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2060"/>
    <a:srgbClr val="9DC3E6"/>
    <a:srgbClr val="DEEBF7"/>
    <a:srgbClr val="CCECFF"/>
    <a:srgbClr val="FFCC99"/>
    <a:srgbClr val="FF9966"/>
    <a:srgbClr val="FFCCCC"/>
    <a:srgbClr val="FF6699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47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>
            <a:spLocks/>
          </p:cNvSpPr>
          <p:nvPr/>
        </p:nvSpPr>
        <p:spPr bwMode="auto">
          <a:xfrm>
            <a:off x="8321291" y="2757863"/>
            <a:ext cx="611943" cy="1648033"/>
          </a:xfrm>
          <a:custGeom>
            <a:avLst/>
            <a:gdLst>
              <a:gd name="T0" fmla="*/ 214 w 668"/>
              <a:gd name="T1" fmla="*/ 75 h 1799"/>
              <a:gd name="T2" fmla="*/ 241 w 668"/>
              <a:gd name="T3" fmla="*/ 44 h 1799"/>
              <a:gd name="T4" fmla="*/ 300 w 668"/>
              <a:gd name="T5" fmla="*/ 12 h 1799"/>
              <a:gd name="T6" fmla="*/ 409 w 668"/>
              <a:gd name="T7" fmla="*/ 1 h 1799"/>
              <a:gd name="T8" fmla="*/ 444 w 668"/>
              <a:gd name="T9" fmla="*/ 12 h 1799"/>
              <a:gd name="T10" fmla="*/ 433 w 668"/>
              <a:gd name="T11" fmla="*/ 39 h 1799"/>
              <a:gd name="T12" fmla="*/ 436 w 668"/>
              <a:gd name="T13" fmla="*/ 80 h 1799"/>
              <a:gd name="T14" fmla="*/ 424 w 668"/>
              <a:gd name="T15" fmla="*/ 116 h 1799"/>
              <a:gd name="T16" fmla="*/ 427 w 668"/>
              <a:gd name="T17" fmla="*/ 186 h 1799"/>
              <a:gd name="T18" fmla="*/ 409 w 668"/>
              <a:gd name="T19" fmla="*/ 206 h 1799"/>
              <a:gd name="T20" fmla="*/ 640 w 668"/>
              <a:gd name="T21" fmla="*/ 484 h 1799"/>
              <a:gd name="T22" fmla="*/ 648 w 668"/>
              <a:gd name="T23" fmla="*/ 519 h 1799"/>
              <a:gd name="T24" fmla="*/ 648 w 668"/>
              <a:gd name="T25" fmla="*/ 554 h 1799"/>
              <a:gd name="T26" fmla="*/ 668 w 668"/>
              <a:gd name="T27" fmla="*/ 623 h 1799"/>
              <a:gd name="T28" fmla="*/ 630 w 668"/>
              <a:gd name="T29" fmla="*/ 923 h 1799"/>
              <a:gd name="T30" fmla="*/ 634 w 668"/>
              <a:gd name="T31" fmla="*/ 964 h 1799"/>
              <a:gd name="T32" fmla="*/ 643 w 668"/>
              <a:gd name="T33" fmla="*/ 1071 h 1799"/>
              <a:gd name="T34" fmla="*/ 583 w 668"/>
              <a:gd name="T35" fmla="*/ 1090 h 1799"/>
              <a:gd name="T36" fmla="*/ 568 w 668"/>
              <a:gd name="T37" fmla="*/ 1374 h 1799"/>
              <a:gd name="T38" fmla="*/ 557 w 668"/>
              <a:gd name="T39" fmla="*/ 1448 h 1799"/>
              <a:gd name="T40" fmla="*/ 559 w 668"/>
              <a:gd name="T41" fmla="*/ 1457 h 1799"/>
              <a:gd name="T42" fmla="*/ 568 w 668"/>
              <a:gd name="T43" fmla="*/ 1702 h 1799"/>
              <a:gd name="T44" fmla="*/ 588 w 668"/>
              <a:gd name="T45" fmla="*/ 1707 h 1799"/>
              <a:gd name="T46" fmla="*/ 592 w 668"/>
              <a:gd name="T47" fmla="*/ 1740 h 1799"/>
              <a:gd name="T48" fmla="*/ 566 w 668"/>
              <a:gd name="T49" fmla="*/ 1763 h 1799"/>
              <a:gd name="T50" fmla="*/ 526 w 668"/>
              <a:gd name="T51" fmla="*/ 1781 h 1799"/>
              <a:gd name="T52" fmla="*/ 474 w 668"/>
              <a:gd name="T53" fmla="*/ 1797 h 1799"/>
              <a:gd name="T54" fmla="*/ 424 w 668"/>
              <a:gd name="T55" fmla="*/ 1766 h 1799"/>
              <a:gd name="T56" fmla="*/ 407 w 668"/>
              <a:gd name="T57" fmla="*/ 1669 h 1799"/>
              <a:gd name="T58" fmla="*/ 379 w 668"/>
              <a:gd name="T59" fmla="*/ 1115 h 1799"/>
              <a:gd name="T60" fmla="*/ 350 w 668"/>
              <a:gd name="T61" fmla="*/ 1250 h 1799"/>
              <a:gd name="T62" fmla="*/ 325 w 668"/>
              <a:gd name="T63" fmla="*/ 1418 h 1799"/>
              <a:gd name="T64" fmla="*/ 86 w 668"/>
              <a:gd name="T65" fmla="*/ 1722 h 1799"/>
              <a:gd name="T66" fmla="*/ 15 w 668"/>
              <a:gd name="T67" fmla="*/ 1674 h 1799"/>
              <a:gd name="T68" fmla="*/ 2 w 668"/>
              <a:gd name="T69" fmla="*/ 1642 h 1799"/>
              <a:gd name="T70" fmla="*/ 25 w 668"/>
              <a:gd name="T71" fmla="*/ 1626 h 1799"/>
              <a:gd name="T72" fmla="*/ 96 w 668"/>
              <a:gd name="T73" fmla="*/ 1621 h 1799"/>
              <a:gd name="T74" fmla="*/ 126 w 668"/>
              <a:gd name="T75" fmla="*/ 1563 h 1799"/>
              <a:gd name="T76" fmla="*/ 153 w 668"/>
              <a:gd name="T77" fmla="*/ 1520 h 1799"/>
              <a:gd name="T78" fmla="*/ 181 w 668"/>
              <a:gd name="T79" fmla="*/ 1264 h 1799"/>
              <a:gd name="T80" fmla="*/ 181 w 668"/>
              <a:gd name="T81" fmla="*/ 1115 h 1799"/>
              <a:gd name="T82" fmla="*/ 161 w 668"/>
              <a:gd name="T83" fmla="*/ 877 h 1799"/>
              <a:gd name="T84" fmla="*/ 156 w 668"/>
              <a:gd name="T85" fmla="*/ 817 h 1799"/>
              <a:gd name="T86" fmla="*/ 116 w 668"/>
              <a:gd name="T87" fmla="*/ 703 h 1799"/>
              <a:gd name="T88" fmla="*/ 106 w 668"/>
              <a:gd name="T89" fmla="*/ 638 h 1799"/>
              <a:gd name="T90" fmla="*/ 106 w 668"/>
              <a:gd name="T91" fmla="*/ 479 h 1799"/>
              <a:gd name="T92" fmla="*/ 96 w 668"/>
              <a:gd name="T93" fmla="*/ 401 h 1799"/>
              <a:gd name="T94" fmla="*/ 133 w 668"/>
              <a:gd name="T95" fmla="*/ 355 h 1799"/>
              <a:gd name="T96" fmla="*/ 220 w 668"/>
              <a:gd name="T97" fmla="*/ 284 h 1799"/>
              <a:gd name="T98" fmla="*/ 255 w 668"/>
              <a:gd name="T99" fmla="*/ 171 h 1799"/>
              <a:gd name="T100" fmla="*/ 234 w 668"/>
              <a:gd name="T101" fmla="*/ 99 h 1799"/>
              <a:gd name="T102" fmla="*/ 210 w 668"/>
              <a:gd name="T103" fmla="*/ 87 h 17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68" h="1799">
                <a:moveTo>
                  <a:pt x="210" y="87"/>
                </a:moveTo>
                <a:lnTo>
                  <a:pt x="210" y="87"/>
                </a:lnTo>
                <a:lnTo>
                  <a:pt x="210" y="84"/>
                </a:lnTo>
                <a:lnTo>
                  <a:pt x="210" y="82"/>
                </a:lnTo>
                <a:lnTo>
                  <a:pt x="214" y="75"/>
                </a:lnTo>
                <a:lnTo>
                  <a:pt x="220" y="67"/>
                </a:lnTo>
                <a:lnTo>
                  <a:pt x="220" y="67"/>
                </a:lnTo>
                <a:lnTo>
                  <a:pt x="227" y="60"/>
                </a:lnTo>
                <a:lnTo>
                  <a:pt x="233" y="53"/>
                </a:lnTo>
                <a:lnTo>
                  <a:pt x="241" y="44"/>
                </a:lnTo>
                <a:lnTo>
                  <a:pt x="254" y="36"/>
                </a:lnTo>
                <a:lnTo>
                  <a:pt x="268" y="26"/>
                </a:lnTo>
                <a:lnTo>
                  <a:pt x="282" y="18"/>
                </a:lnTo>
                <a:lnTo>
                  <a:pt x="300" y="12"/>
                </a:lnTo>
                <a:lnTo>
                  <a:pt x="300" y="12"/>
                </a:lnTo>
                <a:lnTo>
                  <a:pt x="320" y="7"/>
                </a:lnTo>
                <a:lnTo>
                  <a:pt x="342" y="3"/>
                </a:lnTo>
                <a:lnTo>
                  <a:pt x="366" y="1"/>
                </a:lnTo>
                <a:lnTo>
                  <a:pt x="389" y="0"/>
                </a:lnTo>
                <a:lnTo>
                  <a:pt x="409" y="1"/>
                </a:lnTo>
                <a:lnTo>
                  <a:pt x="427" y="2"/>
                </a:lnTo>
                <a:lnTo>
                  <a:pt x="434" y="5"/>
                </a:lnTo>
                <a:lnTo>
                  <a:pt x="439" y="6"/>
                </a:lnTo>
                <a:lnTo>
                  <a:pt x="443" y="8"/>
                </a:lnTo>
                <a:lnTo>
                  <a:pt x="444" y="12"/>
                </a:lnTo>
                <a:lnTo>
                  <a:pt x="444" y="12"/>
                </a:lnTo>
                <a:lnTo>
                  <a:pt x="444" y="19"/>
                </a:lnTo>
                <a:lnTo>
                  <a:pt x="441" y="26"/>
                </a:lnTo>
                <a:lnTo>
                  <a:pt x="438" y="33"/>
                </a:lnTo>
                <a:lnTo>
                  <a:pt x="433" y="39"/>
                </a:lnTo>
                <a:lnTo>
                  <a:pt x="424" y="48"/>
                </a:lnTo>
                <a:lnTo>
                  <a:pt x="419" y="52"/>
                </a:lnTo>
                <a:lnTo>
                  <a:pt x="419" y="52"/>
                </a:lnTo>
                <a:lnTo>
                  <a:pt x="430" y="69"/>
                </a:lnTo>
                <a:lnTo>
                  <a:pt x="436" y="80"/>
                </a:lnTo>
                <a:lnTo>
                  <a:pt x="439" y="85"/>
                </a:lnTo>
                <a:lnTo>
                  <a:pt x="439" y="87"/>
                </a:lnTo>
                <a:lnTo>
                  <a:pt x="439" y="87"/>
                </a:lnTo>
                <a:lnTo>
                  <a:pt x="419" y="97"/>
                </a:lnTo>
                <a:lnTo>
                  <a:pt x="424" y="116"/>
                </a:lnTo>
                <a:lnTo>
                  <a:pt x="424" y="126"/>
                </a:lnTo>
                <a:lnTo>
                  <a:pt x="424" y="126"/>
                </a:lnTo>
                <a:lnTo>
                  <a:pt x="427" y="155"/>
                </a:lnTo>
                <a:lnTo>
                  <a:pt x="427" y="177"/>
                </a:lnTo>
                <a:lnTo>
                  <a:pt x="427" y="186"/>
                </a:lnTo>
                <a:lnTo>
                  <a:pt x="424" y="191"/>
                </a:lnTo>
                <a:lnTo>
                  <a:pt x="424" y="191"/>
                </a:lnTo>
                <a:lnTo>
                  <a:pt x="419" y="197"/>
                </a:lnTo>
                <a:lnTo>
                  <a:pt x="414" y="202"/>
                </a:lnTo>
                <a:lnTo>
                  <a:pt x="409" y="206"/>
                </a:lnTo>
                <a:lnTo>
                  <a:pt x="618" y="375"/>
                </a:lnTo>
                <a:lnTo>
                  <a:pt x="638" y="439"/>
                </a:lnTo>
                <a:lnTo>
                  <a:pt x="633" y="474"/>
                </a:lnTo>
                <a:lnTo>
                  <a:pt x="633" y="474"/>
                </a:lnTo>
                <a:lnTo>
                  <a:pt x="640" y="484"/>
                </a:lnTo>
                <a:lnTo>
                  <a:pt x="645" y="492"/>
                </a:lnTo>
                <a:lnTo>
                  <a:pt x="648" y="494"/>
                </a:lnTo>
                <a:lnTo>
                  <a:pt x="648" y="494"/>
                </a:lnTo>
                <a:lnTo>
                  <a:pt x="648" y="505"/>
                </a:lnTo>
                <a:lnTo>
                  <a:pt x="648" y="519"/>
                </a:lnTo>
                <a:lnTo>
                  <a:pt x="648" y="519"/>
                </a:lnTo>
                <a:lnTo>
                  <a:pt x="646" y="538"/>
                </a:lnTo>
                <a:lnTo>
                  <a:pt x="646" y="550"/>
                </a:lnTo>
                <a:lnTo>
                  <a:pt x="648" y="552"/>
                </a:lnTo>
                <a:lnTo>
                  <a:pt x="648" y="554"/>
                </a:lnTo>
                <a:lnTo>
                  <a:pt x="648" y="554"/>
                </a:lnTo>
                <a:lnTo>
                  <a:pt x="649" y="556"/>
                </a:lnTo>
                <a:lnTo>
                  <a:pt x="651" y="564"/>
                </a:lnTo>
                <a:lnTo>
                  <a:pt x="658" y="587"/>
                </a:lnTo>
                <a:lnTo>
                  <a:pt x="668" y="623"/>
                </a:lnTo>
                <a:lnTo>
                  <a:pt x="633" y="708"/>
                </a:lnTo>
                <a:lnTo>
                  <a:pt x="613" y="787"/>
                </a:lnTo>
                <a:lnTo>
                  <a:pt x="613" y="787"/>
                </a:lnTo>
                <a:lnTo>
                  <a:pt x="624" y="868"/>
                </a:lnTo>
                <a:lnTo>
                  <a:pt x="630" y="923"/>
                </a:lnTo>
                <a:lnTo>
                  <a:pt x="633" y="940"/>
                </a:lnTo>
                <a:lnTo>
                  <a:pt x="633" y="946"/>
                </a:lnTo>
                <a:lnTo>
                  <a:pt x="633" y="946"/>
                </a:lnTo>
                <a:lnTo>
                  <a:pt x="633" y="950"/>
                </a:lnTo>
                <a:lnTo>
                  <a:pt x="634" y="964"/>
                </a:lnTo>
                <a:lnTo>
                  <a:pt x="639" y="1005"/>
                </a:lnTo>
                <a:lnTo>
                  <a:pt x="644" y="1047"/>
                </a:lnTo>
                <a:lnTo>
                  <a:pt x="644" y="1063"/>
                </a:lnTo>
                <a:lnTo>
                  <a:pt x="644" y="1068"/>
                </a:lnTo>
                <a:lnTo>
                  <a:pt x="643" y="1071"/>
                </a:lnTo>
                <a:lnTo>
                  <a:pt x="643" y="1071"/>
                </a:lnTo>
                <a:lnTo>
                  <a:pt x="638" y="1074"/>
                </a:lnTo>
                <a:lnTo>
                  <a:pt x="630" y="1078"/>
                </a:lnTo>
                <a:lnTo>
                  <a:pt x="610" y="1084"/>
                </a:lnTo>
                <a:lnTo>
                  <a:pt x="583" y="1090"/>
                </a:lnTo>
                <a:lnTo>
                  <a:pt x="558" y="1339"/>
                </a:lnTo>
                <a:lnTo>
                  <a:pt x="558" y="1339"/>
                </a:lnTo>
                <a:lnTo>
                  <a:pt x="563" y="1355"/>
                </a:lnTo>
                <a:lnTo>
                  <a:pt x="567" y="1366"/>
                </a:lnTo>
                <a:lnTo>
                  <a:pt x="568" y="1374"/>
                </a:lnTo>
                <a:lnTo>
                  <a:pt x="568" y="1374"/>
                </a:lnTo>
                <a:lnTo>
                  <a:pt x="558" y="1418"/>
                </a:lnTo>
                <a:lnTo>
                  <a:pt x="558" y="1418"/>
                </a:lnTo>
                <a:lnTo>
                  <a:pt x="557" y="1436"/>
                </a:lnTo>
                <a:lnTo>
                  <a:pt x="557" y="1448"/>
                </a:lnTo>
                <a:lnTo>
                  <a:pt x="557" y="1452"/>
                </a:lnTo>
                <a:lnTo>
                  <a:pt x="558" y="1453"/>
                </a:lnTo>
                <a:lnTo>
                  <a:pt x="558" y="1453"/>
                </a:lnTo>
                <a:lnTo>
                  <a:pt x="559" y="1455"/>
                </a:lnTo>
                <a:lnTo>
                  <a:pt x="559" y="1457"/>
                </a:lnTo>
                <a:lnTo>
                  <a:pt x="559" y="1466"/>
                </a:lnTo>
                <a:lnTo>
                  <a:pt x="558" y="1478"/>
                </a:lnTo>
                <a:lnTo>
                  <a:pt x="558" y="1647"/>
                </a:lnTo>
                <a:lnTo>
                  <a:pt x="568" y="1702"/>
                </a:lnTo>
                <a:lnTo>
                  <a:pt x="568" y="1702"/>
                </a:lnTo>
                <a:lnTo>
                  <a:pt x="577" y="1702"/>
                </a:lnTo>
                <a:lnTo>
                  <a:pt x="583" y="1703"/>
                </a:lnTo>
                <a:lnTo>
                  <a:pt x="586" y="1704"/>
                </a:lnTo>
                <a:lnTo>
                  <a:pt x="588" y="1707"/>
                </a:lnTo>
                <a:lnTo>
                  <a:pt x="588" y="1707"/>
                </a:lnTo>
                <a:lnTo>
                  <a:pt x="592" y="1713"/>
                </a:lnTo>
                <a:lnTo>
                  <a:pt x="594" y="1723"/>
                </a:lnTo>
                <a:lnTo>
                  <a:pt x="594" y="1728"/>
                </a:lnTo>
                <a:lnTo>
                  <a:pt x="593" y="1734"/>
                </a:lnTo>
                <a:lnTo>
                  <a:pt x="592" y="1740"/>
                </a:lnTo>
                <a:lnTo>
                  <a:pt x="588" y="1746"/>
                </a:lnTo>
                <a:lnTo>
                  <a:pt x="588" y="1746"/>
                </a:lnTo>
                <a:lnTo>
                  <a:pt x="582" y="1753"/>
                </a:lnTo>
                <a:lnTo>
                  <a:pt x="574" y="1758"/>
                </a:lnTo>
                <a:lnTo>
                  <a:pt x="566" y="1763"/>
                </a:lnTo>
                <a:lnTo>
                  <a:pt x="557" y="1768"/>
                </a:lnTo>
                <a:lnTo>
                  <a:pt x="541" y="1774"/>
                </a:lnTo>
                <a:lnTo>
                  <a:pt x="533" y="1776"/>
                </a:lnTo>
                <a:lnTo>
                  <a:pt x="533" y="1776"/>
                </a:lnTo>
                <a:lnTo>
                  <a:pt x="526" y="1781"/>
                </a:lnTo>
                <a:lnTo>
                  <a:pt x="510" y="1790"/>
                </a:lnTo>
                <a:lnTo>
                  <a:pt x="499" y="1795"/>
                </a:lnTo>
                <a:lnTo>
                  <a:pt x="489" y="1797"/>
                </a:lnTo>
                <a:lnTo>
                  <a:pt x="477" y="1799"/>
                </a:lnTo>
                <a:lnTo>
                  <a:pt x="474" y="1797"/>
                </a:lnTo>
                <a:lnTo>
                  <a:pt x="469" y="1796"/>
                </a:lnTo>
                <a:lnTo>
                  <a:pt x="469" y="1796"/>
                </a:lnTo>
                <a:lnTo>
                  <a:pt x="453" y="1786"/>
                </a:lnTo>
                <a:lnTo>
                  <a:pt x="438" y="1778"/>
                </a:lnTo>
                <a:lnTo>
                  <a:pt x="424" y="1766"/>
                </a:lnTo>
                <a:lnTo>
                  <a:pt x="419" y="1742"/>
                </a:lnTo>
                <a:lnTo>
                  <a:pt x="419" y="1742"/>
                </a:lnTo>
                <a:lnTo>
                  <a:pt x="409" y="1727"/>
                </a:lnTo>
                <a:lnTo>
                  <a:pt x="409" y="1727"/>
                </a:lnTo>
                <a:lnTo>
                  <a:pt x="407" y="1669"/>
                </a:lnTo>
                <a:lnTo>
                  <a:pt x="404" y="1548"/>
                </a:lnTo>
                <a:lnTo>
                  <a:pt x="399" y="1369"/>
                </a:lnTo>
                <a:lnTo>
                  <a:pt x="399" y="1140"/>
                </a:lnTo>
                <a:lnTo>
                  <a:pt x="399" y="1115"/>
                </a:lnTo>
                <a:lnTo>
                  <a:pt x="379" y="1115"/>
                </a:lnTo>
                <a:lnTo>
                  <a:pt x="350" y="1235"/>
                </a:lnTo>
                <a:lnTo>
                  <a:pt x="350" y="1235"/>
                </a:lnTo>
                <a:lnTo>
                  <a:pt x="350" y="1240"/>
                </a:lnTo>
                <a:lnTo>
                  <a:pt x="350" y="1250"/>
                </a:lnTo>
                <a:lnTo>
                  <a:pt x="350" y="1250"/>
                </a:lnTo>
                <a:lnTo>
                  <a:pt x="350" y="1252"/>
                </a:lnTo>
                <a:lnTo>
                  <a:pt x="347" y="1256"/>
                </a:lnTo>
                <a:lnTo>
                  <a:pt x="340" y="1266"/>
                </a:lnTo>
                <a:lnTo>
                  <a:pt x="330" y="1279"/>
                </a:lnTo>
                <a:lnTo>
                  <a:pt x="325" y="1418"/>
                </a:lnTo>
                <a:lnTo>
                  <a:pt x="290" y="1553"/>
                </a:lnTo>
                <a:lnTo>
                  <a:pt x="285" y="1647"/>
                </a:lnTo>
                <a:lnTo>
                  <a:pt x="270" y="1746"/>
                </a:lnTo>
                <a:lnTo>
                  <a:pt x="86" y="1722"/>
                </a:lnTo>
                <a:lnTo>
                  <a:pt x="86" y="1722"/>
                </a:lnTo>
                <a:lnTo>
                  <a:pt x="71" y="1714"/>
                </a:lnTo>
                <a:lnTo>
                  <a:pt x="55" y="1705"/>
                </a:lnTo>
                <a:lnTo>
                  <a:pt x="39" y="1694"/>
                </a:lnTo>
                <a:lnTo>
                  <a:pt x="23" y="1682"/>
                </a:lnTo>
                <a:lnTo>
                  <a:pt x="15" y="1674"/>
                </a:lnTo>
                <a:lnTo>
                  <a:pt x="9" y="1668"/>
                </a:lnTo>
                <a:lnTo>
                  <a:pt x="4" y="1662"/>
                </a:lnTo>
                <a:lnTo>
                  <a:pt x="2" y="1655"/>
                </a:lnTo>
                <a:lnTo>
                  <a:pt x="0" y="1648"/>
                </a:lnTo>
                <a:lnTo>
                  <a:pt x="2" y="1642"/>
                </a:lnTo>
                <a:lnTo>
                  <a:pt x="2" y="1642"/>
                </a:lnTo>
                <a:lnTo>
                  <a:pt x="5" y="1637"/>
                </a:lnTo>
                <a:lnTo>
                  <a:pt x="10" y="1632"/>
                </a:lnTo>
                <a:lnTo>
                  <a:pt x="17" y="1628"/>
                </a:lnTo>
                <a:lnTo>
                  <a:pt x="25" y="1626"/>
                </a:lnTo>
                <a:lnTo>
                  <a:pt x="33" y="1623"/>
                </a:lnTo>
                <a:lnTo>
                  <a:pt x="43" y="1622"/>
                </a:lnTo>
                <a:lnTo>
                  <a:pt x="61" y="1620"/>
                </a:lnTo>
                <a:lnTo>
                  <a:pt x="80" y="1620"/>
                </a:lnTo>
                <a:lnTo>
                  <a:pt x="96" y="1621"/>
                </a:lnTo>
                <a:lnTo>
                  <a:pt x="111" y="1622"/>
                </a:lnTo>
                <a:lnTo>
                  <a:pt x="136" y="1622"/>
                </a:lnTo>
                <a:lnTo>
                  <a:pt x="136" y="1597"/>
                </a:lnTo>
                <a:lnTo>
                  <a:pt x="126" y="1563"/>
                </a:lnTo>
                <a:lnTo>
                  <a:pt x="126" y="1563"/>
                </a:lnTo>
                <a:lnTo>
                  <a:pt x="138" y="1548"/>
                </a:lnTo>
                <a:lnTo>
                  <a:pt x="147" y="1538"/>
                </a:lnTo>
                <a:lnTo>
                  <a:pt x="151" y="1533"/>
                </a:lnTo>
                <a:lnTo>
                  <a:pt x="151" y="1533"/>
                </a:lnTo>
                <a:lnTo>
                  <a:pt x="153" y="1520"/>
                </a:lnTo>
                <a:lnTo>
                  <a:pt x="158" y="1496"/>
                </a:lnTo>
                <a:lnTo>
                  <a:pt x="166" y="1458"/>
                </a:lnTo>
                <a:lnTo>
                  <a:pt x="161" y="1314"/>
                </a:lnTo>
                <a:lnTo>
                  <a:pt x="156" y="1289"/>
                </a:lnTo>
                <a:lnTo>
                  <a:pt x="181" y="1264"/>
                </a:lnTo>
                <a:lnTo>
                  <a:pt x="186" y="1200"/>
                </a:lnTo>
                <a:lnTo>
                  <a:pt x="186" y="1200"/>
                </a:lnTo>
                <a:lnTo>
                  <a:pt x="183" y="1158"/>
                </a:lnTo>
                <a:lnTo>
                  <a:pt x="181" y="1115"/>
                </a:lnTo>
                <a:lnTo>
                  <a:pt x="181" y="1115"/>
                </a:lnTo>
                <a:lnTo>
                  <a:pt x="166" y="1105"/>
                </a:lnTo>
                <a:lnTo>
                  <a:pt x="151" y="1095"/>
                </a:lnTo>
                <a:lnTo>
                  <a:pt x="146" y="991"/>
                </a:lnTo>
                <a:lnTo>
                  <a:pt x="161" y="877"/>
                </a:lnTo>
                <a:lnTo>
                  <a:pt x="161" y="877"/>
                </a:lnTo>
                <a:lnTo>
                  <a:pt x="159" y="848"/>
                </a:lnTo>
                <a:lnTo>
                  <a:pt x="158" y="827"/>
                </a:lnTo>
                <a:lnTo>
                  <a:pt x="157" y="821"/>
                </a:lnTo>
                <a:lnTo>
                  <a:pt x="156" y="817"/>
                </a:lnTo>
                <a:lnTo>
                  <a:pt x="156" y="817"/>
                </a:lnTo>
                <a:lnTo>
                  <a:pt x="155" y="813"/>
                </a:lnTo>
                <a:lnTo>
                  <a:pt x="153" y="806"/>
                </a:lnTo>
                <a:lnTo>
                  <a:pt x="150" y="784"/>
                </a:lnTo>
                <a:lnTo>
                  <a:pt x="146" y="753"/>
                </a:lnTo>
                <a:lnTo>
                  <a:pt x="116" y="703"/>
                </a:lnTo>
                <a:lnTo>
                  <a:pt x="116" y="703"/>
                </a:lnTo>
                <a:lnTo>
                  <a:pt x="111" y="677"/>
                </a:lnTo>
                <a:lnTo>
                  <a:pt x="107" y="654"/>
                </a:lnTo>
                <a:lnTo>
                  <a:pt x="106" y="638"/>
                </a:lnTo>
                <a:lnTo>
                  <a:pt x="106" y="638"/>
                </a:lnTo>
                <a:lnTo>
                  <a:pt x="109" y="562"/>
                </a:lnTo>
                <a:lnTo>
                  <a:pt x="107" y="513"/>
                </a:lnTo>
                <a:lnTo>
                  <a:pt x="107" y="493"/>
                </a:lnTo>
                <a:lnTo>
                  <a:pt x="106" y="479"/>
                </a:lnTo>
                <a:lnTo>
                  <a:pt x="106" y="479"/>
                </a:lnTo>
                <a:lnTo>
                  <a:pt x="101" y="459"/>
                </a:lnTo>
                <a:lnTo>
                  <a:pt x="96" y="436"/>
                </a:lnTo>
                <a:lnTo>
                  <a:pt x="95" y="423"/>
                </a:lnTo>
                <a:lnTo>
                  <a:pt x="95" y="412"/>
                </a:lnTo>
                <a:lnTo>
                  <a:pt x="96" y="401"/>
                </a:lnTo>
                <a:lnTo>
                  <a:pt x="101" y="390"/>
                </a:lnTo>
                <a:lnTo>
                  <a:pt x="101" y="390"/>
                </a:lnTo>
                <a:lnTo>
                  <a:pt x="109" y="379"/>
                </a:lnTo>
                <a:lnTo>
                  <a:pt x="120" y="367"/>
                </a:lnTo>
                <a:lnTo>
                  <a:pt x="133" y="355"/>
                </a:lnTo>
                <a:lnTo>
                  <a:pt x="147" y="343"/>
                </a:lnTo>
                <a:lnTo>
                  <a:pt x="173" y="323"/>
                </a:lnTo>
                <a:lnTo>
                  <a:pt x="191" y="310"/>
                </a:lnTo>
                <a:lnTo>
                  <a:pt x="191" y="310"/>
                </a:lnTo>
                <a:lnTo>
                  <a:pt x="220" y="284"/>
                </a:lnTo>
                <a:lnTo>
                  <a:pt x="240" y="265"/>
                </a:lnTo>
                <a:lnTo>
                  <a:pt x="255" y="256"/>
                </a:lnTo>
                <a:lnTo>
                  <a:pt x="295" y="211"/>
                </a:lnTo>
                <a:lnTo>
                  <a:pt x="265" y="196"/>
                </a:lnTo>
                <a:lnTo>
                  <a:pt x="255" y="171"/>
                </a:lnTo>
                <a:lnTo>
                  <a:pt x="260" y="141"/>
                </a:lnTo>
                <a:lnTo>
                  <a:pt x="250" y="101"/>
                </a:lnTo>
                <a:lnTo>
                  <a:pt x="250" y="101"/>
                </a:lnTo>
                <a:lnTo>
                  <a:pt x="245" y="101"/>
                </a:lnTo>
                <a:lnTo>
                  <a:pt x="234" y="99"/>
                </a:lnTo>
                <a:lnTo>
                  <a:pt x="227" y="98"/>
                </a:lnTo>
                <a:lnTo>
                  <a:pt x="220" y="95"/>
                </a:lnTo>
                <a:lnTo>
                  <a:pt x="214" y="92"/>
                </a:lnTo>
                <a:lnTo>
                  <a:pt x="210" y="87"/>
                </a:lnTo>
                <a:lnTo>
                  <a:pt x="210" y="87"/>
                </a:lnTo>
                <a:close/>
              </a:path>
            </a:pathLst>
          </a:custGeom>
          <a:solidFill>
            <a:schemeClr val="tx1"/>
          </a:solidFill>
          <a:ln w="238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7"/>
          <p:cNvSpPr>
            <a:spLocks/>
          </p:cNvSpPr>
          <p:nvPr/>
        </p:nvSpPr>
        <p:spPr bwMode="auto">
          <a:xfrm>
            <a:off x="4762891" y="4595484"/>
            <a:ext cx="565282" cy="1755195"/>
          </a:xfrm>
          <a:custGeom>
            <a:avLst/>
            <a:gdLst>
              <a:gd name="T0" fmla="*/ 125 w 581"/>
              <a:gd name="T1" fmla="*/ 20 h 1804"/>
              <a:gd name="T2" fmla="*/ 105 w 581"/>
              <a:gd name="T3" fmla="*/ 38 h 1804"/>
              <a:gd name="T4" fmla="*/ 127 w 581"/>
              <a:gd name="T5" fmla="*/ 77 h 1804"/>
              <a:gd name="T6" fmla="*/ 136 w 581"/>
              <a:gd name="T7" fmla="*/ 117 h 1804"/>
              <a:gd name="T8" fmla="*/ 139 w 581"/>
              <a:gd name="T9" fmla="*/ 139 h 1804"/>
              <a:gd name="T10" fmla="*/ 145 w 581"/>
              <a:gd name="T11" fmla="*/ 220 h 1804"/>
              <a:gd name="T12" fmla="*/ 165 w 581"/>
              <a:gd name="T13" fmla="*/ 242 h 1804"/>
              <a:gd name="T14" fmla="*/ 86 w 581"/>
              <a:gd name="T15" fmla="*/ 302 h 1804"/>
              <a:gd name="T16" fmla="*/ 36 w 581"/>
              <a:gd name="T17" fmla="*/ 359 h 1804"/>
              <a:gd name="T18" fmla="*/ 0 w 581"/>
              <a:gd name="T19" fmla="*/ 414 h 1804"/>
              <a:gd name="T20" fmla="*/ 20 w 581"/>
              <a:gd name="T21" fmla="*/ 588 h 1804"/>
              <a:gd name="T22" fmla="*/ 26 w 581"/>
              <a:gd name="T23" fmla="*/ 689 h 1804"/>
              <a:gd name="T24" fmla="*/ 30 w 581"/>
              <a:gd name="T25" fmla="*/ 925 h 1804"/>
              <a:gd name="T26" fmla="*/ 26 w 581"/>
              <a:gd name="T27" fmla="*/ 1010 h 1804"/>
              <a:gd name="T28" fmla="*/ 26 w 581"/>
              <a:gd name="T29" fmla="*/ 1051 h 1804"/>
              <a:gd name="T30" fmla="*/ 40 w 581"/>
              <a:gd name="T31" fmla="*/ 1089 h 1804"/>
              <a:gd name="T32" fmla="*/ 98 w 581"/>
              <a:gd name="T33" fmla="*/ 1113 h 1804"/>
              <a:gd name="T34" fmla="*/ 117 w 581"/>
              <a:gd name="T35" fmla="*/ 1331 h 1804"/>
              <a:gd name="T36" fmla="*/ 100 w 581"/>
              <a:gd name="T37" fmla="*/ 1683 h 1804"/>
              <a:gd name="T38" fmla="*/ 64 w 581"/>
              <a:gd name="T39" fmla="*/ 1685 h 1804"/>
              <a:gd name="T40" fmla="*/ 36 w 581"/>
              <a:gd name="T41" fmla="*/ 1726 h 1804"/>
              <a:gd name="T42" fmla="*/ 42 w 581"/>
              <a:gd name="T43" fmla="*/ 1764 h 1804"/>
              <a:gd name="T44" fmla="*/ 107 w 581"/>
              <a:gd name="T45" fmla="*/ 1778 h 1804"/>
              <a:gd name="T46" fmla="*/ 264 w 581"/>
              <a:gd name="T47" fmla="*/ 1732 h 1804"/>
              <a:gd name="T48" fmla="*/ 274 w 581"/>
              <a:gd name="T49" fmla="*/ 1716 h 1804"/>
              <a:gd name="T50" fmla="*/ 286 w 581"/>
              <a:gd name="T51" fmla="*/ 1594 h 1804"/>
              <a:gd name="T52" fmla="*/ 264 w 581"/>
              <a:gd name="T53" fmla="*/ 1275 h 1804"/>
              <a:gd name="T54" fmla="*/ 327 w 581"/>
              <a:gd name="T55" fmla="*/ 1401 h 1804"/>
              <a:gd name="T56" fmla="*/ 323 w 581"/>
              <a:gd name="T57" fmla="*/ 1502 h 1804"/>
              <a:gd name="T58" fmla="*/ 317 w 581"/>
              <a:gd name="T59" fmla="*/ 1644 h 1804"/>
              <a:gd name="T60" fmla="*/ 359 w 581"/>
              <a:gd name="T61" fmla="*/ 1732 h 1804"/>
              <a:gd name="T62" fmla="*/ 361 w 581"/>
              <a:gd name="T63" fmla="*/ 1790 h 1804"/>
              <a:gd name="T64" fmla="*/ 405 w 581"/>
              <a:gd name="T65" fmla="*/ 1804 h 1804"/>
              <a:gd name="T66" fmla="*/ 458 w 581"/>
              <a:gd name="T67" fmla="*/ 1800 h 1804"/>
              <a:gd name="T68" fmla="*/ 500 w 581"/>
              <a:gd name="T69" fmla="*/ 1790 h 1804"/>
              <a:gd name="T70" fmla="*/ 494 w 581"/>
              <a:gd name="T71" fmla="*/ 1748 h 1804"/>
              <a:gd name="T72" fmla="*/ 474 w 581"/>
              <a:gd name="T73" fmla="*/ 1721 h 1804"/>
              <a:gd name="T74" fmla="*/ 507 w 581"/>
              <a:gd name="T75" fmla="*/ 1677 h 1804"/>
              <a:gd name="T76" fmla="*/ 499 w 581"/>
              <a:gd name="T77" fmla="*/ 1668 h 1804"/>
              <a:gd name="T78" fmla="*/ 507 w 581"/>
              <a:gd name="T79" fmla="*/ 1564 h 1804"/>
              <a:gd name="T80" fmla="*/ 520 w 581"/>
              <a:gd name="T81" fmla="*/ 1101 h 1804"/>
              <a:gd name="T82" fmla="*/ 517 w 581"/>
              <a:gd name="T83" fmla="*/ 837 h 1804"/>
              <a:gd name="T84" fmla="*/ 558 w 581"/>
              <a:gd name="T85" fmla="*/ 727 h 1804"/>
              <a:gd name="T86" fmla="*/ 580 w 581"/>
              <a:gd name="T87" fmla="*/ 655 h 1804"/>
              <a:gd name="T88" fmla="*/ 556 w 581"/>
              <a:gd name="T89" fmla="*/ 564 h 1804"/>
              <a:gd name="T90" fmla="*/ 534 w 581"/>
              <a:gd name="T91" fmla="*/ 410 h 1804"/>
              <a:gd name="T92" fmla="*/ 510 w 581"/>
              <a:gd name="T93" fmla="*/ 344 h 1804"/>
              <a:gd name="T94" fmla="*/ 472 w 581"/>
              <a:gd name="T95" fmla="*/ 314 h 1804"/>
              <a:gd name="T96" fmla="*/ 413 w 581"/>
              <a:gd name="T97" fmla="*/ 272 h 1804"/>
              <a:gd name="T98" fmla="*/ 310 w 581"/>
              <a:gd name="T99" fmla="*/ 210 h 1804"/>
              <a:gd name="T100" fmla="*/ 339 w 581"/>
              <a:gd name="T101" fmla="*/ 181 h 1804"/>
              <a:gd name="T102" fmla="*/ 341 w 581"/>
              <a:gd name="T103" fmla="*/ 140 h 1804"/>
              <a:gd name="T104" fmla="*/ 323 w 581"/>
              <a:gd name="T105" fmla="*/ 119 h 1804"/>
              <a:gd name="T106" fmla="*/ 372 w 581"/>
              <a:gd name="T107" fmla="*/ 84 h 1804"/>
              <a:gd name="T108" fmla="*/ 359 w 581"/>
              <a:gd name="T109" fmla="*/ 57 h 1804"/>
              <a:gd name="T110" fmla="*/ 304 w 581"/>
              <a:gd name="T111" fmla="*/ 20 h 1804"/>
              <a:gd name="T112" fmla="*/ 200 w 581"/>
              <a:gd name="T113" fmla="*/ 0 h 1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81" h="1804">
                <a:moveTo>
                  <a:pt x="200" y="0"/>
                </a:moveTo>
                <a:lnTo>
                  <a:pt x="200" y="0"/>
                </a:lnTo>
                <a:lnTo>
                  <a:pt x="186" y="2"/>
                </a:lnTo>
                <a:lnTo>
                  <a:pt x="156" y="10"/>
                </a:lnTo>
                <a:lnTo>
                  <a:pt x="140" y="15"/>
                </a:lnTo>
                <a:lnTo>
                  <a:pt x="125" y="20"/>
                </a:lnTo>
                <a:lnTo>
                  <a:pt x="114" y="26"/>
                </a:lnTo>
                <a:lnTo>
                  <a:pt x="109" y="30"/>
                </a:lnTo>
                <a:lnTo>
                  <a:pt x="107" y="32"/>
                </a:lnTo>
                <a:lnTo>
                  <a:pt x="107" y="32"/>
                </a:lnTo>
                <a:lnTo>
                  <a:pt x="105" y="36"/>
                </a:lnTo>
                <a:lnTo>
                  <a:pt x="105" y="38"/>
                </a:lnTo>
                <a:lnTo>
                  <a:pt x="107" y="46"/>
                </a:lnTo>
                <a:lnTo>
                  <a:pt x="110" y="53"/>
                </a:lnTo>
                <a:lnTo>
                  <a:pt x="115" y="59"/>
                </a:lnTo>
                <a:lnTo>
                  <a:pt x="124" y="72"/>
                </a:lnTo>
                <a:lnTo>
                  <a:pt x="127" y="76"/>
                </a:lnTo>
                <a:lnTo>
                  <a:pt x="127" y="77"/>
                </a:lnTo>
                <a:lnTo>
                  <a:pt x="127" y="78"/>
                </a:lnTo>
                <a:lnTo>
                  <a:pt x="127" y="78"/>
                </a:lnTo>
                <a:lnTo>
                  <a:pt x="117" y="84"/>
                </a:lnTo>
                <a:lnTo>
                  <a:pt x="103" y="97"/>
                </a:lnTo>
                <a:lnTo>
                  <a:pt x="84" y="113"/>
                </a:lnTo>
                <a:lnTo>
                  <a:pt x="136" y="117"/>
                </a:lnTo>
                <a:lnTo>
                  <a:pt x="136" y="117"/>
                </a:lnTo>
                <a:lnTo>
                  <a:pt x="136" y="118"/>
                </a:lnTo>
                <a:lnTo>
                  <a:pt x="139" y="123"/>
                </a:lnTo>
                <a:lnTo>
                  <a:pt x="140" y="130"/>
                </a:lnTo>
                <a:lnTo>
                  <a:pt x="139" y="139"/>
                </a:lnTo>
                <a:lnTo>
                  <a:pt x="139" y="139"/>
                </a:lnTo>
                <a:lnTo>
                  <a:pt x="138" y="145"/>
                </a:lnTo>
                <a:lnTo>
                  <a:pt x="138" y="155"/>
                </a:lnTo>
                <a:lnTo>
                  <a:pt x="139" y="180"/>
                </a:lnTo>
                <a:lnTo>
                  <a:pt x="141" y="205"/>
                </a:lnTo>
                <a:lnTo>
                  <a:pt x="144" y="214"/>
                </a:lnTo>
                <a:lnTo>
                  <a:pt x="145" y="220"/>
                </a:lnTo>
                <a:lnTo>
                  <a:pt x="145" y="220"/>
                </a:lnTo>
                <a:lnTo>
                  <a:pt x="155" y="236"/>
                </a:lnTo>
                <a:lnTo>
                  <a:pt x="159" y="241"/>
                </a:lnTo>
                <a:lnTo>
                  <a:pt x="163" y="242"/>
                </a:lnTo>
                <a:lnTo>
                  <a:pt x="165" y="242"/>
                </a:lnTo>
                <a:lnTo>
                  <a:pt x="165" y="242"/>
                </a:lnTo>
                <a:lnTo>
                  <a:pt x="165" y="243"/>
                </a:lnTo>
                <a:lnTo>
                  <a:pt x="164" y="245"/>
                </a:lnTo>
                <a:lnTo>
                  <a:pt x="156" y="251"/>
                </a:lnTo>
                <a:lnTo>
                  <a:pt x="129" y="271"/>
                </a:lnTo>
                <a:lnTo>
                  <a:pt x="97" y="292"/>
                </a:lnTo>
                <a:lnTo>
                  <a:pt x="86" y="302"/>
                </a:lnTo>
                <a:lnTo>
                  <a:pt x="78" y="307"/>
                </a:lnTo>
                <a:lnTo>
                  <a:pt x="78" y="307"/>
                </a:lnTo>
                <a:lnTo>
                  <a:pt x="68" y="319"/>
                </a:lnTo>
                <a:lnTo>
                  <a:pt x="56" y="333"/>
                </a:lnTo>
                <a:lnTo>
                  <a:pt x="36" y="359"/>
                </a:lnTo>
                <a:lnTo>
                  <a:pt x="36" y="359"/>
                </a:lnTo>
                <a:lnTo>
                  <a:pt x="27" y="370"/>
                </a:lnTo>
                <a:lnTo>
                  <a:pt x="16" y="383"/>
                </a:lnTo>
                <a:lnTo>
                  <a:pt x="6" y="399"/>
                </a:lnTo>
                <a:lnTo>
                  <a:pt x="4" y="406"/>
                </a:lnTo>
                <a:lnTo>
                  <a:pt x="0" y="414"/>
                </a:lnTo>
                <a:lnTo>
                  <a:pt x="0" y="414"/>
                </a:lnTo>
                <a:lnTo>
                  <a:pt x="0" y="420"/>
                </a:lnTo>
                <a:lnTo>
                  <a:pt x="0" y="428"/>
                </a:lnTo>
                <a:lnTo>
                  <a:pt x="2" y="451"/>
                </a:lnTo>
                <a:lnTo>
                  <a:pt x="10" y="512"/>
                </a:lnTo>
                <a:lnTo>
                  <a:pt x="17" y="569"/>
                </a:lnTo>
                <a:lnTo>
                  <a:pt x="20" y="588"/>
                </a:lnTo>
                <a:lnTo>
                  <a:pt x="20" y="595"/>
                </a:lnTo>
                <a:lnTo>
                  <a:pt x="20" y="595"/>
                </a:lnTo>
                <a:lnTo>
                  <a:pt x="20" y="600"/>
                </a:lnTo>
                <a:lnTo>
                  <a:pt x="20" y="610"/>
                </a:lnTo>
                <a:lnTo>
                  <a:pt x="22" y="642"/>
                </a:lnTo>
                <a:lnTo>
                  <a:pt x="26" y="689"/>
                </a:lnTo>
                <a:lnTo>
                  <a:pt x="26" y="689"/>
                </a:lnTo>
                <a:lnTo>
                  <a:pt x="30" y="799"/>
                </a:lnTo>
                <a:lnTo>
                  <a:pt x="32" y="875"/>
                </a:lnTo>
                <a:lnTo>
                  <a:pt x="32" y="909"/>
                </a:lnTo>
                <a:lnTo>
                  <a:pt x="32" y="909"/>
                </a:lnTo>
                <a:lnTo>
                  <a:pt x="30" y="925"/>
                </a:lnTo>
                <a:lnTo>
                  <a:pt x="26" y="958"/>
                </a:lnTo>
                <a:lnTo>
                  <a:pt x="25" y="975"/>
                </a:lnTo>
                <a:lnTo>
                  <a:pt x="23" y="991"/>
                </a:lnTo>
                <a:lnTo>
                  <a:pt x="25" y="1004"/>
                </a:lnTo>
                <a:lnTo>
                  <a:pt x="25" y="1007"/>
                </a:lnTo>
                <a:lnTo>
                  <a:pt x="26" y="1010"/>
                </a:lnTo>
                <a:lnTo>
                  <a:pt x="26" y="1010"/>
                </a:lnTo>
                <a:lnTo>
                  <a:pt x="27" y="1011"/>
                </a:lnTo>
                <a:lnTo>
                  <a:pt x="28" y="1014"/>
                </a:lnTo>
                <a:lnTo>
                  <a:pt x="28" y="1021"/>
                </a:lnTo>
                <a:lnTo>
                  <a:pt x="27" y="1040"/>
                </a:lnTo>
                <a:lnTo>
                  <a:pt x="26" y="1051"/>
                </a:lnTo>
                <a:lnTo>
                  <a:pt x="27" y="1062"/>
                </a:lnTo>
                <a:lnTo>
                  <a:pt x="30" y="1073"/>
                </a:lnTo>
                <a:lnTo>
                  <a:pt x="32" y="1080"/>
                </a:lnTo>
                <a:lnTo>
                  <a:pt x="36" y="1085"/>
                </a:lnTo>
                <a:lnTo>
                  <a:pt x="36" y="1085"/>
                </a:lnTo>
                <a:lnTo>
                  <a:pt x="40" y="1089"/>
                </a:lnTo>
                <a:lnTo>
                  <a:pt x="45" y="1093"/>
                </a:lnTo>
                <a:lnTo>
                  <a:pt x="56" y="1101"/>
                </a:lnTo>
                <a:lnTo>
                  <a:pt x="67" y="1106"/>
                </a:lnTo>
                <a:lnTo>
                  <a:pt x="78" y="1109"/>
                </a:lnTo>
                <a:lnTo>
                  <a:pt x="89" y="1112"/>
                </a:lnTo>
                <a:lnTo>
                  <a:pt x="98" y="1113"/>
                </a:lnTo>
                <a:lnTo>
                  <a:pt x="107" y="1113"/>
                </a:lnTo>
                <a:lnTo>
                  <a:pt x="107" y="1113"/>
                </a:lnTo>
                <a:lnTo>
                  <a:pt x="114" y="1215"/>
                </a:lnTo>
                <a:lnTo>
                  <a:pt x="117" y="1288"/>
                </a:lnTo>
                <a:lnTo>
                  <a:pt x="118" y="1316"/>
                </a:lnTo>
                <a:lnTo>
                  <a:pt x="117" y="1331"/>
                </a:lnTo>
                <a:lnTo>
                  <a:pt x="117" y="1331"/>
                </a:lnTo>
                <a:lnTo>
                  <a:pt x="114" y="1350"/>
                </a:lnTo>
                <a:lnTo>
                  <a:pt x="113" y="1390"/>
                </a:lnTo>
                <a:lnTo>
                  <a:pt x="108" y="1502"/>
                </a:lnTo>
                <a:lnTo>
                  <a:pt x="104" y="1660"/>
                </a:lnTo>
                <a:lnTo>
                  <a:pt x="100" y="1683"/>
                </a:lnTo>
                <a:lnTo>
                  <a:pt x="100" y="1683"/>
                </a:lnTo>
                <a:lnTo>
                  <a:pt x="94" y="1682"/>
                </a:lnTo>
                <a:lnTo>
                  <a:pt x="89" y="1681"/>
                </a:lnTo>
                <a:lnTo>
                  <a:pt x="82" y="1681"/>
                </a:lnTo>
                <a:lnTo>
                  <a:pt x="73" y="1682"/>
                </a:lnTo>
                <a:lnTo>
                  <a:pt x="64" y="1685"/>
                </a:lnTo>
                <a:lnTo>
                  <a:pt x="56" y="1688"/>
                </a:lnTo>
                <a:lnTo>
                  <a:pt x="48" y="1696"/>
                </a:lnTo>
                <a:lnTo>
                  <a:pt x="48" y="1696"/>
                </a:lnTo>
                <a:lnTo>
                  <a:pt x="43" y="1706"/>
                </a:lnTo>
                <a:lnTo>
                  <a:pt x="38" y="1716"/>
                </a:lnTo>
                <a:lnTo>
                  <a:pt x="36" y="1726"/>
                </a:lnTo>
                <a:lnTo>
                  <a:pt x="36" y="1737"/>
                </a:lnTo>
                <a:lnTo>
                  <a:pt x="36" y="1747"/>
                </a:lnTo>
                <a:lnTo>
                  <a:pt x="37" y="1754"/>
                </a:lnTo>
                <a:lnTo>
                  <a:pt x="40" y="1760"/>
                </a:lnTo>
                <a:lnTo>
                  <a:pt x="42" y="1764"/>
                </a:lnTo>
                <a:lnTo>
                  <a:pt x="42" y="1764"/>
                </a:lnTo>
                <a:lnTo>
                  <a:pt x="50" y="1768"/>
                </a:lnTo>
                <a:lnTo>
                  <a:pt x="58" y="1772"/>
                </a:lnTo>
                <a:lnTo>
                  <a:pt x="69" y="1775"/>
                </a:lnTo>
                <a:lnTo>
                  <a:pt x="84" y="1777"/>
                </a:lnTo>
                <a:lnTo>
                  <a:pt x="84" y="1777"/>
                </a:lnTo>
                <a:lnTo>
                  <a:pt x="107" y="1778"/>
                </a:lnTo>
                <a:lnTo>
                  <a:pt x="130" y="1778"/>
                </a:lnTo>
                <a:lnTo>
                  <a:pt x="159" y="1777"/>
                </a:lnTo>
                <a:lnTo>
                  <a:pt x="161" y="1796"/>
                </a:lnTo>
                <a:lnTo>
                  <a:pt x="256" y="1796"/>
                </a:lnTo>
                <a:lnTo>
                  <a:pt x="264" y="1732"/>
                </a:lnTo>
                <a:lnTo>
                  <a:pt x="264" y="1732"/>
                </a:lnTo>
                <a:lnTo>
                  <a:pt x="267" y="1731"/>
                </a:lnTo>
                <a:lnTo>
                  <a:pt x="271" y="1727"/>
                </a:lnTo>
                <a:lnTo>
                  <a:pt x="274" y="1722"/>
                </a:lnTo>
                <a:lnTo>
                  <a:pt x="274" y="1719"/>
                </a:lnTo>
                <a:lnTo>
                  <a:pt x="274" y="1716"/>
                </a:lnTo>
                <a:lnTo>
                  <a:pt x="274" y="1716"/>
                </a:lnTo>
                <a:lnTo>
                  <a:pt x="274" y="1697"/>
                </a:lnTo>
                <a:lnTo>
                  <a:pt x="277" y="1666"/>
                </a:lnTo>
                <a:lnTo>
                  <a:pt x="281" y="1631"/>
                </a:lnTo>
                <a:lnTo>
                  <a:pt x="284" y="1605"/>
                </a:lnTo>
                <a:lnTo>
                  <a:pt x="284" y="1605"/>
                </a:lnTo>
                <a:lnTo>
                  <a:pt x="286" y="1594"/>
                </a:lnTo>
                <a:lnTo>
                  <a:pt x="284" y="1577"/>
                </a:lnTo>
                <a:lnTo>
                  <a:pt x="282" y="1538"/>
                </a:lnTo>
                <a:lnTo>
                  <a:pt x="277" y="1503"/>
                </a:lnTo>
                <a:lnTo>
                  <a:pt x="274" y="1488"/>
                </a:lnTo>
                <a:lnTo>
                  <a:pt x="264" y="1275"/>
                </a:lnTo>
                <a:lnTo>
                  <a:pt x="264" y="1275"/>
                </a:lnTo>
                <a:lnTo>
                  <a:pt x="281" y="1162"/>
                </a:lnTo>
                <a:lnTo>
                  <a:pt x="281" y="1162"/>
                </a:lnTo>
                <a:lnTo>
                  <a:pt x="304" y="1280"/>
                </a:lnTo>
                <a:lnTo>
                  <a:pt x="320" y="1362"/>
                </a:lnTo>
                <a:lnTo>
                  <a:pt x="325" y="1390"/>
                </a:lnTo>
                <a:lnTo>
                  <a:pt x="327" y="1401"/>
                </a:lnTo>
                <a:lnTo>
                  <a:pt x="327" y="1401"/>
                </a:lnTo>
                <a:lnTo>
                  <a:pt x="327" y="1415"/>
                </a:lnTo>
                <a:lnTo>
                  <a:pt x="327" y="1445"/>
                </a:lnTo>
                <a:lnTo>
                  <a:pt x="327" y="1477"/>
                </a:lnTo>
                <a:lnTo>
                  <a:pt x="325" y="1492"/>
                </a:lnTo>
                <a:lnTo>
                  <a:pt x="323" y="1502"/>
                </a:lnTo>
                <a:lnTo>
                  <a:pt x="323" y="1502"/>
                </a:lnTo>
                <a:lnTo>
                  <a:pt x="320" y="1513"/>
                </a:lnTo>
                <a:lnTo>
                  <a:pt x="319" y="1532"/>
                </a:lnTo>
                <a:lnTo>
                  <a:pt x="318" y="1577"/>
                </a:lnTo>
                <a:lnTo>
                  <a:pt x="317" y="1644"/>
                </a:lnTo>
                <a:lnTo>
                  <a:pt x="317" y="1644"/>
                </a:lnTo>
                <a:lnTo>
                  <a:pt x="318" y="1651"/>
                </a:lnTo>
                <a:lnTo>
                  <a:pt x="320" y="1662"/>
                </a:lnTo>
                <a:lnTo>
                  <a:pt x="328" y="1691"/>
                </a:lnTo>
                <a:lnTo>
                  <a:pt x="339" y="1728"/>
                </a:lnTo>
                <a:lnTo>
                  <a:pt x="359" y="1732"/>
                </a:lnTo>
                <a:lnTo>
                  <a:pt x="359" y="1732"/>
                </a:lnTo>
                <a:lnTo>
                  <a:pt x="358" y="1750"/>
                </a:lnTo>
                <a:lnTo>
                  <a:pt x="358" y="1767"/>
                </a:lnTo>
                <a:lnTo>
                  <a:pt x="359" y="1783"/>
                </a:lnTo>
                <a:lnTo>
                  <a:pt x="359" y="1783"/>
                </a:lnTo>
                <a:lnTo>
                  <a:pt x="359" y="1786"/>
                </a:lnTo>
                <a:lnTo>
                  <a:pt x="361" y="1790"/>
                </a:lnTo>
                <a:lnTo>
                  <a:pt x="364" y="1793"/>
                </a:lnTo>
                <a:lnTo>
                  <a:pt x="367" y="1795"/>
                </a:lnTo>
                <a:lnTo>
                  <a:pt x="375" y="1799"/>
                </a:lnTo>
                <a:lnTo>
                  <a:pt x="385" y="1801"/>
                </a:lnTo>
                <a:lnTo>
                  <a:pt x="395" y="1803"/>
                </a:lnTo>
                <a:lnTo>
                  <a:pt x="405" y="1804"/>
                </a:lnTo>
                <a:lnTo>
                  <a:pt x="412" y="1804"/>
                </a:lnTo>
                <a:lnTo>
                  <a:pt x="417" y="1803"/>
                </a:lnTo>
                <a:lnTo>
                  <a:pt x="417" y="1803"/>
                </a:lnTo>
                <a:lnTo>
                  <a:pt x="422" y="1801"/>
                </a:lnTo>
                <a:lnTo>
                  <a:pt x="432" y="1801"/>
                </a:lnTo>
                <a:lnTo>
                  <a:pt x="458" y="1800"/>
                </a:lnTo>
                <a:lnTo>
                  <a:pt x="473" y="1799"/>
                </a:lnTo>
                <a:lnTo>
                  <a:pt x="486" y="1796"/>
                </a:lnTo>
                <a:lnTo>
                  <a:pt x="495" y="1794"/>
                </a:lnTo>
                <a:lnTo>
                  <a:pt x="498" y="1791"/>
                </a:lnTo>
                <a:lnTo>
                  <a:pt x="500" y="1790"/>
                </a:lnTo>
                <a:lnTo>
                  <a:pt x="500" y="1790"/>
                </a:lnTo>
                <a:lnTo>
                  <a:pt x="503" y="1784"/>
                </a:lnTo>
                <a:lnTo>
                  <a:pt x="503" y="1778"/>
                </a:lnTo>
                <a:lnTo>
                  <a:pt x="503" y="1770"/>
                </a:lnTo>
                <a:lnTo>
                  <a:pt x="500" y="1762"/>
                </a:lnTo>
                <a:lnTo>
                  <a:pt x="498" y="1754"/>
                </a:lnTo>
                <a:lnTo>
                  <a:pt x="494" y="1748"/>
                </a:lnTo>
                <a:lnTo>
                  <a:pt x="492" y="1742"/>
                </a:lnTo>
                <a:lnTo>
                  <a:pt x="488" y="1738"/>
                </a:lnTo>
                <a:lnTo>
                  <a:pt x="488" y="1738"/>
                </a:lnTo>
                <a:lnTo>
                  <a:pt x="482" y="1732"/>
                </a:lnTo>
                <a:lnTo>
                  <a:pt x="477" y="1726"/>
                </a:lnTo>
                <a:lnTo>
                  <a:pt x="474" y="1721"/>
                </a:lnTo>
                <a:lnTo>
                  <a:pt x="474" y="1718"/>
                </a:lnTo>
                <a:lnTo>
                  <a:pt x="474" y="1718"/>
                </a:lnTo>
                <a:lnTo>
                  <a:pt x="493" y="1698"/>
                </a:lnTo>
                <a:lnTo>
                  <a:pt x="503" y="1685"/>
                </a:lnTo>
                <a:lnTo>
                  <a:pt x="507" y="1680"/>
                </a:lnTo>
                <a:lnTo>
                  <a:pt x="507" y="1677"/>
                </a:lnTo>
                <a:lnTo>
                  <a:pt x="507" y="1677"/>
                </a:lnTo>
                <a:lnTo>
                  <a:pt x="505" y="1675"/>
                </a:lnTo>
                <a:lnTo>
                  <a:pt x="504" y="1675"/>
                </a:lnTo>
                <a:lnTo>
                  <a:pt x="502" y="1673"/>
                </a:lnTo>
                <a:lnTo>
                  <a:pt x="500" y="1672"/>
                </a:lnTo>
                <a:lnTo>
                  <a:pt x="499" y="1668"/>
                </a:lnTo>
                <a:lnTo>
                  <a:pt x="497" y="1657"/>
                </a:lnTo>
                <a:lnTo>
                  <a:pt x="497" y="1657"/>
                </a:lnTo>
                <a:lnTo>
                  <a:pt x="497" y="1646"/>
                </a:lnTo>
                <a:lnTo>
                  <a:pt x="498" y="1632"/>
                </a:lnTo>
                <a:lnTo>
                  <a:pt x="503" y="1598"/>
                </a:lnTo>
                <a:lnTo>
                  <a:pt x="507" y="1564"/>
                </a:lnTo>
                <a:lnTo>
                  <a:pt x="510" y="1540"/>
                </a:lnTo>
                <a:lnTo>
                  <a:pt x="510" y="1540"/>
                </a:lnTo>
                <a:lnTo>
                  <a:pt x="512" y="1482"/>
                </a:lnTo>
                <a:lnTo>
                  <a:pt x="514" y="1373"/>
                </a:lnTo>
                <a:lnTo>
                  <a:pt x="517" y="1220"/>
                </a:lnTo>
                <a:lnTo>
                  <a:pt x="520" y="1101"/>
                </a:lnTo>
                <a:lnTo>
                  <a:pt x="545" y="1078"/>
                </a:lnTo>
                <a:lnTo>
                  <a:pt x="545" y="1078"/>
                </a:lnTo>
                <a:lnTo>
                  <a:pt x="531" y="962"/>
                </a:lnTo>
                <a:lnTo>
                  <a:pt x="517" y="841"/>
                </a:lnTo>
                <a:lnTo>
                  <a:pt x="517" y="841"/>
                </a:lnTo>
                <a:lnTo>
                  <a:pt x="517" y="837"/>
                </a:lnTo>
                <a:lnTo>
                  <a:pt x="519" y="830"/>
                </a:lnTo>
                <a:lnTo>
                  <a:pt x="524" y="807"/>
                </a:lnTo>
                <a:lnTo>
                  <a:pt x="533" y="776"/>
                </a:lnTo>
                <a:lnTo>
                  <a:pt x="533" y="776"/>
                </a:lnTo>
                <a:lnTo>
                  <a:pt x="540" y="761"/>
                </a:lnTo>
                <a:lnTo>
                  <a:pt x="558" y="727"/>
                </a:lnTo>
                <a:lnTo>
                  <a:pt x="574" y="689"/>
                </a:lnTo>
                <a:lnTo>
                  <a:pt x="580" y="676"/>
                </a:lnTo>
                <a:lnTo>
                  <a:pt x="581" y="671"/>
                </a:lnTo>
                <a:lnTo>
                  <a:pt x="581" y="667"/>
                </a:lnTo>
                <a:lnTo>
                  <a:pt x="581" y="667"/>
                </a:lnTo>
                <a:lnTo>
                  <a:pt x="580" y="655"/>
                </a:lnTo>
                <a:lnTo>
                  <a:pt x="577" y="641"/>
                </a:lnTo>
                <a:lnTo>
                  <a:pt x="572" y="624"/>
                </a:lnTo>
                <a:lnTo>
                  <a:pt x="565" y="599"/>
                </a:lnTo>
                <a:lnTo>
                  <a:pt x="565" y="599"/>
                </a:lnTo>
                <a:lnTo>
                  <a:pt x="560" y="583"/>
                </a:lnTo>
                <a:lnTo>
                  <a:pt x="556" y="564"/>
                </a:lnTo>
                <a:lnTo>
                  <a:pt x="549" y="522"/>
                </a:lnTo>
                <a:lnTo>
                  <a:pt x="545" y="483"/>
                </a:lnTo>
                <a:lnTo>
                  <a:pt x="543" y="460"/>
                </a:lnTo>
                <a:lnTo>
                  <a:pt x="543" y="460"/>
                </a:lnTo>
                <a:lnTo>
                  <a:pt x="539" y="440"/>
                </a:lnTo>
                <a:lnTo>
                  <a:pt x="534" y="410"/>
                </a:lnTo>
                <a:lnTo>
                  <a:pt x="526" y="363"/>
                </a:lnTo>
                <a:lnTo>
                  <a:pt x="526" y="363"/>
                </a:lnTo>
                <a:lnTo>
                  <a:pt x="525" y="360"/>
                </a:lnTo>
                <a:lnTo>
                  <a:pt x="524" y="356"/>
                </a:lnTo>
                <a:lnTo>
                  <a:pt x="518" y="350"/>
                </a:lnTo>
                <a:lnTo>
                  <a:pt x="510" y="344"/>
                </a:lnTo>
                <a:lnTo>
                  <a:pt x="502" y="338"/>
                </a:lnTo>
                <a:lnTo>
                  <a:pt x="484" y="325"/>
                </a:lnTo>
                <a:lnTo>
                  <a:pt x="478" y="320"/>
                </a:lnTo>
                <a:lnTo>
                  <a:pt x="474" y="317"/>
                </a:lnTo>
                <a:lnTo>
                  <a:pt x="474" y="317"/>
                </a:lnTo>
                <a:lnTo>
                  <a:pt x="472" y="314"/>
                </a:lnTo>
                <a:lnTo>
                  <a:pt x="468" y="310"/>
                </a:lnTo>
                <a:lnTo>
                  <a:pt x="458" y="304"/>
                </a:lnTo>
                <a:lnTo>
                  <a:pt x="446" y="298"/>
                </a:lnTo>
                <a:lnTo>
                  <a:pt x="446" y="298"/>
                </a:lnTo>
                <a:lnTo>
                  <a:pt x="431" y="286"/>
                </a:lnTo>
                <a:lnTo>
                  <a:pt x="413" y="272"/>
                </a:lnTo>
                <a:lnTo>
                  <a:pt x="413" y="272"/>
                </a:lnTo>
                <a:lnTo>
                  <a:pt x="392" y="264"/>
                </a:lnTo>
                <a:lnTo>
                  <a:pt x="375" y="258"/>
                </a:lnTo>
                <a:lnTo>
                  <a:pt x="343" y="236"/>
                </a:lnTo>
                <a:lnTo>
                  <a:pt x="310" y="210"/>
                </a:lnTo>
                <a:lnTo>
                  <a:pt x="310" y="210"/>
                </a:lnTo>
                <a:lnTo>
                  <a:pt x="314" y="209"/>
                </a:lnTo>
                <a:lnTo>
                  <a:pt x="322" y="205"/>
                </a:lnTo>
                <a:lnTo>
                  <a:pt x="327" y="201"/>
                </a:lnTo>
                <a:lnTo>
                  <a:pt x="331" y="196"/>
                </a:lnTo>
                <a:lnTo>
                  <a:pt x="335" y="190"/>
                </a:lnTo>
                <a:lnTo>
                  <a:pt x="339" y="181"/>
                </a:lnTo>
                <a:lnTo>
                  <a:pt x="339" y="181"/>
                </a:lnTo>
                <a:lnTo>
                  <a:pt x="341" y="173"/>
                </a:lnTo>
                <a:lnTo>
                  <a:pt x="343" y="163"/>
                </a:lnTo>
                <a:lnTo>
                  <a:pt x="344" y="155"/>
                </a:lnTo>
                <a:lnTo>
                  <a:pt x="343" y="148"/>
                </a:lnTo>
                <a:lnTo>
                  <a:pt x="341" y="140"/>
                </a:lnTo>
                <a:lnTo>
                  <a:pt x="340" y="135"/>
                </a:lnTo>
                <a:lnTo>
                  <a:pt x="338" y="132"/>
                </a:lnTo>
                <a:lnTo>
                  <a:pt x="336" y="129"/>
                </a:lnTo>
                <a:lnTo>
                  <a:pt x="336" y="129"/>
                </a:lnTo>
                <a:lnTo>
                  <a:pt x="327" y="123"/>
                </a:lnTo>
                <a:lnTo>
                  <a:pt x="323" y="119"/>
                </a:lnTo>
                <a:lnTo>
                  <a:pt x="359" y="91"/>
                </a:lnTo>
                <a:lnTo>
                  <a:pt x="359" y="91"/>
                </a:lnTo>
                <a:lnTo>
                  <a:pt x="361" y="91"/>
                </a:lnTo>
                <a:lnTo>
                  <a:pt x="367" y="88"/>
                </a:lnTo>
                <a:lnTo>
                  <a:pt x="370" y="87"/>
                </a:lnTo>
                <a:lnTo>
                  <a:pt x="372" y="84"/>
                </a:lnTo>
                <a:lnTo>
                  <a:pt x="375" y="82"/>
                </a:lnTo>
                <a:lnTo>
                  <a:pt x="375" y="78"/>
                </a:lnTo>
                <a:lnTo>
                  <a:pt x="375" y="78"/>
                </a:lnTo>
                <a:lnTo>
                  <a:pt x="372" y="72"/>
                </a:lnTo>
                <a:lnTo>
                  <a:pt x="366" y="64"/>
                </a:lnTo>
                <a:lnTo>
                  <a:pt x="359" y="57"/>
                </a:lnTo>
                <a:lnTo>
                  <a:pt x="348" y="48"/>
                </a:lnTo>
                <a:lnTo>
                  <a:pt x="336" y="38"/>
                </a:lnTo>
                <a:lnTo>
                  <a:pt x="325" y="31"/>
                </a:lnTo>
                <a:lnTo>
                  <a:pt x="314" y="25"/>
                </a:lnTo>
                <a:lnTo>
                  <a:pt x="304" y="20"/>
                </a:lnTo>
                <a:lnTo>
                  <a:pt x="304" y="20"/>
                </a:lnTo>
                <a:lnTo>
                  <a:pt x="292" y="16"/>
                </a:lnTo>
                <a:lnTo>
                  <a:pt x="277" y="12"/>
                </a:lnTo>
                <a:lnTo>
                  <a:pt x="243" y="6"/>
                </a:lnTo>
                <a:lnTo>
                  <a:pt x="215" y="1"/>
                </a:lnTo>
                <a:lnTo>
                  <a:pt x="200" y="0"/>
                </a:lnTo>
                <a:lnTo>
                  <a:pt x="200" y="0"/>
                </a:lnTo>
                <a:close/>
              </a:path>
            </a:pathLst>
          </a:custGeom>
          <a:solidFill>
            <a:schemeClr val="tx1"/>
          </a:solidFill>
          <a:ln w="238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39"/>
          <p:cNvSpPr>
            <a:spLocks/>
          </p:cNvSpPr>
          <p:nvPr/>
        </p:nvSpPr>
        <p:spPr bwMode="auto">
          <a:xfrm>
            <a:off x="6509317" y="4701829"/>
            <a:ext cx="693933" cy="1639520"/>
          </a:xfrm>
          <a:custGeom>
            <a:avLst/>
            <a:gdLst>
              <a:gd name="T0" fmla="*/ 272 w 1012"/>
              <a:gd name="T1" fmla="*/ 50 h 2391"/>
              <a:gd name="T2" fmla="*/ 375 w 1012"/>
              <a:gd name="T3" fmla="*/ 4 h 2391"/>
              <a:gd name="T4" fmla="*/ 535 w 1012"/>
              <a:gd name="T5" fmla="*/ 24 h 2391"/>
              <a:gd name="T6" fmla="*/ 621 w 1012"/>
              <a:gd name="T7" fmla="*/ 97 h 2391"/>
              <a:gd name="T8" fmla="*/ 581 w 1012"/>
              <a:gd name="T9" fmla="*/ 147 h 2391"/>
              <a:gd name="T10" fmla="*/ 557 w 1012"/>
              <a:gd name="T11" fmla="*/ 191 h 2391"/>
              <a:gd name="T12" fmla="*/ 570 w 1012"/>
              <a:gd name="T13" fmla="*/ 215 h 2391"/>
              <a:gd name="T14" fmla="*/ 560 w 1012"/>
              <a:gd name="T15" fmla="*/ 275 h 2391"/>
              <a:gd name="T16" fmla="*/ 540 w 1012"/>
              <a:gd name="T17" fmla="*/ 304 h 2391"/>
              <a:gd name="T18" fmla="*/ 644 w 1012"/>
              <a:gd name="T19" fmla="*/ 378 h 2391"/>
              <a:gd name="T20" fmla="*/ 709 w 1012"/>
              <a:gd name="T21" fmla="*/ 433 h 2391"/>
              <a:gd name="T22" fmla="*/ 833 w 1012"/>
              <a:gd name="T23" fmla="*/ 582 h 2391"/>
              <a:gd name="T24" fmla="*/ 853 w 1012"/>
              <a:gd name="T25" fmla="*/ 661 h 2391"/>
              <a:gd name="T26" fmla="*/ 918 w 1012"/>
              <a:gd name="T27" fmla="*/ 751 h 2391"/>
              <a:gd name="T28" fmla="*/ 936 w 1012"/>
              <a:gd name="T29" fmla="*/ 880 h 2391"/>
              <a:gd name="T30" fmla="*/ 970 w 1012"/>
              <a:gd name="T31" fmla="*/ 958 h 2391"/>
              <a:gd name="T32" fmla="*/ 987 w 1012"/>
              <a:gd name="T33" fmla="*/ 1273 h 2391"/>
              <a:gd name="T34" fmla="*/ 944 w 1012"/>
              <a:gd name="T35" fmla="*/ 1347 h 2391"/>
              <a:gd name="T36" fmla="*/ 878 w 1012"/>
              <a:gd name="T37" fmla="*/ 1317 h 2391"/>
              <a:gd name="T38" fmla="*/ 874 w 1012"/>
              <a:gd name="T39" fmla="*/ 1294 h 2391"/>
              <a:gd name="T40" fmla="*/ 824 w 1012"/>
              <a:gd name="T41" fmla="*/ 1203 h 2391"/>
              <a:gd name="T42" fmla="*/ 808 w 1012"/>
              <a:gd name="T43" fmla="*/ 1308 h 2391"/>
              <a:gd name="T44" fmla="*/ 809 w 1012"/>
              <a:gd name="T45" fmla="*/ 1554 h 2391"/>
              <a:gd name="T46" fmla="*/ 796 w 1012"/>
              <a:gd name="T47" fmla="*/ 1623 h 2391"/>
              <a:gd name="T48" fmla="*/ 797 w 1012"/>
              <a:gd name="T49" fmla="*/ 1716 h 2391"/>
              <a:gd name="T50" fmla="*/ 783 w 1012"/>
              <a:gd name="T51" fmla="*/ 1992 h 2391"/>
              <a:gd name="T52" fmla="*/ 806 w 1012"/>
              <a:gd name="T53" fmla="*/ 2202 h 2391"/>
              <a:gd name="T54" fmla="*/ 823 w 1012"/>
              <a:gd name="T55" fmla="*/ 2287 h 2391"/>
              <a:gd name="T56" fmla="*/ 759 w 1012"/>
              <a:gd name="T57" fmla="*/ 2381 h 2391"/>
              <a:gd name="T58" fmla="*/ 698 w 1012"/>
              <a:gd name="T59" fmla="*/ 2355 h 2391"/>
              <a:gd name="T60" fmla="*/ 670 w 1012"/>
              <a:gd name="T61" fmla="*/ 2171 h 2391"/>
              <a:gd name="T62" fmla="*/ 604 w 1012"/>
              <a:gd name="T63" fmla="*/ 1927 h 2391"/>
              <a:gd name="T64" fmla="*/ 604 w 1012"/>
              <a:gd name="T65" fmla="*/ 2088 h 2391"/>
              <a:gd name="T66" fmla="*/ 628 w 1012"/>
              <a:gd name="T67" fmla="*/ 2210 h 2391"/>
              <a:gd name="T68" fmla="*/ 640 w 1012"/>
              <a:gd name="T69" fmla="*/ 2308 h 2391"/>
              <a:gd name="T70" fmla="*/ 636 w 1012"/>
              <a:gd name="T71" fmla="*/ 2347 h 2391"/>
              <a:gd name="T72" fmla="*/ 555 w 1012"/>
              <a:gd name="T73" fmla="*/ 2366 h 2391"/>
              <a:gd name="T74" fmla="*/ 434 w 1012"/>
              <a:gd name="T75" fmla="*/ 2390 h 2391"/>
              <a:gd name="T76" fmla="*/ 395 w 1012"/>
              <a:gd name="T77" fmla="*/ 2357 h 2391"/>
              <a:gd name="T78" fmla="*/ 473 w 1012"/>
              <a:gd name="T79" fmla="*/ 2309 h 2391"/>
              <a:gd name="T80" fmla="*/ 445 w 1012"/>
              <a:gd name="T81" fmla="*/ 2222 h 2391"/>
              <a:gd name="T82" fmla="*/ 306 w 1012"/>
              <a:gd name="T83" fmla="*/ 1680 h 2391"/>
              <a:gd name="T84" fmla="*/ 217 w 1012"/>
              <a:gd name="T85" fmla="*/ 1655 h 2391"/>
              <a:gd name="T86" fmla="*/ 187 w 1012"/>
              <a:gd name="T87" fmla="*/ 1481 h 2391"/>
              <a:gd name="T88" fmla="*/ 162 w 1012"/>
              <a:gd name="T89" fmla="*/ 1397 h 2391"/>
              <a:gd name="T90" fmla="*/ 108 w 1012"/>
              <a:gd name="T91" fmla="*/ 1387 h 2391"/>
              <a:gd name="T92" fmla="*/ 43 w 1012"/>
              <a:gd name="T93" fmla="*/ 1372 h 2391"/>
              <a:gd name="T94" fmla="*/ 12 w 1012"/>
              <a:gd name="T95" fmla="*/ 1276 h 2391"/>
              <a:gd name="T96" fmla="*/ 3 w 1012"/>
              <a:gd name="T97" fmla="*/ 1012 h 2391"/>
              <a:gd name="T98" fmla="*/ 11 w 1012"/>
              <a:gd name="T99" fmla="*/ 819 h 2391"/>
              <a:gd name="T100" fmla="*/ 50 w 1012"/>
              <a:gd name="T101" fmla="*/ 599 h 2391"/>
              <a:gd name="T102" fmla="*/ 54 w 1012"/>
              <a:gd name="T103" fmla="*/ 535 h 2391"/>
              <a:gd name="T104" fmla="*/ 142 w 1012"/>
              <a:gd name="T105" fmla="*/ 458 h 2391"/>
              <a:gd name="T106" fmla="*/ 175 w 1012"/>
              <a:gd name="T107" fmla="*/ 414 h 2391"/>
              <a:gd name="T108" fmla="*/ 270 w 1012"/>
              <a:gd name="T109" fmla="*/ 363 h 2391"/>
              <a:gd name="T110" fmla="*/ 321 w 1012"/>
              <a:gd name="T111" fmla="*/ 310 h 2391"/>
              <a:gd name="T112" fmla="*/ 284 w 1012"/>
              <a:gd name="T113" fmla="*/ 223 h 2391"/>
              <a:gd name="T114" fmla="*/ 282 w 1012"/>
              <a:gd name="T115" fmla="*/ 179 h 2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12" h="2391">
                <a:moveTo>
                  <a:pt x="301" y="115"/>
                </a:moveTo>
                <a:lnTo>
                  <a:pt x="301" y="115"/>
                </a:lnTo>
                <a:lnTo>
                  <a:pt x="296" y="109"/>
                </a:lnTo>
                <a:lnTo>
                  <a:pt x="284" y="92"/>
                </a:lnTo>
                <a:lnTo>
                  <a:pt x="278" y="82"/>
                </a:lnTo>
                <a:lnTo>
                  <a:pt x="274" y="71"/>
                </a:lnTo>
                <a:lnTo>
                  <a:pt x="272" y="60"/>
                </a:lnTo>
                <a:lnTo>
                  <a:pt x="270" y="55"/>
                </a:lnTo>
                <a:lnTo>
                  <a:pt x="272" y="50"/>
                </a:lnTo>
                <a:lnTo>
                  <a:pt x="272" y="50"/>
                </a:lnTo>
                <a:lnTo>
                  <a:pt x="274" y="45"/>
                </a:lnTo>
                <a:lnTo>
                  <a:pt x="277" y="40"/>
                </a:lnTo>
                <a:lnTo>
                  <a:pt x="282" y="36"/>
                </a:lnTo>
                <a:lnTo>
                  <a:pt x="288" y="32"/>
                </a:lnTo>
                <a:lnTo>
                  <a:pt x="304" y="23"/>
                </a:lnTo>
                <a:lnTo>
                  <a:pt x="324" y="15"/>
                </a:lnTo>
                <a:lnTo>
                  <a:pt x="349" y="9"/>
                </a:lnTo>
                <a:lnTo>
                  <a:pt x="375" y="4"/>
                </a:lnTo>
                <a:lnTo>
                  <a:pt x="404" y="2"/>
                </a:lnTo>
                <a:lnTo>
                  <a:pt x="436" y="0"/>
                </a:lnTo>
                <a:lnTo>
                  <a:pt x="436" y="0"/>
                </a:lnTo>
                <a:lnTo>
                  <a:pt x="452" y="2"/>
                </a:lnTo>
                <a:lnTo>
                  <a:pt x="468" y="4"/>
                </a:lnTo>
                <a:lnTo>
                  <a:pt x="485" y="8"/>
                </a:lnTo>
                <a:lnTo>
                  <a:pt x="503" y="12"/>
                </a:lnTo>
                <a:lnTo>
                  <a:pt x="519" y="18"/>
                </a:lnTo>
                <a:lnTo>
                  <a:pt x="535" y="24"/>
                </a:lnTo>
                <a:lnTo>
                  <a:pt x="551" y="32"/>
                </a:lnTo>
                <a:lnTo>
                  <a:pt x="565" y="40"/>
                </a:lnTo>
                <a:lnTo>
                  <a:pt x="578" y="48"/>
                </a:lnTo>
                <a:lnTo>
                  <a:pt x="591" y="56"/>
                </a:lnTo>
                <a:lnTo>
                  <a:pt x="601" y="65"/>
                </a:lnTo>
                <a:lnTo>
                  <a:pt x="609" y="74"/>
                </a:lnTo>
                <a:lnTo>
                  <a:pt x="616" y="82"/>
                </a:lnTo>
                <a:lnTo>
                  <a:pt x="619" y="90"/>
                </a:lnTo>
                <a:lnTo>
                  <a:pt x="621" y="97"/>
                </a:lnTo>
                <a:lnTo>
                  <a:pt x="621" y="101"/>
                </a:lnTo>
                <a:lnTo>
                  <a:pt x="619" y="105"/>
                </a:lnTo>
                <a:lnTo>
                  <a:pt x="619" y="105"/>
                </a:lnTo>
                <a:lnTo>
                  <a:pt x="613" y="117"/>
                </a:lnTo>
                <a:lnTo>
                  <a:pt x="606" y="126"/>
                </a:lnTo>
                <a:lnTo>
                  <a:pt x="598" y="135"/>
                </a:lnTo>
                <a:lnTo>
                  <a:pt x="592" y="140"/>
                </a:lnTo>
                <a:lnTo>
                  <a:pt x="586" y="145"/>
                </a:lnTo>
                <a:lnTo>
                  <a:pt x="581" y="147"/>
                </a:lnTo>
                <a:lnTo>
                  <a:pt x="575" y="150"/>
                </a:lnTo>
                <a:lnTo>
                  <a:pt x="575" y="150"/>
                </a:lnTo>
                <a:lnTo>
                  <a:pt x="573" y="151"/>
                </a:lnTo>
                <a:lnTo>
                  <a:pt x="572" y="156"/>
                </a:lnTo>
                <a:lnTo>
                  <a:pt x="568" y="167"/>
                </a:lnTo>
                <a:lnTo>
                  <a:pt x="565" y="184"/>
                </a:lnTo>
                <a:lnTo>
                  <a:pt x="565" y="184"/>
                </a:lnTo>
                <a:lnTo>
                  <a:pt x="560" y="187"/>
                </a:lnTo>
                <a:lnTo>
                  <a:pt x="557" y="191"/>
                </a:lnTo>
                <a:lnTo>
                  <a:pt x="555" y="194"/>
                </a:lnTo>
                <a:lnTo>
                  <a:pt x="555" y="194"/>
                </a:lnTo>
                <a:lnTo>
                  <a:pt x="555" y="199"/>
                </a:lnTo>
                <a:lnTo>
                  <a:pt x="557" y="207"/>
                </a:lnTo>
                <a:lnTo>
                  <a:pt x="560" y="214"/>
                </a:lnTo>
                <a:lnTo>
                  <a:pt x="560" y="214"/>
                </a:lnTo>
                <a:lnTo>
                  <a:pt x="562" y="214"/>
                </a:lnTo>
                <a:lnTo>
                  <a:pt x="567" y="214"/>
                </a:lnTo>
                <a:lnTo>
                  <a:pt x="570" y="215"/>
                </a:lnTo>
                <a:lnTo>
                  <a:pt x="572" y="218"/>
                </a:lnTo>
                <a:lnTo>
                  <a:pt x="573" y="220"/>
                </a:lnTo>
                <a:lnTo>
                  <a:pt x="575" y="224"/>
                </a:lnTo>
                <a:lnTo>
                  <a:pt x="575" y="224"/>
                </a:lnTo>
                <a:lnTo>
                  <a:pt x="573" y="237"/>
                </a:lnTo>
                <a:lnTo>
                  <a:pt x="571" y="254"/>
                </a:lnTo>
                <a:lnTo>
                  <a:pt x="568" y="263"/>
                </a:lnTo>
                <a:lnTo>
                  <a:pt x="565" y="270"/>
                </a:lnTo>
                <a:lnTo>
                  <a:pt x="560" y="275"/>
                </a:lnTo>
                <a:lnTo>
                  <a:pt x="555" y="279"/>
                </a:lnTo>
                <a:lnTo>
                  <a:pt x="555" y="279"/>
                </a:lnTo>
                <a:lnTo>
                  <a:pt x="541" y="284"/>
                </a:lnTo>
                <a:lnTo>
                  <a:pt x="540" y="284"/>
                </a:lnTo>
                <a:lnTo>
                  <a:pt x="540" y="284"/>
                </a:lnTo>
                <a:lnTo>
                  <a:pt x="539" y="294"/>
                </a:lnTo>
                <a:lnTo>
                  <a:pt x="539" y="300"/>
                </a:lnTo>
                <a:lnTo>
                  <a:pt x="539" y="302"/>
                </a:lnTo>
                <a:lnTo>
                  <a:pt x="540" y="304"/>
                </a:lnTo>
                <a:lnTo>
                  <a:pt x="540" y="304"/>
                </a:lnTo>
                <a:lnTo>
                  <a:pt x="556" y="310"/>
                </a:lnTo>
                <a:lnTo>
                  <a:pt x="566" y="316"/>
                </a:lnTo>
                <a:lnTo>
                  <a:pt x="571" y="320"/>
                </a:lnTo>
                <a:lnTo>
                  <a:pt x="575" y="323"/>
                </a:lnTo>
                <a:lnTo>
                  <a:pt x="575" y="323"/>
                </a:lnTo>
                <a:lnTo>
                  <a:pt x="583" y="332"/>
                </a:lnTo>
                <a:lnTo>
                  <a:pt x="597" y="342"/>
                </a:lnTo>
                <a:lnTo>
                  <a:pt x="644" y="378"/>
                </a:lnTo>
                <a:lnTo>
                  <a:pt x="644" y="378"/>
                </a:lnTo>
                <a:lnTo>
                  <a:pt x="669" y="397"/>
                </a:lnTo>
                <a:lnTo>
                  <a:pt x="683" y="407"/>
                </a:lnTo>
                <a:lnTo>
                  <a:pt x="688" y="410"/>
                </a:lnTo>
                <a:lnTo>
                  <a:pt x="689" y="412"/>
                </a:lnTo>
                <a:lnTo>
                  <a:pt x="689" y="413"/>
                </a:lnTo>
                <a:lnTo>
                  <a:pt x="689" y="413"/>
                </a:lnTo>
                <a:lnTo>
                  <a:pt x="694" y="419"/>
                </a:lnTo>
                <a:lnTo>
                  <a:pt x="709" y="433"/>
                </a:lnTo>
                <a:lnTo>
                  <a:pt x="755" y="475"/>
                </a:lnTo>
                <a:lnTo>
                  <a:pt x="803" y="519"/>
                </a:lnTo>
                <a:lnTo>
                  <a:pt x="819" y="533"/>
                </a:lnTo>
                <a:lnTo>
                  <a:pt x="828" y="542"/>
                </a:lnTo>
                <a:lnTo>
                  <a:pt x="828" y="542"/>
                </a:lnTo>
                <a:lnTo>
                  <a:pt x="831" y="547"/>
                </a:lnTo>
                <a:lnTo>
                  <a:pt x="832" y="552"/>
                </a:lnTo>
                <a:lnTo>
                  <a:pt x="833" y="562"/>
                </a:lnTo>
                <a:lnTo>
                  <a:pt x="833" y="582"/>
                </a:lnTo>
                <a:lnTo>
                  <a:pt x="833" y="582"/>
                </a:lnTo>
                <a:lnTo>
                  <a:pt x="834" y="607"/>
                </a:lnTo>
                <a:lnTo>
                  <a:pt x="836" y="622"/>
                </a:lnTo>
                <a:lnTo>
                  <a:pt x="837" y="628"/>
                </a:lnTo>
                <a:lnTo>
                  <a:pt x="838" y="632"/>
                </a:lnTo>
                <a:lnTo>
                  <a:pt x="838" y="632"/>
                </a:lnTo>
                <a:lnTo>
                  <a:pt x="848" y="649"/>
                </a:lnTo>
                <a:lnTo>
                  <a:pt x="852" y="656"/>
                </a:lnTo>
                <a:lnTo>
                  <a:pt x="853" y="661"/>
                </a:lnTo>
                <a:lnTo>
                  <a:pt x="853" y="661"/>
                </a:lnTo>
                <a:lnTo>
                  <a:pt x="863" y="671"/>
                </a:lnTo>
                <a:lnTo>
                  <a:pt x="886" y="695"/>
                </a:lnTo>
                <a:lnTo>
                  <a:pt x="898" y="709"/>
                </a:lnTo>
                <a:lnTo>
                  <a:pt x="909" y="724"/>
                </a:lnTo>
                <a:lnTo>
                  <a:pt x="913" y="731"/>
                </a:lnTo>
                <a:lnTo>
                  <a:pt x="915" y="738"/>
                </a:lnTo>
                <a:lnTo>
                  <a:pt x="918" y="745"/>
                </a:lnTo>
                <a:lnTo>
                  <a:pt x="918" y="751"/>
                </a:lnTo>
                <a:lnTo>
                  <a:pt x="918" y="751"/>
                </a:lnTo>
                <a:lnTo>
                  <a:pt x="918" y="763"/>
                </a:lnTo>
                <a:lnTo>
                  <a:pt x="918" y="775"/>
                </a:lnTo>
                <a:lnTo>
                  <a:pt x="920" y="796"/>
                </a:lnTo>
                <a:lnTo>
                  <a:pt x="921" y="812"/>
                </a:lnTo>
                <a:lnTo>
                  <a:pt x="922" y="820"/>
                </a:lnTo>
                <a:lnTo>
                  <a:pt x="922" y="820"/>
                </a:lnTo>
                <a:lnTo>
                  <a:pt x="926" y="840"/>
                </a:lnTo>
                <a:lnTo>
                  <a:pt x="936" y="880"/>
                </a:lnTo>
                <a:lnTo>
                  <a:pt x="946" y="920"/>
                </a:lnTo>
                <a:lnTo>
                  <a:pt x="952" y="940"/>
                </a:lnTo>
                <a:lnTo>
                  <a:pt x="952" y="940"/>
                </a:lnTo>
                <a:lnTo>
                  <a:pt x="954" y="942"/>
                </a:lnTo>
                <a:lnTo>
                  <a:pt x="956" y="943"/>
                </a:lnTo>
                <a:lnTo>
                  <a:pt x="962" y="946"/>
                </a:lnTo>
                <a:lnTo>
                  <a:pt x="965" y="950"/>
                </a:lnTo>
                <a:lnTo>
                  <a:pt x="967" y="952"/>
                </a:lnTo>
                <a:lnTo>
                  <a:pt x="970" y="958"/>
                </a:lnTo>
                <a:lnTo>
                  <a:pt x="972" y="965"/>
                </a:lnTo>
                <a:lnTo>
                  <a:pt x="972" y="965"/>
                </a:lnTo>
                <a:lnTo>
                  <a:pt x="976" y="994"/>
                </a:lnTo>
                <a:lnTo>
                  <a:pt x="981" y="1039"/>
                </a:lnTo>
                <a:lnTo>
                  <a:pt x="987" y="1099"/>
                </a:lnTo>
                <a:lnTo>
                  <a:pt x="1012" y="1258"/>
                </a:lnTo>
                <a:lnTo>
                  <a:pt x="1012" y="1258"/>
                </a:lnTo>
                <a:lnTo>
                  <a:pt x="1001" y="1265"/>
                </a:lnTo>
                <a:lnTo>
                  <a:pt x="987" y="1273"/>
                </a:lnTo>
                <a:lnTo>
                  <a:pt x="987" y="1273"/>
                </a:lnTo>
                <a:lnTo>
                  <a:pt x="983" y="1281"/>
                </a:lnTo>
                <a:lnTo>
                  <a:pt x="976" y="1301"/>
                </a:lnTo>
                <a:lnTo>
                  <a:pt x="967" y="1322"/>
                </a:lnTo>
                <a:lnTo>
                  <a:pt x="962" y="1331"/>
                </a:lnTo>
                <a:lnTo>
                  <a:pt x="957" y="1337"/>
                </a:lnTo>
                <a:lnTo>
                  <a:pt x="957" y="1337"/>
                </a:lnTo>
                <a:lnTo>
                  <a:pt x="949" y="1345"/>
                </a:lnTo>
                <a:lnTo>
                  <a:pt x="944" y="1347"/>
                </a:lnTo>
                <a:lnTo>
                  <a:pt x="940" y="1347"/>
                </a:lnTo>
                <a:lnTo>
                  <a:pt x="935" y="1349"/>
                </a:lnTo>
                <a:lnTo>
                  <a:pt x="930" y="1347"/>
                </a:lnTo>
                <a:lnTo>
                  <a:pt x="918" y="1342"/>
                </a:lnTo>
                <a:lnTo>
                  <a:pt x="918" y="1342"/>
                </a:lnTo>
                <a:lnTo>
                  <a:pt x="890" y="1329"/>
                </a:lnTo>
                <a:lnTo>
                  <a:pt x="880" y="1322"/>
                </a:lnTo>
                <a:lnTo>
                  <a:pt x="878" y="1320"/>
                </a:lnTo>
                <a:lnTo>
                  <a:pt x="878" y="1317"/>
                </a:lnTo>
                <a:lnTo>
                  <a:pt x="878" y="1317"/>
                </a:lnTo>
                <a:lnTo>
                  <a:pt x="878" y="1314"/>
                </a:lnTo>
                <a:lnTo>
                  <a:pt x="878" y="1312"/>
                </a:lnTo>
                <a:lnTo>
                  <a:pt x="878" y="1310"/>
                </a:lnTo>
                <a:lnTo>
                  <a:pt x="878" y="1308"/>
                </a:lnTo>
                <a:lnTo>
                  <a:pt x="878" y="1308"/>
                </a:lnTo>
                <a:lnTo>
                  <a:pt x="878" y="1305"/>
                </a:lnTo>
                <a:lnTo>
                  <a:pt x="877" y="1303"/>
                </a:lnTo>
                <a:lnTo>
                  <a:pt x="874" y="1294"/>
                </a:lnTo>
                <a:lnTo>
                  <a:pt x="870" y="1286"/>
                </a:lnTo>
                <a:lnTo>
                  <a:pt x="868" y="1283"/>
                </a:lnTo>
                <a:lnTo>
                  <a:pt x="868" y="1283"/>
                </a:lnTo>
                <a:lnTo>
                  <a:pt x="867" y="1279"/>
                </a:lnTo>
                <a:lnTo>
                  <a:pt x="868" y="1273"/>
                </a:lnTo>
                <a:lnTo>
                  <a:pt x="868" y="1263"/>
                </a:lnTo>
                <a:lnTo>
                  <a:pt x="828" y="1258"/>
                </a:lnTo>
                <a:lnTo>
                  <a:pt x="828" y="1258"/>
                </a:lnTo>
                <a:lnTo>
                  <a:pt x="824" y="1203"/>
                </a:lnTo>
                <a:lnTo>
                  <a:pt x="822" y="1163"/>
                </a:lnTo>
                <a:lnTo>
                  <a:pt x="819" y="1148"/>
                </a:lnTo>
                <a:lnTo>
                  <a:pt x="818" y="1139"/>
                </a:lnTo>
                <a:lnTo>
                  <a:pt x="818" y="1139"/>
                </a:lnTo>
                <a:lnTo>
                  <a:pt x="812" y="1117"/>
                </a:lnTo>
                <a:lnTo>
                  <a:pt x="808" y="1109"/>
                </a:lnTo>
                <a:lnTo>
                  <a:pt x="808" y="1109"/>
                </a:lnTo>
                <a:lnTo>
                  <a:pt x="808" y="1198"/>
                </a:lnTo>
                <a:lnTo>
                  <a:pt x="808" y="1308"/>
                </a:lnTo>
                <a:lnTo>
                  <a:pt x="808" y="1308"/>
                </a:lnTo>
                <a:lnTo>
                  <a:pt x="811" y="1331"/>
                </a:lnTo>
                <a:lnTo>
                  <a:pt x="813" y="1360"/>
                </a:lnTo>
                <a:lnTo>
                  <a:pt x="817" y="1386"/>
                </a:lnTo>
                <a:lnTo>
                  <a:pt x="818" y="1402"/>
                </a:lnTo>
                <a:lnTo>
                  <a:pt x="818" y="1402"/>
                </a:lnTo>
                <a:lnTo>
                  <a:pt x="814" y="1485"/>
                </a:lnTo>
                <a:lnTo>
                  <a:pt x="811" y="1537"/>
                </a:lnTo>
                <a:lnTo>
                  <a:pt x="809" y="1554"/>
                </a:lnTo>
                <a:lnTo>
                  <a:pt x="808" y="1561"/>
                </a:lnTo>
                <a:lnTo>
                  <a:pt x="808" y="1561"/>
                </a:lnTo>
                <a:lnTo>
                  <a:pt x="807" y="1565"/>
                </a:lnTo>
                <a:lnTo>
                  <a:pt x="806" y="1571"/>
                </a:lnTo>
                <a:lnTo>
                  <a:pt x="804" y="1591"/>
                </a:lnTo>
                <a:lnTo>
                  <a:pt x="803" y="1602"/>
                </a:lnTo>
                <a:lnTo>
                  <a:pt x="801" y="1613"/>
                </a:lnTo>
                <a:lnTo>
                  <a:pt x="797" y="1621"/>
                </a:lnTo>
                <a:lnTo>
                  <a:pt x="796" y="1623"/>
                </a:lnTo>
                <a:lnTo>
                  <a:pt x="793" y="1626"/>
                </a:lnTo>
                <a:lnTo>
                  <a:pt x="793" y="1626"/>
                </a:lnTo>
                <a:lnTo>
                  <a:pt x="786" y="1631"/>
                </a:lnTo>
                <a:lnTo>
                  <a:pt x="783" y="1636"/>
                </a:lnTo>
                <a:lnTo>
                  <a:pt x="782" y="1640"/>
                </a:lnTo>
                <a:lnTo>
                  <a:pt x="783" y="1645"/>
                </a:lnTo>
                <a:lnTo>
                  <a:pt x="783" y="1645"/>
                </a:lnTo>
                <a:lnTo>
                  <a:pt x="792" y="1689"/>
                </a:lnTo>
                <a:lnTo>
                  <a:pt x="797" y="1716"/>
                </a:lnTo>
                <a:lnTo>
                  <a:pt x="798" y="1730"/>
                </a:lnTo>
                <a:lnTo>
                  <a:pt x="798" y="1730"/>
                </a:lnTo>
                <a:lnTo>
                  <a:pt x="795" y="1843"/>
                </a:lnTo>
                <a:lnTo>
                  <a:pt x="793" y="1919"/>
                </a:lnTo>
                <a:lnTo>
                  <a:pt x="793" y="1954"/>
                </a:lnTo>
                <a:lnTo>
                  <a:pt x="793" y="1954"/>
                </a:lnTo>
                <a:lnTo>
                  <a:pt x="792" y="1961"/>
                </a:lnTo>
                <a:lnTo>
                  <a:pt x="787" y="1976"/>
                </a:lnTo>
                <a:lnTo>
                  <a:pt x="783" y="1992"/>
                </a:lnTo>
                <a:lnTo>
                  <a:pt x="783" y="1998"/>
                </a:lnTo>
                <a:lnTo>
                  <a:pt x="783" y="2003"/>
                </a:lnTo>
                <a:lnTo>
                  <a:pt x="783" y="2003"/>
                </a:lnTo>
                <a:lnTo>
                  <a:pt x="788" y="2028"/>
                </a:lnTo>
                <a:lnTo>
                  <a:pt x="795" y="2077"/>
                </a:lnTo>
                <a:lnTo>
                  <a:pt x="803" y="2142"/>
                </a:lnTo>
                <a:lnTo>
                  <a:pt x="803" y="2142"/>
                </a:lnTo>
                <a:lnTo>
                  <a:pt x="804" y="2177"/>
                </a:lnTo>
                <a:lnTo>
                  <a:pt x="806" y="2202"/>
                </a:lnTo>
                <a:lnTo>
                  <a:pt x="807" y="2212"/>
                </a:lnTo>
                <a:lnTo>
                  <a:pt x="808" y="2217"/>
                </a:lnTo>
                <a:lnTo>
                  <a:pt x="808" y="2217"/>
                </a:lnTo>
                <a:lnTo>
                  <a:pt x="813" y="2227"/>
                </a:lnTo>
                <a:lnTo>
                  <a:pt x="817" y="2236"/>
                </a:lnTo>
                <a:lnTo>
                  <a:pt x="821" y="2246"/>
                </a:lnTo>
                <a:lnTo>
                  <a:pt x="823" y="2258"/>
                </a:lnTo>
                <a:lnTo>
                  <a:pt x="824" y="2272"/>
                </a:lnTo>
                <a:lnTo>
                  <a:pt x="823" y="2287"/>
                </a:lnTo>
                <a:lnTo>
                  <a:pt x="821" y="2294"/>
                </a:lnTo>
                <a:lnTo>
                  <a:pt x="818" y="2301"/>
                </a:lnTo>
                <a:lnTo>
                  <a:pt x="818" y="2301"/>
                </a:lnTo>
                <a:lnTo>
                  <a:pt x="811" y="2318"/>
                </a:lnTo>
                <a:lnTo>
                  <a:pt x="802" y="2334"/>
                </a:lnTo>
                <a:lnTo>
                  <a:pt x="792" y="2349"/>
                </a:lnTo>
                <a:lnTo>
                  <a:pt x="781" y="2362"/>
                </a:lnTo>
                <a:lnTo>
                  <a:pt x="770" y="2374"/>
                </a:lnTo>
                <a:lnTo>
                  <a:pt x="759" y="2381"/>
                </a:lnTo>
                <a:lnTo>
                  <a:pt x="752" y="2383"/>
                </a:lnTo>
                <a:lnTo>
                  <a:pt x="747" y="2386"/>
                </a:lnTo>
                <a:lnTo>
                  <a:pt x="744" y="2386"/>
                </a:lnTo>
                <a:lnTo>
                  <a:pt x="739" y="2386"/>
                </a:lnTo>
                <a:lnTo>
                  <a:pt x="739" y="2386"/>
                </a:lnTo>
                <a:lnTo>
                  <a:pt x="730" y="2382"/>
                </a:lnTo>
                <a:lnTo>
                  <a:pt x="719" y="2375"/>
                </a:lnTo>
                <a:lnTo>
                  <a:pt x="708" y="2366"/>
                </a:lnTo>
                <a:lnTo>
                  <a:pt x="698" y="2355"/>
                </a:lnTo>
                <a:lnTo>
                  <a:pt x="688" y="2344"/>
                </a:lnTo>
                <a:lnTo>
                  <a:pt x="680" y="2331"/>
                </a:lnTo>
                <a:lnTo>
                  <a:pt x="675" y="2319"/>
                </a:lnTo>
                <a:lnTo>
                  <a:pt x="674" y="2313"/>
                </a:lnTo>
                <a:lnTo>
                  <a:pt x="674" y="2306"/>
                </a:lnTo>
                <a:lnTo>
                  <a:pt x="674" y="2306"/>
                </a:lnTo>
                <a:lnTo>
                  <a:pt x="679" y="2187"/>
                </a:lnTo>
                <a:lnTo>
                  <a:pt x="679" y="2187"/>
                </a:lnTo>
                <a:lnTo>
                  <a:pt x="670" y="2171"/>
                </a:lnTo>
                <a:lnTo>
                  <a:pt x="663" y="2157"/>
                </a:lnTo>
                <a:lnTo>
                  <a:pt x="659" y="2147"/>
                </a:lnTo>
                <a:lnTo>
                  <a:pt x="659" y="2147"/>
                </a:lnTo>
                <a:lnTo>
                  <a:pt x="658" y="2136"/>
                </a:lnTo>
                <a:lnTo>
                  <a:pt x="655" y="2121"/>
                </a:lnTo>
                <a:lnTo>
                  <a:pt x="654" y="2103"/>
                </a:lnTo>
                <a:lnTo>
                  <a:pt x="629" y="1993"/>
                </a:lnTo>
                <a:lnTo>
                  <a:pt x="629" y="1993"/>
                </a:lnTo>
                <a:lnTo>
                  <a:pt x="604" y="1927"/>
                </a:lnTo>
                <a:lnTo>
                  <a:pt x="588" y="1883"/>
                </a:lnTo>
                <a:lnTo>
                  <a:pt x="582" y="1869"/>
                </a:lnTo>
                <a:lnTo>
                  <a:pt x="580" y="1864"/>
                </a:lnTo>
                <a:lnTo>
                  <a:pt x="580" y="1864"/>
                </a:lnTo>
                <a:lnTo>
                  <a:pt x="578" y="1886"/>
                </a:lnTo>
                <a:lnTo>
                  <a:pt x="577" y="1935"/>
                </a:lnTo>
                <a:lnTo>
                  <a:pt x="575" y="2003"/>
                </a:lnTo>
                <a:lnTo>
                  <a:pt x="604" y="2088"/>
                </a:lnTo>
                <a:lnTo>
                  <a:pt x="604" y="2088"/>
                </a:lnTo>
                <a:lnTo>
                  <a:pt x="608" y="2094"/>
                </a:lnTo>
                <a:lnTo>
                  <a:pt x="617" y="2109"/>
                </a:lnTo>
                <a:lnTo>
                  <a:pt x="622" y="2119"/>
                </a:lnTo>
                <a:lnTo>
                  <a:pt x="626" y="2129"/>
                </a:lnTo>
                <a:lnTo>
                  <a:pt x="628" y="2141"/>
                </a:lnTo>
                <a:lnTo>
                  <a:pt x="629" y="2152"/>
                </a:lnTo>
                <a:lnTo>
                  <a:pt x="629" y="2152"/>
                </a:lnTo>
                <a:lnTo>
                  <a:pt x="628" y="2193"/>
                </a:lnTo>
                <a:lnTo>
                  <a:pt x="628" y="2210"/>
                </a:lnTo>
                <a:lnTo>
                  <a:pt x="629" y="2222"/>
                </a:lnTo>
                <a:lnTo>
                  <a:pt x="629" y="2222"/>
                </a:lnTo>
                <a:lnTo>
                  <a:pt x="633" y="2233"/>
                </a:lnTo>
                <a:lnTo>
                  <a:pt x="638" y="2244"/>
                </a:lnTo>
                <a:lnTo>
                  <a:pt x="644" y="2257"/>
                </a:lnTo>
                <a:lnTo>
                  <a:pt x="634" y="2267"/>
                </a:lnTo>
                <a:lnTo>
                  <a:pt x="634" y="2267"/>
                </a:lnTo>
                <a:lnTo>
                  <a:pt x="638" y="2289"/>
                </a:lnTo>
                <a:lnTo>
                  <a:pt x="640" y="2308"/>
                </a:lnTo>
                <a:lnTo>
                  <a:pt x="640" y="2315"/>
                </a:lnTo>
                <a:lnTo>
                  <a:pt x="639" y="2321"/>
                </a:lnTo>
                <a:lnTo>
                  <a:pt x="639" y="2321"/>
                </a:lnTo>
                <a:lnTo>
                  <a:pt x="638" y="2326"/>
                </a:lnTo>
                <a:lnTo>
                  <a:pt x="639" y="2330"/>
                </a:lnTo>
                <a:lnTo>
                  <a:pt x="640" y="2338"/>
                </a:lnTo>
                <a:lnTo>
                  <a:pt x="640" y="2341"/>
                </a:lnTo>
                <a:lnTo>
                  <a:pt x="639" y="2345"/>
                </a:lnTo>
                <a:lnTo>
                  <a:pt x="636" y="2347"/>
                </a:lnTo>
                <a:lnTo>
                  <a:pt x="629" y="2351"/>
                </a:lnTo>
                <a:lnTo>
                  <a:pt x="629" y="2351"/>
                </a:lnTo>
                <a:lnTo>
                  <a:pt x="621" y="2354"/>
                </a:lnTo>
                <a:lnTo>
                  <a:pt x="611" y="2356"/>
                </a:lnTo>
                <a:lnTo>
                  <a:pt x="588" y="2359"/>
                </a:lnTo>
                <a:lnTo>
                  <a:pt x="567" y="2361"/>
                </a:lnTo>
                <a:lnTo>
                  <a:pt x="560" y="2364"/>
                </a:lnTo>
                <a:lnTo>
                  <a:pt x="555" y="2366"/>
                </a:lnTo>
                <a:lnTo>
                  <a:pt x="555" y="2366"/>
                </a:lnTo>
                <a:lnTo>
                  <a:pt x="546" y="2372"/>
                </a:lnTo>
                <a:lnTo>
                  <a:pt x="535" y="2379"/>
                </a:lnTo>
                <a:lnTo>
                  <a:pt x="521" y="2383"/>
                </a:lnTo>
                <a:lnTo>
                  <a:pt x="510" y="2386"/>
                </a:lnTo>
                <a:lnTo>
                  <a:pt x="510" y="2386"/>
                </a:lnTo>
                <a:lnTo>
                  <a:pt x="491" y="2388"/>
                </a:lnTo>
                <a:lnTo>
                  <a:pt x="463" y="2390"/>
                </a:lnTo>
                <a:lnTo>
                  <a:pt x="448" y="2391"/>
                </a:lnTo>
                <a:lnTo>
                  <a:pt x="434" y="2390"/>
                </a:lnTo>
                <a:lnTo>
                  <a:pt x="423" y="2388"/>
                </a:lnTo>
                <a:lnTo>
                  <a:pt x="416" y="2386"/>
                </a:lnTo>
                <a:lnTo>
                  <a:pt x="416" y="2386"/>
                </a:lnTo>
                <a:lnTo>
                  <a:pt x="409" y="2382"/>
                </a:lnTo>
                <a:lnTo>
                  <a:pt x="403" y="2377"/>
                </a:lnTo>
                <a:lnTo>
                  <a:pt x="398" y="2371"/>
                </a:lnTo>
                <a:lnTo>
                  <a:pt x="396" y="2365"/>
                </a:lnTo>
                <a:lnTo>
                  <a:pt x="395" y="2361"/>
                </a:lnTo>
                <a:lnTo>
                  <a:pt x="395" y="2357"/>
                </a:lnTo>
                <a:lnTo>
                  <a:pt x="395" y="2354"/>
                </a:lnTo>
                <a:lnTo>
                  <a:pt x="397" y="2350"/>
                </a:lnTo>
                <a:lnTo>
                  <a:pt x="400" y="2346"/>
                </a:lnTo>
                <a:lnTo>
                  <a:pt x="403" y="2342"/>
                </a:lnTo>
                <a:lnTo>
                  <a:pt x="409" y="2340"/>
                </a:lnTo>
                <a:lnTo>
                  <a:pt x="416" y="2336"/>
                </a:lnTo>
                <a:lnTo>
                  <a:pt x="416" y="2336"/>
                </a:lnTo>
                <a:lnTo>
                  <a:pt x="445" y="2323"/>
                </a:lnTo>
                <a:lnTo>
                  <a:pt x="473" y="2309"/>
                </a:lnTo>
                <a:lnTo>
                  <a:pt x="493" y="2298"/>
                </a:lnTo>
                <a:lnTo>
                  <a:pt x="498" y="2294"/>
                </a:lnTo>
                <a:lnTo>
                  <a:pt x="500" y="2292"/>
                </a:lnTo>
                <a:lnTo>
                  <a:pt x="500" y="2292"/>
                </a:lnTo>
                <a:lnTo>
                  <a:pt x="498" y="2288"/>
                </a:lnTo>
                <a:lnTo>
                  <a:pt x="491" y="2279"/>
                </a:lnTo>
                <a:lnTo>
                  <a:pt x="473" y="2256"/>
                </a:lnTo>
                <a:lnTo>
                  <a:pt x="445" y="2222"/>
                </a:lnTo>
                <a:lnTo>
                  <a:pt x="445" y="2222"/>
                </a:lnTo>
                <a:lnTo>
                  <a:pt x="433" y="2178"/>
                </a:lnTo>
                <a:lnTo>
                  <a:pt x="424" y="2147"/>
                </a:lnTo>
                <a:lnTo>
                  <a:pt x="421" y="2128"/>
                </a:lnTo>
                <a:lnTo>
                  <a:pt x="421" y="2128"/>
                </a:lnTo>
                <a:lnTo>
                  <a:pt x="418" y="2119"/>
                </a:lnTo>
                <a:lnTo>
                  <a:pt x="412" y="2103"/>
                </a:lnTo>
                <a:lnTo>
                  <a:pt x="396" y="2059"/>
                </a:lnTo>
                <a:lnTo>
                  <a:pt x="371" y="1998"/>
                </a:lnTo>
                <a:lnTo>
                  <a:pt x="306" y="1680"/>
                </a:lnTo>
                <a:lnTo>
                  <a:pt x="306" y="1680"/>
                </a:lnTo>
                <a:lnTo>
                  <a:pt x="294" y="1679"/>
                </a:lnTo>
                <a:lnTo>
                  <a:pt x="264" y="1675"/>
                </a:lnTo>
                <a:lnTo>
                  <a:pt x="248" y="1672"/>
                </a:lnTo>
                <a:lnTo>
                  <a:pt x="234" y="1668"/>
                </a:lnTo>
                <a:lnTo>
                  <a:pt x="228" y="1665"/>
                </a:lnTo>
                <a:lnTo>
                  <a:pt x="223" y="1662"/>
                </a:lnTo>
                <a:lnTo>
                  <a:pt x="219" y="1659"/>
                </a:lnTo>
                <a:lnTo>
                  <a:pt x="217" y="1655"/>
                </a:lnTo>
                <a:lnTo>
                  <a:pt x="217" y="1655"/>
                </a:lnTo>
                <a:lnTo>
                  <a:pt x="214" y="1645"/>
                </a:lnTo>
                <a:lnTo>
                  <a:pt x="212" y="1631"/>
                </a:lnTo>
                <a:lnTo>
                  <a:pt x="209" y="1593"/>
                </a:lnTo>
                <a:lnTo>
                  <a:pt x="207" y="1546"/>
                </a:lnTo>
                <a:lnTo>
                  <a:pt x="207" y="1546"/>
                </a:lnTo>
                <a:lnTo>
                  <a:pt x="198" y="1519"/>
                </a:lnTo>
                <a:lnTo>
                  <a:pt x="191" y="1498"/>
                </a:lnTo>
                <a:lnTo>
                  <a:pt x="187" y="1481"/>
                </a:lnTo>
                <a:lnTo>
                  <a:pt x="187" y="1481"/>
                </a:lnTo>
                <a:lnTo>
                  <a:pt x="186" y="1453"/>
                </a:lnTo>
                <a:lnTo>
                  <a:pt x="183" y="1406"/>
                </a:lnTo>
                <a:lnTo>
                  <a:pt x="182" y="1342"/>
                </a:lnTo>
                <a:lnTo>
                  <a:pt x="182" y="1342"/>
                </a:lnTo>
                <a:lnTo>
                  <a:pt x="175" y="1367"/>
                </a:lnTo>
                <a:lnTo>
                  <a:pt x="167" y="1386"/>
                </a:lnTo>
                <a:lnTo>
                  <a:pt x="165" y="1393"/>
                </a:lnTo>
                <a:lnTo>
                  <a:pt x="162" y="1397"/>
                </a:lnTo>
                <a:lnTo>
                  <a:pt x="162" y="1397"/>
                </a:lnTo>
                <a:lnTo>
                  <a:pt x="160" y="1399"/>
                </a:lnTo>
                <a:lnTo>
                  <a:pt x="155" y="1401"/>
                </a:lnTo>
                <a:lnTo>
                  <a:pt x="146" y="1402"/>
                </a:lnTo>
                <a:lnTo>
                  <a:pt x="137" y="1402"/>
                </a:lnTo>
                <a:lnTo>
                  <a:pt x="132" y="1402"/>
                </a:lnTo>
                <a:lnTo>
                  <a:pt x="132" y="1402"/>
                </a:lnTo>
                <a:lnTo>
                  <a:pt x="108" y="1387"/>
                </a:lnTo>
                <a:lnTo>
                  <a:pt x="108" y="1387"/>
                </a:lnTo>
                <a:lnTo>
                  <a:pt x="98" y="1387"/>
                </a:lnTo>
                <a:lnTo>
                  <a:pt x="75" y="1386"/>
                </a:lnTo>
                <a:lnTo>
                  <a:pt x="64" y="1385"/>
                </a:lnTo>
                <a:lnTo>
                  <a:pt x="53" y="1381"/>
                </a:lnTo>
                <a:lnTo>
                  <a:pt x="49" y="1380"/>
                </a:lnTo>
                <a:lnTo>
                  <a:pt x="45" y="1377"/>
                </a:lnTo>
                <a:lnTo>
                  <a:pt x="44" y="1375"/>
                </a:lnTo>
                <a:lnTo>
                  <a:pt x="43" y="1372"/>
                </a:lnTo>
                <a:lnTo>
                  <a:pt x="43" y="1372"/>
                </a:lnTo>
                <a:lnTo>
                  <a:pt x="43" y="1357"/>
                </a:lnTo>
                <a:lnTo>
                  <a:pt x="45" y="1339"/>
                </a:lnTo>
                <a:lnTo>
                  <a:pt x="48" y="1317"/>
                </a:lnTo>
                <a:lnTo>
                  <a:pt x="48" y="1317"/>
                </a:lnTo>
                <a:lnTo>
                  <a:pt x="37" y="1310"/>
                </a:lnTo>
                <a:lnTo>
                  <a:pt x="29" y="1303"/>
                </a:lnTo>
                <a:lnTo>
                  <a:pt x="23" y="1298"/>
                </a:lnTo>
                <a:lnTo>
                  <a:pt x="23" y="1298"/>
                </a:lnTo>
                <a:lnTo>
                  <a:pt x="12" y="1276"/>
                </a:lnTo>
                <a:lnTo>
                  <a:pt x="6" y="1264"/>
                </a:lnTo>
                <a:lnTo>
                  <a:pt x="3" y="1258"/>
                </a:lnTo>
                <a:lnTo>
                  <a:pt x="3" y="1258"/>
                </a:lnTo>
                <a:lnTo>
                  <a:pt x="3" y="1139"/>
                </a:lnTo>
                <a:lnTo>
                  <a:pt x="2" y="1058"/>
                </a:lnTo>
                <a:lnTo>
                  <a:pt x="2" y="1030"/>
                </a:lnTo>
                <a:lnTo>
                  <a:pt x="3" y="1019"/>
                </a:lnTo>
                <a:lnTo>
                  <a:pt x="3" y="1019"/>
                </a:lnTo>
                <a:lnTo>
                  <a:pt x="3" y="1012"/>
                </a:lnTo>
                <a:lnTo>
                  <a:pt x="3" y="994"/>
                </a:lnTo>
                <a:lnTo>
                  <a:pt x="0" y="943"/>
                </a:lnTo>
                <a:lnTo>
                  <a:pt x="0" y="914"/>
                </a:lnTo>
                <a:lnTo>
                  <a:pt x="0" y="886"/>
                </a:lnTo>
                <a:lnTo>
                  <a:pt x="1" y="863"/>
                </a:lnTo>
                <a:lnTo>
                  <a:pt x="2" y="853"/>
                </a:lnTo>
                <a:lnTo>
                  <a:pt x="3" y="845"/>
                </a:lnTo>
                <a:lnTo>
                  <a:pt x="3" y="845"/>
                </a:lnTo>
                <a:lnTo>
                  <a:pt x="11" y="819"/>
                </a:lnTo>
                <a:lnTo>
                  <a:pt x="17" y="796"/>
                </a:lnTo>
                <a:lnTo>
                  <a:pt x="21" y="776"/>
                </a:lnTo>
                <a:lnTo>
                  <a:pt x="23" y="766"/>
                </a:lnTo>
                <a:lnTo>
                  <a:pt x="23" y="766"/>
                </a:lnTo>
                <a:lnTo>
                  <a:pt x="28" y="742"/>
                </a:lnTo>
                <a:lnTo>
                  <a:pt x="36" y="695"/>
                </a:lnTo>
                <a:lnTo>
                  <a:pt x="48" y="612"/>
                </a:lnTo>
                <a:lnTo>
                  <a:pt x="48" y="612"/>
                </a:lnTo>
                <a:lnTo>
                  <a:pt x="50" y="599"/>
                </a:lnTo>
                <a:lnTo>
                  <a:pt x="53" y="593"/>
                </a:lnTo>
                <a:lnTo>
                  <a:pt x="55" y="587"/>
                </a:lnTo>
                <a:lnTo>
                  <a:pt x="58" y="577"/>
                </a:lnTo>
                <a:lnTo>
                  <a:pt x="58" y="577"/>
                </a:lnTo>
                <a:lnTo>
                  <a:pt x="59" y="569"/>
                </a:lnTo>
                <a:lnTo>
                  <a:pt x="58" y="563"/>
                </a:lnTo>
                <a:lnTo>
                  <a:pt x="54" y="550"/>
                </a:lnTo>
                <a:lnTo>
                  <a:pt x="53" y="542"/>
                </a:lnTo>
                <a:lnTo>
                  <a:pt x="54" y="535"/>
                </a:lnTo>
                <a:lnTo>
                  <a:pt x="57" y="526"/>
                </a:lnTo>
                <a:lnTo>
                  <a:pt x="63" y="517"/>
                </a:lnTo>
                <a:lnTo>
                  <a:pt x="63" y="517"/>
                </a:lnTo>
                <a:lnTo>
                  <a:pt x="73" y="507"/>
                </a:lnTo>
                <a:lnTo>
                  <a:pt x="84" y="497"/>
                </a:lnTo>
                <a:lnTo>
                  <a:pt x="98" y="487"/>
                </a:lnTo>
                <a:lnTo>
                  <a:pt x="110" y="478"/>
                </a:lnTo>
                <a:lnTo>
                  <a:pt x="132" y="464"/>
                </a:lnTo>
                <a:lnTo>
                  <a:pt x="142" y="458"/>
                </a:lnTo>
                <a:lnTo>
                  <a:pt x="142" y="458"/>
                </a:lnTo>
                <a:lnTo>
                  <a:pt x="142" y="456"/>
                </a:lnTo>
                <a:lnTo>
                  <a:pt x="144" y="451"/>
                </a:lnTo>
                <a:lnTo>
                  <a:pt x="146" y="445"/>
                </a:lnTo>
                <a:lnTo>
                  <a:pt x="149" y="442"/>
                </a:lnTo>
                <a:lnTo>
                  <a:pt x="152" y="438"/>
                </a:lnTo>
                <a:lnTo>
                  <a:pt x="152" y="438"/>
                </a:lnTo>
                <a:lnTo>
                  <a:pt x="162" y="428"/>
                </a:lnTo>
                <a:lnTo>
                  <a:pt x="175" y="414"/>
                </a:lnTo>
                <a:lnTo>
                  <a:pt x="182" y="407"/>
                </a:lnTo>
                <a:lnTo>
                  <a:pt x="191" y="401"/>
                </a:lnTo>
                <a:lnTo>
                  <a:pt x="201" y="396"/>
                </a:lnTo>
                <a:lnTo>
                  <a:pt x="212" y="393"/>
                </a:lnTo>
                <a:lnTo>
                  <a:pt x="212" y="393"/>
                </a:lnTo>
                <a:lnTo>
                  <a:pt x="224" y="389"/>
                </a:lnTo>
                <a:lnTo>
                  <a:pt x="239" y="382"/>
                </a:lnTo>
                <a:lnTo>
                  <a:pt x="254" y="373"/>
                </a:lnTo>
                <a:lnTo>
                  <a:pt x="270" y="363"/>
                </a:lnTo>
                <a:lnTo>
                  <a:pt x="295" y="345"/>
                </a:lnTo>
                <a:lnTo>
                  <a:pt x="303" y="337"/>
                </a:lnTo>
                <a:lnTo>
                  <a:pt x="306" y="333"/>
                </a:lnTo>
                <a:lnTo>
                  <a:pt x="306" y="333"/>
                </a:lnTo>
                <a:lnTo>
                  <a:pt x="310" y="328"/>
                </a:lnTo>
                <a:lnTo>
                  <a:pt x="315" y="323"/>
                </a:lnTo>
                <a:lnTo>
                  <a:pt x="321" y="319"/>
                </a:lnTo>
                <a:lnTo>
                  <a:pt x="321" y="319"/>
                </a:lnTo>
                <a:lnTo>
                  <a:pt x="321" y="310"/>
                </a:lnTo>
                <a:lnTo>
                  <a:pt x="321" y="299"/>
                </a:lnTo>
                <a:lnTo>
                  <a:pt x="321" y="299"/>
                </a:lnTo>
                <a:lnTo>
                  <a:pt x="321" y="265"/>
                </a:lnTo>
                <a:lnTo>
                  <a:pt x="321" y="244"/>
                </a:lnTo>
                <a:lnTo>
                  <a:pt x="321" y="234"/>
                </a:lnTo>
                <a:lnTo>
                  <a:pt x="321" y="234"/>
                </a:lnTo>
                <a:lnTo>
                  <a:pt x="315" y="233"/>
                </a:lnTo>
                <a:lnTo>
                  <a:pt x="300" y="229"/>
                </a:lnTo>
                <a:lnTo>
                  <a:pt x="284" y="223"/>
                </a:lnTo>
                <a:lnTo>
                  <a:pt x="278" y="219"/>
                </a:lnTo>
                <a:lnTo>
                  <a:pt x="272" y="214"/>
                </a:lnTo>
                <a:lnTo>
                  <a:pt x="272" y="214"/>
                </a:lnTo>
                <a:lnTo>
                  <a:pt x="270" y="212"/>
                </a:lnTo>
                <a:lnTo>
                  <a:pt x="269" y="208"/>
                </a:lnTo>
                <a:lnTo>
                  <a:pt x="270" y="204"/>
                </a:lnTo>
                <a:lnTo>
                  <a:pt x="272" y="199"/>
                </a:lnTo>
                <a:lnTo>
                  <a:pt x="275" y="189"/>
                </a:lnTo>
                <a:lnTo>
                  <a:pt x="282" y="179"/>
                </a:lnTo>
                <a:lnTo>
                  <a:pt x="295" y="162"/>
                </a:lnTo>
                <a:lnTo>
                  <a:pt x="301" y="155"/>
                </a:lnTo>
                <a:lnTo>
                  <a:pt x="301" y="115"/>
                </a:lnTo>
                <a:close/>
              </a:path>
            </a:pathLst>
          </a:custGeom>
          <a:solidFill>
            <a:schemeClr val="tx1"/>
          </a:solidFill>
          <a:ln w="238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1"/>
          <p:cNvSpPr>
            <a:spLocks noEditPoints="1"/>
          </p:cNvSpPr>
          <p:nvPr/>
        </p:nvSpPr>
        <p:spPr bwMode="auto">
          <a:xfrm>
            <a:off x="8339336" y="4689554"/>
            <a:ext cx="761766" cy="1619532"/>
          </a:xfrm>
          <a:custGeom>
            <a:avLst/>
            <a:gdLst>
              <a:gd name="T0" fmla="*/ 379 w 611"/>
              <a:gd name="T1" fmla="*/ 39 h 1299"/>
              <a:gd name="T2" fmla="*/ 338 w 611"/>
              <a:gd name="T3" fmla="*/ 115 h 1299"/>
              <a:gd name="T4" fmla="*/ 282 w 611"/>
              <a:gd name="T5" fmla="*/ 117 h 1299"/>
              <a:gd name="T6" fmla="*/ 213 w 611"/>
              <a:gd name="T7" fmla="*/ 169 h 1299"/>
              <a:gd name="T8" fmla="*/ 164 w 611"/>
              <a:gd name="T9" fmla="*/ 229 h 1299"/>
              <a:gd name="T10" fmla="*/ 149 w 611"/>
              <a:gd name="T11" fmla="*/ 250 h 1299"/>
              <a:gd name="T12" fmla="*/ 150 w 611"/>
              <a:gd name="T13" fmla="*/ 275 h 1299"/>
              <a:gd name="T14" fmla="*/ 119 w 611"/>
              <a:gd name="T15" fmla="*/ 309 h 1299"/>
              <a:gd name="T16" fmla="*/ 111 w 611"/>
              <a:gd name="T17" fmla="*/ 372 h 1299"/>
              <a:gd name="T18" fmla="*/ 74 w 611"/>
              <a:gd name="T19" fmla="*/ 433 h 1299"/>
              <a:gd name="T20" fmla="*/ 69 w 611"/>
              <a:gd name="T21" fmla="*/ 458 h 1299"/>
              <a:gd name="T22" fmla="*/ 34 w 611"/>
              <a:gd name="T23" fmla="*/ 532 h 1299"/>
              <a:gd name="T24" fmla="*/ 0 w 611"/>
              <a:gd name="T25" fmla="*/ 627 h 1299"/>
              <a:gd name="T26" fmla="*/ 13 w 611"/>
              <a:gd name="T27" fmla="*/ 646 h 1299"/>
              <a:gd name="T28" fmla="*/ 25 w 611"/>
              <a:gd name="T29" fmla="*/ 661 h 1299"/>
              <a:gd name="T30" fmla="*/ 59 w 611"/>
              <a:gd name="T31" fmla="*/ 845 h 1299"/>
              <a:gd name="T32" fmla="*/ 80 w 611"/>
              <a:gd name="T33" fmla="*/ 946 h 1299"/>
              <a:gd name="T34" fmla="*/ 80 w 611"/>
              <a:gd name="T35" fmla="*/ 1006 h 1299"/>
              <a:gd name="T36" fmla="*/ 124 w 611"/>
              <a:gd name="T37" fmla="*/ 1243 h 1299"/>
              <a:gd name="T38" fmla="*/ 129 w 611"/>
              <a:gd name="T39" fmla="*/ 1278 h 1299"/>
              <a:gd name="T40" fmla="*/ 188 w 611"/>
              <a:gd name="T41" fmla="*/ 1293 h 1299"/>
              <a:gd name="T42" fmla="*/ 294 w 611"/>
              <a:gd name="T43" fmla="*/ 1299 h 1299"/>
              <a:gd name="T44" fmla="*/ 318 w 611"/>
              <a:gd name="T45" fmla="*/ 1285 h 1299"/>
              <a:gd name="T46" fmla="*/ 313 w 611"/>
              <a:gd name="T47" fmla="*/ 1250 h 1299"/>
              <a:gd name="T48" fmla="*/ 457 w 611"/>
              <a:gd name="T49" fmla="*/ 1244 h 1299"/>
              <a:gd name="T50" fmla="*/ 472 w 611"/>
              <a:gd name="T51" fmla="*/ 1225 h 1299"/>
              <a:gd name="T52" fmla="*/ 418 w 611"/>
              <a:gd name="T53" fmla="*/ 1206 h 1299"/>
              <a:gd name="T54" fmla="*/ 386 w 611"/>
              <a:gd name="T55" fmla="*/ 1176 h 1299"/>
              <a:gd name="T56" fmla="*/ 357 w 611"/>
              <a:gd name="T57" fmla="*/ 751 h 1299"/>
              <a:gd name="T58" fmla="*/ 351 w 611"/>
              <a:gd name="T59" fmla="*/ 709 h 1299"/>
              <a:gd name="T60" fmla="*/ 343 w 611"/>
              <a:gd name="T61" fmla="*/ 656 h 1299"/>
              <a:gd name="T62" fmla="*/ 371 w 611"/>
              <a:gd name="T63" fmla="*/ 700 h 1299"/>
              <a:gd name="T64" fmla="*/ 413 w 611"/>
              <a:gd name="T65" fmla="*/ 715 h 1299"/>
              <a:gd name="T66" fmla="*/ 452 w 611"/>
              <a:gd name="T67" fmla="*/ 719 h 1299"/>
              <a:gd name="T68" fmla="*/ 467 w 611"/>
              <a:gd name="T69" fmla="*/ 711 h 1299"/>
              <a:gd name="T70" fmla="*/ 482 w 611"/>
              <a:gd name="T71" fmla="*/ 710 h 1299"/>
              <a:gd name="T72" fmla="*/ 492 w 611"/>
              <a:gd name="T73" fmla="*/ 681 h 1299"/>
              <a:gd name="T74" fmla="*/ 504 w 611"/>
              <a:gd name="T75" fmla="*/ 643 h 1299"/>
              <a:gd name="T76" fmla="*/ 493 w 611"/>
              <a:gd name="T77" fmla="*/ 620 h 1299"/>
              <a:gd name="T78" fmla="*/ 461 w 611"/>
              <a:gd name="T79" fmla="*/ 607 h 1299"/>
              <a:gd name="T80" fmla="*/ 442 w 611"/>
              <a:gd name="T81" fmla="*/ 582 h 1299"/>
              <a:gd name="T82" fmla="*/ 438 w 611"/>
              <a:gd name="T83" fmla="*/ 576 h 1299"/>
              <a:gd name="T84" fmla="*/ 446 w 611"/>
              <a:gd name="T85" fmla="*/ 545 h 1299"/>
              <a:gd name="T86" fmla="*/ 427 w 611"/>
              <a:gd name="T87" fmla="*/ 492 h 1299"/>
              <a:gd name="T88" fmla="*/ 427 w 611"/>
              <a:gd name="T89" fmla="*/ 413 h 1299"/>
              <a:gd name="T90" fmla="*/ 441 w 611"/>
              <a:gd name="T91" fmla="*/ 331 h 1299"/>
              <a:gd name="T92" fmla="*/ 447 w 611"/>
              <a:gd name="T93" fmla="*/ 299 h 1299"/>
              <a:gd name="T94" fmla="*/ 437 w 611"/>
              <a:gd name="T95" fmla="*/ 254 h 1299"/>
              <a:gd name="T96" fmla="*/ 472 w 611"/>
              <a:gd name="T97" fmla="*/ 204 h 1299"/>
              <a:gd name="T98" fmla="*/ 484 w 611"/>
              <a:gd name="T99" fmla="*/ 169 h 1299"/>
              <a:gd name="T100" fmla="*/ 544 w 611"/>
              <a:gd name="T101" fmla="*/ 199 h 1299"/>
              <a:gd name="T102" fmla="*/ 571 w 611"/>
              <a:gd name="T103" fmla="*/ 199 h 1299"/>
              <a:gd name="T104" fmla="*/ 555 w 611"/>
              <a:gd name="T105" fmla="*/ 151 h 1299"/>
              <a:gd name="T106" fmla="*/ 565 w 611"/>
              <a:gd name="T107" fmla="*/ 127 h 1299"/>
              <a:gd name="T108" fmla="*/ 611 w 611"/>
              <a:gd name="T109" fmla="*/ 110 h 1299"/>
              <a:gd name="T110" fmla="*/ 556 w 611"/>
              <a:gd name="T111" fmla="*/ 59 h 1299"/>
              <a:gd name="T112" fmla="*/ 449 w 611"/>
              <a:gd name="T113" fmla="*/ 7 h 1299"/>
              <a:gd name="T114" fmla="*/ 391 w 611"/>
              <a:gd name="T115" fmla="*/ 7 h 1299"/>
              <a:gd name="T116" fmla="*/ 254 w 611"/>
              <a:gd name="T117" fmla="*/ 1157 h 1299"/>
              <a:gd name="T118" fmla="*/ 259 w 611"/>
              <a:gd name="T119" fmla="*/ 1167 h 1299"/>
              <a:gd name="T120" fmla="*/ 243 w 611"/>
              <a:gd name="T121" fmla="*/ 1203 h 1299"/>
              <a:gd name="T122" fmla="*/ 244 w 611"/>
              <a:gd name="T123" fmla="*/ 1183 h 1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11" h="1299">
                <a:moveTo>
                  <a:pt x="387" y="10"/>
                </a:moveTo>
                <a:lnTo>
                  <a:pt x="387" y="10"/>
                </a:lnTo>
                <a:lnTo>
                  <a:pt x="385" y="14"/>
                </a:lnTo>
                <a:lnTo>
                  <a:pt x="382" y="19"/>
                </a:lnTo>
                <a:lnTo>
                  <a:pt x="380" y="29"/>
                </a:lnTo>
                <a:lnTo>
                  <a:pt x="379" y="39"/>
                </a:lnTo>
                <a:lnTo>
                  <a:pt x="380" y="48"/>
                </a:lnTo>
                <a:lnTo>
                  <a:pt x="382" y="56"/>
                </a:lnTo>
                <a:lnTo>
                  <a:pt x="385" y="64"/>
                </a:lnTo>
                <a:lnTo>
                  <a:pt x="387" y="70"/>
                </a:lnTo>
                <a:lnTo>
                  <a:pt x="352" y="105"/>
                </a:lnTo>
                <a:lnTo>
                  <a:pt x="338" y="115"/>
                </a:lnTo>
                <a:lnTo>
                  <a:pt x="338" y="115"/>
                </a:lnTo>
                <a:lnTo>
                  <a:pt x="319" y="113"/>
                </a:lnTo>
                <a:lnTo>
                  <a:pt x="303" y="113"/>
                </a:lnTo>
                <a:lnTo>
                  <a:pt x="288" y="115"/>
                </a:lnTo>
                <a:lnTo>
                  <a:pt x="288" y="115"/>
                </a:lnTo>
                <a:lnTo>
                  <a:pt x="282" y="117"/>
                </a:lnTo>
                <a:lnTo>
                  <a:pt x="277" y="120"/>
                </a:lnTo>
                <a:lnTo>
                  <a:pt x="269" y="126"/>
                </a:lnTo>
                <a:lnTo>
                  <a:pt x="264" y="132"/>
                </a:lnTo>
                <a:lnTo>
                  <a:pt x="263" y="135"/>
                </a:lnTo>
                <a:lnTo>
                  <a:pt x="243" y="140"/>
                </a:lnTo>
                <a:lnTo>
                  <a:pt x="213" y="169"/>
                </a:lnTo>
                <a:lnTo>
                  <a:pt x="218" y="179"/>
                </a:lnTo>
                <a:lnTo>
                  <a:pt x="218" y="179"/>
                </a:lnTo>
                <a:lnTo>
                  <a:pt x="196" y="202"/>
                </a:lnTo>
                <a:lnTo>
                  <a:pt x="179" y="219"/>
                </a:lnTo>
                <a:lnTo>
                  <a:pt x="170" y="225"/>
                </a:lnTo>
                <a:lnTo>
                  <a:pt x="164" y="229"/>
                </a:lnTo>
                <a:lnTo>
                  <a:pt x="164" y="229"/>
                </a:lnTo>
                <a:lnTo>
                  <a:pt x="159" y="232"/>
                </a:lnTo>
                <a:lnTo>
                  <a:pt x="155" y="235"/>
                </a:lnTo>
                <a:lnTo>
                  <a:pt x="152" y="239"/>
                </a:lnTo>
                <a:lnTo>
                  <a:pt x="150" y="243"/>
                </a:lnTo>
                <a:lnTo>
                  <a:pt x="149" y="250"/>
                </a:lnTo>
                <a:lnTo>
                  <a:pt x="149" y="254"/>
                </a:lnTo>
                <a:lnTo>
                  <a:pt x="149" y="254"/>
                </a:lnTo>
                <a:lnTo>
                  <a:pt x="151" y="258"/>
                </a:lnTo>
                <a:lnTo>
                  <a:pt x="152" y="265"/>
                </a:lnTo>
                <a:lnTo>
                  <a:pt x="152" y="270"/>
                </a:lnTo>
                <a:lnTo>
                  <a:pt x="150" y="275"/>
                </a:lnTo>
                <a:lnTo>
                  <a:pt x="147" y="280"/>
                </a:lnTo>
                <a:lnTo>
                  <a:pt x="144" y="284"/>
                </a:lnTo>
                <a:lnTo>
                  <a:pt x="144" y="284"/>
                </a:lnTo>
                <a:lnTo>
                  <a:pt x="134" y="291"/>
                </a:lnTo>
                <a:lnTo>
                  <a:pt x="126" y="300"/>
                </a:lnTo>
                <a:lnTo>
                  <a:pt x="119" y="309"/>
                </a:lnTo>
                <a:lnTo>
                  <a:pt x="114" y="318"/>
                </a:lnTo>
                <a:lnTo>
                  <a:pt x="114" y="318"/>
                </a:lnTo>
                <a:lnTo>
                  <a:pt x="113" y="325"/>
                </a:lnTo>
                <a:lnTo>
                  <a:pt x="111" y="333"/>
                </a:lnTo>
                <a:lnTo>
                  <a:pt x="111" y="353"/>
                </a:lnTo>
                <a:lnTo>
                  <a:pt x="111" y="372"/>
                </a:lnTo>
                <a:lnTo>
                  <a:pt x="110" y="378"/>
                </a:lnTo>
                <a:lnTo>
                  <a:pt x="109" y="383"/>
                </a:lnTo>
                <a:lnTo>
                  <a:pt x="109" y="383"/>
                </a:lnTo>
                <a:lnTo>
                  <a:pt x="92" y="408"/>
                </a:lnTo>
                <a:lnTo>
                  <a:pt x="80" y="423"/>
                </a:lnTo>
                <a:lnTo>
                  <a:pt x="74" y="433"/>
                </a:lnTo>
                <a:lnTo>
                  <a:pt x="74" y="433"/>
                </a:lnTo>
                <a:lnTo>
                  <a:pt x="72" y="440"/>
                </a:lnTo>
                <a:lnTo>
                  <a:pt x="70" y="449"/>
                </a:lnTo>
                <a:lnTo>
                  <a:pt x="70" y="455"/>
                </a:lnTo>
                <a:lnTo>
                  <a:pt x="69" y="458"/>
                </a:lnTo>
                <a:lnTo>
                  <a:pt x="69" y="458"/>
                </a:lnTo>
                <a:lnTo>
                  <a:pt x="68" y="460"/>
                </a:lnTo>
                <a:lnTo>
                  <a:pt x="64" y="466"/>
                </a:lnTo>
                <a:lnTo>
                  <a:pt x="53" y="489"/>
                </a:lnTo>
                <a:lnTo>
                  <a:pt x="42" y="514"/>
                </a:lnTo>
                <a:lnTo>
                  <a:pt x="34" y="532"/>
                </a:lnTo>
                <a:lnTo>
                  <a:pt x="34" y="532"/>
                </a:lnTo>
                <a:lnTo>
                  <a:pt x="27" y="551"/>
                </a:lnTo>
                <a:lnTo>
                  <a:pt x="16" y="579"/>
                </a:lnTo>
                <a:lnTo>
                  <a:pt x="5" y="607"/>
                </a:lnTo>
                <a:lnTo>
                  <a:pt x="1" y="618"/>
                </a:lnTo>
                <a:lnTo>
                  <a:pt x="0" y="627"/>
                </a:lnTo>
                <a:lnTo>
                  <a:pt x="0" y="627"/>
                </a:lnTo>
                <a:lnTo>
                  <a:pt x="1" y="633"/>
                </a:lnTo>
                <a:lnTo>
                  <a:pt x="2" y="637"/>
                </a:lnTo>
                <a:lnTo>
                  <a:pt x="5" y="642"/>
                </a:lnTo>
                <a:lnTo>
                  <a:pt x="7" y="644"/>
                </a:lnTo>
                <a:lnTo>
                  <a:pt x="12" y="646"/>
                </a:lnTo>
                <a:lnTo>
                  <a:pt x="13" y="646"/>
                </a:lnTo>
                <a:lnTo>
                  <a:pt x="15" y="646"/>
                </a:lnTo>
                <a:lnTo>
                  <a:pt x="15" y="646"/>
                </a:lnTo>
                <a:lnTo>
                  <a:pt x="16" y="648"/>
                </a:lnTo>
                <a:lnTo>
                  <a:pt x="18" y="653"/>
                </a:lnTo>
                <a:lnTo>
                  <a:pt x="21" y="658"/>
                </a:lnTo>
                <a:lnTo>
                  <a:pt x="25" y="661"/>
                </a:lnTo>
                <a:lnTo>
                  <a:pt x="25" y="661"/>
                </a:lnTo>
                <a:lnTo>
                  <a:pt x="34" y="666"/>
                </a:lnTo>
                <a:lnTo>
                  <a:pt x="34" y="666"/>
                </a:lnTo>
                <a:lnTo>
                  <a:pt x="47" y="755"/>
                </a:lnTo>
                <a:lnTo>
                  <a:pt x="59" y="845"/>
                </a:lnTo>
                <a:lnTo>
                  <a:pt x="59" y="845"/>
                </a:lnTo>
                <a:lnTo>
                  <a:pt x="69" y="890"/>
                </a:lnTo>
                <a:lnTo>
                  <a:pt x="75" y="920"/>
                </a:lnTo>
                <a:lnTo>
                  <a:pt x="79" y="935"/>
                </a:lnTo>
                <a:lnTo>
                  <a:pt x="79" y="935"/>
                </a:lnTo>
                <a:lnTo>
                  <a:pt x="79" y="938"/>
                </a:lnTo>
                <a:lnTo>
                  <a:pt x="80" y="946"/>
                </a:lnTo>
                <a:lnTo>
                  <a:pt x="79" y="968"/>
                </a:lnTo>
                <a:lnTo>
                  <a:pt x="78" y="989"/>
                </a:lnTo>
                <a:lnTo>
                  <a:pt x="79" y="997"/>
                </a:lnTo>
                <a:lnTo>
                  <a:pt x="79" y="999"/>
                </a:lnTo>
                <a:lnTo>
                  <a:pt x="79" y="999"/>
                </a:lnTo>
                <a:lnTo>
                  <a:pt x="80" y="1006"/>
                </a:lnTo>
                <a:lnTo>
                  <a:pt x="84" y="1023"/>
                </a:lnTo>
                <a:lnTo>
                  <a:pt x="93" y="1074"/>
                </a:lnTo>
                <a:lnTo>
                  <a:pt x="104" y="1148"/>
                </a:lnTo>
                <a:lnTo>
                  <a:pt x="114" y="1238"/>
                </a:lnTo>
                <a:lnTo>
                  <a:pt x="124" y="1243"/>
                </a:lnTo>
                <a:lnTo>
                  <a:pt x="124" y="1243"/>
                </a:lnTo>
                <a:lnTo>
                  <a:pt x="124" y="1247"/>
                </a:lnTo>
                <a:lnTo>
                  <a:pt x="124" y="1257"/>
                </a:lnTo>
                <a:lnTo>
                  <a:pt x="125" y="1268"/>
                </a:lnTo>
                <a:lnTo>
                  <a:pt x="126" y="1273"/>
                </a:lnTo>
                <a:lnTo>
                  <a:pt x="129" y="1278"/>
                </a:lnTo>
                <a:lnTo>
                  <a:pt x="129" y="1278"/>
                </a:lnTo>
                <a:lnTo>
                  <a:pt x="134" y="1281"/>
                </a:lnTo>
                <a:lnTo>
                  <a:pt x="140" y="1284"/>
                </a:lnTo>
                <a:lnTo>
                  <a:pt x="159" y="1286"/>
                </a:lnTo>
                <a:lnTo>
                  <a:pt x="176" y="1290"/>
                </a:lnTo>
                <a:lnTo>
                  <a:pt x="184" y="1291"/>
                </a:lnTo>
                <a:lnTo>
                  <a:pt x="188" y="1293"/>
                </a:lnTo>
                <a:lnTo>
                  <a:pt x="188" y="1293"/>
                </a:lnTo>
                <a:lnTo>
                  <a:pt x="196" y="1294"/>
                </a:lnTo>
                <a:lnTo>
                  <a:pt x="208" y="1296"/>
                </a:lnTo>
                <a:lnTo>
                  <a:pt x="244" y="1299"/>
                </a:lnTo>
                <a:lnTo>
                  <a:pt x="280" y="1299"/>
                </a:lnTo>
                <a:lnTo>
                  <a:pt x="294" y="1299"/>
                </a:lnTo>
                <a:lnTo>
                  <a:pt x="303" y="1298"/>
                </a:lnTo>
                <a:lnTo>
                  <a:pt x="303" y="1298"/>
                </a:lnTo>
                <a:lnTo>
                  <a:pt x="308" y="1295"/>
                </a:lnTo>
                <a:lnTo>
                  <a:pt x="311" y="1293"/>
                </a:lnTo>
                <a:lnTo>
                  <a:pt x="314" y="1290"/>
                </a:lnTo>
                <a:lnTo>
                  <a:pt x="318" y="1285"/>
                </a:lnTo>
                <a:lnTo>
                  <a:pt x="321" y="1276"/>
                </a:lnTo>
                <a:lnTo>
                  <a:pt x="323" y="1268"/>
                </a:lnTo>
                <a:lnTo>
                  <a:pt x="323" y="1268"/>
                </a:lnTo>
                <a:lnTo>
                  <a:pt x="321" y="1263"/>
                </a:lnTo>
                <a:lnTo>
                  <a:pt x="320" y="1259"/>
                </a:lnTo>
                <a:lnTo>
                  <a:pt x="313" y="1250"/>
                </a:lnTo>
                <a:lnTo>
                  <a:pt x="306" y="1245"/>
                </a:lnTo>
                <a:lnTo>
                  <a:pt x="303" y="1243"/>
                </a:lnTo>
                <a:lnTo>
                  <a:pt x="447" y="1248"/>
                </a:lnTo>
                <a:lnTo>
                  <a:pt x="447" y="1248"/>
                </a:lnTo>
                <a:lnTo>
                  <a:pt x="449" y="1247"/>
                </a:lnTo>
                <a:lnTo>
                  <a:pt x="457" y="1244"/>
                </a:lnTo>
                <a:lnTo>
                  <a:pt x="461" y="1242"/>
                </a:lnTo>
                <a:lnTo>
                  <a:pt x="465" y="1238"/>
                </a:lnTo>
                <a:lnTo>
                  <a:pt x="469" y="1234"/>
                </a:lnTo>
                <a:lnTo>
                  <a:pt x="472" y="1228"/>
                </a:lnTo>
                <a:lnTo>
                  <a:pt x="472" y="1228"/>
                </a:lnTo>
                <a:lnTo>
                  <a:pt x="472" y="1225"/>
                </a:lnTo>
                <a:lnTo>
                  <a:pt x="472" y="1223"/>
                </a:lnTo>
                <a:lnTo>
                  <a:pt x="469" y="1220"/>
                </a:lnTo>
                <a:lnTo>
                  <a:pt x="465" y="1218"/>
                </a:lnTo>
                <a:lnTo>
                  <a:pt x="456" y="1214"/>
                </a:lnTo>
                <a:lnTo>
                  <a:pt x="443" y="1212"/>
                </a:lnTo>
                <a:lnTo>
                  <a:pt x="418" y="1206"/>
                </a:lnTo>
                <a:lnTo>
                  <a:pt x="408" y="1202"/>
                </a:lnTo>
                <a:lnTo>
                  <a:pt x="405" y="1201"/>
                </a:lnTo>
                <a:lnTo>
                  <a:pt x="402" y="1198"/>
                </a:lnTo>
                <a:lnTo>
                  <a:pt x="402" y="1198"/>
                </a:lnTo>
                <a:lnTo>
                  <a:pt x="393" y="1187"/>
                </a:lnTo>
                <a:lnTo>
                  <a:pt x="386" y="1176"/>
                </a:lnTo>
                <a:lnTo>
                  <a:pt x="377" y="1163"/>
                </a:lnTo>
                <a:lnTo>
                  <a:pt x="367" y="1153"/>
                </a:lnTo>
                <a:lnTo>
                  <a:pt x="357" y="1143"/>
                </a:lnTo>
                <a:lnTo>
                  <a:pt x="362" y="845"/>
                </a:lnTo>
                <a:lnTo>
                  <a:pt x="357" y="751"/>
                </a:lnTo>
                <a:lnTo>
                  <a:pt x="357" y="751"/>
                </a:lnTo>
                <a:lnTo>
                  <a:pt x="359" y="746"/>
                </a:lnTo>
                <a:lnTo>
                  <a:pt x="362" y="736"/>
                </a:lnTo>
                <a:lnTo>
                  <a:pt x="362" y="736"/>
                </a:lnTo>
                <a:lnTo>
                  <a:pt x="362" y="732"/>
                </a:lnTo>
                <a:lnTo>
                  <a:pt x="360" y="726"/>
                </a:lnTo>
                <a:lnTo>
                  <a:pt x="351" y="709"/>
                </a:lnTo>
                <a:lnTo>
                  <a:pt x="343" y="691"/>
                </a:lnTo>
                <a:lnTo>
                  <a:pt x="338" y="681"/>
                </a:lnTo>
                <a:lnTo>
                  <a:pt x="338" y="681"/>
                </a:lnTo>
                <a:lnTo>
                  <a:pt x="338" y="675"/>
                </a:lnTo>
                <a:lnTo>
                  <a:pt x="340" y="666"/>
                </a:lnTo>
                <a:lnTo>
                  <a:pt x="343" y="656"/>
                </a:lnTo>
                <a:lnTo>
                  <a:pt x="343" y="656"/>
                </a:lnTo>
                <a:lnTo>
                  <a:pt x="349" y="670"/>
                </a:lnTo>
                <a:lnTo>
                  <a:pt x="355" y="681"/>
                </a:lnTo>
                <a:lnTo>
                  <a:pt x="362" y="691"/>
                </a:lnTo>
                <a:lnTo>
                  <a:pt x="362" y="691"/>
                </a:lnTo>
                <a:lnTo>
                  <a:pt x="371" y="700"/>
                </a:lnTo>
                <a:lnTo>
                  <a:pt x="381" y="707"/>
                </a:lnTo>
                <a:lnTo>
                  <a:pt x="392" y="714"/>
                </a:lnTo>
                <a:lnTo>
                  <a:pt x="397" y="716"/>
                </a:lnTo>
                <a:lnTo>
                  <a:pt x="402" y="716"/>
                </a:lnTo>
                <a:lnTo>
                  <a:pt x="402" y="716"/>
                </a:lnTo>
                <a:lnTo>
                  <a:pt x="413" y="715"/>
                </a:lnTo>
                <a:lnTo>
                  <a:pt x="427" y="711"/>
                </a:lnTo>
                <a:lnTo>
                  <a:pt x="442" y="706"/>
                </a:lnTo>
                <a:lnTo>
                  <a:pt x="442" y="706"/>
                </a:lnTo>
                <a:lnTo>
                  <a:pt x="444" y="710"/>
                </a:lnTo>
                <a:lnTo>
                  <a:pt x="449" y="716"/>
                </a:lnTo>
                <a:lnTo>
                  <a:pt x="452" y="719"/>
                </a:lnTo>
                <a:lnTo>
                  <a:pt x="456" y="721"/>
                </a:lnTo>
                <a:lnTo>
                  <a:pt x="459" y="722"/>
                </a:lnTo>
                <a:lnTo>
                  <a:pt x="462" y="721"/>
                </a:lnTo>
                <a:lnTo>
                  <a:pt x="462" y="721"/>
                </a:lnTo>
                <a:lnTo>
                  <a:pt x="465" y="716"/>
                </a:lnTo>
                <a:lnTo>
                  <a:pt x="467" y="711"/>
                </a:lnTo>
                <a:lnTo>
                  <a:pt x="467" y="706"/>
                </a:lnTo>
                <a:lnTo>
                  <a:pt x="467" y="706"/>
                </a:lnTo>
                <a:lnTo>
                  <a:pt x="469" y="707"/>
                </a:lnTo>
                <a:lnTo>
                  <a:pt x="475" y="709"/>
                </a:lnTo>
                <a:lnTo>
                  <a:pt x="479" y="710"/>
                </a:lnTo>
                <a:lnTo>
                  <a:pt x="482" y="710"/>
                </a:lnTo>
                <a:lnTo>
                  <a:pt x="484" y="709"/>
                </a:lnTo>
                <a:lnTo>
                  <a:pt x="487" y="706"/>
                </a:lnTo>
                <a:lnTo>
                  <a:pt x="487" y="706"/>
                </a:lnTo>
                <a:lnTo>
                  <a:pt x="489" y="699"/>
                </a:lnTo>
                <a:lnTo>
                  <a:pt x="490" y="690"/>
                </a:lnTo>
                <a:lnTo>
                  <a:pt x="492" y="681"/>
                </a:lnTo>
                <a:lnTo>
                  <a:pt x="492" y="681"/>
                </a:lnTo>
                <a:lnTo>
                  <a:pt x="495" y="671"/>
                </a:lnTo>
                <a:lnTo>
                  <a:pt x="499" y="661"/>
                </a:lnTo>
                <a:lnTo>
                  <a:pt x="502" y="651"/>
                </a:lnTo>
                <a:lnTo>
                  <a:pt x="502" y="651"/>
                </a:lnTo>
                <a:lnTo>
                  <a:pt x="504" y="643"/>
                </a:lnTo>
                <a:lnTo>
                  <a:pt x="505" y="633"/>
                </a:lnTo>
                <a:lnTo>
                  <a:pt x="505" y="625"/>
                </a:lnTo>
                <a:lnTo>
                  <a:pt x="504" y="623"/>
                </a:lnTo>
                <a:lnTo>
                  <a:pt x="502" y="622"/>
                </a:lnTo>
                <a:lnTo>
                  <a:pt x="502" y="622"/>
                </a:lnTo>
                <a:lnTo>
                  <a:pt x="493" y="620"/>
                </a:lnTo>
                <a:lnTo>
                  <a:pt x="483" y="620"/>
                </a:lnTo>
                <a:lnTo>
                  <a:pt x="472" y="619"/>
                </a:lnTo>
                <a:lnTo>
                  <a:pt x="469" y="618"/>
                </a:lnTo>
                <a:lnTo>
                  <a:pt x="467" y="617"/>
                </a:lnTo>
                <a:lnTo>
                  <a:pt x="467" y="617"/>
                </a:lnTo>
                <a:lnTo>
                  <a:pt x="461" y="607"/>
                </a:lnTo>
                <a:lnTo>
                  <a:pt x="457" y="597"/>
                </a:lnTo>
                <a:lnTo>
                  <a:pt x="457" y="597"/>
                </a:lnTo>
                <a:lnTo>
                  <a:pt x="454" y="593"/>
                </a:lnTo>
                <a:lnTo>
                  <a:pt x="451" y="588"/>
                </a:lnTo>
                <a:lnTo>
                  <a:pt x="446" y="583"/>
                </a:lnTo>
                <a:lnTo>
                  <a:pt x="442" y="582"/>
                </a:lnTo>
                <a:lnTo>
                  <a:pt x="442" y="582"/>
                </a:lnTo>
                <a:lnTo>
                  <a:pt x="441" y="581"/>
                </a:lnTo>
                <a:lnTo>
                  <a:pt x="438" y="579"/>
                </a:lnTo>
                <a:lnTo>
                  <a:pt x="437" y="577"/>
                </a:lnTo>
                <a:lnTo>
                  <a:pt x="437" y="577"/>
                </a:lnTo>
                <a:lnTo>
                  <a:pt x="438" y="576"/>
                </a:lnTo>
                <a:lnTo>
                  <a:pt x="442" y="571"/>
                </a:lnTo>
                <a:lnTo>
                  <a:pt x="446" y="562"/>
                </a:lnTo>
                <a:lnTo>
                  <a:pt x="447" y="557"/>
                </a:lnTo>
                <a:lnTo>
                  <a:pt x="447" y="552"/>
                </a:lnTo>
                <a:lnTo>
                  <a:pt x="447" y="552"/>
                </a:lnTo>
                <a:lnTo>
                  <a:pt x="446" y="545"/>
                </a:lnTo>
                <a:lnTo>
                  <a:pt x="444" y="536"/>
                </a:lnTo>
                <a:lnTo>
                  <a:pt x="437" y="517"/>
                </a:lnTo>
                <a:lnTo>
                  <a:pt x="429" y="500"/>
                </a:lnTo>
                <a:lnTo>
                  <a:pt x="427" y="495"/>
                </a:lnTo>
                <a:lnTo>
                  <a:pt x="427" y="492"/>
                </a:lnTo>
                <a:lnTo>
                  <a:pt x="427" y="492"/>
                </a:lnTo>
                <a:lnTo>
                  <a:pt x="427" y="480"/>
                </a:lnTo>
                <a:lnTo>
                  <a:pt x="427" y="454"/>
                </a:lnTo>
                <a:lnTo>
                  <a:pt x="426" y="428"/>
                </a:lnTo>
                <a:lnTo>
                  <a:pt x="426" y="418"/>
                </a:lnTo>
                <a:lnTo>
                  <a:pt x="427" y="413"/>
                </a:lnTo>
                <a:lnTo>
                  <a:pt x="427" y="413"/>
                </a:lnTo>
                <a:lnTo>
                  <a:pt x="432" y="398"/>
                </a:lnTo>
                <a:lnTo>
                  <a:pt x="437" y="378"/>
                </a:lnTo>
                <a:lnTo>
                  <a:pt x="437" y="378"/>
                </a:lnTo>
                <a:lnTo>
                  <a:pt x="438" y="364"/>
                </a:lnTo>
                <a:lnTo>
                  <a:pt x="439" y="346"/>
                </a:lnTo>
                <a:lnTo>
                  <a:pt x="441" y="331"/>
                </a:lnTo>
                <a:lnTo>
                  <a:pt x="442" y="323"/>
                </a:lnTo>
                <a:lnTo>
                  <a:pt x="442" y="323"/>
                </a:lnTo>
                <a:lnTo>
                  <a:pt x="446" y="311"/>
                </a:lnTo>
                <a:lnTo>
                  <a:pt x="447" y="304"/>
                </a:lnTo>
                <a:lnTo>
                  <a:pt x="447" y="300"/>
                </a:lnTo>
                <a:lnTo>
                  <a:pt x="447" y="299"/>
                </a:lnTo>
                <a:lnTo>
                  <a:pt x="447" y="299"/>
                </a:lnTo>
                <a:lnTo>
                  <a:pt x="444" y="291"/>
                </a:lnTo>
                <a:lnTo>
                  <a:pt x="441" y="276"/>
                </a:lnTo>
                <a:lnTo>
                  <a:pt x="438" y="261"/>
                </a:lnTo>
                <a:lnTo>
                  <a:pt x="437" y="254"/>
                </a:lnTo>
                <a:lnTo>
                  <a:pt x="437" y="254"/>
                </a:lnTo>
                <a:lnTo>
                  <a:pt x="439" y="235"/>
                </a:lnTo>
                <a:lnTo>
                  <a:pt x="442" y="219"/>
                </a:lnTo>
                <a:lnTo>
                  <a:pt x="467" y="214"/>
                </a:lnTo>
                <a:lnTo>
                  <a:pt x="467" y="214"/>
                </a:lnTo>
                <a:lnTo>
                  <a:pt x="472" y="204"/>
                </a:lnTo>
                <a:lnTo>
                  <a:pt x="472" y="204"/>
                </a:lnTo>
                <a:lnTo>
                  <a:pt x="474" y="197"/>
                </a:lnTo>
                <a:lnTo>
                  <a:pt x="477" y="184"/>
                </a:lnTo>
                <a:lnTo>
                  <a:pt x="480" y="173"/>
                </a:lnTo>
                <a:lnTo>
                  <a:pt x="482" y="169"/>
                </a:lnTo>
                <a:lnTo>
                  <a:pt x="482" y="169"/>
                </a:lnTo>
                <a:lnTo>
                  <a:pt x="484" y="169"/>
                </a:lnTo>
                <a:lnTo>
                  <a:pt x="487" y="169"/>
                </a:lnTo>
                <a:lnTo>
                  <a:pt x="492" y="169"/>
                </a:lnTo>
                <a:lnTo>
                  <a:pt x="521" y="189"/>
                </a:lnTo>
                <a:lnTo>
                  <a:pt x="521" y="189"/>
                </a:lnTo>
                <a:lnTo>
                  <a:pt x="528" y="193"/>
                </a:lnTo>
                <a:lnTo>
                  <a:pt x="544" y="199"/>
                </a:lnTo>
                <a:lnTo>
                  <a:pt x="552" y="202"/>
                </a:lnTo>
                <a:lnTo>
                  <a:pt x="560" y="203"/>
                </a:lnTo>
                <a:lnTo>
                  <a:pt x="567" y="203"/>
                </a:lnTo>
                <a:lnTo>
                  <a:pt x="570" y="202"/>
                </a:lnTo>
                <a:lnTo>
                  <a:pt x="571" y="199"/>
                </a:lnTo>
                <a:lnTo>
                  <a:pt x="571" y="199"/>
                </a:lnTo>
                <a:lnTo>
                  <a:pt x="572" y="197"/>
                </a:lnTo>
                <a:lnTo>
                  <a:pt x="572" y="193"/>
                </a:lnTo>
                <a:lnTo>
                  <a:pt x="571" y="186"/>
                </a:lnTo>
                <a:lnTo>
                  <a:pt x="567" y="177"/>
                </a:lnTo>
                <a:lnTo>
                  <a:pt x="564" y="167"/>
                </a:lnTo>
                <a:lnTo>
                  <a:pt x="555" y="151"/>
                </a:lnTo>
                <a:lnTo>
                  <a:pt x="551" y="145"/>
                </a:lnTo>
                <a:lnTo>
                  <a:pt x="551" y="145"/>
                </a:lnTo>
                <a:lnTo>
                  <a:pt x="552" y="138"/>
                </a:lnTo>
                <a:lnTo>
                  <a:pt x="556" y="130"/>
                </a:lnTo>
                <a:lnTo>
                  <a:pt x="556" y="130"/>
                </a:lnTo>
                <a:lnTo>
                  <a:pt x="565" y="127"/>
                </a:lnTo>
                <a:lnTo>
                  <a:pt x="583" y="122"/>
                </a:lnTo>
                <a:lnTo>
                  <a:pt x="602" y="116"/>
                </a:lnTo>
                <a:lnTo>
                  <a:pt x="608" y="113"/>
                </a:lnTo>
                <a:lnTo>
                  <a:pt x="610" y="111"/>
                </a:lnTo>
                <a:lnTo>
                  <a:pt x="611" y="110"/>
                </a:lnTo>
                <a:lnTo>
                  <a:pt x="611" y="110"/>
                </a:lnTo>
                <a:lnTo>
                  <a:pt x="611" y="107"/>
                </a:lnTo>
                <a:lnTo>
                  <a:pt x="608" y="105"/>
                </a:lnTo>
                <a:lnTo>
                  <a:pt x="601" y="95"/>
                </a:lnTo>
                <a:lnTo>
                  <a:pt x="588" y="84"/>
                </a:lnTo>
                <a:lnTo>
                  <a:pt x="574" y="71"/>
                </a:lnTo>
                <a:lnTo>
                  <a:pt x="556" y="59"/>
                </a:lnTo>
                <a:lnTo>
                  <a:pt x="539" y="45"/>
                </a:lnTo>
                <a:lnTo>
                  <a:pt x="520" y="34"/>
                </a:lnTo>
                <a:lnTo>
                  <a:pt x="502" y="25"/>
                </a:lnTo>
                <a:lnTo>
                  <a:pt x="502" y="25"/>
                </a:lnTo>
                <a:lnTo>
                  <a:pt x="467" y="12"/>
                </a:lnTo>
                <a:lnTo>
                  <a:pt x="449" y="7"/>
                </a:lnTo>
                <a:lnTo>
                  <a:pt x="434" y="3"/>
                </a:lnTo>
                <a:lnTo>
                  <a:pt x="420" y="0"/>
                </a:lnTo>
                <a:lnTo>
                  <a:pt x="406" y="0"/>
                </a:lnTo>
                <a:lnTo>
                  <a:pt x="401" y="2"/>
                </a:lnTo>
                <a:lnTo>
                  <a:pt x="396" y="4"/>
                </a:lnTo>
                <a:lnTo>
                  <a:pt x="391" y="7"/>
                </a:lnTo>
                <a:lnTo>
                  <a:pt x="387" y="10"/>
                </a:lnTo>
                <a:lnTo>
                  <a:pt x="387" y="10"/>
                </a:lnTo>
                <a:close/>
                <a:moveTo>
                  <a:pt x="248" y="1153"/>
                </a:moveTo>
                <a:lnTo>
                  <a:pt x="248" y="1153"/>
                </a:lnTo>
                <a:lnTo>
                  <a:pt x="251" y="1156"/>
                </a:lnTo>
                <a:lnTo>
                  <a:pt x="254" y="1157"/>
                </a:lnTo>
                <a:lnTo>
                  <a:pt x="258" y="1157"/>
                </a:lnTo>
                <a:lnTo>
                  <a:pt x="258" y="1158"/>
                </a:lnTo>
                <a:lnTo>
                  <a:pt x="258" y="1158"/>
                </a:lnTo>
                <a:lnTo>
                  <a:pt x="258" y="1158"/>
                </a:lnTo>
                <a:lnTo>
                  <a:pt x="258" y="1161"/>
                </a:lnTo>
                <a:lnTo>
                  <a:pt x="259" y="1167"/>
                </a:lnTo>
                <a:lnTo>
                  <a:pt x="263" y="1178"/>
                </a:lnTo>
                <a:lnTo>
                  <a:pt x="263" y="1178"/>
                </a:lnTo>
                <a:lnTo>
                  <a:pt x="264" y="1186"/>
                </a:lnTo>
                <a:lnTo>
                  <a:pt x="264" y="1196"/>
                </a:lnTo>
                <a:lnTo>
                  <a:pt x="263" y="1208"/>
                </a:lnTo>
                <a:lnTo>
                  <a:pt x="243" y="1203"/>
                </a:lnTo>
                <a:lnTo>
                  <a:pt x="243" y="1203"/>
                </a:lnTo>
                <a:lnTo>
                  <a:pt x="242" y="1201"/>
                </a:lnTo>
                <a:lnTo>
                  <a:pt x="242" y="1198"/>
                </a:lnTo>
                <a:lnTo>
                  <a:pt x="243" y="1193"/>
                </a:lnTo>
                <a:lnTo>
                  <a:pt x="243" y="1193"/>
                </a:lnTo>
                <a:lnTo>
                  <a:pt x="244" y="1183"/>
                </a:lnTo>
                <a:lnTo>
                  <a:pt x="246" y="1170"/>
                </a:lnTo>
                <a:lnTo>
                  <a:pt x="247" y="1157"/>
                </a:lnTo>
                <a:lnTo>
                  <a:pt x="248" y="1153"/>
                </a:lnTo>
                <a:lnTo>
                  <a:pt x="248" y="1153"/>
                </a:lnTo>
                <a:lnTo>
                  <a:pt x="248" y="1153"/>
                </a:lnTo>
                <a:close/>
              </a:path>
            </a:pathLst>
          </a:custGeom>
          <a:solidFill>
            <a:schemeClr val="tx1"/>
          </a:solidFill>
          <a:ln w="23813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6"/>
          <p:cNvSpPr>
            <a:spLocks/>
          </p:cNvSpPr>
          <p:nvPr/>
        </p:nvSpPr>
        <p:spPr bwMode="auto">
          <a:xfrm>
            <a:off x="8389764" y="849589"/>
            <a:ext cx="456644" cy="1615316"/>
          </a:xfrm>
          <a:custGeom>
            <a:avLst/>
            <a:gdLst>
              <a:gd name="T0" fmla="*/ 532 w 562"/>
              <a:gd name="T1" fmla="*/ 28 h 1988"/>
              <a:gd name="T2" fmla="*/ 471 w 562"/>
              <a:gd name="T3" fmla="*/ 5 h 1988"/>
              <a:gd name="T4" fmla="*/ 348 w 562"/>
              <a:gd name="T5" fmla="*/ 6 h 1988"/>
              <a:gd name="T6" fmla="*/ 297 w 562"/>
              <a:gd name="T7" fmla="*/ 22 h 1988"/>
              <a:gd name="T8" fmla="*/ 253 w 562"/>
              <a:gd name="T9" fmla="*/ 62 h 1988"/>
              <a:gd name="T10" fmla="*/ 236 w 562"/>
              <a:gd name="T11" fmla="*/ 105 h 1988"/>
              <a:gd name="T12" fmla="*/ 265 w 562"/>
              <a:gd name="T13" fmla="*/ 154 h 1988"/>
              <a:gd name="T14" fmla="*/ 266 w 562"/>
              <a:gd name="T15" fmla="*/ 159 h 1988"/>
              <a:gd name="T16" fmla="*/ 269 w 562"/>
              <a:gd name="T17" fmla="*/ 172 h 1988"/>
              <a:gd name="T18" fmla="*/ 269 w 562"/>
              <a:gd name="T19" fmla="*/ 201 h 1988"/>
              <a:gd name="T20" fmla="*/ 269 w 562"/>
              <a:gd name="T21" fmla="*/ 228 h 1988"/>
              <a:gd name="T22" fmla="*/ 250 w 562"/>
              <a:gd name="T23" fmla="*/ 287 h 1988"/>
              <a:gd name="T24" fmla="*/ 240 w 562"/>
              <a:gd name="T25" fmla="*/ 288 h 1988"/>
              <a:gd name="T26" fmla="*/ 167 w 562"/>
              <a:gd name="T27" fmla="*/ 344 h 1988"/>
              <a:gd name="T28" fmla="*/ 90 w 562"/>
              <a:gd name="T29" fmla="*/ 445 h 1988"/>
              <a:gd name="T30" fmla="*/ 55 w 562"/>
              <a:gd name="T31" fmla="*/ 658 h 1988"/>
              <a:gd name="T32" fmla="*/ 0 w 562"/>
              <a:gd name="T33" fmla="*/ 924 h 1988"/>
              <a:gd name="T34" fmla="*/ 7 w 562"/>
              <a:gd name="T35" fmla="*/ 974 h 1988"/>
              <a:gd name="T36" fmla="*/ 15 w 562"/>
              <a:gd name="T37" fmla="*/ 1004 h 1988"/>
              <a:gd name="T38" fmla="*/ 21 w 562"/>
              <a:gd name="T39" fmla="*/ 1006 h 1988"/>
              <a:gd name="T40" fmla="*/ 40 w 562"/>
              <a:gd name="T41" fmla="*/ 994 h 1988"/>
              <a:gd name="T42" fmla="*/ 65 w 562"/>
              <a:gd name="T43" fmla="*/ 1088 h 1988"/>
              <a:gd name="T44" fmla="*/ 101 w 562"/>
              <a:gd name="T45" fmla="*/ 1590 h 1988"/>
              <a:gd name="T46" fmla="*/ 103 w 562"/>
              <a:gd name="T47" fmla="*/ 1747 h 1988"/>
              <a:gd name="T48" fmla="*/ 85 w 562"/>
              <a:gd name="T49" fmla="*/ 1794 h 1988"/>
              <a:gd name="T50" fmla="*/ 84 w 562"/>
              <a:gd name="T51" fmla="*/ 1858 h 1988"/>
              <a:gd name="T52" fmla="*/ 91 w 562"/>
              <a:gd name="T53" fmla="*/ 1939 h 1988"/>
              <a:gd name="T54" fmla="*/ 117 w 562"/>
              <a:gd name="T55" fmla="*/ 1958 h 1988"/>
              <a:gd name="T56" fmla="*/ 213 w 562"/>
              <a:gd name="T57" fmla="*/ 1983 h 1988"/>
              <a:gd name="T58" fmla="*/ 286 w 562"/>
              <a:gd name="T59" fmla="*/ 1988 h 1988"/>
              <a:gd name="T60" fmla="*/ 328 w 562"/>
              <a:gd name="T61" fmla="*/ 1976 h 1988"/>
              <a:gd name="T62" fmla="*/ 339 w 562"/>
              <a:gd name="T63" fmla="*/ 1943 h 1988"/>
              <a:gd name="T64" fmla="*/ 403 w 562"/>
              <a:gd name="T65" fmla="*/ 1903 h 1988"/>
              <a:gd name="T66" fmla="*/ 485 w 562"/>
              <a:gd name="T67" fmla="*/ 1880 h 1988"/>
              <a:gd name="T68" fmla="*/ 498 w 562"/>
              <a:gd name="T69" fmla="*/ 1844 h 1988"/>
              <a:gd name="T70" fmla="*/ 489 w 562"/>
              <a:gd name="T71" fmla="*/ 1830 h 1988"/>
              <a:gd name="T72" fmla="*/ 443 w 562"/>
              <a:gd name="T73" fmla="*/ 1820 h 1988"/>
              <a:gd name="T74" fmla="*/ 334 w 562"/>
              <a:gd name="T75" fmla="*/ 1709 h 1988"/>
              <a:gd name="T76" fmla="*/ 359 w 562"/>
              <a:gd name="T77" fmla="*/ 1486 h 1988"/>
              <a:gd name="T78" fmla="*/ 431 w 562"/>
              <a:gd name="T79" fmla="*/ 1106 h 1988"/>
              <a:gd name="T80" fmla="*/ 451 w 562"/>
              <a:gd name="T81" fmla="*/ 1138 h 1988"/>
              <a:gd name="T82" fmla="*/ 461 w 562"/>
              <a:gd name="T83" fmla="*/ 1129 h 1988"/>
              <a:gd name="T84" fmla="*/ 448 w 562"/>
              <a:gd name="T85" fmla="*/ 1012 h 1988"/>
              <a:gd name="T86" fmla="*/ 446 w 562"/>
              <a:gd name="T87" fmla="*/ 800 h 1988"/>
              <a:gd name="T88" fmla="*/ 450 w 562"/>
              <a:gd name="T89" fmla="*/ 556 h 1988"/>
              <a:gd name="T90" fmla="*/ 419 w 562"/>
              <a:gd name="T91" fmla="*/ 431 h 1988"/>
              <a:gd name="T92" fmla="*/ 399 w 562"/>
              <a:gd name="T93" fmla="*/ 389 h 1988"/>
              <a:gd name="T94" fmla="*/ 407 w 562"/>
              <a:gd name="T95" fmla="*/ 346 h 1988"/>
              <a:gd name="T96" fmla="*/ 428 w 562"/>
              <a:gd name="T97" fmla="*/ 328 h 1988"/>
              <a:gd name="T98" fmla="*/ 469 w 562"/>
              <a:gd name="T99" fmla="*/ 324 h 1988"/>
              <a:gd name="T100" fmla="*/ 484 w 562"/>
              <a:gd name="T101" fmla="*/ 299 h 1988"/>
              <a:gd name="T102" fmla="*/ 489 w 562"/>
              <a:gd name="T103" fmla="*/ 274 h 1988"/>
              <a:gd name="T104" fmla="*/ 506 w 562"/>
              <a:gd name="T105" fmla="*/ 259 h 1988"/>
              <a:gd name="T106" fmla="*/ 510 w 562"/>
              <a:gd name="T107" fmla="*/ 187 h 1988"/>
              <a:gd name="T108" fmla="*/ 537 w 562"/>
              <a:gd name="T109" fmla="*/ 172 h 1988"/>
              <a:gd name="T110" fmla="*/ 537 w 562"/>
              <a:gd name="T111" fmla="*/ 155 h 1988"/>
              <a:gd name="T112" fmla="*/ 530 w 562"/>
              <a:gd name="T113" fmla="*/ 126 h 1988"/>
              <a:gd name="T114" fmla="*/ 559 w 562"/>
              <a:gd name="T115" fmla="*/ 97 h 1988"/>
              <a:gd name="T116" fmla="*/ 554 w 562"/>
              <a:gd name="T117" fmla="*/ 54 h 1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62" h="1988">
                <a:moveTo>
                  <a:pt x="554" y="54"/>
                </a:moveTo>
                <a:lnTo>
                  <a:pt x="554" y="54"/>
                </a:lnTo>
                <a:lnTo>
                  <a:pt x="548" y="44"/>
                </a:lnTo>
                <a:lnTo>
                  <a:pt x="541" y="36"/>
                </a:lnTo>
                <a:lnTo>
                  <a:pt x="532" y="28"/>
                </a:lnTo>
                <a:lnTo>
                  <a:pt x="522" y="22"/>
                </a:lnTo>
                <a:lnTo>
                  <a:pt x="511" y="16"/>
                </a:lnTo>
                <a:lnTo>
                  <a:pt x="498" y="12"/>
                </a:lnTo>
                <a:lnTo>
                  <a:pt x="485" y="7"/>
                </a:lnTo>
                <a:lnTo>
                  <a:pt x="471" y="5"/>
                </a:lnTo>
                <a:lnTo>
                  <a:pt x="456" y="2"/>
                </a:lnTo>
                <a:lnTo>
                  <a:pt x="441" y="1"/>
                </a:lnTo>
                <a:lnTo>
                  <a:pt x="410" y="0"/>
                </a:lnTo>
                <a:lnTo>
                  <a:pt x="379" y="1"/>
                </a:lnTo>
                <a:lnTo>
                  <a:pt x="348" y="6"/>
                </a:lnTo>
                <a:lnTo>
                  <a:pt x="348" y="6"/>
                </a:lnTo>
                <a:lnTo>
                  <a:pt x="334" y="8"/>
                </a:lnTo>
                <a:lnTo>
                  <a:pt x="321" y="12"/>
                </a:lnTo>
                <a:lnTo>
                  <a:pt x="308" y="17"/>
                </a:lnTo>
                <a:lnTo>
                  <a:pt x="297" y="22"/>
                </a:lnTo>
                <a:lnTo>
                  <a:pt x="287" y="28"/>
                </a:lnTo>
                <a:lnTo>
                  <a:pt x="279" y="35"/>
                </a:lnTo>
                <a:lnTo>
                  <a:pt x="271" y="41"/>
                </a:lnTo>
                <a:lnTo>
                  <a:pt x="264" y="47"/>
                </a:lnTo>
                <a:lnTo>
                  <a:pt x="253" y="62"/>
                </a:lnTo>
                <a:lnTo>
                  <a:pt x="244" y="76"/>
                </a:lnTo>
                <a:lnTo>
                  <a:pt x="239" y="88"/>
                </a:lnTo>
                <a:lnTo>
                  <a:pt x="236" y="99"/>
                </a:lnTo>
                <a:lnTo>
                  <a:pt x="236" y="99"/>
                </a:lnTo>
                <a:lnTo>
                  <a:pt x="236" y="105"/>
                </a:lnTo>
                <a:lnTo>
                  <a:pt x="238" y="110"/>
                </a:lnTo>
                <a:lnTo>
                  <a:pt x="241" y="120"/>
                </a:lnTo>
                <a:lnTo>
                  <a:pt x="246" y="130"/>
                </a:lnTo>
                <a:lnTo>
                  <a:pt x="253" y="140"/>
                </a:lnTo>
                <a:lnTo>
                  <a:pt x="265" y="154"/>
                </a:lnTo>
                <a:lnTo>
                  <a:pt x="269" y="158"/>
                </a:lnTo>
                <a:lnTo>
                  <a:pt x="269" y="159"/>
                </a:lnTo>
                <a:lnTo>
                  <a:pt x="269" y="159"/>
                </a:lnTo>
                <a:lnTo>
                  <a:pt x="269" y="159"/>
                </a:lnTo>
                <a:lnTo>
                  <a:pt x="266" y="159"/>
                </a:lnTo>
                <a:lnTo>
                  <a:pt x="266" y="160"/>
                </a:lnTo>
                <a:lnTo>
                  <a:pt x="266" y="164"/>
                </a:lnTo>
                <a:lnTo>
                  <a:pt x="269" y="169"/>
                </a:lnTo>
                <a:lnTo>
                  <a:pt x="269" y="169"/>
                </a:lnTo>
                <a:lnTo>
                  <a:pt x="269" y="172"/>
                </a:lnTo>
                <a:lnTo>
                  <a:pt x="271" y="181"/>
                </a:lnTo>
                <a:lnTo>
                  <a:pt x="271" y="192"/>
                </a:lnTo>
                <a:lnTo>
                  <a:pt x="270" y="197"/>
                </a:lnTo>
                <a:lnTo>
                  <a:pt x="269" y="201"/>
                </a:lnTo>
                <a:lnTo>
                  <a:pt x="269" y="201"/>
                </a:lnTo>
                <a:lnTo>
                  <a:pt x="266" y="205"/>
                </a:lnTo>
                <a:lnTo>
                  <a:pt x="265" y="208"/>
                </a:lnTo>
                <a:lnTo>
                  <a:pt x="265" y="218"/>
                </a:lnTo>
                <a:lnTo>
                  <a:pt x="267" y="226"/>
                </a:lnTo>
                <a:lnTo>
                  <a:pt x="269" y="228"/>
                </a:lnTo>
                <a:lnTo>
                  <a:pt x="269" y="249"/>
                </a:lnTo>
                <a:lnTo>
                  <a:pt x="269" y="249"/>
                </a:lnTo>
                <a:lnTo>
                  <a:pt x="259" y="272"/>
                </a:lnTo>
                <a:lnTo>
                  <a:pt x="253" y="284"/>
                </a:lnTo>
                <a:lnTo>
                  <a:pt x="250" y="287"/>
                </a:lnTo>
                <a:lnTo>
                  <a:pt x="251" y="284"/>
                </a:lnTo>
                <a:lnTo>
                  <a:pt x="251" y="284"/>
                </a:lnTo>
                <a:lnTo>
                  <a:pt x="250" y="283"/>
                </a:lnTo>
                <a:lnTo>
                  <a:pt x="249" y="283"/>
                </a:lnTo>
                <a:lnTo>
                  <a:pt x="240" y="288"/>
                </a:lnTo>
                <a:lnTo>
                  <a:pt x="214" y="308"/>
                </a:lnTo>
                <a:lnTo>
                  <a:pt x="185" y="331"/>
                </a:lnTo>
                <a:lnTo>
                  <a:pt x="173" y="339"/>
                </a:lnTo>
                <a:lnTo>
                  <a:pt x="167" y="344"/>
                </a:lnTo>
                <a:lnTo>
                  <a:pt x="167" y="344"/>
                </a:lnTo>
                <a:lnTo>
                  <a:pt x="164" y="345"/>
                </a:lnTo>
                <a:lnTo>
                  <a:pt x="161" y="349"/>
                </a:lnTo>
                <a:lnTo>
                  <a:pt x="151" y="360"/>
                </a:lnTo>
                <a:lnTo>
                  <a:pt x="125" y="395"/>
                </a:lnTo>
                <a:lnTo>
                  <a:pt x="90" y="445"/>
                </a:lnTo>
                <a:lnTo>
                  <a:pt x="59" y="556"/>
                </a:lnTo>
                <a:lnTo>
                  <a:pt x="59" y="556"/>
                </a:lnTo>
                <a:lnTo>
                  <a:pt x="62" y="618"/>
                </a:lnTo>
                <a:lnTo>
                  <a:pt x="62" y="618"/>
                </a:lnTo>
                <a:lnTo>
                  <a:pt x="55" y="658"/>
                </a:lnTo>
                <a:lnTo>
                  <a:pt x="48" y="696"/>
                </a:lnTo>
                <a:lnTo>
                  <a:pt x="3" y="848"/>
                </a:lnTo>
                <a:lnTo>
                  <a:pt x="3" y="897"/>
                </a:lnTo>
                <a:lnTo>
                  <a:pt x="3" y="897"/>
                </a:lnTo>
                <a:lnTo>
                  <a:pt x="0" y="924"/>
                </a:lnTo>
                <a:lnTo>
                  <a:pt x="0" y="946"/>
                </a:lnTo>
                <a:lnTo>
                  <a:pt x="2" y="955"/>
                </a:lnTo>
                <a:lnTo>
                  <a:pt x="3" y="963"/>
                </a:lnTo>
                <a:lnTo>
                  <a:pt x="3" y="963"/>
                </a:lnTo>
                <a:lnTo>
                  <a:pt x="7" y="974"/>
                </a:lnTo>
                <a:lnTo>
                  <a:pt x="12" y="983"/>
                </a:lnTo>
                <a:lnTo>
                  <a:pt x="16" y="991"/>
                </a:lnTo>
                <a:lnTo>
                  <a:pt x="16" y="991"/>
                </a:lnTo>
                <a:lnTo>
                  <a:pt x="15" y="997"/>
                </a:lnTo>
                <a:lnTo>
                  <a:pt x="15" y="1004"/>
                </a:lnTo>
                <a:lnTo>
                  <a:pt x="16" y="1009"/>
                </a:lnTo>
                <a:lnTo>
                  <a:pt x="16" y="1009"/>
                </a:lnTo>
                <a:lnTo>
                  <a:pt x="18" y="1009"/>
                </a:lnTo>
                <a:lnTo>
                  <a:pt x="19" y="1009"/>
                </a:lnTo>
                <a:lnTo>
                  <a:pt x="21" y="1006"/>
                </a:lnTo>
                <a:lnTo>
                  <a:pt x="29" y="999"/>
                </a:lnTo>
                <a:lnTo>
                  <a:pt x="34" y="995"/>
                </a:lnTo>
                <a:lnTo>
                  <a:pt x="38" y="992"/>
                </a:lnTo>
                <a:lnTo>
                  <a:pt x="39" y="992"/>
                </a:lnTo>
                <a:lnTo>
                  <a:pt x="40" y="994"/>
                </a:lnTo>
                <a:lnTo>
                  <a:pt x="41" y="997"/>
                </a:lnTo>
                <a:lnTo>
                  <a:pt x="41" y="997"/>
                </a:lnTo>
                <a:lnTo>
                  <a:pt x="44" y="1041"/>
                </a:lnTo>
                <a:lnTo>
                  <a:pt x="45" y="1071"/>
                </a:lnTo>
                <a:lnTo>
                  <a:pt x="65" y="1088"/>
                </a:lnTo>
                <a:lnTo>
                  <a:pt x="94" y="1256"/>
                </a:lnTo>
                <a:lnTo>
                  <a:pt x="90" y="1370"/>
                </a:lnTo>
                <a:lnTo>
                  <a:pt x="107" y="1492"/>
                </a:lnTo>
                <a:lnTo>
                  <a:pt x="107" y="1492"/>
                </a:lnTo>
                <a:lnTo>
                  <a:pt x="101" y="1590"/>
                </a:lnTo>
                <a:lnTo>
                  <a:pt x="94" y="1698"/>
                </a:lnTo>
                <a:lnTo>
                  <a:pt x="94" y="1698"/>
                </a:lnTo>
                <a:lnTo>
                  <a:pt x="95" y="1711"/>
                </a:lnTo>
                <a:lnTo>
                  <a:pt x="98" y="1727"/>
                </a:lnTo>
                <a:lnTo>
                  <a:pt x="103" y="1747"/>
                </a:lnTo>
                <a:lnTo>
                  <a:pt x="103" y="1747"/>
                </a:lnTo>
                <a:lnTo>
                  <a:pt x="97" y="1764"/>
                </a:lnTo>
                <a:lnTo>
                  <a:pt x="86" y="1789"/>
                </a:lnTo>
                <a:lnTo>
                  <a:pt x="86" y="1789"/>
                </a:lnTo>
                <a:lnTo>
                  <a:pt x="85" y="1794"/>
                </a:lnTo>
                <a:lnTo>
                  <a:pt x="84" y="1801"/>
                </a:lnTo>
                <a:lnTo>
                  <a:pt x="84" y="1821"/>
                </a:lnTo>
                <a:lnTo>
                  <a:pt x="84" y="1842"/>
                </a:lnTo>
                <a:lnTo>
                  <a:pt x="84" y="1858"/>
                </a:lnTo>
                <a:lnTo>
                  <a:pt x="84" y="1858"/>
                </a:lnTo>
                <a:lnTo>
                  <a:pt x="82" y="1876"/>
                </a:lnTo>
                <a:lnTo>
                  <a:pt x="82" y="1898"/>
                </a:lnTo>
                <a:lnTo>
                  <a:pt x="84" y="1928"/>
                </a:lnTo>
                <a:lnTo>
                  <a:pt x="84" y="1928"/>
                </a:lnTo>
                <a:lnTo>
                  <a:pt x="91" y="1939"/>
                </a:lnTo>
                <a:lnTo>
                  <a:pt x="98" y="1948"/>
                </a:lnTo>
                <a:lnTo>
                  <a:pt x="101" y="1950"/>
                </a:lnTo>
                <a:lnTo>
                  <a:pt x="103" y="1952"/>
                </a:lnTo>
                <a:lnTo>
                  <a:pt x="103" y="1952"/>
                </a:lnTo>
                <a:lnTo>
                  <a:pt x="117" y="1958"/>
                </a:lnTo>
                <a:lnTo>
                  <a:pt x="143" y="1968"/>
                </a:lnTo>
                <a:lnTo>
                  <a:pt x="161" y="1974"/>
                </a:lnTo>
                <a:lnTo>
                  <a:pt x="178" y="1979"/>
                </a:lnTo>
                <a:lnTo>
                  <a:pt x="195" y="1981"/>
                </a:lnTo>
                <a:lnTo>
                  <a:pt x="213" y="1983"/>
                </a:lnTo>
                <a:lnTo>
                  <a:pt x="213" y="1983"/>
                </a:lnTo>
                <a:lnTo>
                  <a:pt x="230" y="1984"/>
                </a:lnTo>
                <a:lnTo>
                  <a:pt x="249" y="1985"/>
                </a:lnTo>
                <a:lnTo>
                  <a:pt x="267" y="1986"/>
                </a:lnTo>
                <a:lnTo>
                  <a:pt x="286" y="1988"/>
                </a:lnTo>
                <a:lnTo>
                  <a:pt x="302" y="1986"/>
                </a:lnTo>
                <a:lnTo>
                  <a:pt x="311" y="1985"/>
                </a:lnTo>
                <a:lnTo>
                  <a:pt x="317" y="1983"/>
                </a:lnTo>
                <a:lnTo>
                  <a:pt x="323" y="1980"/>
                </a:lnTo>
                <a:lnTo>
                  <a:pt x="328" y="1976"/>
                </a:lnTo>
                <a:lnTo>
                  <a:pt x="332" y="1972"/>
                </a:lnTo>
                <a:lnTo>
                  <a:pt x="334" y="1965"/>
                </a:lnTo>
                <a:lnTo>
                  <a:pt x="334" y="1965"/>
                </a:lnTo>
                <a:lnTo>
                  <a:pt x="338" y="1954"/>
                </a:lnTo>
                <a:lnTo>
                  <a:pt x="339" y="1943"/>
                </a:lnTo>
                <a:lnTo>
                  <a:pt x="342" y="1927"/>
                </a:lnTo>
                <a:lnTo>
                  <a:pt x="342" y="1917"/>
                </a:lnTo>
                <a:lnTo>
                  <a:pt x="342" y="1913"/>
                </a:lnTo>
                <a:lnTo>
                  <a:pt x="342" y="1913"/>
                </a:lnTo>
                <a:lnTo>
                  <a:pt x="403" y="1903"/>
                </a:lnTo>
                <a:lnTo>
                  <a:pt x="448" y="1894"/>
                </a:lnTo>
                <a:lnTo>
                  <a:pt x="471" y="1890"/>
                </a:lnTo>
                <a:lnTo>
                  <a:pt x="471" y="1890"/>
                </a:lnTo>
                <a:lnTo>
                  <a:pt x="480" y="1885"/>
                </a:lnTo>
                <a:lnTo>
                  <a:pt x="485" y="1880"/>
                </a:lnTo>
                <a:lnTo>
                  <a:pt x="490" y="1875"/>
                </a:lnTo>
                <a:lnTo>
                  <a:pt x="493" y="1868"/>
                </a:lnTo>
                <a:lnTo>
                  <a:pt x="497" y="1861"/>
                </a:lnTo>
                <a:lnTo>
                  <a:pt x="498" y="1852"/>
                </a:lnTo>
                <a:lnTo>
                  <a:pt x="498" y="1844"/>
                </a:lnTo>
                <a:lnTo>
                  <a:pt x="498" y="1844"/>
                </a:lnTo>
                <a:lnTo>
                  <a:pt x="497" y="1840"/>
                </a:lnTo>
                <a:lnTo>
                  <a:pt x="496" y="1836"/>
                </a:lnTo>
                <a:lnTo>
                  <a:pt x="492" y="1832"/>
                </a:lnTo>
                <a:lnTo>
                  <a:pt x="489" y="1830"/>
                </a:lnTo>
                <a:lnTo>
                  <a:pt x="480" y="1826"/>
                </a:lnTo>
                <a:lnTo>
                  <a:pt x="470" y="1822"/>
                </a:lnTo>
                <a:lnTo>
                  <a:pt x="460" y="1821"/>
                </a:lnTo>
                <a:lnTo>
                  <a:pt x="451" y="1820"/>
                </a:lnTo>
                <a:lnTo>
                  <a:pt x="443" y="1820"/>
                </a:lnTo>
                <a:lnTo>
                  <a:pt x="380" y="1820"/>
                </a:lnTo>
                <a:lnTo>
                  <a:pt x="352" y="1768"/>
                </a:lnTo>
                <a:lnTo>
                  <a:pt x="331" y="1722"/>
                </a:lnTo>
                <a:lnTo>
                  <a:pt x="331" y="1722"/>
                </a:lnTo>
                <a:lnTo>
                  <a:pt x="334" y="1709"/>
                </a:lnTo>
                <a:lnTo>
                  <a:pt x="338" y="1694"/>
                </a:lnTo>
                <a:lnTo>
                  <a:pt x="338" y="1694"/>
                </a:lnTo>
                <a:lnTo>
                  <a:pt x="342" y="1660"/>
                </a:lnTo>
                <a:lnTo>
                  <a:pt x="349" y="1589"/>
                </a:lnTo>
                <a:lnTo>
                  <a:pt x="359" y="1486"/>
                </a:lnTo>
                <a:lnTo>
                  <a:pt x="383" y="1339"/>
                </a:lnTo>
                <a:lnTo>
                  <a:pt x="408" y="1151"/>
                </a:lnTo>
                <a:lnTo>
                  <a:pt x="429" y="1099"/>
                </a:lnTo>
                <a:lnTo>
                  <a:pt x="429" y="1099"/>
                </a:lnTo>
                <a:lnTo>
                  <a:pt x="431" y="1106"/>
                </a:lnTo>
                <a:lnTo>
                  <a:pt x="438" y="1120"/>
                </a:lnTo>
                <a:lnTo>
                  <a:pt x="441" y="1128"/>
                </a:lnTo>
                <a:lnTo>
                  <a:pt x="446" y="1134"/>
                </a:lnTo>
                <a:lnTo>
                  <a:pt x="449" y="1137"/>
                </a:lnTo>
                <a:lnTo>
                  <a:pt x="451" y="1138"/>
                </a:lnTo>
                <a:lnTo>
                  <a:pt x="454" y="1138"/>
                </a:lnTo>
                <a:lnTo>
                  <a:pt x="456" y="1138"/>
                </a:lnTo>
                <a:lnTo>
                  <a:pt x="456" y="1138"/>
                </a:lnTo>
                <a:lnTo>
                  <a:pt x="459" y="1134"/>
                </a:lnTo>
                <a:lnTo>
                  <a:pt x="461" y="1129"/>
                </a:lnTo>
                <a:lnTo>
                  <a:pt x="461" y="1122"/>
                </a:lnTo>
                <a:lnTo>
                  <a:pt x="461" y="1112"/>
                </a:lnTo>
                <a:lnTo>
                  <a:pt x="459" y="1088"/>
                </a:lnTo>
                <a:lnTo>
                  <a:pt x="456" y="1062"/>
                </a:lnTo>
                <a:lnTo>
                  <a:pt x="448" y="1012"/>
                </a:lnTo>
                <a:lnTo>
                  <a:pt x="443" y="991"/>
                </a:lnTo>
                <a:lnTo>
                  <a:pt x="439" y="897"/>
                </a:lnTo>
                <a:lnTo>
                  <a:pt x="454" y="879"/>
                </a:lnTo>
                <a:lnTo>
                  <a:pt x="456" y="820"/>
                </a:lnTo>
                <a:lnTo>
                  <a:pt x="446" y="800"/>
                </a:lnTo>
                <a:lnTo>
                  <a:pt x="446" y="661"/>
                </a:lnTo>
                <a:lnTo>
                  <a:pt x="446" y="661"/>
                </a:lnTo>
                <a:lnTo>
                  <a:pt x="449" y="611"/>
                </a:lnTo>
                <a:lnTo>
                  <a:pt x="450" y="575"/>
                </a:lnTo>
                <a:lnTo>
                  <a:pt x="450" y="556"/>
                </a:lnTo>
                <a:lnTo>
                  <a:pt x="450" y="556"/>
                </a:lnTo>
                <a:lnTo>
                  <a:pt x="446" y="524"/>
                </a:lnTo>
                <a:lnTo>
                  <a:pt x="443" y="497"/>
                </a:lnTo>
                <a:lnTo>
                  <a:pt x="419" y="431"/>
                </a:lnTo>
                <a:lnTo>
                  <a:pt x="419" y="431"/>
                </a:lnTo>
                <a:lnTo>
                  <a:pt x="412" y="423"/>
                </a:lnTo>
                <a:lnTo>
                  <a:pt x="408" y="416"/>
                </a:lnTo>
                <a:lnTo>
                  <a:pt x="404" y="410"/>
                </a:lnTo>
                <a:lnTo>
                  <a:pt x="404" y="410"/>
                </a:lnTo>
                <a:lnTo>
                  <a:pt x="399" y="389"/>
                </a:lnTo>
                <a:lnTo>
                  <a:pt x="394" y="375"/>
                </a:lnTo>
                <a:lnTo>
                  <a:pt x="394" y="375"/>
                </a:lnTo>
                <a:lnTo>
                  <a:pt x="397" y="369"/>
                </a:lnTo>
                <a:lnTo>
                  <a:pt x="402" y="355"/>
                </a:lnTo>
                <a:lnTo>
                  <a:pt x="407" y="346"/>
                </a:lnTo>
                <a:lnTo>
                  <a:pt x="412" y="339"/>
                </a:lnTo>
                <a:lnTo>
                  <a:pt x="416" y="334"/>
                </a:lnTo>
                <a:lnTo>
                  <a:pt x="421" y="329"/>
                </a:lnTo>
                <a:lnTo>
                  <a:pt x="421" y="329"/>
                </a:lnTo>
                <a:lnTo>
                  <a:pt x="428" y="328"/>
                </a:lnTo>
                <a:lnTo>
                  <a:pt x="435" y="327"/>
                </a:lnTo>
                <a:lnTo>
                  <a:pt x="449" y="328"/>
                </a:lnTo>
                <a:lnTo>
                  <a:pt x="456" y="327"/>
                </a:lnTo>
                <a:lnTo>
                  <a:pt x="462" y="327"/>
                </a:lnTo>
                <a:lnTo>
                  <a:pt x="469" y="324"/>
                </a:lnTo>
                <a:lnTo>
                  <a:pt x="475" y="319"/>
                </a:lnTo>
                <a:lnTo>
                  <a:pt x="475" y="319"/>
                </a:lnTo>
                <a:lnTo>
                  <a:pt x="479" y="313"/>
                </a:lnTo>
                <a:lnTo>
                  <a:pt x="482" y="307"/>
                </a:lnTo>
                <a:lnTo>
                  <a:pt x="484" y="299"/>
                </a:lnTo>
                <a:lnTo>
                  <a:pt x="485" y="292"/>
                </a:lnTo>
                <a:lnTo>
                  <a:pt x="486" y="281"/>
                </a:lnTo>
                <a:lnTo>
                  <a:pt x="487" y="276"/>
                </a:lnTo>
                <a:lnTo>
                  <a:pt x="489" y="274"/>
                </a:lnTo>
                <a:lnTo>
                  <a:pt x="489" y="274"/>
                </a:lnTo>
                <a:lnTo>
                  <a:pt x="498" y="267"/>
                </a:lnTo>
                <a:lnTo>
                  <a:pt x="503" y="263"/>
                </a:lnTo>
                <a:lnTo>
                  <a:pt x="505" y="261"/>
                </a:lnTo>
                <a:lnTo>
                  <a:pt x="506" y="259"/>
                </a:lnTo>
                <a:lnTo>
                  <a:pt x="506" y="259"/>
                </a:lnTo>
                <a:lnTo>
                  <a:pt x="502" y="241"/>
                </a:lnTo>
                <a:lnTo>
                  <a:pt x="498" y="225"/>
                </a:lnTo>
                <a:lnTo>
                  <a:pt x="506" y="186"/>
                </a:lnTo>
                <a:lnTo>
                  <a:pt x="506" y="186"/>
                </a:lnTo>
                <a:lnTo>
                  <a:pt x="510" y="187"/>
                </a:lnTo>
                <a:lnTo>
                  <a:pt x="518" y="186"/>
                </a:lnTo>
                <a:lnTo>
                  <a:pt x="523" y="184"/>
                </a:lnTo>
                <a:lnTo>
                  <a:pt x="528" y="181"/>
                </a:lnTo>
                <a:lnTo>
                  <a:pt x="533" y="177"/>
                </a:lnTo>
                <a:lnTo>
                  <a:pt x="537" y="172"/>
                </a:lnTo>
                <a:lnTo>
                  <a:pt x="537" y="172"/>
                </a:lnTo>
                <a:lnTo>
                  <a:pt x="539" y="167"/>
                </a:lnTo>
                <a:lnTo>
                  <a:pt x="541" y="163"/>
                </a:lnTo>
                <a:lnTo>
                  <a:pt x="539" y="159"/>
                </a:lnTo>
                <a:lnTo>
                  <a:pt x="537" y="155"/>
                </a:lnTo>
                <a:lnTo>
                  <a:pt x="533" y="150"/>
                </a:lnTo>
                <a:lnTo>
                  <a:pt x="531" y="149"/>
                </a:lnTo>
                <a:lnTo>
                  <a:pt x="520" y="131"/>
                </a:lnTo>
                <a:lnTo>
                  <a:pt x="520" y="131"/>
                </a:lnTo>
                <a:lnTo>
                  <a:pt x="530" y="126"/>
                </a:lnTo>
                <a:lnTo>
                  <a:pt x="538" y="122"/>
                </a:lnTo>
                <a:lnTo>
                  <a:pt x="548" y="113"/>
                </a:lnTo>
                <a:lnTo>
                  <a:pt x="552" y="108"/>
                </a:lnTo>
                <a:lnTo>
                  <a:pt x="556" y="103"/>
                </a:lnTo>
                <a:lnTo>
                  <a:pt x="559" y="97"/>
                </a:lnTo>
                <a:lnTo>
                  <a:pt x="561" y="89"/>
                </a:lnTo>
                <a:lnTo>
                  <a:pt x="562" y="82"/>
                </a:lnTo>
                <a:lnTo>
                  <a:pt x="561" y="73"/>
                </a:lnTo>
                <a:lnTo>
                  <a:pt x="559" y="64"/>
                </a:lnTo>
                <a:lnTo>
                  <a:pt x="554" y="54"/>
                </a:lnTo>
                <a:lnTo>
                  <a:pt x="554" y="54"/>
                </a:lnTo>
                <a:close/>
              </a:path>
            </a:pathLst>
          </a:custGeom>
          <a:solidFill>
            <a:schemeClr val="tx1"/>
          </a:solidFill>
          <a:ln w="23813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3"/>
          <p:cNvSpPr>
            <a:spLocks/>
          </p:cNvSpPr>
          <p:nvPr/>
        </p:nvSpPr>
        <p:spPr bwMode="auto">
          <a:xfrm>
            <a:off x="2780968" y="2798930"/>
            <a:ext cx="787348" cy="1606966"/>
          </a:xfrm>
          <a:custGeom>
            <a:avLst/>
            <a:gdLst>
              <a:gd name="T0" fmla="*/ 145 w 854"/>
              <a:gd name="T1" fmla="*/ 71 h 1743"/>
              <a:gd name="T2" fmla="*/ 133 w 854"/>
              <a:gd name="T3" fmla="*/ 95 h 1743"/>
              <a:gd name="T4" fmla="*/ 171 w 854"/>
              <a:gd name="T5" fmla="*/ 131 h 1743"/>
              <a:gd name="T6" fmla="*/ 172 w 854"/>
              <a:gd name="T7" fmla="*/ 189 h 1743"/>
              <a:gd name="T8" fmla="*/ 170 w 854"/>
              <a:gd name="T9" fmla="*/ 225 h 1743"/>
              <a:gd name="T10" fmla="*/ 182 w 854"/>
              <a:gd name="T11" fmla="*/ 240 h 1743"/>
              <a:gd name="T12" fmla="*/ 92 w 854"/>
              <a:gd name="T13" fmla="*/ 310 h 1743"/>
              <a:gd name="T14" fmla="*/ 7 w 854"/>
              <a:gd name="T15" fmla="*/ 399 h 1743"/>
              <a:gd name="T16" fmla="*/ 2 w 854"/>
              <a:gd name="T17" fmla="*/ 470 h 1743"/>
              <a:gd name="T18" fmla="*/ 11 w 854"/>
              <a:gd name="T19" fmla="*/ 676 h 1743"/>
              <a:gd name="T20" fmla="*/ 32 w 854"/>
              <a:gd name="T21" fmla="*/ 956 h 1743"/>
              <a:gd name="T22" fmla="*/ 43 w 854"/>
              <a:gd name="T23" fmla="*/ 967 h 1743"/>
              <a:gd name="T24" fmla="*/ 47 w 854"/>
              <a:gd name="T25" fmla="*/ 1015 h 1743"/>
              <a:gd name="T26" fmla="*/ 72 w 854"/>
              <a:gd name="T27" fmla="*/ 1030 h 1743"/>
              <a:gd name="T28" fmla="*/ 85 w 854"/>
              <a:gd name="T29" fmla="*/ 1044 h 1743"/>
              <a:gd name="T30" fmla="*/ 121 w 854"/>
              <a:gd name="T31" fmla="*/ 1049 h 1743"/>
              <a:gd name="T32" fmla="*/ 134 w 854"/>
              <a:gd name="T33" fmla="*/ 1049 h 1743"/>
              <a:gd name="T34" fmla="*/ 146 w 854"/>
              <a:gd name="T35" fmla="*/ 1224 h 1743"/>
              <a:gd name="T36" fmla="*/ 176 w 854"/>
              <a:gd name="T37" fmla="*/ 1358 h 1743"/>
              <a:gd name="T38" fmla="*/ 191 w 854"/>
              <a:gd name="T39" fmla="*/ 1527 h 1743"/>
              <a:gd name="T40" fmla="*/ 201 w 854"/>
              <a:gd name="T41" fmla="*/ 1671 h 1743"/>
              <a:gd name="T42" fmla="*/ 202 w 854"/>
              <a:gd name="T43" fmla="*/ 1709 h 1743"/>
              <a:gd name="T44" fmla="*/ 243 w 854"/>
              <a:gd name="T45" fmla="*/ 1741 h 1743"/>
              <a:gd name="T46" fmla="*/ 305 w 854"/>
              <a:gd name="T47" fmla="*/ 1731 h 1743"/>
              <a:gd name="T48" fmla="*/ 316 w 854"/>
              <a:gd name="T49" fmla="*/ 1694 h 1743"/>
              <a:gd name="T50" fmla="*/ 299 w 854"/>
              <a:gd name="T51" fmla="*/ 1656 h 1743"/>
              <a:gd name="T52" fmla="*/ 305 w 854"/>
              <a:gd name="T53" fmla="*/ 1617 h 1743"/>
              <a:gd name="T54" fmla="*/ 303 w 854"/>
              <a:gd name="T55" fmla="*/ 1489 h 1743"/>
              <a:gd name="T56" fmla="*/ 295 w 854"/>
              <a:gd name="T57" fmla="*/ 1377 h 1743"/>
              <a:gd name="T58" fmla="*/ 395 w 854"/>
              <a:gd name="T59" fmla="*/ 1340 h 1743"/>
              <a:gd name="T60" fmla="*/ 418 w 854"/>
              <a:gd name="T61" fmla="*/ 1456 h 1743"/>
              <a:gd name="T62" fmla="*/ 447 w 854"/>
              <a:gd name="T63" fmla="*/ 1706 h 1743"/>
              <a:gd name="T64" fmla="*/ 521 w 854"/>
              <a:gd name="T65" fmla="*/ 1716 h 1743"/>
              <a:gd name="T66" fmla="*/ 616 w 854"/>
              <a:gd name="T67" fmla="*/ 1712 h 1743"/>
              <a:gd name="T68" fmla="*/ 639 w 854"/>
              <a:gd name="T69" fmla="*/ 1691 h 1743"/>
              <a:gd name="T70" fmla="*/ 628 w 854"/>
              <a:gd name="T71" fmla="*/ 1661 h 1743"/>
              <a:gd name="T72" fmla="*/ 567 w 854"/>
              <a:gd name="T73" fmla="*/ 1639 h 1743"/>
              <a:gd name="T74" fmla="*/ 529 w 854"/>
              <a:gd name="T75" fmla="*/ 1194 h 1743"/>
              <a:gd name="T76" fmla="*/ 608 w 854"/>
              <a:gd name="T77" fmla="*/ 1100 h 1743"/>
              <a:gd name="T78" fmla="*/ 827 w 854"/>
              <a:gd name="T79" fmla="*/ 1269 h 1743"/>
              <a:gd name="T80" fmla="*/ 852 w 854"/>
              <a:gd name="T81" fmla="*/ 1264 h 1743"/>
              <a:gd name="T82" fmla="*/ 852 w 854"/>
              <a:gd name="T83" fmla="*/ 1224 h 1743"/>
              <a:gd name="T84" fmla="*/ 653 w 854"/>
              <a:gd name="T85" fmla="*/ 975 h 1743"/>
              <a:gd name="T86" fmla="*/ 647 w 854"/>
              <a:gd name="T87" fmla="*/ 892 h 1743"/>
              <a:gd name="T88" fmla="*/ 627 w 854"/>
              <a:gd name="T89" fmla="*/ 783 h 1743"/>
              <a:gd name="T90" fmla="*/ 619 w 854"/>
              <a:gd name="T91" fmla="*/ 661 h 1743"/>
              <a:gd name="T92" fmla="*/ 546 w 854"/>
              <a:gd name="T93" fmla="*/ 291 h 1743"/>
              <a:gd name="T94" fmla="*/ 370 w 854"/>
              <a:gd name="T95" fmla="*/ 240 h 1743"/>
              <a:gd name="T96" fmla="*/ 382 w 854"/>
              <a:gd name="T97" fmla="*/ 157 h 1743"/>
              <a:gd name="T98" fmla="*/ 415 w 854"/>
              <a:gd name="T99" fmla="*/ 132 h 1743"/>
              <a:gd name="T100" fmla="*/ 405 w 854"/>
              <a:gd name="T101" fmla="*/ 111 h 1743"/>
              <a:gd name="T102" fmla="*/ 419 w 854"/>
              <a:gd name="T103" fmla="*/ 61 h 1743"/>
              <a:gd name="T104" fmla="*/ 350 w 854"/>
              <a:gd name="T105" fmla="*/ 6 h 1743"/>
              <a:gd name="T106" fmla="*/ 290 w 854"/>
              <a:gd name="T107" fmla="*/ 1 h 1743"/>
              <a:gd name="T108" fmla="*/ 247 w 854"/>
              <a:gd name="T109" fmla="*/ 4 h 17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54" h="1743">
                <a:moveTo>
                  <a:pt x="241" y="6"/>
                </a:moveTo>
                <a:lnTo>
                  <a:pt x="241" y="6"/>
                </a:lnTo>
                <a:lnTo>
                  <a:pt x="216" y="21"/>
                </a:lnTo>
                <a:lnTo>
                  <a:pt x="180" y="45"/>
                </a:lnTo>
                <a:lnTo>
                  <a:pt x="161" y="59"/>
                </a:lnTo>
                <a:lnTo>
                  <a:pt x="145" y="71"/>
                </a:lnTo>
                <a:lnTo>
                  <a:pt x="139" y="76"/>
                </a:lnTo>
                <a:lnTo>
                  <a:pt x="135" y="82"/>
                </a:lnTo>
                <a:lnTo>
                  <a:pt x="133" y="87"/>
                </a:lnTo>
                <a:lnTo>
                  <a:pt x="131" y="91"/>
                </a:lnTo>
                <a:lnTo>
                  <a:pt x="131" y="91"/>
                </a:lnTo>
                <a:lnTo>
                  <a:pt x="133" y="95"/>
                </a:lnTo>
                <a:lnTo>
                  <a:pt x="134" y="98"/>
                </a:lnTo>
                <a:lnTo>
                  <a:pt x="139" y="106"/>
                </a:lnTo>
                <a:lnTo>
                  <a:pt x="145" y="112"/>
                </a:lnTo>
                <a:lnTo>
                  <a:pt x="151" y="118"/>
                </a:lnTo>
                <a:lnTo>
                  <a:pt x="165" y="127"/>
                </a:lnTo>
                <a:lnTo>
                  <a:pt x="171" y="131"/>
                </a:lnTo>
                <a:lnTo>
                  <a:pt x="176" y="146"/>
                </a:lnTo>
                <a:lnTo>
                  <a:pt x="181" y="185"/>
                </a:lnTo>
                <a:lnTo>
                  <a:pt x="181" y="185"/>
                </a:lnTo>
                <a:lnTo>
                  <a:pt x="178" y="185"/>
                </a:lnTo>
                <a:lnTo>
                  <a:pt x="175" y="187"/>
                </a:lnTo>
                <a:lnTo>
                  <a:pt x="172" y="189"/>
                </a:lnTo>
                <a:lnTo>
                  <a:pt x="170" y="192"/>
                </a:lnTo>
                <a:lnTo>
                  <a:pt x="167" y="196"/>
                </a:lnTo>
                <a:lnTo>
                  <a:pt x="166" y="203"/>
                </a:lnTo>
                <a:lnTo>
                  <a:pt x="166" y="210"/>
                </a:lnTo>
                <a:lnTo>
                  <a:pt x="166" y="210"/>
                </a:lnTo>
                <a:lnTo>
                  <a:pt x="170" y="225"/>
                </a:lnTo>
                <a:lnTo>
                  <a:pt x="175" y="236"/>
                </a:lnTo>
                <a:lnTo>
                  <a:pt x="178" y="241"/>
                </a:lnTo>
                <a:lnTo>
                  <a:pt x="180" y="241"/>
                </a:lnTo>
                <a:lnTo>
                  <a:pt x="181" y="240"/>
                </a:lnTo>
                <a:lnTo>
                  <a:pt x="181" y="240"/>
                </a:lnTo>
                <a:lnTo>
                  <a:pt x="182" y="240"/>
                </a:lnTo>
                <a:lnTo>
                  <a:pt x="183" y="241"/>
                </a:lnTo>
                <a:lnTo>
                  <a:pt x="186" y="247"/>
                </a:lnTo>
                <a:lnTo>
                  <a:pt x="191" y="260"/>
                </a:lnTo>
                <a:lnTo>
                  <a:pt x="126" y="295"/>
                </a:lnTo>
                <a:lnTo>
                  <a:pt x="92" y="310"/>
                </a:lnTo>
                <a:lnTo>
                  <a:pt x="92" y="310"/>
                </a:lnTo>
                <a:lnTo>
                  <a:pt x="80" y="319"/>
                </a:lnTo>
                <a:lnTo>
                  <a:pt x="56" y="343"/>
                </a:lnTo>
                <a:lnTo>
                  <a:pt x="41" y="358"/>
                </a:lnTo>
                <a:lnTo>
                  <a:pt x="27" y="373"/>
                </a:lnTo>
                <a:lnTo>
                  <a:pt x="15" y="387"/>
                </a:lnTo>
                <a:lnTo>
                  <a:pt x="7" y="399"/>
                </a:lnTo>
                <a:lnTo>
                  <a:pt x="7" y="399"/>
                </a:lnTo>
                <a:lnTo>
                  <a:pt x="2" y="410"/>
                </a:lnTo>
                <a:lnTo>
                  <a:pt x="1" y="423"/>
                </a:lnTo>
                <a:lnTo>
                  <a:pt x="0" y="435"/>
                </a:lnTo>
                <a:lnTo>
                  <a:pt x="1" y="447"/>
                </a:lnTo>
                <a:lnTo>
                  <a:pt x="2" y="470"/>
                </a:lnTo>
                <a:lnTo>
                  <a:pt x="2" y="477"/>
                </a:lnTo>
                <a:lnTo>
                  <a:pt x="2" y="483"/>
                </a:lnTo>
                <a:lnTo>
                  <a:pt x="2" y="483"/>
                </a:lnTo>
                <a:lnTo>
                  <a:pt x="2" y="503"/>
                </a:lnTo>
                <a:lnTo>
                  <a:pt x="3" y="547"/>
                </a:lnTo>
                <a:lnTo>
                  <a:pt x="11" y="676"/>
                </a:lnTo>
                <a:lnTo>
                  <a:pt x="22" y="861"/>
                </a:lnTo>
                <a:lnTo>
                  <a:pt x="22" y="861"/>
                </a:lnTo>
                <a:lnTo>
                  <a:pt x="27" y="906"/>
                </a:lnTo>
                <a:lnTo>
                  <a:pt x="29" y="938"/>
                </a:lnTo>
                <a:lnTo>
                  <a:pt x="32" y="956"/>
                </a:lnTo>
                <a:lnTo>
                  <a:pt x="32" y="956"/>
                </a:lnTo>
                <a:lnTo>
                  <a:pt x="33" y="959"/>
                </a:lnTo>
                <a:lnTo>
                  <a:pt x="36" y="962"/>
                </a:lnTo>
                <a:lnTo>
                  <a:pt x="39" y="964"/>
                </a:lnTo>
                <a:lnTo>
                  <a:pt x="42" y="966"/>
                </a:lnTo>
                <a:lnTo>
                  <a:pt x="42" y="966"/>
                </a:lnTo>
                <a:lnTo>
                  <a:pt x="43" y="967"/>
                </a:lnTo>
                <a:lnTo>
                  <a:pt x="42" y="972"/>
                </a:lnTo>
                <a:lnTo>
                  <a:pt x="42" y="984"/>
                </a:lnTo>
                <a:lnTo>
                  <a:pt x="41" y="993"/>
                </a:lnTo>
                <a:lnTo>
                  <a:pt x="42" y="1002"/>
                </a:lnTo>
                <a:lnTo>
                  <a:pt x="43" y="1009"/>
                </a:lnTo>
                <a:lnTo>
                  <a:pt x="47" y="1015"/>
                </a:lnTo>
                <a:lnTo>
                  <a:pt x="47" y="1015"/>
                </a:lnTo>
                <a:lnTo>
                  <a:pt x="52" y="1020"/>
                </a:lnTo>
                <a:lnTo>
                  <a:pt x="56" y="1024"/>
                </a:lnTo>
                <a:lnTo>
                  <a:pt x="63" y="1028"/>
                </a:lnTo>
                <a:lnTo>
                  <a:pt x="69" y="1030"/>
                </a:lnTo>
                <a:lnTo>
                  <a:pt x="72" y="1030"/>
                </a:lnTo>
                <a:lnTo>
                  <a:pt x="72" y="1030"/>
                </a:lnTo>
                <a:lnTo>
                  <a:pt x="73" y="1033"/>
                </a:lnTo>
                <a:lnTo>
                  <a:pt x="75" y="1038"/>
                </a:lnTo>
                <a:lnTo>
                  <a:pt x="78" y="1040"/>
                </a:lnTo>
                <a:lnTo>
                  <a:pt x="82" y="1043"/>
                </a:lnTo>
                <a:lnTo>
                  <a:pt x="85" y="1044"/>
                </a:lnTo>
                <a:lnTo>
                  <a:pt x="92" y="1045"/>
                </a:lnTo>
                <a:lnTo>
                  <a:pt x="92" y="1045"/>
                </a:lnTo>
                <a:lnTo>
                  <a:pt x="103" y="1046"/>
                </a:lnTo>
                <a:lnTo>
                  <a:pt x="113" y="1049"/>
                </a:lnTo>
                <a:lnTo>
                  <a:pt x="118" y="1049"/>
                </a:lnTo>
                <a:lnTo>
                  <a:pt x="121" y="1049"/>
                </a:lnTo>
                <a:lnTo>
                  <a:pt x="126" y="1048"/>
                </a:lnTo>
                <a:lnTo>
                  <a:pt x="131" y="1045"/>
                </a:lnTo>
                <a:lnTo>
                  <a:pt x="131" y="1045"/>
                </a:lnTo>
                <a:lnTo>
                  <a:pt x="133" y="1045"/>
                </a:lnTo>
                <a:lnTo>
                  <a:pt x="134" y="1045"/>
                </a:lnTo>
                <a:lnTo>
                  <a:pt x="134" y="1049"/>
                </a:lnTo>
                <a:lnTo>
                  <a:pt x="133" y="1065"/>
                </a:lnTo>
                <a:lnTo>
                  <a:pt x="129" y="1089"/>
                </a:lnTo>
                <a:lnTo>
                  <a:pt x="124" y="1116"/>
                </a:lnTo>
                <a:lnTo>
                  <a:pt x="113" y="1169"/>
                </a:lnTo>
                <a:lnTo>
                  <a:pt x="106" y="1194"/>
                </a:lnTo>
                <a:lnTo>
                  <a:pt x="146" y="1224"/>
                </a:lnTo>
                <a:lnTo>
                  <a:pt x="146" y="1224"/>
                </a:lnTo>
                <a:lnTo>
                  <a:pt x="161" y="1284"/>
                </a:lnTo>
                <a:lnTo>
                  <a:pt x="171" y="1328"/>
                </a:lnTo>
                <a:lnTo>
                  <a:pt x="175" y="1346"/>
                </a:lnTo>
                <a:lnTo>
                  <a:pt x="176" y="1358"/>
                </a:lnTo>
                <a:lnTo>
                  <a:pt x="176" y="1358"/>
                </a:lnTo>
                <a:lnTo>
                  <a:pt x="178" y="1390"/>
                </a:lnTo>
                <a:lnTo>
                  <a:pt x="183" y="1443"/>
                </a:lnTo>
                <a:lnTo>
                  <a:pt x="190" y="1495"/>
                </a:lnTo>
                <a:lnTo>
                  <a:pt x="191" y="1515"/>
                </a:lnTo>
                <a:lnTo>
                  <a:pt x="191" y="1527"/>
                </a:lnTo>
                <a:lnTo>
                  <a:pt x="191" y="1527"/>
                </a:lnTo>
                <a:lnTo>
                  <a:pt x="191" y="1551"/>
                </a:lnTo>
                <a:lnTo>
                  <a:pt x="193" y="1584"/>
                </a:lnTo>
                <a:lnTo>
                  <a:pt x="196" y="1627"/>
                </a:lnTo>
                <a:lnTo>
                  <a:pt x="196" y="1627"/>
                </a:lnTo>
                <a:lnTo>
                  <a:pt x="198" y="1653"/>
                </a:lnTo>
                <a:lnTo>
                  <a:pt x="201" y="1671"/>
                </a:lnTo>
                <a:lnTo>
                  <a:pt x="201" y="1681"/>
                </a:lnTo>
                <a:lnTo>
                  <a:pt x="201" y="1681"/>
                </a:lnTo>
                <a:lnTo>
                  <a:pt x="200" y="1687"/>
                </a:lnTo>
                <a:lnTo>
                  <a:pt x="200" y="1694"/>
                </a:lnTo>
                <a:lnTo>
                  <a:pt x="200" y="1700"/>
                </a:lnTo>
                <a:lnTo>
                  <a:pt x="202" y="1709"/>
                </a:lnTo>
                <a:lnTo>
                  <a:pt x="206" y="1716"/>
                </a:lnTo>
                <a:lnTo>
                  <a:pt x="212" y="1723"/>
                </a:lnTo>
                <a:lnTo>
                  <a:pt x="221" y="1731"/>
                </a:lnTo>
                <a:lnTo>
                  <a:pt x="221" y="1731"/>
                </a:lnTo>
                <a:lnTo>
                  <a:pt x="232" y="1737"/>
                </a:lnTo>
                <a:lnTo>
                  <a:pt x="243" y="1741"/>
                </a:lnTo>
                <a:lnTo>
                  <a:pt x="254" y="1743"/>
                </a:lnTo>
                <a:lnTo>
                  <a:pt x="265" y="1743"/>
                </a:lnTo>
                <a:lnTo>
                  <a:pt x="277" y="1742"/>
                </a:lnTo>
                <a:lnTo>
                  <a:pt x="287" y="1740"/>
                </a:lnTo>
                <a:lnTo>
                  <a:pt x="297" y="1736"/>
                </a:lnTo>
                <a:lnTo>
                  <a:pt x="305" y="1731"/>
                </a:lnTo>
                <a:lnTo>
                  <a:pt x="305" y="1731"/>
                </a:lnTo>
                <a:lnTo>
                  <a:pt x="311" y="1725"/>
                </a:lnTo>
                <a:lnTo>
                  <a:pt x="316" y="1718"/>
                </a:lnTo>
                <a:lnTo>
                  <a:pt x="318" y="1712"/>
                </a:lnTo>
                <a:lnTo>
                  <a:pt x="318" y="1705"/>
                </a:lnTo>
                <a:lnTo>
                  <a:pt x="316" y="1694"/>
                </a:lnTo>
                <a:lnTo>
                  <a:pt x="315" y="1686"/>
                </a:lnTo>
                <a:lnTo>
                  <a:pt x="315" y="1686"/>
                </a:lnTo>
                <a:lnTo>
                  <a:pt x="314" y="1682"/>
                </a:lnTo>
                <a:lnTo>
                  <a:pt x="313" y="1679"/>
                </a:lnTo>
                <a:lnTo>
                  <a:pt x="305" y="1668"/>
                </a:lnTo>
                <a:lnTo>
                  <a:pt x="299" y="1656"/>
                </a:lnTo>
                <a:lnTo>
                  <a:pt x="297" y="1650"/>
                </a:lnTo>
                <a:lnTo>
                  <a:pt x="295" y="1646"/>
                </a:lnTo>
                <a:lnTo>
                  <a:pt x="295" y="1646"/>
                </a:lnTo>
                <a:lnTo>
                  <a:pt x="297" y="1641"/>
                </a:lnTo>
                <a:lnTo>
                  <a:pt x="299" y="1634"/>
                </a:lnTo>
                <a:lnTo>
                  <a:pt x="305" y="1617"/>
                </a:lnTo>
                <a:lnTo>
                  <a:pt x="313" y="1600"/>
                </a:lnTo>
                <a:lnTo>
                  <a:pt x="315" y="1592"/>
                </a:lnTo>
                <a:lnTo>
                  <a:pt x="315" y="1592"/>
                </a:lnTo>
                <a:lnTo>
                  <a:pt x="310" y="1537"/>
                </a:lnTo>
                <a:lnTo>
                  <a:pt x="310" y="1537"/>
                </a:lnTo>
                <a:lnTo>
                  <a:pt x="303" y="1489"/>
                </a:lnTo>
                <a:lnTo>
                  <a:pt x="297" y="1453"/>
                </a:lnTo>
                <a:lnTo>
                  <a:pt x="295" y="1440"/>
                </a:lnTo>
                <a:lnTo>
                  <a:pt x="295" y="1433"/>
                </a:lnTo>
                <a:lnTo>
                  <a:pt x="295" y="1433"/>
                </a:lnTo>
                <a:lnTo>
                  <a:pt x="297" y="1413"/>
                </a:lnTo>
                <a:lnTo>
                  <a:pt x="295" y="1377"/>
                </a:lnTo>
                <a:lnTo>
                  <a:pt x="295" y="1328"/>
                </a:lnTo>
                <a:lnTo>
                  <a:pt x="305" y="1259"/>
                </a:lnTo>
                <a:lnTo>
                  <a:pt x="380" y="1249"/>
                </a:lnTo>
                <a:lnTo>
                  <a:pt x="380" y="1249"/>
                </a:lnTo>
                <a:lnTo>
                  <a:pt x="388" y="1302"/>
                </a:lnTo>
                <a:lnTo>
                  <a:pt x="395" y="1340"/>
                </a:lnTo>
                <a:lnTo>
                  <a:pt x="398" y="1352"/>
                </a:lnTo>
                <a:lnTo>
                  <a:pt x="400" y="1358"/>
                </a:lnTo>
                <a:lnTo>
                  <a:pt x="400" y="1358"/>
                </a:lnTo>
                <a:lnTo>
                  <a:pt x="402" y="1367"/>
                </a:lnTo>
                <a:lnTo>
                  <a:pt x="407" y="1390"/>
                </a:lnTo>
                <a:lnTo>
                  <a:pt x="418" y="1456"/>
                </a:lnTo>
                <a:lnTo>
                  <a:pt x="434" y="1552"/>
                </a:lnTo>
                <a:lnTo>
                  <a:pt x="434" y="1651"/>
                </a:lnTo>
                <a:lnTo>
                  <a:pt x="434" y="1651"/>
                </a:lnTo>
                <a:lnTo>
                  <a:pt x="438" y="1677"/>
                </a:lnTo>
                <a:lnTo>
                  <a:pt x="443" y="1699"/>
                </a:lnTo>
                <a:lnTo>
                  <a:pt x="447" y="1706"/>
                </a:lnTo>
                <a:lnTo>
                  <a:pt x="449" y="1711"/>
                </a:lnTo>
                <a:lnTo>
                  <a:pt x="449" y="1711"/>
                </a:lnTo>
                <a:lnTo>
                  <a:pt x="452" y="1712"/>
                </a:lnTo>
                <a:lnTo>
                  <a:pt x="458" y="1714"/>
                </a:lnTo>
                <a:lnTo>
                  <a:pt x="474" y="1715"/>
                </a:lnTo>
                <a:lnTo>
                  <a:pt x="521" y="1716"/>
                </a:lnTo>
                <a:lnTo>
                  <a:pt x="566" y="1716"/>
                </a:lnTo>
                <a:lnTo>
                  <a:pt x="588" y="1716"/>
                </a:lnTo>
                <a:lnTo>
                  <a:pt x="588" y="1716"/>
                </a:lnTo>
                <a:lnTo>
                  <a:pt x="593" y="1716"/>
                </a:lnTo>
                <a:lnTo>
                  <a:pt x="605" y="1715"/>
                </a:lnTo>
                <a:lnTo>
                  <a:pt x="616" y="1712"/>
                </a:lnTo>
                <a:lnTo>
                  <a:pt x="622" y="1710"/>
                </a:lnTo>
                <a:lnTo>
                  <a:pt x="628" y="1706"/>
                </a:lnTo>
                <a:lnTo>
                  <a:pt x="628" y="1706"/>
                </a:lnTo>
                <a:lnTo>
                  <a:pt x="633" y="1702"/>
                </a:lnTo>
                <a:lnTo>
                  <a:pt x="637" y="1697"/>
                </a:lnTo>
                <a:lnTo>
                  <a:pt x="639" y="1691"/>
                </a:lnTo>
                <a:lnTo>
                  <a:pt x="642" y="1685"/>
                </a:lnTo>
                <a:lnTo>
                  <a:pt x="641" y="1679"/>
                </a:lnTo>
                <a:lnTo>
                  <a:pt x="638" y="1673"/>
                </a:lnTo>
                <a:lnTo>
                  <a:pt x="634" y="1666"/>
                </a:lnTo>
                <a:lnTo>
                  <a:pt x="628" y="1661"/>
                </a:lnTo>
                <a:lnTo>
                  <a:pt x="628" y="1661"/>
                </a:lnTo>
                <a:lnTo>
                  <a:pt x="621" y="1656"/>
                </a:lnTo>
                <a:lnTo>
                  <a:pt x="611" y="1653"/>
                </a:lnTo>
                <a:lnTo>
                  <a:pt x="593" y="1646"/>
                </a:lnTo>
                <a:lnTo>
                  <a:pt x="569" y="1641"/>
                </a:lnTo>
                <a:lnTo>
                  <a:pt x="569" y="1641"/>
                </a:lnTo>
                <a:lnTo>
                  <a:pt x="567" y="1639"/>
                </a:lnTo>
                <a:lnTo>
                  <a:pt x="566" y="1632"/>
                </a:lnTo>
                <a:lnTo>
                  <a:pt x="564" y="1605"/>
                </a:lnTo>
                <a:lnTo>
                  <a:pt x="560" y="1527"/>
                </a:lnTo>
                <a:lnTo>
                  <a:pt x="554" y="1413"/>
                </a:lnTo>
                <a:lnTo>
                  <a:pt x="549" y="1289"/>
                </a:lnTo>
                <a:lnTo>
                  <a:pt x="529" y="1194"/>
                </a:lnTo>
                <a:lnTo>
                  <a:pt x="598" y="1179"/>
                </a:lnTo>
                <a:lnTo>
                  <a:pt x="598" y="1179"/>
                </a:lnTo>
                <a:lnTo>
                  <a:pt x="603" y="1141"/>
                </a:lnTo>
                <a:lnTo>
                  <a:pt x="607" y="1113"/>
                </a:lnTo>
                <a:lnTo>
                  <a:pt x="608" y="1100"/>
                </a:lnTo>
                <a:lnTo>
                  <a:pt x="608" y="1100"/>
                </a:lnTo>
                <a:lnTo>
                  <a:pt x="601" y="1061"/>
                </a:lnTo>
                <a:lnTo>
                  <a:pt x="593" y="1025"/>
                </a:lnTo>
                <a:lnTo>
                  <a:pt x="618" y="1055"/>
                </a:lnTo>
                <a:lnTo>
                  <a:pt x="643" y="1080"/>
                </a:lnTo>
                <a:lnTo>
                  <a:pt x="827" y="1269"/>
                </a:lnTo>
                <a:lnTo>
                  <a:pt x="827" y="1269"/>
                </a:lnTo>
                <a:lnTo>
                  <a:pt x="829" y="1269"/>
                </a:lnTo>
                <a:lnTo>
                  <a:pt x="837" y="1270"/>
                </a:lnTo>
                <a:lnTo>
                  <a:pt x="841" y="1270"/>
                </a:lnTo>
                <a:lnTo>
                  <a:pt x="846" y="1269"/>
                </a:lnTo>
                <a:lnTo>
                  <a:pt x="849" y="1266"/>
                </a:lnTo>
                <a:lnTo>
                  <a:pt x="852" y="1264"/>
                </a:lnTo>
                <a:lnTo>
                  <a:pt x="852" y="1264"/>
                </a:lnTo>
                <a:lnTo>
                  <a:pt x="854" y="1259"/>
                </a:lnTo>
                <a:lnTo>
                  <a:pt x="854" y="1254"/>
                </a:lnTo>
                <a:lnTo>
                  <a:pt x="854" y="1240"/>
                </a:lnTo>
                <a:lnTo>
                  <a:pt x="853" y="1229"/>
                </a:lnTo>
                <a:lnTo>
                  <a:pt x="852" y="1224"/>
                </a:lnTo>
                <a:lnTo>
                  <a:pt x="663" y="1010"/>
                </a:lnTo>
                <a:lnTo>
                  <a:pt x="648" y="1000"/>
                </a:lnTo>
                <a:lnTo>
                  <a:pt x="648" y="1000"/>
                </a:lnTo>
                <a:lnTo>
                  <a:pt x="651" y="995"/>
                </a:lnTo>
                <a:lnTo>
                  <a:pt x="652" y="988"/>
                </a:lnTo>
                <a:lnTo>
                  <a:pt x="653" y="975"/>
                </a:lnTo>
                <a:lnTo>
                  <a:pt x="653" y="975"/>
                </a:lnTo>
                <a:lnTo>
                  <a:pt x="653" y="956"/>
                </a:lnTo>
                <a:lnTo>
                  <a:pt x="652" y="932"/>
                </a:lnTo>
                <a:lnTo>
                  <a:pt x="648" y="896"/>
                </a:lnTo>
                <a:lnTo>
                  <a:pt x="648" y="896"/>
                </a:lnTo>
                <a:lnTo>
                  <a:pt x="647" y="892"/>
                </a:lnTo>
                <a:lnTo>
                  <a:pt x="644" y="889"/>
                </a:lnTo>
                <a:lnTo>
                  <a:pt x="638" y="880"/>
                </a:lnTo>
                <a:lnTo>
                  <a:pt x="628" y="871"/>
                </a:lnTo>
                <a:lnTo>
                  <a:pt x="628" y="871"/>
                </a:lnTo>
                <a:lnTo>
                  <a:pt x="627" y="820"/>
                </a:lnTo>
                <a:lnTo>
                  <a:pt x="627" y="783"/>
                </a:lnTo>
                <a:lnTo>
                  <a:pt x="627" y="769"/>
                </a:lnTo>
                <a:lnTo>
                  <a:pt x="628" y="762"/>
                </a:lnTo>
                <a:lnTo>
                  <a:pt x="628" y="762"/>
                </a:lnTo>
                <a:lnTo>
                  <a:pt x="628" y="751"/>
                </a:lnTo>
                <a:lnTo>
                  <a:pt x="627" y="727"/>
                </a:lnTo>
                <a:lnTo>
                  <a:pt x="619" y="661"/>
                </a:lnTo>
                <a:lnTo>
                  <a:pt x="608" y="568"/>
                </a:lnTo>
                <a:lnTo>
                  <a:pt x="583" y="439"/>
                </a:lnTo>
                <a:lnTo>
                  <a:pt x="583" y="439"/>
                </a:lnTo>
                <a:lnTo>
                  <a:pt x="549" y="295"/>
                </a:lnTo>
                <a:lnTo>
                  <a:pt x="549" y="295"/>
                </a:lnTo>
                <a:lnTo>
                  <a:pt x="546" y="291"/>
                </a:lnTo>
                <a:lnTo>
                  <a:pt x="541" y="287"/>
                </a:lnTo>
                <a:lnTo>
                  <a:pt x="526" y="278"/>
                </a:lnTo>
                <a:lnTo>
                  <a:pt x="504" y="270"/>
                </a:lnTo>
                <a:lnTo>
                  <a:pt x="464" y="255"/>
                </a:lnTo>
                <a:lnTo>
                  <a:pt x="449" y="240"/>
                </a:lnTo>
                <a:lnTo>
                  <a:pt x="370" y="240"/>
                </a:lnTo>
                <a:lnTo>
                  <a:pt x="370" y="240"/>
                </a:lnTo>
                <a:lnTo>
                  <a:pt x="377" y="214"/>
                </a:lnTo>
                <a:lnTo>
                  <a:pt x="382" y="193"/>
                </a:lnTo>
                <a:lnTo>
                  <a:pt x="385" y="180"/>
                </a:lnTo>
                <a:lnTo>
                  <a:pt x="385" y="180"/>
                </a:lnTo>
                <a:lnTo>
                  <a:pt x="382" y="157"/>
                </a:lnTo>
                <a:lnTo>
                  <a:pt x="380" y="141"/>
                </a:lnTo>
                <a:lnTo>
                  <a:pt x="380" y="141"/>
                </a:lnTo>
                <a:lnTo>
                  <a:pt x="397" y="138"/>
                </a:lnTo>
                <a:lnTo>
                  <a:pt x="410" y="136"/>
                </a:lnTo>
                <a:lnTo>
                  <a:pt x="413" y="133"/>
                </a:lnTo>
                <a:lnTo>
                  <a:pt x="415" y="132"/>
                </a:lnTo>
                <a:lnTo>
                  <a:pt x="415" y="131"/>
                </a:lnTo>
                <a:lnTo>
                  <a:pt x="415" y="131"/>
                </a:lnTo>
                <a:lnTo>
                  <a:pt x="412" y="124"/>
                </a:lnTo>
                <a:lnTo>
                  <a:pt x="410" y="118"/>
                </a:lnTo>
                <a:lnTo>
                  <a:pt x="405" y="111"/>
                </a:lnTo>
                <a:lnTo>
                  <a:pt x="405" y="111"/>
                </a:lnTo>
                <a:lnTo>
                  <a:pt x="407" y="105"/>
                </a:lnTo>
                <a:lnTo>
                  <a:pt x="413" y="90"/>
                </a:lnTo>
                <a:lnTo>
                  <a:pt x="419" y="73"/>
                </a:lnTo>
                <a:lnTo>
                  <a:pt x="419" y="66"/>
                </a:lnTo>
                <a:lnTo>
                  <a:pt x="419" y="61"/>
                </a:lnTo>
                <a:lnTo>
                  <a:pt x="419" y="61"/>
                </a:lnTo>
                <a:lnTo>
                  <a:pt x="416" y="56"/>
                </a:lnTo>
                <a:lnTo>
                  <a:pt x="408" y="49"/>
                </a:lnTo>
                <a:lnTo>
                  <a:pt x="388" y="31"/>
                </a:lnTo>
                <a:lnTo>
                  <a:pt x="366" y="15"/>
                </a:lnTo>
                <a:lnTo>
                  <a:pt x="356" y="10"/>
                </a:lnTo>
                <a:lnTo>
                  <a:pt x="350" y="6"/>
                </a:lnTo>
                <a:lnTo>
                  <a:pt x="350" y="6"/>
                </a:lnTo>
                <a:lnTo>
                  <a:pt x="336" y="3"/>
                </a:lnTo>
                <a:lnTo>
                  <a:pt x="319" y="1"/>
                </a:lnTo>
                <a:lnTo>
                  <a:pt x="301" y="0"/>
                </a:lnTo>
                <a:lnTo>
                  <a:pt x="290" y="1"/>
                </a:lnTo>
                <a:lnTo>
                  <a:pt x="290" y="1"/>
                </a:lnTo>
                <a:lnTo>
                  <a:pt x="287" y="1"/>
                </a:lnTo>
                <a:lnTo>
                  <a:pt x="280" y="1"/>
                </a:lnTo>
                <a:lnTo>
                  <a:pt x="268" y="1"/>
                </a:lnTo>
                <a:lnTo>
                  <a:pt x="260" y="1"/>
                </a:lnTo>
                <a:lnTo>
                  <a:pt x="254" y="1"/>
                </a:lnTo>
                <a:lnTo>
                  <a:pt x="247" y="4"/>
                </a:lnTo>
                <a:lnTo>
                  <a:pt x="241" y="6"/>
                </a:lnTo>
                <a:lnTo>
                  <a:pt x="241" y="6"/>
                </a:lnTo>
                <a:close/>
              </a:path>
            </a:pathLst>
          </a:custGeom>
          <a:solidFill>
            <a:schemeClr val="tx1"/>
          </a:solidFill>
          <a:ln w="23813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4"/>
          <p:cNvSpPr>
            <a:spLocks/>
          </p:cNvSpPr>
          <p:nvPr/>
        </p:nvSpPr>
        <p:spPr bwMode="auto">
          <a:xfrm>
            <a:off x="1007468" y="2776934"/>
            <a:ext cx="633638" cy="1628962"/>
          </a:xfrm>
          <a:custGeom>
            <a:avLst/>
            <a:gdLst>
              <a:gd name="T0" fmla="*/ 195 w 692"/>
              <a:gd name="T1" fmla="*/ 95 h 1779"/>
              <a:gd name="T2" fmla="*/ 195 w 692"/>
              <a:gd name="T3" fmla="*/ 65 h 1779"/>
              <a:gd name="T4" fmla="*/ 271 w 692"/>
              <a:gd name="T5" fmla="*/ 11 h 1779"/>
              <a:gd name="T6" fmla="*/ 346 w 692"/>
              <a:gd name="T7" fmla="*/ 3 h 1779"/>
              <a:gd name="T8" fmla="*/ 447 w 692"/>
              <a:gd name="T9" fmla="*/ 55 h 1779"/>
              <a:gd name="T10" fmla="*/ 456 w 692"/>
              <a:gd name="T11" fmla="*/ 86 h 1779"/>
              <a:gd name="T12" fmla="*/ 440 w 692"/>
              <a:gd name="T13" fmla="*/ 129 h 1779"/>
              <a:gd name="T14" fmla="*/ 438 w 692"/>
              <a:gd name="T15" fmla="*/ 152 h 1779"/>
              <a:gd name="T16" fmla="*/ 428 w 692"/>
              <a:gd name="T17" fmla="*/ 244 h 1779"/>
              <a:gd name="T18" fmla="*/ 563 w 692"/>
              <a:gd name="T19" fmla="*/ 321 h 1779"/>
              <a:gd name="T20" fmla="*/ 595 w 692"/>
              <a:gd name="T21" fmla="*/ 348 h 1779"/>
              <a:gd name="T22" fmla="*/ 617 w 692"/>
              <a:gd name="T23" fmla="*/ 472 h 1779"/>
              <a:gd name="T24" fmla="*/ 652 w 692"/>
              <a:gd name="T25" fmla="*/ 800 h 1779"/>
              <a:gd name="T26" fmla="*/ 653 w 692"/>
              <a:gd name="T27" fmla="*/ 992 h 1779"/>
              <a:gd name="T28" fmla="*/ 635 w 692"/>
              <a:gd name="T29" fmla="*/ 1031 h 1779"/>
              <a:gd name="T30" fmla="*/ 692 w 692"/>
              <a:gd name="T31" fmla="*/ 1252 h 1779"/>
              <a:gd name="T32" fmla="*/ 672 w 692"/>
              <a:gd name="T33" fmla="*/ 1272 h 1779"/>
              <a:gd name="T34" fmla="*/ 627 w 692"/>
              <a:gd name="T35" fmla="*/ 1257 h 1779"/>
              <a:gd name="T36" fmla="*/ 582 w 692"/>
              <a:gd name="T37" fmla="*/ 1064 h 1779"/>
              <a:gd name="T38" fmla="*/ 561 w 692"/>
              <a:gd name="T39" fmla="*/ 1055 h 1779"/>
              <a:gd name="T40" fmla="*/ 538 w 692"/>
              <a:gd name="T41" fmla="*/ 1093 h 1779"/>
              <a:gd name="T42" fmla="*/ 508 w 692"/>
              <a:gd name="T43" fmla="*/ 1178 h 1779"/>
              <a:gd name="T44" fmla="*/ 488 w 692"/>
              <a:gd name="T45" fmla="*/ 1552 h 1779"/>
              <a:gd name="T46" fmla="*/ 482 w 692"/>
              <a:gd name="T47" fmla="*/ 1603 h 1779"/>
              <a:gd name="T48" fmla="*/ 458 w 692"/>
              <a:gd name="T49" fmla="*/ 1620 h 1779"/>
              <a:gd name="T50" fmla="*/ 493 w 692"/>
              <a:gd name="T51" fmla="*/ 1725 h 1779"/>
              <a:gd name="T52" fmla="*/ 498 w 692"/>
              <a:gd name="T53" fmla="*/ 1759 h 1779"/>
              <a:gd name="T54" fmla="*/ 389 w 692"/>
              <a:gd name="T55" fmla="*/ 1740 h 1779"/>
              <a:gd name="T56" fmla="*/ 375 w 692"/>
              <a:gd name="T57" fmla="*/ 1702 h 1779"/>
              <a:gd name="T58" fmla="*/ 354 w 692"/>
              <a:gd name="T59" fmla="*/ 1605 h 1779"/>
              <a:gd name="T60" fmla="*/ 359 w 692"/>
              <a:gd name="T61" fmla="*/ 1556 h 1779"/>
              <a:gd name="T62" fmla="*/ 374 w 692"/>
              <a:gd name="T63" fmla="*/ 1536 h 1779"/>
              <a:gd name="T64" fmla="*/ 309 w 692"/>
              <a:gd name="T65" fmla="*/ 1243 h 1779"/>
              <a:gd name="T66" fmla="*/ 339 w 692"/>
              <a:gd name="T67" fmla="*/ 1700 h 1779"/>
              <a:gd name="T68" fmla="*/ 339 w 692"/>
              <a:gd name="T69" fmla="*/ 1722 h 1779"/>
              <a:gd name="T70" fmla="*/ 339 w 692"/>
              <a:gd name="T71" fmla="*/ 1742 h 1779"/>
              <a:gd name="T72" fmla="*/ 313 w 692"/>
              <a:gd name="T73" fmla="*/ 1763 h 1779"/>
              <a:gd name="T74" fmla="*/ 223 w 692"/>
              <a:gd name="T75" fmla="*/ 1779 h 1779"/>
              <a:gd name="T76" fmla="*/ 159 w 692"/>
              <a:gd name="T77" fmla="*/ 1772 h 1779"/>
              <a:gd name="T78" fmla="*/ 220 w 692"/>
              <a:gd name="T79" fmla="*/ 1690 h 1779"/>
              <a:gd name="T80" fmla="*/ 215 w 692"/>
              <a:gd name="T81" fmla="*/ 1585 h 1779"/>
              <a:gd name="T82" fmla="*/ 135 w 692"/>
              <a:gd name="T83" fmla="*/ 979 h 1779"/>
              <a:gd name="T84" fmla="*/ 102 w 692"/>
              <a:gd name="T85" fmla="*/ 1033 h 1779"/>
              <a:gd name="T86" fmla="*/ 66 w 692"/>
              <a:gd name="T87" fmla="*/ 1035 h 1779"/>
              <a:gd name="T88" fmla="*/ 22 w 692"/>
              <a:gd name="T89" fmla="*/ 974 h 1779"/>
              <a:gd name="T90" fmla="*/ 1 w 692"/>
              <a:gd name="T91" fmla="*/ 964 h 1779"/>
              <a:gd name="T92" fmla="*/ 26 w 692"/>
              <a:gd name="T93" fmla="*/ 681 h 1779"/>
              <a:gd name="T94" fmla="*/ 40 w 692"/>
              <a:gd name="T95" fmla="*/ 513 h 1779"/>
              <a:gd name="T96" fmla="*/ 61 w 692"/>
              <a:gd name="T97" fmla="*/ 338 h 1779"/>
              <a:gd name="T98" fmla="*/ 195 w 692"/>
              <a:gd name="T99" fmla="*/ 283 h 1779"/>
              <a:gd name="T100" fmla="*/ 233 w 692"/>
              <a:gd name="T101" fmla="*/ 234 h 1779"/>
              <a:gd name="T102" fmla="*/ 235 w 692"/>
              <a:gd name="T103" fmla="*/ 195 h 1779"/>
              <a:gd name="T104" fmla="*/ 214 w 692"/>
              <a:gd name="T105" fmla="*/ 155 h 1779"/>
              <a:gd name="T106" fmla="*/ 207 w 692"/>
              <a:gd name="T107" fmla="*/ 142 h 17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92" h="1779">
                <a:moveTo>
                  <a:pt x="215" y="119"/>
                </a:moveTo>
                <a:lnTo>
                  <a:pt x="215" y="119"/>
                </a:lnTo>
                <a:lnTo>
                  <a:pt x="210" y="114"/>
                </a:lnTo>
                <a:lnTo>
                  <a:pt x="205" y="109"/>
                </a:lnTo>
                <a:lnTo>
                  <a:pt x="200" y="103"/>
                </a:lnTo>
                <a:lnTo>
                  <a:pt x="195" y="95"/>
                </a:lnTo>
                <a:lnTo>
                  <a:pt x="191" y="85"/>
                </a:lnTo>
                <a:lnTo>
                  <a:pt x="191" y="80"/>
                </a:lnTo>
                <a:lnTo>
                  <a:pt x="191" y="75"/>
                </a:lnTo>
                <a:lnTo>
                  <a:pt x="192" y="70"/>
                </a:lnTo>
                <a:lnTo>
                  <a:pt x="195" y="65"/>
                </a:lnTo>
                <a:lnTo>
                  <a:pt x="195" y="65"/>
                </a:lnTo>
                <a:lnTo>
                  <a:pt x="199" y="60"/>
                </a:lnTo>
                <a:lnTo>
                  <a:pt x="204" y="54"/>
                </a:lnTo>
                <a:lnTo>
                  <a:pt x="216" y="42"/>
                </a:lnTo>
                <a:lnTo>
                  <a:pt x="232" y="31"/>
                </a:lnTo>
                <a:lnTo>
                  <a:pt x="251" y="20"/>
                </a:lnTo>
                <a:lnTo>
                  <a:pt x="271" y="11"/>
                </a:lnTo>
                <a:lnTo>
                  <a:pt x="292" y="5"/>
                </a:lnTo>
                <a:lnTo>
                  <a:pt x="312" y="1"/>
                </a:lnTo>
                <a:lnTo>
                  <a:pt x="320" y="0"/>
                </a:lnTo>
                <a:lnTo>
                  <a:pt x="329" y="0"/>
                </a:lnTo>
                <a:lnTo>
                  <a:pt x="329" y="0"/>
                </a:lnTo>
                <a:lnTo>
                  <a:pt x="346" y="3"/>
                </a:lnTo>
                <a:lnTo>
                  <a:pt x="366" y="8"/>
                </a:lnTo>
                <a:lnTo>
                  <a:pt x="385" y="15"/>
                </a:lnTo>
                <a:lnTo>
                  <a:pt x="405" y="25"/>
                </a:lnTo>
                <a:lnTo>
                  <a:pt x="421" y="34"/>
                </a:lnTo>
                <a:lnTo>
                  <a:pt x="436" y="45"/>
                </a:lnTo>
                <a:lnTo>
                  <a:pt x="447" y="55"/>
                </a:lnTo>
                <a:lnTo>
                  <a:pt x="451" y="60"/>
                </a:lnTo>
                <a:lnTo>
                  <a:pt x="453" y="65"/>
                </a:lnTo>
                <a:lnTo>
                  <a:pt x="453" y="65"/>
                </a:lnTo>
                <a:lnTo>
                  <a:pt x="455" y="70"/>
                </a:lnTo>
                <a:lnTo>
                  <a:pt x="456" y="75"/>
                </a:lnTo>
                <a:lnTo>
                  <a:pt x="456" y="86"/>
                </a:lnTo>
                <a:lnTo>
                  <a:pt x="453" y="96"/>
                </a:lnTo>
                <a:lnTo>
                  <a:pt x="450" y="106"/>
                </a:lnTo>
                <a:lnTo>
                  <a:pt x="442" y="123"/>
                </a:lnTo>
                <a:lnTo>
                  <a:pt x="438" y="129"/>
                </a:lnTo>
                <a:lnTo>
                  <a:pt x="438" y="129"/>
                </a:lnTo>
                <a:lnTo>
                  <a:pt x="440" y="129"/>
                </a:lnTo>
                <a:lnTo>
                  <a:pt x="441" y="132"/>
                </a:lnTo>
                <a:lnTo>
                  <a:pt x="443" y="137"/>
                </a:lnTo>
                <a:lnTo>
                  <a:pt x="443" y="144"/>
                </a:lnTo>
                <a:lnTo>
                  <a:pt x="443" y="144"/>
                </a:lnTo>
                <a:lnTo>
                  <a:pt x="442" y="148"/>
                </a:lnTo>
                <a:lnTo>
                  <a:pt x="438" y="152"/>
                </a:lnTo>
                <a:lnTo>
                  <a:pt x="433" y="153"/>
                </a:lnTo>
                <a:lnTo>
                  <a:pt x="428" y="154"/>
                </a:lnTo>
                <a:lnTo>
                  <a:pt x="418" y="154"/>
                </a:lnTo>
                <a:lnTo>
                  <a:pt x="414" y="154"/>
                </a:lnTo>
                <a:lnTo>
                  <a:pt x="423" y="199"/>
                </a:lnTo>
                <a:lnTo>
                  <a:pt x="428" y="244"/>
                </a:lnTo>
                <a:lnTo>
                  <a:pt x="518" y="283"/>
                </a:lnTo>
                <a:lnTo>
                  <a:pt x="518" y="303"/>
                </a:lnTo>
                <a:lnTo>
                  <a:pt x="518" y="303"/>
                </a:lnTo>
                <a:lnTo>
                  <a:pt x="528" y="306"/>
                </a:lnTo>
                <a:lnTo>
                  <a:pt x="550" y="314"/>
                </a:lnTo>
                <a:lnTo>
                  <a:pt x="563" y="321"/>
                </a:lnTo>
                <a:lnTo>
                  <a:pt x="575" y="327"/>
                </a:lnTo>
                <a:lnTo>
                  <a:pt x="585" y="334"/>
                </a:lnTo>
                <a:lnTo>
                  <a:pt x="589" y="339"/>
                </a:lnTo>
                <a:lnTo>
                  <a:pt x="592" y="343"/>
                </a:lnTo>
                <a:lnTo>
                  <a:pt x="592" y="343"/>
                </a:lnTo>
                <a:lnTo>
                  <a:pt x="595" y="348"/>
                </a:lnTo>
                <a:lnTo>
                  <a:pt x="597" y="355"/>
                </a:lnTo>
                <a:lnTo>
                  <a:pt x="602" y="373"/>
                </a:lnTo>
                <a:lnTo>
                  <a:pt x="607" y="394"/>
                </a:lnTo>
                <a:lnTo>
                  <a:pt x="611" y="416"/>
                </a:lnTo>
                <a:lnTo>
                  <a:pt x="616" y="455"/>
                </a:lnTo>
                <a:lnTo>
                  <a:pt x="617" y="472"/>
                </a:lnTo>
                <a:lnTo>
                  <a:pt x="617" y="472"/>
                </a:lnTo>
                <a:lnTo>
                  <a:pt x="632" y="553"/>
                </a:lnTo>
                <a:lnTo>
                  <a:pt x="642" y="611"/>
                </a:lnTo>
                <a:lnTo>
                  <a:pt x="647" y="641"/>
                </a:lnTo>
                <a:lnTo>
                  <a:pt x="647" y="641"/>
                </a:lnTo>
                <a:lnTo>
                  <a:pt x="652" y="800"/>
                </a:lnTo>
                <a:lnTo>
                  <a:pt x="652" y="924"/>
                </a:lnTo>
                <a:lnTo>
                  <a:pt x="647" y="949"/>
                </a:lnTo>
                <a:lnTo>
                  <a:pt x="647" y="949"/>
                </a:lnTo>
                <a:lnTo>
                  <a:pt x="651" y="967"/>
                </a:lnTo>
                <a:lnTo>
                  <a:pt x="653" y="984"/>
                </a:lnTo>
                <a:lnTo>
                  <a:pt x="653" y="992"/>
                </a:lnTo>
                <a:lnTo>
                  <a:pt x="652" y="999"/>
                </a:lnTo>
                <a:lnTo>
                  <a:pt x="652" y="999"/>
                </a:lnTo>
                <a:lnTo>
                  <a:pt x="651" y="1005"/>
                </a:lnTo>
                <a:lnTo>
                  <a:pt x="647" y="1013"/>
                </a:lnTo>
                <a:lnTo>
                  <a:pt x="641" y="1024"/>
                </a:lnTo>
                <a:lnTo>
                  <a:pt x="635" y="1031"/>
                </a:lnTo>
                <a:lnTo>
                  <a:pt x="632" y="1034"/>
                </a:lnTo>
                <a:lnTo>
                  <a:pt x="632" y="1034"/>
                </a:lnTo>
                <a:lnTo>
                  <a:pt x="662" y="1141"/>
                </a:lnTo>
                <a:lnTo>
                  <a:pt x="683" y="1215"/>
                </a:lnTo>
                <a:lnTo>
                  <a:pt x="689" y="1241"/>
                </a:lnTo>
                <a:lnTo>
                  <a:pt x="692" y="1252"/>
                </a:lnTo>
                <a:lnTo>
                  <a:pt x="692" y="1252"/>
                </a:lnTo>
                <a:lnTo>
                  <a:pt x="691" y="1257"/>
                </a:lnTo>
                <a:lnTo>
                  <a:pt x="687" y="1262"/>
                </a:lnTo>
                <a:lnTo>
                  <a:pt x="681" y="1267"/>
                </a:lnTo>
                <a:lnTo>
                  <a:pt x="672" y="1272"/>
                </a:lnTo>
                <a:lnTo>
                  <a:pt x="672" y="1272"/>
                </a:lnTo>
                <a:lnTo>
                  <a:pt x="666" y="1274"/>
                </a:lnTo>
                <a:lnTo>
                  <a:pt x="659" y="1274"/>
                </a:lnTo>
                <a:lnTo>
                  <a:pt x="653" y="1274"/>
                </a:lnTo>
                <a:lnTo>
                  <a:pt x="648" y="1271"/>
                </a:lnTo>
                <a:lnTo>
                  <a:pt x="636" y="1265"/>
                </a:lnTo>
                <a:lnTo>
                  <a:pt x="627" y="1257"/>
                </a:lnTo>
                <a:lnTo>
                  <a:pt x="627" y="1257"/>
                </a:lnTo>
                <a:lnTo>
                  <a:pt x="623" y="1252"/>
                </a:lnTo>
                <a:lnTo>
                  <a:pt x="620" y="1245"/>
                </a:lnTo>
                <a:lnTo>
                  <a:pt x="614" y="1226"/>
                </a:lnTo>
                <a:lnTo>
                  <a:pt x="607" y="1203"/>
                </a:lnTo>
                <a:lnTo>
                  <a:pt x="582" y="1064"/>
                </a:lnTo>
                <a:lnTo>
                  <a:pt x="582" y="1064"/>
                </a:lnTo>
                <a:lnTo>
                  <a:pt x="582" y="1064"/>
                </a:lnTo>
                <a:lnTo>
                  <a:pt x="582" y="1065"/>
                </a:lnTo>
                <a:lnTo>
                  <a:pt x="568" y="1059"/>
                </a:lnTo>
                <a:lnTo>
                  <a:pt x="568" y="1059"/>
                </a:lnTo>
                <a:lnTo>
                  <a:pt x="561" y="1055"/>
                </a:lnTo>
                <a:lnTo>
                  <a:pt x="555" y="1050"/>
                </a:lnTo>
                <a:lnTo>
                  <a:pt x="551" y="1045"/>
                </a:lnTo>
                <a:lnTo>
                  <a:pt x="548" y="1040"/>
                </a:lnTo>
                <a:lnTo>
                  <a:pt x="544" y="1033"/>
                </a:lnTo>
                <a:lnTo>
                  <a:pt x="543" y="1029"/>
                </a:lnTo>
                <a:lnTo>
                  <a:pt x="538" y="1093"/>
                </a:lnTo>
                <a:lnTo>
                  <a:pt x="528" y="1113"/>
                </a:lnTo>
                <a:lnTo>
                  <a:pt x="528" y="1113"/>
                </a:lnTo>
                <a:lnTo>
                  <a:pt x="519" y="1146"/>
                </a:lnTo>
                <a:lnTo>
                  <a:pt x="513" y="1167"/>
                </a:lnTo>
                <a:lnTo>
                  <a:pt x="509" y="1174"/>
                </a:lnTo>
                <a:lnTo>
                  <a:pt x="508" y="1178"/>
                </a:lnTo>
                <a:lnTo>
                  <a:pt x="508" y="1178"/>
                </a:lnTo>
                <a:lnTo>
                  <a:pt x="483" y="1193"/>
                </a:lnTo>
                <a:lnTo>
                  <a:pt x="483" y="1193"/>
                </a:lnTo>
                <a:lnTo>
                  <a:pt x="488" y="1521"/>
                </a:lnTo>
                <a:lnTo>
                  <a:pt x="488" y="1521"/>
                </a:lnTo>
                <a:lnTo>
                  <a:pt x="488" y="1552"/>
                </a:lnTo>
                <a:lnTo>
                  <a:pt x="489" y="1569"/>
                </a:lnTo>
                <a:lnTo>
                  <a:pt x="488" y="1580"/>
                </a:lnTo>
                <a:lnTo>
                  <a:pt x="488" y="1580"/>
                </a:lnTo>
                <a:lnTo>
                  <a:pt x="487" y="1594"/>
                </a:lnTo>
                <a:lnTo>
                  <a:pt x="483" y="1600"/>
                </a:lnTo>
                <a:lnTo>
                  <a:pt x="482" y="1603"/>
                </a:lnTo>
                <a:lnTo>
                  <a:pt x="478" y="1605"/>
                </a:lnTo>
                <a:lnTo>
                  <a:pt x="478" y="1605"/>
                </a:lnTo>
                <a:lnTo>
                  <a:pt x="462" y="1615"/>
                </a:lnTo>
                <a:lnTo>
                  <a:pt x="457" y="1619"/>
                </a:lnTo>
                <a:lnTo>
                  <a:pt x="457" y="1620"/>
                </a:lnTo>
                <a:lnTo>
                  <a:pt x="458" y="1620"/>
                </a:lnTo>
                <a:lnTo>
                  <a:pt x="458" y="1620"/>
                </a:lnTo>
                <a:lnTo>
                  <a:pt x="459" y="1621"/>
                </a:lnTo>
                <a:lnTo>
                  <a:pt x="462" y="1624"/>
                </a:lnTo>
                <a:lnTo>
                  <a:pt x="467" y="1636"/>
                </a:lnTo>
                <a:lnTo>
                  <a:pt x="478" y="1672"/>
                </a:lnTo>
                <a:lnTo>
                  <a:pt x="493" y="1725"/>
                </a:lnTo>
                <a:lnTo>
                  <a:pt x="493" y="1725"/>
                </a:lnTo>
                <a:lnTo>
                  <a:pt x="498" y="1742"/>
                </a:lnTo>
                <a:lnTo>
                  <a:pt x="500" y="1753"/>
                </a:lnTo>
                <a:lnTo>
                  <a:pt x="499" y="1757"/>
                </a:lnTo>
                <a:lnTo>
                  <a:pt x="498" y="1759"/>
                </a:lnTo>
                <a:lnTo>
                  <a:pt x="498" y="1759"/>
                </a:lnTo>
                <a:lnTo>
                  <a:pt x="492" y="1759"/>
                </a:lnTo>
                <a:lnTo>
                  <a:pt x="481" y="1758"/>
                </a:lnTo>
                <a:lnTo>
                  <a:pt x="446" y="1753"/>
                </a:lnTo>
                <a:lnTo>
                  <a:pt x="411" y="1747"/>
                </a:lnTo>
                <a:lnTo>
                  <a:pt x="397" y="1743"/>
                </a:lnTo>
                <a:lnTo>
                  <a:pt x="389" y="1740"/>
                </a:lnTo>
                <a:lnTo>
                  <a:pt x="389" y="1740"/>
                </a:lnTo>
                <a:lnTo>
                  <a:pt x="384" y="1736"/>
                </a:lnTo>
                <a:lnTo>
                  <a:pt x="381" y="1730"/>
                </a:lnTo>
                <a:lnTo>
                  <a:pt x="379" y="1723"/>
                </a:lnTo>
                <a:lnTo>
                  <a:pt x="376" y="1716"/>
                </a:lnTo>
                <a:lnTo>
                  <a:pt x="375" y="1702"/>
                </a:lnTo>
                <a:lnTo>
                  <a:pt x="374" y="1690"/>
                </a:lnTo>
                <a:lnTo>
                  <a:pt x="374" y="1690"/>
                </a:lnTo>
                <a:lnTo>
                  <a:pt x="370" y="1671"/>
                </a:lnTo>
                <a:lnTo>
                  <a:pt x="364" y="1643"/>
                </a:lnTo>
                <a:lnTo>
                  <a:pt x="354" y="1605"/>
                </a:lnTo>
                <a:lnTo>
                  <a:pt x="354" y="1605"/>
                </a:lnTo>
                <a:lnTo>
                  <a:pt x="354" y="1598"/>
                </a:lnTo>
                <a:lnTo>
                  <a:pt x="353" y="1583"/>
                </a:lnTo>
                <a:lnTo>
                  <a:pt x="353" y="1574"/>
                </a:lnTo>
                <a:lnTo>
                  <a:pt x="354" y="1566"/>
                </a:lnTo>
                <a:lnTo>
                  <a:pt x="356" y="1559"/>
                </a:lnTo>
                <a:lnTo>
                  <a:pt x="359" y="1556"/>
                </a:lnTo>
                <a:lnTo>
                  <a:pt x="359" y="1556"/>
                </a:lnTo>
                <a:lnTo>
                  <a:pt x="365" y="1549"/>
                </a:lnTo>
                <a:lnTo>
                  <a:pt x="369" y="1543"/>
                </a:lnTo>
                <a:lnTo>
                  <a:pt x="371" y="1538"/>
                </a:lnTo>
                <a:lnTo>
                  <a:pt x="374" y="1536"/>
                </a:lnTo>
                <a:lnTo>
                  <a:pt x="374" y="1536"/>
                </a:lnTo>
                <a:lnTo>
                  <a:pt x="375" y="1531"/>
                </a:lnTo>
                <a:lnTo>
                  <a:pt x="375" y="1517"/>
                </a:lnTo>
                <a:lnTo>
                  <a:pt x="375" y="1479"/>
                </a:lnTo>
                <a:lnTo>
                  <a:pt x="374" y="1421"/>
                </a:lnTo>
                <a:lnTo>
                  <a:pt x="334" y="1238"/>
                </a:lnTo>
                <a:lnTo>
                  <a:pt x="309" y="1243"/>
                </a:lnTo>
                <a:lnTo>
                  <a:pt x="324" y="1426"/>
                </a:lnTo>
                <a:lnTo>
                  <a:pt x="324" y="1526"/>
                </a:lnTo>
                <a:lnTo>
                  <a:pt x="319" y="1630"/>
                </a:lnTo>
                <a:lnTo>
                  <a:pt x="334" y="1690"/>
                </a:lnTo>
                <a:lnTo>
                  <a:pt x="334" y="1690"/>
                </a:lnTo>
                <a:lnTo>
                  <a:pt x="339" y="1700"/>
                </a:lnTo>
                <a:lnTo>
                  <a:pt x="343" y="1708"/>
                </a:lnTo>
                <a:lnTo>
                  <a:pt x="344" y="1712"/>
                </a:lnTo>
                <a:lnTo>
                  <a:pt x="344" y="1715"/>
                </a:lnTo>
                <a:lnTo>
                  <a:pt x="344" y="1715"/>
                </a:lnTo>
                <a:lnTo>
                  <a:pt x="341" y="1718"/>
                </a:lnTo>
                <a:lnTo>
                  <a:pt x="339" y="1722"/>
                </a:lnTo>
                <a:lnTo>
                  <a:pt x="334" y="1730"/>
                </a:lnTo>
                <a:lnTo>
                  <a:pt x="334" y="1730"/>
                </a:lnTo>
                <a:lnTo>
                  <a:pt x="334" y="1731"/>
                </a:lnTo>
                <a:lnTo>
                  <a:pt x="335" y="1735"/>
                </a:lnTo>
                <a:lnTo>
                  <a:pt x="338" y="1737"/>
                </a:lnTo>
                <a:lnTo>
                  <a:pt x="339" y="1742"/>
                </a:lnTo>
                <a:lnTo>
                  <a:pt x="339" y="1746"/>
                </a:lnTo>
                <a:lnTo>
                  <a:pt x="337" y="1751"/>
                </a:lnTo>
                <a:lnTo>
                  <a:pt x="332" y="1754"/>
                </a:lnTo>
                <a:lnTo>
                  <a:pt x="324" y="1759"/>
                </a:lnTo>
                <a:lnTo>
                  <a:pt x="324" y="1759"/>
                </a:lnTo>
                <a:lnTo>
                  <a:pt x="313" y="1763"/>
                </a:lnTo>
                <a:lnTo>
                  <a:pt x="299" y="1768"/>
                </a:lnTo>
                <a:lnTo>
                  <a:pt x="271" y="1774"/>
                </a:lnTo>
                <a:lnTo>
                  <a:pt x="246" y="1778"/>
                </a:lnTo>
                <a:lnTo>
                  <a:pt x="235" y="1779"/>
                </a:lnTo>
                <a:lnTo>
                  <a:pt x="235" y="1779"/>
                </a:lnTo>
                <a:lnTo>
                  <a:pt x="223" y="1779"/>
                </a:lnTo>
                <a:lnTo>
                  <a:pt x="200" y="1778"/>
                </a:lnTo>
                <a:lnTo>
                  <a:pt x="176" y="1778"/>
                </a:lnTo>
                <a:lnTo>
                  <a:pt x="166" y="1777"/>
                </a:lnTo>
                <a:lnTo>
                  <a:pt x="160" y="1774"/>
                </a:lnTo>
                <a:lnTo>
                  <a:pt x="160" y="1774"/>
                </a:lnTo>
                <a:lnTo>
                  <a:pt x="159" y="1772"/>
                </a:lnTo>
                <a:lnTo>
                  <a:pt x="159" y="1769"/>
                </a:lnTo>
                <a:lnTo>
                  <a:pt x="164" y="1759"/>
                </a:lnTo>
                <a:lnTo>
                  <a:pt x="173" y="1746"/>
                </a:lnTo>
                <a:lnTo>
                  <a:pt x="184" y="1731"/>
                </a:lnTo>
                <a:lnTo>
                  <a:pt x="207" y="1703"/>
                </a:lnTo>
                <a:lnTo>
                  <a:pt x="220" y="1690"/>
                </a:lnTo>
                <a:lnTo>
                  <a:pt x="220" y="1690"/>
                </a:lnTo>
                <a:lnTo>
                  <a:pt x="221" y="1687"/>
                </a:lnTo>
                <a:lnTo>
                  <a:pt x="221" y="1685"/>
                </a:lnTo>
                <a:lnTo>
                  <a:pt x="220" y="1676"/>
                </a:lnTo>
                <a:lnTo>
                  <a:pt x="215" y="1665"/>
                </a:lnTo>
                <a:lnTo>
                  <a:pt x="215" y="1585"/>
                </a:lnTo>
                <a:lnTo>
                  <a:pt x="215" y="1585"/>
                </a:lnTo>
                <a:lnTo>
                  <a:pt x="195" y="1297"/>
                </a:lnTo>
                <a:lnTo>
                  <a:pt x="175" y="1228"/>
                </a:lnTo>
                <a:lnTo>
                  <a:pt x="155" y="1128"/>
                </a:lnTo>
                <a:lnTo>
                  <a:pt x="135" y="979"/>
                </a:lnTo>
                <a:lnTo>
                  <a:pt x="135" y="979"/>
                </a:lnTo>
                <a:lnTo>
                  <a:pt x="128" y="995"/>
                </a:lnTo>
                <a:lnTo>
                  <a:pt x="120" y="1010"/>
                </a:lnTo>
                <a:lnTo>
                  <a:pt x="115" y="1018"/>
                </a:lnTo>
                <a:lnTo>
                  <a:pt x="110" y="1024"/>
                </a:lnTo>
                <a:lnTo>
                  <a:pt x="110" y="1024"/>
                </a:lnTo>
                <a:lnTo>
                  <a:pt x="102" y="1033"/>
                </a:lnTo>
                <a:lnTo>
                  <a:pt x="96" y="1036"/>
                </a:lnTo>
                <a:lnTo>
                  <a:pt x="89" y="1038"/>
                </a:lnTo>
                <a:lnTo>
                  <a:pt x="81" y="1039"/>
                </a:lnTo>
                <a:lnTo>
                  <a:pt x="81" y="1039"/>
                </a:lnTo>
                <a:lnTo>
                  <a:pt x="74" y="1039"/>
                </a:lnTo>
                <a:lnTo>
                  <a:pt x="66" y="1035"/>
                </a:lnTo>
                <a:lnTo>
                  <a:pt x="48" y="1026"/>
                </a:lnTo>
                <a:lnTo>
                  <a:pt x="32" y="1018"/>
                </a:lnTo>
                <a:lnTo>
                  <a:pt x="26" y="1014"/>
                </a:lnTo>
                <a:lnTo>
                  <a:pt x="26" y="974"/>
                </a:lnTo>
                <a:lnTo>
                  <a:pt x="26" y="974"/>
                </a:lnTo>
                <a:lnTo>
                  <a:pt x="22" y="974"/>
                </a:lnTo>
                <a:lnTo>
                  <a:pt x="16" y="973"/>
                </a:lnTo>
                <a:lnTo>
                  <a:pt x="11" y="973"/>
                </a:lnTo>
                <a:lnTo>
                  <a:pt x="7" y="970"/>
                </a:lnTo>
                <a:lnTo>
                  <a:pt x="4" y="968"/>
                </a:lnTo>
                <a:lnTo>
                  <a:pt x="1" y="964"/>
                </a:lnTo>
                <a:lnTo>
                  <a:pt x="1" y="964"/>
                </a:lnTo>
                <a:lnTo>
                  <a:pt x="0" y="959"/>
                </a:lnTo>
                <a:lnTo>
                  <a:pt x="0" y="952"/>
                </a:lnTo>
                <a:lnTo>
                  <a:pt x="2" y="938"/>
                </a:lnTo>
                <a:lnTo>
                  <a:pt x="6" y="919"/>
                </a:lnTo>
                <a:lnTo>
                  <a:pt x="26" y="860"/>
                </a:lnTo>
                <a:lnTo>
                  <a:pt x="26" y="681"/>
                </a:lnTo>
                <a:lnTo>
                  <a:pt x="26" y="681"/>
                </a:lnTo>
                <a:lnTo>
                  <a:pt x="31" y="615"/>
                </a:lnTo>
                <a:lnTo>
                  <a:pt x="33" y="570"/>
                </a:lnTo>
                <a:lnTo>
                  <a:pt x="36" y="547"/>
                </a:lnTo>
                <a:lnTo>
                  <a:pt x="36" y="547"/>
                </a:lnTo>
                <a:lnTo>
                  <a:pt x="40" y="513"/>
                </a:lnTo>
                <a:lnTo>
                  <a:pt x="45" y="445"/>
                </a:lnTo>
                <a:lnTo>
                  <a:pt x="50" y="408"/>
                </a:lnTo>
                <a:lnTo>
                  <a:pt x="53" y="375"/>
                </a:lnTo>
                <a:lnTo>
                  <a:pt x="57" y="350"/>
                </a:lnTo>
                <a:lnTo>
                  <a:pt x="58" y="342"/>
                </a:lnTo>
                <a:lnTo>
                  <a:pt x="61" y="338"/>
                </a:lnTo>
                <a:lnTo>
                  <a:pt x="61" y="338"/>
                </a:lnTo>
                <a:lnTo>
                  <a:pt x="67" y="332"/>
                </a:lnTo>
                <a:lnTo>
                  <a:pt x="79" y="324"/>
                </a:lnTo>
                <a:lnTo>
                  <a:pt x="109" y="307"/>
                </a:lnTo>
                <a:lnTo>
                  <a:pt x="150" y="283"/>
                </a:lnTo>
                <a:lnTo>
                  <a:pt x="195" y="283"/>
                </a:lnTo>
                <a:lnTo>
                  <a:pt x="240" y="263"/>
                </a:lnTo>
                <a:lnTo>
                  <a:pt x="245" y="244"/>
                </a:lnTo>
                <a:lnTo>
                  <a:pt x="245" y="244"/>
                </a:lnTo>
                <a:lnTo>
                  <a:pt x="242" y="242"/>
                </a:lnTo>
                <a:lnTo>
                  <a:pt x="237" y="237"/>
                </a:lnTo>
                <a:lnTo>
                  <a:pt x="233" y="234"/>
                </a:lnTo>
                <a:lnTo>
                  <a:pt x="232" y="230"/>
                </a:lnTo>
                <a:lnTo>
                  <a:pt x="230" y="225"/>
                </a:lnTo>
                <a:lnTo>
                  <a:pt x="230" y="219"/>
                </a:lnTo>
                <a:lnTo>
                  <a:pt x="230" y="219"/>
                </a:lnTo>
                <a:lnTo>
                  <a:pt x="232" y="206"/>
                </a:lnTo>
                <a:lnTo>
                  <a:pt x="235" y="195"/>
                </a:lnTo>
                <a:lnTo>
                  <a:pt x="240" y="184"/>
                </a:lnTo>
                <a:lnTo>
                  <a:pt x="235" y="154"/>
                </a:lnTo>
                <a:lnTo>
                  <a:pt x="235" y="154"/>
                </a:lnTo>
                <a:lnTo>
                  <a:pt x="226" y="155"/>
                </a:lnTo>
                <a:lnTo>
                  <a:pt x="217" y="155"/>
                </a:lnTo>
                <a:lnTo>
                  <a:pt x="214" y="155"/>
                </a:lnTo>
                <a:lnTo>
                  <a:pt x="210" y="154"/>
                </a:lnTo>
                <a:lnTo>
                  <a:pt x="210" y="154"/>
                </a:lnTo>
                <a:lnTo>
                  <a:pt x="209" y="153"/>
                </a:lnTo>
                <a:lnTo>
                  <a:pt x="207" y="152"/>
                </a:lnTo>
                <a:lnTo>
                  <a:pt x="207" y="147"/>
                </a:lnTo>
                <a:lnTo>
                  <a:pt x="207" y="142"/>
                </a:lnTo>
                <a:lnTo>
                  <a:pt x="209" y="136"/>
                </a:lnTo>
                <a:lnTo>
                  <a:pt x="212" y="124"/>
                </a:lnTo>
                <a:lnTo>
                  <a:pt x="215" y="119"/>
                </a:lnTo>
                <a:lnTo>
                  <a:pt x="215" y="119"/>
                </a:lnTo>
                <a:close/>
              </a:path>
            </a:pathLst>
          </a:custGeom>
          <a:solidFill>
            <a:schemeClr val="tx1"/>
          </a:solidFill>
          <a:ln w="23813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5"/>
          <p:cNvSpPr>
            <a:spLocks/>
          </p:cNvSpPr>
          <p:nvPr/>
        </p:nvSpPr>
        <p:spPr bwMode="auto">
          <a:xfrm>
            <a:off x="1026363" y="4699895"/>
            <a:ext cx="579631" cy="1641454"/>
          </a:xfrm>
          <a:custGeom>
            <a:avLst/>
            <a:gdLst>
              <a:gd name="T0" fmla="*/ 302 w 696"/>
              <a:gd name="T1" fmla="*/ 190 h 1971"/>
              <a:gd name="T2" fmla="*/ 315 w 696"/>
              <a:gd name="T3" fmla="*/ 134 h 1971"/>
              <a:gd name="T4" fmla="*/ 357 w 696"/>
              <a:gd name="T5" fmla="*/ 73 h 1971"/>
              <a:gd name="T6" fmla="*/ 413 w 696"/>
              <a:gd name="T7" fmla="*/ 36 h 1971"/>
              <a:gd name="T8" fmla="*/ 520 w 696"/>
              <a:gd name="T9" fmla="*/ 1 h 1971"/>
              <a:gd name="T10" fmla="*/ 574 w 696"/>
              <a:gd name="T11" fmla="*/ 5 h 1971"/>
              <a:gd name="T12" fmla="*/ 594 w 696"/>
              <a:gd name="T13" fmla="*/ 25 h 1971"/>
              <a:gd name="T14" fmla="*/ 589 w 696"/>
              <a:gd name="T15" fmla="*/ 85 h 1971"/>
              <a:gd name="T16" fmla="*/ 602 w 696"/>
              <a:gd name="T17" fmla="*/ 109 h 1971"/>
              <a:gd name="T18" fmla="*/ 621 w 696"/>
              <a:gd name="T19" fmla="*/ 128 h 1971"/>
              <a:gd name="T20" fmla="*/ 612 w 696"/>
              <a:gd name="T21" fmla="*/ 146 h 1971"/>
              <a:gd name="T22" fmla="*/ 587 w 696"/>
              <a:gd name="T23" fmla="*/ 242 h 1971"/>
              <a:gd name="T24" fmla="*/ 572 w 696"/>
              <a:gd name="T25" fmla="*/ 326 h 1971"/>
              <a:gd name="T26" fmla="*/ 543 w 696"/>
              <a:gd name="T27" fmla="*/ 348 h 1971"/>
              <a:gd name="T28" fmla="*/ 491 w 696"/>
              <a:gd name="T29" fmla="*/ 385 h 1971"/>
              <a:gd name="T30" fmla="*/ 491 w 696"/>
              <a:gd name="T31" fmla="*/ 533 h 1971"/>
              <a:gd name="T32" fmla="*/ 511 w 696"/>
              <a:gd name="T33" fmla="*/ 572 h 1971"/>
              <a:gd name="T34" fmla="*/ 513 w 696"/>
              <a:gd name="T35" fmla="*/ 616 h 1971"/>
              <a:gd name="T36" fmla="*/ 502 w 696"/>
              <a:gd name="T37" fmla="*/ 868 h 1971"/>
              <a:gd name="T38" fmla="*/ 497 w 696"/>
              <a:gd name="T39" fmla="*/ 920 h 1971"/>
              <a:gd name="T40" fmla="*/ 487 w 696"/>
              <a:gd name="T41" fmla="*/ 1007 h 1971"/>
              <a:gd name="T42" fmla="*/ 521 w 696"/>
              <a:gd name="T43" fmla="*/ 1134 h 1971"/>
              <a:gd name="T44" fmla="*/ 520 w 696"/>
              <a:gd name="T45" fmla="*/ 1165 h 1971"/>
              <a:gd name="T46" fmla="*/ 507 w 696"/>
              <a:gd name="T47" fmla="*/ 1192 h 1971"/>
              <a:gd name="T48" fmla="*/ 477 w 696"/>
              <a:gd name="T49" fmla="*/ 1216 h 1971"/>
              <a:gd name="T50" fmla="*/ 492 w 696"/>
              <a:gd name="T51" fmla="*/ 1368 h 1971"/>
              <a:gd name="T52" fmla="*/ 496 w 696"/>
              <a:gd name="T53" fmla="*/ 1433 h 1971"/>
              <a:gd name="T54" fmla="*/ 547 w 696"/>
              <a:gd name="T55" fmla="*/ 1758 h 1971"/>
              <a:gd name="T56" fmla="*/ 638 w 696"/>
              <a:gd name="T57" fmla="*/ 1836 h 1971"/>
              <a:gd name="T58" fmla="*/ 681 w 696"/>
              <a:gd name="T59" fmla="*/ 1847 h 1971"/>
              <a:gd name="T60" fmla="*/ 694 w 696"/>
              <a:gd name="T61" fmla="*/ 1868 h 1971"/>
              <a:gd name="T62" fmla="*/ 689 w 696"/>
              <a:gd name="T63" fmla="*/ 1882 h 1971"/>
              <a:gd name="T64" fmla="*/ 621 w 696"/>
              <a:gd name="T65" fmla="*/ 1908 h 1971"/>
              <a:gd name="T66" fmla="*/ 541 w 696"/>
              <a:gd name="T67" fmla="*/ 1913 h 1971"/>
              <a:gd name="T68" fmla="*/ 496 w 696"/>
              <a:gd name="T69" fmla="*/ 1923 h 1971"/>
              <a:gd name="T70" fmla="*/ 489 w 696"/>
              <a:gd name="T71" fmla="*/ 1940 h 1971"/>
              <a:gd name="T72" fmla="*/ 423 w 696"/>
              <a:gd name="T73" fmla="*/ 1964 h 1971"/>
              <a:gd name="T74" fmla="*/ 337 w 696"/>
              <a:gd name="T75" fmla="*/ 1968 h 1971"/>
              <a:gd name="T76" fmla="*/ 229 w 696"/>
              <a:gd name="T77" fmla="*/ 1942 h 1971"/>
              <a:gd name="T78" fmla="*/ 179 w 696"/>
              <a:gd name="T79" fmla="*/ 1927 h 1971"/>
              <a:gd name="T80" fmla="*/ 169 w 696"/>
              <a:gd name="T81" fmla="*/ 1912 h 1971"/>
              <a:gd name="T82" fmla="*/ 194 w 696"/>
              <a:gd name="T83" fmla="*/ 1703 h 1971"/>
              <a:gd name="T84" fmla="*/ 209 w 696"/>
              <a:gd name="T85" fmla="*/ 1314 h 1971"/>
              <a:gd name="T86" fmla="*/ 171 w 696"/>
              <a:gd name="T87" fmla="*/ 1191 h 1971"/>
              <a:gd name="T88" fmla="*/ 132 w 696"/>
              <a:gd name="T89" fmla="*/ 1148 h 1971"/>
              <a:gd name="T90" fmla="*/ 81 w 696"/>
              <a:gd name="T91" fmla="*/ 1113 h 1971"/>
              <a:gd name="T92" fmla="*/ 103 w 696"/>
              <a:gd name="T93" fmla="*/ 1030 h 1971"/>
              <a:gd name="T94" fmla="*/ 21 w 696"/>
              <a:gd name="T95" fmla="*/ 959 h 1971"/>
              <a:gd name="T96" fmla="*/ 0 w 696"/>
              <a:gd name="T97" fmla="*/ 953 h 1971"/>
              <a:gd name="T98" fmla="*/ 5 w 696"/>
              <a:gd name="T99" fmla="*/ 938 h 1971"/>
              <a:gd name="T100" fmla="*/ 4 w 696"/>
              <a:gd name="T101" fmla="*/ 917 h 1971"/>
              <a:gd name="T102" fmla="*/ 18 w 696"/>
              <a:gd name="T103" fmla="*/ 910 h 1971"/>
              <a:gd name="T104" fmla="*/ 19 w 696"/>
              <a:gd name="T105" fmla="*/ 868 h 1971"/>
              <a:gd name="T106" fmla="*/ 85 w 696"/>
              <a:gd name="T107" fmla="*/ 610 h 1971"/>
              <a:gd name="T108" fmla="*/ 135 w 696"/>
              <a:gd name="T109" fmla="*/ 535 h 1971"/>
              <a:gd name="T110" fmla="*/ 157 w 696"/>
              <a:gd name="T111" fmla="*/ 488 h 1971"/>
              <a:gd name="T112" fmla="*/ 174 w 696"/>
              <a:gd name="T113" fmla="*/ 421 h 1971"/>
              <a:gd name="T114" fmla="*/ 284 w 696"/>
              <a:gd name="T115" fmla="*/ 312 h 1971"/>
              <a:gd name="T116" fmla="*/ 343 w 696"/>
              <a:gd name="T117" fmla="*/ 272 h 1971"/>
              <a:gd name="T118" fmla="*/ 344 w 696"/>
              <a:gd name="T119" fmla="*/ 233 h 1971"/>
              <a:gd name="T120" fmla="*/ 308 w 696"/>
              <a:gd name="T121" fmla="*/ 212 h 1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96" h="1971">
                <a:moveTo>
                  <a:pt x="308" y="212"/>
                </a:moveTo>
                <a:lnTo>
                  <a:pt x="308" y="212"/>
                </a:lnTo>
                <a:lnTo>
                  <a:pt x="305" y="206"/>
                </a:lnTo>
                <a:lnTo>
                  <a:pt x="303" y="198"/>
                </a:lnTo>
                <a:lnTo>
                  <a:pt x="302" y="190"/>
                </a:lnTo>
                <a:lnTo>
                  <a:pt x="302" y="181"/>
                </a:lnTo>
                <a:lnTo>
                  <a:pt x="303" y="170"/>
                </a:lnTo>
                <a:lnTo>
                  <a:pt x="306" y="159"/>
                </a:lnTo>
                <a:lnTo>
                  <a:pt x="310" y="146"/>
                </a:lnTo>
                <a:lnTo>
                  <a:pt x="315" y="134"/>
                </a:lnTo>
                <a:lnTo>
                  <a:pt x="321" y="121"/>
                </a:lnTo>
                <a:lnTo>
                  <a:pt x="328" y="109"/>
                </a:lnTo>
                <a:lnTo>
                  <a:pt x="337" y="97"/>
                </a:lnTo>
                <a:lnTo>
                  <a:pt x="347" y="84"/>
                </a:lnTo>
                <a:lnTo>
                  <a:pt x="357" y="73"/>
                </a:lnTo>
                <a:lnTo>
                  <a:pt x="369" y="62"/>
                </a:lnTo>
                <a:lnTo>
                  <a:pt x="383" y="52"/>
                </a:lnTo>
                <a:lnTo>
                  <a:pt x="398" y="43"/>
                </a:lnTo>
                <a:lnTo>
                  <a:pt x="398" y="43"/>
                </a:lnTo>
                <a:lnTo>
                  <a:pt x="413" y="36"/>
                </a:lnTo>
                <a:lnTo>
                  <a:pt x="429" y="28"/>
                </a:lnTo>
                <a:lnTo>
                  <a:pt x="460" y="16"/>
                </a:lnTo>
                <a:lnTo>
                  <a:pt x="491" y="7"/>
                </a:lnTo>
                <a:lnTo>
                  <a:pt x="506" y="3"/>
                </a:lnTo>
                <a:lnTo>
                  <a:pt x="520" y="1"/>
                </a:lnTo>
                <a:lnTo>
                  <a:pt x="532" y="0"/>
                </a:lnTo>
                <a:lnTo>
                  <a:pt x="544" y="0"/>
                </a:lnTo>
                <a:lnTo>
                  <a:pt x="556" y="0"/>
                </a:lnTo>
                <a:lnTo>
                  <a:pt x="566" y="2"/>
                </a:lnTo>
                <a:lnTo>
                  <a:pt x="574" y="5"/>
                </a:lnTo>
                <a:lnTo>
                  <a:pt x="582" y="8"/>
                </a:lnTo>
                <a:lnTo>
                  <a:pt x="588" y="12"/>
                </a:lnTo>
                <a:lnTo>
                  <a:pt x="592" y="18"/>
                </a:lnTo>
                <a:lnTo>
                  <a:pt x="592" y="18"/>
                </a:lnTo>
                <a:lnTo>
                  <a:pt x="594" y="25"/>
                </a:lnTo>
                <a:lnTo>
                  <a:pt x="595" y="32"/>
                </a:lnTo>
                <a:lnTo>
                  <a:pt x="597" y="46"/>
                </a:lnTo>
                <a:lnTo>
                  <a:pt x="595" y="59"/>
                </a:lnTo>
                <a:lnTo>
                  <a:pt x="593" y="73"/>
                </a:lnTo>
                <a:lnTo>
                  <a:pt x="589" y="85"/>
                </a:lnTo>
                <a:lnTo>
                  <a:pt x="585" y="94"/>
                </a:lnTo>
                <a:lnTo>
                  <a:pt x="582" y="103"/>
                </a:lnTo>
                <a:lnTo>
                  <a:pt x="582" y="103"/>
                </a:lnTo>
                <a:lnTo>
                  <a:pt x="588" y="104"/>
                </a:lnTo>
                <a:lnTo>
                  <a:pt x="602" y="109"/>
                </a:lnTo>
                <a:lnTo>
                  <a:pt x="608" y="113"/>
                </a:lnTo>
                <a:lnTo>
                  <a:pt x="615" y="118"/>
                </a:lnTo>
                <a:lnTo>
                  <a:pt x="619" y="123"/>
                </a:lnTo>
                <a:lnTo>
                  <a:pt x="620" y="125"/>
                </a:lnTo>
                <a:lnTo>
                  <a:pt x="621" y="128"/>
                </a:lnTo>
                <a:lnTo>
                  <a:pt x="621" y="128"/>
                </a:lnTo>
                <a:lnTo>
                  <a:pt x="621" y="130"/>
                </a:lnTo>
                <a:lnTo>
                  <a:pt x="620" y="134"/>
                </a:lnTo>
                <a:lnTo>
                  <a:pt x="616" y="140"/>
                </a:lnTo>
                <a:lnTo>
                  <a:pt x="612" y="146"/>
                </a:lnTo>
                <a:lnTo>
                  <a:pt x="604" y="152"/>
                </a:lnTo>
                <a:lnTo>
                  <a:pt x="593" y="164"/>
                </a:lnTo>
                <a:lnTo>
                  <a:pt x="587" y="167"/>
                </a:lnTo>
                <a:lnTo>
                  <a:pt x="587" y="242"/>
                </a:lnTo>
                <a:lnTo>
                  <a:pt x="587" y="242"/>
                </a:lnTo>
                <a:lnTo>
                  <a:pt x="585" y="258"/>
                </a:lnTo>
                <a:lnTo>
                  <a:pt x="582" y="283"/>
                </a:lnTo>
                <a:lnTo>
                  <a:pt x="577" y="316"/>
                </a:lnTo>
                <a:lnTo>
                  <a:pt x="577" y="316"/>
                </a:lnTo>
                <a:lnTo>
                  <a:pt x="572" y="326"/>
                </a:lnTo>
                <a:lnTo>
                  <a:pt x="566" y="334"/>
                </a:lnTo>
                <a:lnTo>
                  <a:pt x="562" y="338"/>
                </a:lnTo>
                <a:lnTo>
                  <a:pt x="557" y="341"/>
                </a:lnTo>
                <a:lnTo>
                  <a:pt x="557" y="341"/>
                </a:lnTo>
                <a:lnTo>
                  <a:pt x="543" y="348"/>
                </a:lnTo>
                <a:lnTo>
                  <a:pt x="526" y="355"/>
                </a:lnTo>
                <a:lnTo>
                  <a:pt x="510" y="362"/>
                </a:lnTo>
                <a:lnTo>
                  <a:pt x="502" y="366"/>
                </a:lnTo>
                <a:lnTo>
                  <a:pt x="502" y="366"/>
                </a:lnTo>
                <a:lnTo>
                  <a:pt x="491" y="385"/>
                </a:lnTo>
                <a:lnTo>
                  <a:pt x="482" y="401"/>
                </a:lnTo>
                <a:lnTo>
                  <a:pt x="482" y="401"/>
                </a:lnTo>
                <a:lnTo>
                  <a:pt x="486" y="469"/>
                </a:lnTo>
                <a:lnTo>
                  <a:pt x="489" y="517"/>
                </a:lnTo>
                <a:lnTo>
                  <a:pt x="491" y="533"/>
                </a:lnTo>
                <a:lnTo>
                  <a:pt x="492" y="540"/>
                </a:lnTo>
                <a:lnTo>
                  <a:pt x="492" y="540"/>
                </a:lnTo>
                <a:lnTo>
                  <a:pt x="498" y="548"/>
                </a:lnTo>
                <a:lnTo>
                  <a:pt x="507" y="564"/>
                </a:lnTo>
                <a:lnTo>
                  <a:pt x="511" y="572"/>
                </a:lnTo>
                <a:lnTo>
                  <a:pt x="515" y="582"/>
                </a:lnTo>
                <a:lnTo>
                  <a:pt x="517" y="591"/>
                </a:lnTo>
                <a:lnTo>
                  <a:pt x="517" y="600"/>
                </a:lnTo>
                <a:lnTo>
                  <a:pt x="517" y="600"/>
                </a:lnTo>
                <a:lnTo>
                  <a:pt x="513" y="616"/>
                </a:lnTo>
                <a:lnTo>
                  <a:pt x="508" y="630"/>
                </a:lnTo>
                <a:lnTo>
                  <a:pt x="502" y="644"/>
                </a:lnTo>
                <a:lnTo>
                  <a:pt x="517" y="808"/>
                </a:lnTo>
                <a:lnTo>
                  <a:pt x="502" y="868"/>
                </a:lnTo>
                <a:lnTo>
                  <a:pt x="502" y="868"/>
                </a:lnTo>
                <a:lnTo>
                  <a:pt x="502" y="876"/>
                </a:lnTo>
                <a:lnTo>
                  <a:pt x="502" y="898"/>
                </a:lnTo>
                <a:lnTo>
                  <a:pt x="502" y="898"/>
                </a:lnTo>
                <a:lnTo>
                  <a:pt x="500" y="910"/>
                </a:lnTo>
                <a:lnTo>
                  <a:pt x="497" y="920"/>
                </a:lnTo>
                <a:lnTo>
                  <a:pt x="494" y="925"/>
                </a:lnTo>
                <a:lnTo>
                  <a:pt x="492" y="928"/>
                </a:lnTo>
                <a:lnTo>
                  <a:pt x="477" y="948"/>
                </a:lnTo>
                <a:lnTo>
                  <a:pt x="487" y="992"/>
                </a:lnTo>
                <a:lnTo>
                  <a:pt x="487" y="1007"/>
                </a:lnTo>
                <a:lnTo>
                  <a:pt x="487" y="1007"/>
                </a:lnTo>
                <a:lnTo>
                  <a:pt x="494" y="1031"/>
                </a:lnTo>
                <a:lnTo>
                  <a:pt x="508" y="1082"/>
                </a:lnTo>
                <a:lnTo>
                  <a:pt x="515" y="1109"/>
                </a:lnTo>
                <a:lnTo>
                  <a:pt x="521" y="1134"/>
                </a:lnTo>
                <a:lnTo>
                  <a:pt x="523" y="1153"/>
                </a:lnTo>
                <a:lnTo>
                  <a:pt x="523" y="1159"/>
                </a:lnTo>
                <a:lnTo>
                  <a:pt x="522" y="1161"/>
                </a:lnTo>
                <a:lnTo>
                  <a:pt x="522" y="1161"/>
                </a:lnTo>
                <a:lnTo>
                  <a:pt x="520" y="1165"/>
                </a:lnTo>
                <a:lnTo>
                  <a:pt x="517" y="1169"/>
                </a:lnTo>
                <a:lnTo>
                  <a:pt x="515" y="1179"/>
                </a:lnTo>
                <a:lnTo>
                  <a:pt x="512" y="1184"/>
                </a:lnTo>
                <a:lnTo>
                  <a:pt x="511" y="1189"/>
                </a:lnTo>
                <a:lnTo>
                  <a:pt x="507" y="1192"/>
                </a:lnTo>
                <a:lnTo>
                  <a:pt x="502" y="1196"/>
                </a:lnTo>
                <a:lnTo>
                  <a:pt x="502" y="1196"/>
                </a:lnTo>
                <a:lnTo>
                  <a:pt x="492" y="1202"/>
                </a:lnTo>
                <a:lnTo>
                  <a:pt x="485" y="1209"/>
                </a:lnTo>
                <a:lnTo>
                  <a:pt x="477" y="1216"/>
                </a:lnTo>
                <a:lnTo>
                  <a:pt x="477" y="1335"/>
                </a:lnTo>
                <a:lnTo>
                  <a:pt x="477" y="1335"/>
                </a:lnTo>
                <a:lnTo>
                  <a:pt x="481" y="1341"/>
                </a:lnTo>
                <a:lnTo>
                  <a:pt x="489" y="1358"/>
                </a:lnTo>
                <a:lnTo>
                  <a:pt x="492" y="1368"/>
                </a:lnTo>
                <a:lnTo>
                  <a:pt x="495" y="1379"/>
                </a:lnTo>
                <a:lnTo>
                  <a:pt x="497" y="1389"/>
                </a:lnTo>
                <a:lnTo>
                  <a:pt x="497" y="1400"/>
                </a:lnTo>
                <a:lnTo>
                  <a:pt x="497" y="1400"/>
                </a:lnTo>
                <a:lnTo>
                  <a:pt x="496" y="1433"/>
                </a:lnTo>
                <a:lnTo>
                  <a:pt x="494" y="1479"/>
                </a:lnTo>
                <a:lnTo>
                  <a:pt x="492" y="1539"/>
                </a:lnTo>
                <a:lnTo>
                  <a:pt x="477" y="1599"/>
                </a:lnTo>
                <a:lnTo>
                  <a:pt x="502" y="1673"/>
                </a:lnTo>
                <a:lnTo>
                  <a:pt x="547" y="1758"/>
                </a:lnTo>
                <a:lnTo>
                  <a:pt x="562" y="1802"/>
                </a:lnTo>
                <a:lnTo>
                  <a:pt x="602" y="1837"/>
                </a:lnTo>
                <a:lnTo>
                  <a:pt x="602" y="1837"/>
                </a:lnTo>
                <a:lnTo>
                  <a:pt x="613" y="1836"/>
                </a:lnTo>
                <a:lnTo>
                  <a:pt x="638" y="1836"/>
                </a:lnTo>
                <a:lnTo>
                  <a:pt x="653" y="1837"/>
                </a:lnTo>
                <a:lnTo>
                  <a:pt x="665" y="1838"/>
                </a:lnTo>
                <a:lnTo>
                  <a:pt x="675" y="1842"/>
                </a:lnTo>
                <a:lnTo>
                  <a:pt x="679" y="1845"/>
                </a:lnTo>
                <a:lnTo>
                  <a:pt x="681" y="1847"/>
                </a:lnTo>
                <a:lnTo>
                  <a:pt x="681" y="1847"/>
                </a:lnTo>
                <a:lnTo>
                  <a:pt x="690" y="1863"/>
                </a:lnTo>
                <a:lnTo>
                  <a:pt x="691" y="1867"/>
                </a:lnTo>
                <a:lnTo>
                  <a:pt x="691" y="1867"/>
                </a:lnTo>
                <a:lnTo>
                  <a:pt x="694" y="1868"/>
                </a:lnTo>
                <a:lnTo>
                  <a:pt x="695" y="1870"/>
                </a:lnTo>
                <a:lnTo>
                  <a:pt x="696" y="1872"/>
                </a:lnTo>
                <a:lnTo>
                  <a:pt x="695" y="1876"/>
                </a:lnTo>
                <a:lnTo>
                  <a:pt x="694" y="1878"/>
                </a:lnTo>
                <a:lnTo>
                  <a:pt x="689" y="1882"/>
                </a:lnTo>
                <a:lnTo>
                  <a:pt x="681" y="1887"/>
                </a:lnTo>
                <a:lnTo>
                  <a:pt x="681" y="1887"/>
                </a:lnTo>
                <a:lnTo>
                  <a:pt x="661" y="1896"/>
                </a:lnTo>
                <a:lnTo>
                  <a:pt x="641" y="1903"/>
                </a:lnTo>
                <a:lnTo>
                  <a:pt x="621" y="1908"/>
                </a:lnTo>
                <a:lnTo>
                  <a:pt x="607" y="1912"/>
                </a:lnTo>
                <a:lnTo>
                  <a:pt x="607" y="1912"/>
                </a:lnTo>
                <a:lnTo>
                  <a:pt x="597" y="1913"/>
                </a:lnTo>
                <a:lnTo>
                  <a:pt x="580" y="1913"/>
                </a:lnTo>
                <a:lnTo>
                  <a:pt x="541" y="1913"/>
                </a:lnTo>
                <a:lnTo>
                  <a:pt x="487" y="1912"/>
                </a:lnTo>
                <a:lnTo>
                  <a:pt x="487" y="1912"/>
                </a:lnTo>
                <a:lnTo>
                  <a:pt x="491" y="1916"/>
                </a:lnTo>
                <a:lnTo>
                  <a:pt x="494" y="1918"/>
                </a:lnTo>
                <a:lnTo>
                  <a:pt x="496" y="1923"/>
                </a:lnTo>
                <a:lnTo>
                  <a:pt x="497" y="1928"/>
                </a:lnTo>
                <a:lnTo>
                  <a:pt x="496" y="1932"/>
                </a:lnTo>
                <a:lnTo>
                  <a:pt x="495" y="1934"/>
                </a:lnTo>
                <a:lnTo>
                  <a:pt x="492" y="1938"/>
                </a:lnTo>
                <a:lnTo>
                  <a:pt x="489" y="1940"/>
                </a:lnTo>
                <a:lnTo>
                  <a:pt x="477" y="1947"/>
                </a:lnTo>
                <a:lnTo>
                  <a:pt x="477" y="1947"/>
                </a:lnTo>
                <a:lnTo>
                  <a:pt x="464" y="1953"/>
                </a:lnTo>
                <a:lnTo>
                  <a:pt x="450" y="1957"/>
                </a:lnTo>
                <a:lnTo>
                  <a:pt x="423" y="1964"/>
                </a:lnTo>
                <a:lnTo>
                  <a:pt x="397" y="1969"/>
                </a:lnTo>
                <a:lnTo>
                  <a:pt x="373" y="1971"/>
                </a:lnTo>
                <a:lnTo>
                  <a:pt x="373" y="1971"/>
                </a:lnTo>
                <a:lnTo>
                  <a:pt x="358" y="1971"/>
                </a:lnTo>
                <a:lnTo>
                  <a:pt x="337" y="1968"/>
                </a:lnTo>
                <a:lnTo>
                  <a:pt x="313" y="1963"/>
                </a:lnTo>
                <a:lnTo>
                  <a:pt x="290" y="1958"/>
                </a:lnTo>
                <a:lnTo>
                  <a:pt x="248" y="1947"/>
                </a:lnTo>
                <a:lnTo>
                  <a:pt x="229" y="1942"/>
                </a:lnTo>
                <a:lnTo>
                  <a:pt x="229" y="1942"/>
                </a:lnTo>
                <a:lnTo>
                  <a:pt x="223" y="1940"/>
                </a:lnTo>
                <a:lnTo>
                  <a:pt x="208" y="1938"/>
                </a:lnTo>
                <a:lnTo>
                  <a:pt x="190" y="1933"/>
                </a:lnTo>
                <a:lnTo>
                  <a:pt x="184" y="1930"/>
                </a:lnTo>
                <a:lnTo>
                  <a:pt x="179" y="1927"/>
                </a:lnTo>
                <a:lnTo>
                  <a:pt x="179" y="1927"/>
                </a:lnTo>
                <a:lnTo>
                  <a:pt x="171" y="1917"/>
                </a:lnTo>
                <a:lnTo>
                  <a:pt x="169" y="1914"/>
                </a:lnTo>
                <a:lnTo>
                  <a:pt x="169" y="1912"/>
                </a:lnTo>
                <a:lnTo>
                  <a:pt x="169" y="1912"/>
                </a:lnTo>
                <a:lnTo>
                  <a:pt x="169" y="1908"/>
                </a:lnTo>
                <a:lnTo>
                  <a:pt x="169" y="1901"/>
                </a:lnTo>
                <a:lnTo>
                  <a:pt x="169" y="1892"/>
                </a:lnTo>
                <a:lnTo>
                  <a:pt x="174" y="1748"/>
                </a:lnTo>
                <a:lnTo>
                  <a:pt x="194" y="1703"/>
                </a:lnTo>
                <a:lnTo>
                  <a:pt x="189" y="1544"/>
                </a:lnTo>
                <a:lnTo>
                  <a:pt x="189" y="1544"/>
                </a:lnTo>
                <a:lnTo>
                  <a:pt x="200" y="1427"/>
                </a:lnTo>
                <a:lnTo>
                  <a:pt x="207" y="1344"/>
                </a:lnTo>
                <a:lnTo>
                  <a:pt x="209" y="1314"/>
                </a:lnTo>
                <a:lnTo>
                  <a:pt x="209" y="1300"/>
                </a:lnTo>
                <a:lnTo>
                  <a:pt x="209" y="1300"/>
                </a:lnTo>
                <a:lnTo>
                  <a:pt x="200" y="1276"/>
                </a:lnTo>
                <a:lnTo>
                  <a:pt x="185" y="1232"/>
                </a:lnTo>
                <a:lnTo>
                  <a:pt x="171" y="1191"/>
                </a:lnTo>
                <a:lnTo>
                  <a:pt x="164" y="1171"/>
                </a:lnTo>
                <a:lnTo>
                  <a:pt x="164" y="1171"/>
                </a:lnTo>
                <a:lnTo>
                  <a:pt x="162" y="1169"/>
                </a:lnTo>
                <a:lnTo>
                  <a:pt x="154" y="1164"/>
                </a:lnTo>
                <a:lnTo>
                  <a:pt x="132" y="1148"/>
                </a:lnTo>
                <a:lnTo>
                  <a:pt x="100" y="1127"/>
                </a:lnTo>
                <a:lnTo>
                  <a:pt x="100" y="1127"/>
                </a:lnTo>
                <a:lnTo>
                  <a:pt x="96" y="1124"/>
                </a:lnTo>
                <a:lnTo>
                  <a:pt x="89" y="1119"/>
                </a:lnTo>
                <a:lnTo>
                  <a:pt x="81" y="1113"/>
                </a:lnTo>
                <a:lnTo>
                  <a:pt x="80" y="1109"/>
                </a:lnTo>
                <a:lnTo>
                  <a:pt x="80" y="1107"/>
                </a:lnTo>
                <a:lnTo>
                  <a:pt x="80" y="1107"/>
                </a:lnTo>
                <a:lnTo>
                  <a:pt x="89" y="1081"/>
                </a:lnTo>
                <a:lnTo>
                  <a:pt x="103" y="1030"/>
                </a:lnTo>
                <a:lnTo>
                  <a:pt x="125" y="958"/>
                </a:lnTo>
                <a:lnTo>
                  <a:pt x="70" y="958"/>
                </a:lnTo>
                <a:lnTo>
                  <a:pt x="25" y="958"/>
                </a:lnTo>
                <a:lnTo>
                  <a:pt x="25" y="958"/>
                </a:lnTo>
                <a:lnTo>
                  <a:pt x="21" y="959"/>
                </a:lnTo>
                <a:lnTo>
                  <a:pt x="13" y="960"/>
                </a:lnTo>
                <a:lnTo>
                  <a:pt x="9" y="961"/>
                </a:lnTo>
                <a:lnTo>
                  <a:pt x="5" y="960"/>
                </a:lnTo>
                <a:lnTo>
                  <a:pt x="2" y="958"/>
                </a:lnTo>
                <a:lnTo>
                  <a:pt x="0" y="953"/>
                </a:lnTo>
                <a:lnTo>
                  <a:pt x="0" y="953"/>
                </a:lnTo>
                <a:lnTo>
                  <a:pt x="0" y="944"/>
                </a:lnTo>
                <a:lnTo>
                  <a:pt x="0" y="939"/>
                </a:lnTo>
                <a:lnTo>
                  <a:pt x="3" y="938"/>
                </a:lnTo>
                <a:lnTo>
                  <a:pt x="5" y="938"/>
                </a:lnTo>
                <a:lnTo>
                  <a:pt x="5" y="938"/>
                </a:lnTo>
                <a:lnTo>
                  <a:pt x="7" y="936"/>
                </a:lnTo>
                <a:lnTo>
                  <a:pt x="7" y="934"/>
                </a:lnTo>
                <a:lnTo>
                  <a:pt x="5" y="925"/>
                </a:lnTo>
                <a:lnTo>
                  <a:pt x="4" y="917"/>
                </a:lnTo>
                <a:lnTo>
                  <a:pt x="4" y="914"/>
                </a:lnTo>
                <a:lnTo>
                  <a:pt x="5" y="913"/>
                </a:lnTo>
                <a:lnTo>
                  <a:pt x="5" y="913"/>
                </a:lnTo>
                <a:lnTo>
                  <a:pt x="10" y="913"/>
                </a:lnTo>
                <a:lnTo>
                  <a:pt x="18" y="910"/>
                </a:lnTo>
                <a:lnTo>
                  <a:pt x="25" y="908"/>
                </a:lnTo>
                <a:lnTo>
                  <a:pt x="20" y="883"/>
                </a:lnTo>
                <a:lnTo>
                  <a:pt x="20" y="883"/>
                </a:lnTo>
                <a:lnTo>
                  <a:pt x="19" y="874"/>
                </a:lnTo>
                <a:lnTo>
                  <a:pt x="19" y="868"/>
                </a:lnTo>
                <a:lnTo>
                  <a:pt x="20" y="863"/>
                </a:lnTo>
                <a:lnTo>
                  <a:pt x="20" y="799"/>
                </a:lnTo>
                <a:lnTo>
                  <a:pt x="90" y="644"/>
                </a:lnTo>
                <a:lnTo>
                  <a:pt x="85" y="610"/>
                </a:lnTo>
                <a:lnTo>
                  <a:pt x="85" y="610"/>
                </a:lnTo>
                <a:lnTo>
                  <a:pt x="101" y="591"/>
                </a:lnTo>
                <a:lnTo>
                  <a:pt x="113" y="579"/>
                </a:lnTo>
                <a:lnTo>
                  <a:pt x="120" y="570"/>
                </a:lnTo>
                <a:lnTo>
                  <a:pt x="120" y="570"/>
                </a:lnTo>
                <a:lnTo>
                  <a:pt x="135" y="535"/>
                </a:lnTo>
                <a:lnTo>
                  <a:pt x="135" y="535"/>
                </a:lnTo>
                <a:lnTo>
                  <a:pt x="143" y="519"/>
                </a:lnTo>
                <a:lnTo>
                  <a:pt x="154" y="500"/>
                </a:lnTo>
                <a:lnTo>
                  <a:pt x="154" y="500"/>
                </a:lnTo>
                <a:lnTo>
                  <a:pt x="157" y="488"/>
                </a:lnTo>
                <a:lnTo>
                  <a:pt x="162" y="464"/>
                </a:lnTo>
                <a:lnTo>
                  <a:pt x="168" y="438"/>
                </a:lnTo>
                <a:lnTo>
                  <a:pt x="171" y="427"/>
                </a:lnTo>
                <a:lnTo>
                  <a:pt x="174" y="421"/>
                </a:lnTo>
                <a:lnTo>
                  <a:pt x="174" y="421"/>
                </a:lnTo>
                <a:lnTo>
                  <a:pt x="195" y="400"/>
                </a:lnTo>
                <a:lnTo>
                  <a:pt x="231" y="364"/>
                </a:lnTo>
                <a:lnTo>
                  <a:pt x="267" y="329"/>
                </a:lnTo>
                <a:lnTo>
                  <a:pt x="279" y="318"/>
                </a:lnTo>
                <a:lnTo>
                  <a:pt x="284" y="312"/>
                </a:lnTo>
                <a:lnTo>
                  <a:pt x="284" y="312"/>
                </a:lnTo>
                <a:lnTo>
                  <a:pt x="286" y="308"/>
                </a:lnTo>
                <a:lnTo>
                  <a:pt x="294" y="303"/>
                </a:lnTo>
                <a:lnTo>
                  <a:pt x="313" y="289"/>
                </a:lnTo>
                <a:lnTo>
                  <a:pt x="343" y="272"/>
                </a:lnTo>
                <a:lnTo>
                  <a:pt x="348" y="267"/>
                </a:lnTo>
                <a:lnTo>
                  <a:pt x="353" y="232"/>
                </a:lnTo>
                <a:lnTo>
                  <a:pt x="353" y="232"/>
                </a:lnTo>
                <a:lnTo>
                  <a:pt x="349" y="233"/>
                </a:lnTo>
                <a:lnTo>
                  <a:pt x="344" y="233"/>
                </a:lnTo>
                <a:lnTo>
                  <a:pt x="338" y="232"/>
                </a:lnTo>
                <a:lnTo>
                  <a:pt x="331" y="231"/>
                </a:lnTo>
                <a:lnTo>
                  <a:pt x="323" y="227"/>
                </a:lnTo>
                <a:lnTo>
                  <a:pt x="316" y="221"/>
                </a:lnTo>
                <a:lnTo>
                  <a:pt x="308" y="212"/>
                </a:lnTo>
                <a:lnTo>
                  <a:pt x="308" y="212"/>
                </a:lnTo>
                <a:close/>
              </a:path>
            </a:pathLst>
          </a:custGeom>
          <a:solidFill>
            <a:schemeClr val="tx1"/>
          </a:solidFill>
          <a:ln w="238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2818435" y="4712387"/>
            <a:ext cx="376464" cy="1573867"/>
          </a:xfrm>
          <a:custGeom>
            <a:avLst/>
            <a:gdLst>
              <a:gd name="T0" fmla="*/ 351 w 393"/>
              <a:gd name="T1" fmla="*/ 36 h 1643"/>
              <a:gd name="T2" fmla="*/ 337 w 393"/>
              <a:gd name="T3" fmla="*/ 6 h 1643"/>
              <a:gd name="T4" fmla="*/ 288 w 393"/>
              <a:gd name="T5" fmla="*/ 0 h 1643"/>
              <a:gd name="T6" fmla="*/ 198 w 393"/>
              <a:gd name="T7" fmla="*/ 32 h 1643"/>
              <a:gd name="T8" fmla="*/ 134 w 393"/>
              <a:gd name="T9" fmla="*/ 96 h 1643"/>
              <a:gd name="T10" fmla="*/ 108 w 393"/>
              <a:gd name="T11" fmla="*/ 158 h 1643"/>
              <a:gd name="T12" fmla="*/ 125 w 393"/>
              <a:gd name="T13" fmla="*/ 170 h 1643"/>
              <a:gd name="T14" fmla="*/ 147 w 393"/>
              <a:gd name="T15" fmla="*/ 219 h 1643"/>
              <a:gd name="T16" fmla="*/ 139 w 393"/>
              <a:gd name="T17" fmla="*/ 222 h 1643"/>
              <a:gd name="T18" fmla="*/ 121 w 393"/>
              <a:gd name="T19" fmla="*/ 244 h 1643"/>
              <a:gd name="T20" fmla="*/ 50 w 393"/>
              <a:gd name="T21" fmla="*/ 312 h 1643"/>
              <a:gd name="T22" fmla="*/ 39 w 393"/>
              <a:gd name="T23" fmla="*/ 335 h 1643"/>
              <a:gd name="T24" fmla="*/ 31 w 393"/>
              <a:gd name="T25" fmla="*/ 360 h 1643"/>
              <a:gd name="T26" fmla="*/ 14 w 393"/>
              <a:gd name="T27" fmla="*/ 401 h 1643"/>
              <a:gd name="T28" fmla="*/ 16 w 393"/>
              <a:gd name="T29" fmla="*/ 426 h 1643"/>
              <a:gd name="T30" fmla="*/ 20 w 393"/>
              <a:gd name="T31" fmla="*/ 624 h 1643"/>
              <a:gd name="T32" fmla="*/ 18 w 393"/>
              <a:gd name="T33" fmla="*/ 683 h 1643"/>
              <a:gd name="T34" fmla="*/ 10 w 393"/>
              <a:gd name="T35" fmla="*/ 921 h 1643"/>
              <a:gd name="T36" fmla="*/ 0 w 393"/>
              <a:gd name="T37" fmla="*/ 965 h 1643"/>
              <a:gd name="T38" fmla="*/ 18 w 393"/>
              <a:gd name="T39" fmla="*/ 984 h 1643"/>
              <a:gd name="T40" fmla="*/ 30 w 393"/>
              <a:gd name="T41" fmla="*/ 995 h 1643"/>
              <a:gd name="T42" fmla="*/ 28 w 393"/>
              <a:gd name="T43" fmla="*/ 1014 h 1643"/>
              <a:gd name="T44" fmla="*/ 30 w 393"/>
              <a:gd name="T45" fmla="*/ 1046 h 1643"/>
              <a:gd name="T46" fmla="*/ 23 w 393"/>
              <a:gd name="T47" fmla="*/ 1397 h 1643"/>
              <a:gd name="T48" fmla="*/ 33 w 393"/>
              <a:gd name="T49" fmla="*/ 1394 h 1643"/>
              <a:gd name="T50" fmla="*/ 61 w 393"/>
              <a:gd name="T51" fmla="*/ 1163 h 1643"/>
              <a:gd name="T52" fmla="*/ 87 w 393"/>
              <a:gd name="T53" fmla="*/ 1265 h 1643"/>
              <a:gd name="T54" fmla="*/ 77 w 393"/>
              <a:gd name="T55" fmla="*/ 1297 h 1643"/>
              <a:gd name="T56" fmla="*/ 65 w 393"/>
              <a:gd name="T57" fmla="*/ 1353 h 1643"/>
              <a:gd name="T58" fmla="*/ 65 w 393"/>
              <a:gd name="T59" fmla="*/ 1418 h 1643"/>
              <a:gd name="T60" fmla="*/ 67 w 393"/>
              <a:gd name="T61" fmla="*/ 1613 h 1643"/>
              <a:gd name="T62" fmla="*/ 90 w 393"/>
              <a:gd name="T63" fmla="*/ 1630 h 1643"/>
              <a:gd name="T64" fmla="*/ 228 w 393"/>
              <a:gd name="T65" fmla="*/ 1643 h 1643"/>
              <a:gd name="T66" fmla="*/ 272 w 393"/>
              <a:gd name="T67" fmla="*/ 1634 h 1643"/>
              <a:gd name="T68" fmla="*/ 279 w 393"/>
              <a:gd name="T69" fmla="*/ 1607 h 1643"/>
              <a:gd name="T70" fmla="*/ 373 w 393"/>
              <a:gd name="T71" fmla="*/ 1619 h 1643"/>
              <a:gd name="T72" fmla="*/ 385 w 393"/>
              <a:gd name="T73" fmla="*/ 1610 h 1643"/>
              <a:gd name="T74" fmla="*/ 339 w 393"/>
              <a:gd name="T75" fmla="*/ 1552 h 1643"/>
              <a:gd name="T76" fmla="*/ 287 w 393"/>
              <a:gd name="T77" fmla="*/ 1446 h 1643"/>
              <a:gd name="T78" fmla="*/ 269 w 393"/>
              <a:gd name="T79" fmla="*/ 1313 h 1643"/>
              <a:gd name="T80" fmla="*/ 328 w 393"/>
              <a:gd name="T81" fmla="*/ 1180 h 1643"/>
              <a:gd name="T82" fmla="*/ 364 w 393"/>
              <a:gd name="T83" fmla="*/ 1178 h 1643"/>
              <a:gd name="T84" fmla="*/ 374 w 393"/>
              <a:gd name="T85" fmla="*/ 1152 h 1643"/>
              <a:gd name="T86" fmla="*/ 358 w 393"/>
              <a:gd name="T87" fmla="*/ 1041 h 1643"/>
              <a:gd name="T88" fmla="*/ 379 w 393"/>
              <a:gd name="T89" fmla="*/ 795 h 1643"/>
              <a:gd name="T90" fmla="*/ 390 w 393"/>
              <a:gd name="T91" fmla="*/ 767 h 1643"/>
              <a:gd name="T92" fmla="*/ 378 w 393"/>
              <a:gd name="T93" fmla="*/ 563 h 1643"/>
              <a:gd name="T94" fmla="*/ 329 w 393"/>
              <a:gd name="T95" fmla="*/ 282 h 1643"/>
              <a:gd name="T96" fmla="*/ 358 w 393"/>
              <a:gd name="T97" fmla="*/ 270 h 1643"/>
              <a:gd name="T98" fmla="*/ 369 w 393"/>
              <a:gd name="T99" fmla="*/ 234 h 1643"/>
              <a:gd name="T100" fmla="*/ 380 w 393"/>
              <a:gd name="T101" fmla="*/ 204 h 1643"/>
              <a:gd name="T102" fmla="*/ 378 w 393"/>
              <a:gd name="T103" fmla="*/ 178 h 1643"/>
              <a:gd name="T104" fmla="*/ 380 w 393"/>
              <a:gd name="T105" fmla="*/ 128 h 1643"/>
              <a:gd name="T106" fmla="*/ 393 w 393"/>
              <a:gd name="T107" fmla="*/ 116 h 1643"/>
              <a:gd name="T108" fmla="*/ 373 w 393"/>
              <a:gd name="T109" fmla="*/ 98 h 1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93" h="1643">
                <a:moveTo>
                  <a:pt x="343" y="66"/>
                </a:moveTo>
                <a:lnTo>
                  <a:pt x="343" y="66"/>
                </a:lnTo>
                <a:lnTo>
                  <a:pt x="347" y="57"/>
                </a:lnTo>
                <a:lnTo>
                  <a:pt x="348" y="47"/>
                </a:lnTo>
                <a:lnTo>
                  <a:pt x="351" y="36"/>
                </a:lnTo>
                <a:lnTo>
                  <a:pt x="349" y="25"/>
                </a:lnTo>
                <a:lnTo>
                  <a:pt x="348" y="19"/>
                </a:lnTo>
                <a:lnTo>
                  <a:pt x="346" y="14"/>
                </a:lnTo>
                <a:lnTo>
                  <a:pt x="342" y="10"/>
                </a:lnTo>
                <a:lnTo>
                  <a:pt x="337" y="6"/>
                </a:lnTo>
                <a:lnTo>
                  <a:pt x="331" y="3"/>
                </a:lnTo>
                <a:lnTo>
                  <a:pt x="323" y="1"/>
                </a:lnTo>
                <a:lnTo>
                  <a:pt x="323" y="1"/>
                </a:lnTo>
                <a:lnTo>
                  <a:pt x="306" y="0"/>
                </a:lnTo>
                <a:lnTo>
                  <a:pt x="288" y="0"/>
                </a:lnTo>
                <a:lnTo>
                  <a:pt x="271" y="3"/>
                </a:lnTo>
                <a:lnTo>
                  <a:pt x="252" y="6"/>
                </a:lnTo>
                <a:lnTo>
                  <a:pt x="234" y="14"/>
                </a:lnTo>
                <a:lnTo>
                  <a:pt x="215" y="22"/>
                </a:lnTo>
                <a:lnTo>
                  <a:pt x="198" y="32"/>
                </a:lnTo>
                <a:lnTo>
                  <a:pt x="179" y="46"/>
                </a:lnTo>
                <a:lnTo>
                  <a:pt x="179" y="46"/>
                </a:lnTo>
                <a:lnTo>
                  <a:pt x="162" y="61"/>
                </a:lnTo>
                <a:lnTo>
                  <a:pt x="147" y="78"/>
                </a:lnTo>
                <a:lnTo>
                  <a:pt x="134" y="96"/>
                </a:lnTo>
                <a:lnTo>
                  <a:pt x="123" y="114"/>
                </a:lnTo>
                <a:lnTo>
                  <a:pt x="116" y="129"/>
                </a:lnTo>
                <a:lnTo>
                  <a:pt x="110" y="144"/>
                </a:lnTo>
                <a:lnTo>
                  <a:pt x="108" y="154"/>
                </a:lnTo>
                <a:lnTo>
                  <a:pt x="108" y="158"/>
                </a:lnTo>
                <a:lnTo>
                  <a:pt x="110" y="160"/>
                </a:lnTo>
                <a:lnTo>
                  <a:pt x="110" y="160"/>
                </a:lnTo>
                <a:lnTo>
                  <a:pt x="116" y="167"/>
                </a:lnTo>
                <a:lnTo>
                  <a:pt x="121" y="169"/>
                </a:lnTo>
                <a:lnTo>
                  <a:pt x="125" y="170"/>
                </a:lnTo>
                <a:lnTo>
                  <a:pt x="129" y="195"/>
                </a:lnTo>
                <a:lnTo>
                  <a:pt x="149" y="210"/>
                </a:lnTo>
                <a:lnTo>
                  <a:pt x="149" y="210"/>
                </a:lnTo>
                <a:lnTo>
                  <a:pt x="149" y="215"/>
                </a:lnTo>
                <a:lnTo>
                  <a:pt x="147" y="219"/>
                </a:lnTo>
                <a:lnTo>
                  <a:pt x="146" y="220"/>
                </a:lnTo>
                <a:lnTo>
                  <a:pt x="144" y="220"/>
                </a:lnTo>
                <a:lnTo>
                  <a:pt x="144" y="220"/>
                </a:lnTo>
                <a:lnTo>
                  <a:pt x="142" y="221"/>
                </a:lnTo>
                <a:lnTo>
                  <a:pt x="139" y="222"/>
                </a:lnTo>
                <a:lnTo>
                  <a:pt x="133" y="229"/>
                </a:lnTo>
                <a:lnTo>
                  <a:pt x="127" y="235"/>
                </a:lnTo>
                <a:lnTo>
                  <a:pt x="125" y="240"/>
                </a:lnTo>
                <a:lnTo>
                  <a:pt x="125" y="240"/>
                </a:lnTo>
                <a:lnTo>
                  <a:pt x="121" y="244"/>
                </a:lnTo>
                <a:lnTo>
                  <a:pt x="112" y="251"/>
                </a:lnTo>
                <a:lnTo>
                  <a:pt x="86" y="275"/>
                </a:lnTo>
                <a:lnTo>
                  <a:pt x="71" y="288"/>
                </a:lnTo>
                <a:lnTo>
                  <a:pt x="59" y="301"/>
                </a:lnTo>
                <a:lnTo>
                  <a:pt x="50" y="312"/>
                </a:lnTo>
                <a:lnTo>
                  <a:pt x="46" y="316"/>
                </a:lnTo>
                <a:lnTo>
                  <a:pt x="45" y="319"/>
                </a:lnTo>
                <a:lnTo>
                  <a:pt x="45" y="319"/>
                </a:lnTo>
                <a:lnTo>
                  <a:pt x="43" y="329"/>
                </a:lnTo>
                <a:lnTo>
                  <a:pt x="39" y="335"/>
                </a:lnTo>
                <a:lnTo>
                  <a:pt x="36" y="342"/>
                </a:lnTo>
                <a:lnTo>
                  <a:pt x="35" y="349"/>
                </a:lnTo>
                <a:lnTo>
                  <a:pt x="35" y="349"/>
                </a:lnTo>
                <a:lnTo>
                  <a:pt x="34" y="354"/>
                </a:lnTo>
                <a:lnTo>
                  <a:pt x="31" y="360"/>
                </a:lnTo>
                <a:lnTo>
                  <a:pt x="23" y="375"/>
                </a:lnTo>
                <a:lnTo>
                  <a:pt x="19" y="384"/>
                </a:lnTo>
                <a:lnTo>
                  <a:pt x="15" y="391"/>
                </a:lnTo>
                <a:lnTo>
                  <a:pt x="14" y="398"/>
                </a:lnTo>
                <a:lnTo>
                  <a:pt x="14" y="401"/>
                </a:lnTo>
                <a:lnTo>
                  <a:pt x="15" y="404"/>
                </a:lnTo>
                <a:lnTo>
                  <a:pt x="15" y="404"/>
                </a:lnTo>
                <a:lnTo>
                  <a:pt x="18" y="411"/>
                </a:lnTo>
                <a:lnTo>
                  <a:pt x="18" y="419"/>
                </a:lnTo>
                <a:lnTo>
                  <a:pt x="16" y="426"/>
                </a:lnTo>
                <a:lnTo>
                  <a:pt x="15" y="439"/>
                </a:lnTo>
                <a:lnTo>
                  <a:pt x="15" y="439"/>
                </a:lnTo>
                <a:lnTo>
                  <a:pt x="15" y="481"/>
                </a:lnTo>
                <a:lnTo>
                  <a:pt x="19" y="554"/>
                </a:lnTo>
                <a:lnTo>
                  <a:pt x="20" y="624"/>
                </a:lnTo>
                <a:lnTo>
                  <a:pt x="21" y="647"/>
                </a:lnTo>
                <a:lnTo>
                  <a:pt x="20" y="657"/>
                </a:lnTo>
                <a:lnTo>
                  <a:pt x="20" y="657"/>
                </a:lnTo>
                <a:lnTo>
                  <a:pt x="19" y="665"/>
                </a:lnTo>
                <a:lnTo>
                  <a:pt x="18" y="683"/>
                </a:lnTo>
                <a:lnTo>
                  <a:pt x="16" y="736"/>
                </a:lnTo>
                <a:lnTo>
                  <a:pt x="15" y="811"/>
                </a:lnTo>
                <a:lnTo>
                  <a:pt x="5" y="856"/>
                </a:lnTo>
                <a:lnTo>
                  <a:pt x="0" y="886"/>
                </a:lnTo>
                <a:lnTo>
                  <a:pt x="10" y="921"/>
                </a:lnTo>
                <a:lnTo>
                  <a:pt x="10" y="921"/>
                </a:lnTo>
                <a:lnTo>
                  <a:pt x="5" y="939"/>
                </a:lnTo>
                <a:lnTo>
                  <a:pt x="2" y="953"/>
                </a:lnTo>
                <a:lnTo>
                  <a:pt x="0" y="965"/>
                </a:lnTo>
                <a:lnTo>
                  <a:pt x="0" y="965"/>
                </a:lnTo>
                <a:lnTo>
                  <a:pt x="2" y="969"/>
                </a:lnTo>
                <a:lnTo>
                  <a:pt x="4" y="973"/>
                </a:lnTo>
                <a:lnTo>
                  <a:pt x="6" y="977"/>
                </a:lnTo>
                <a:lnTo>
                  <a:pt x="10" y="979"/>
                </a:lnTo>
                <a:lnTo>
                  <a:pt x="18" y="984"/>
                </a:lnTo>
                <a:lnTo>
                  <a:pt x="20" y="985"/>
                </a:lnTo>
                <a:lnTo>
                  <a:pt x="20" y="985"/>
                </a:lnTo>
                <a:lnTo>
                  <a:pt x="24" y="990"/>
                </a:lnTo>
                <a:lnTo>
                  <a:pt x="26" y="994"/>
                </a:lnTo>
                <a:lnTo>
                  <a:pt x="30" y="995"/>
                </a:lnTo>
                <a:lnTo>
                  <a:pt x="30" y="995"/>
                </a:lnTo>
                <a:lnTo>
                  <a:pt x="31" y="995"/>
                </a:lnTo>
                <a:lnTo>
                  <a:pt x="31" y="996"/>
                </a:lnTo>
                <a:lnTo>
                  <a:pt x="30" y="1001"/>
                </a:lnTo>
                <a:lnTo>
                  <a:pt x="28" y="1014"/>
                </a:lnTo>
                <a:lnTo>
                  <a:pt x="23" y="1028"/>
                </a:lnTo>
                <a:lnTo>
                  <a:pt x="20" y="1035"/>
                </a:lnTo>
                <a:lnTo>
                  <a:pt x="20" y="1035"/>
                </a:lnTo>
                <a:lnTo>
                  <a:pt x="24" y="1040"/>
                </a:lnTo>
                <a:lnTo>
                  <a:pt x="30" y="1046"/>
                </a:lnTo>
                <a:lnTo>
                  <a:pt x="40" y="1055"/>
                </a:lnTo>
                <a:lnTo>
                  <a:pt x="10" y="1388"/>
                </a:lnTo>
                <a:lnTo>
                  <a:pt x="10" y="1388"/>
                </a:lnTo>
                <a:lnTo>
                  <a:pt x="16" y="1393"/>
                </a:lnTo>
                <a:lnTo>
                  <a:pt x="23" y="1397"/>
                </a:lnTo>
                <a:lnTo>
                  <a:pt x="26" y="1398"/>
                </a:lnTo>
                <a:lnTo>
                  <a:pt x="30" y="1398"/>
                </a:lnTo>
                <a:lnTo>
                  <a:pt x="30" y="1398"/>
                </a:lnTo>
                <a:lnTo>
                  <a:pt x="31" y="1397"/>
                </a:lnTo>
                <a:lnTo>
                  <a:pt x="33" y="1394"/>
                </a:lnTo>
                <a:lnTo>
                  <a:pt x="35" y="1385"/>
                </a:lnTo>
                <a:lnTo>
                  <a:pt x="40" y="1354"/>
                </a:lnTo>
                <a:lnTo>
                  <a:pt x="46" y="1310"/>
                </a:lnTo>
                <a:lnTo>
                  <a:pt x="51" y="1259"/>
                </a:lnTo>
                <a:lnTo>
                  <a:pt x="61" y="1163"/>
                </a:lnTo>
                <a:lnTo>
                  <a:pt x="65" y="1119"/>
                </a:lnTo>
                <a:lnTo>
                  <a:pt x="80" y="1090"/>
                </a:lnTo>
                <a:lnTo>
                  <a:pt x="90" y="1239"/>
                </a:lnTo>
                <a:lnTo>
                  <a:pt x="90" y="1239"/>
                </a:lnTo>
                <a:lnTo>
                  <a:pt x="87" y="1265"/>
                </a:lnTo>
                <a:lnTo>
                  <a:pt x="84" y="1283"/>
                </a:lnTo>
                <a:lnTo>
                  <a:pt x="82" y="1290"/>
                </a:lnTo>
                <a:lnTo>
                  <a:pt x="80" y="1293"/>
                </a:lnTo>
                <a:lnTo>
                  <a:pt x="80" y="1293"/>
                </a:lnTo>
                <a:lnTo>
                  <a:pt x="77" y="1297"/>
                </a:lnTo>
                <a:lnTo>
                  <a:pt x="75" y="1303"/>
                </a:lnTo>
                <a:lnTo>
                  <a:pt x="69" y="1323"/>
                </a:lnTo>
                <a:lnTo>
                  <a:pt x="65" y="1342"/>
                </a:lnTo>
                <a:lnTo>
                  <a:pt x="65" y="1349"/>
                </a:lnTo>
                <a:lnTo>
                  <a:pt x="65" y="1353"/>
                </a:lnTo>
                <a:lnTo>
                  <a:pt x="65" y="1353"/>
                </a:lnTo>
                <a:lnTo>
                  <a:pt x="66" y="1357"/>
                </a:lnTo>
                <a:lnTo>
                  <a:pt x="66" y="1365"/>
                </a:lnTo>
                <a:lnTo>
                  <a:pt x="66" y="1387"/>
                </a:lnTo>
                <a:lnTo>
                  <a:pt x="65" y="1418"/>
                </a:lnTo>
                <a:lnTo>
                  <a:pt x="60" y="1527"/>
                </a:lnTo>
                <a:lnTo>
                  <a:pt x="60" y="1527"/>
                </a:lnTo>
                <a:lnTo>
                  <a:pt x="61" y="1568"/>
                </a:lnTo>
                <a:lnTo>
                  <a:pt x="65" y="1600"/>
                </a:lnTo>
                <a:lnTo>
                  <a:pt x="67" y="1613"/>
                </a:lnTo>
                <a:lnTo>
                  <a:pt x="70" y="1621"/>
                </a:lnTo>
                <a:lnTo>
                  <a:pt x="70" y="1621"/>
                </a:lnTo>
                <a:lnTo>
                  <a:pt x="74" y="1624"/>
                </a:lnTo>
                <a:lnTo>
                  <a:pt x="80" y="1628"/>
                </a:lnTo>
                <a:lnTo>
                  <a:pt x="90" y="1630"/>
                </a:lnTo>
                <a:lnTo>
                  <a:pt x="101" y="1633"/>
                </a:lnTo>
                <a:lnTo>
                  <a:pt x="131" y="1636"/>
                </a:lnTo>
                <a:lnTo>
                  <a:pt x="164" y="1639"/>
                </a:lnTo>
                <a:lnTo>
                  <a:pt x="198" y="1641"/>
                </a:lnTo>
                <a:lnTo>
                  <a:pt x="228" y="1643"/>
                </a:lnTo>
                <a:lnTo>
                  <a:pt x="251" y="1643"/>
                </a:lnTo>
                <a:lnTo>
                  <a:pt x="264" y="1641"/>
                </a:lnTo>
                <a:lnTo>
                  <a:pt x="264" y="1641"/>
                </a:lnTo>
                <a:lnTo>
                  <a:pt x="269" y="1639"/>
                </a:lnTo>
                <a:lnTo>
                  <a:pt x="272" y="1634"/>
                </a:lnTo>
                <a:lnTo>
                  <a:pt x="276" y="1628"/>
                </a:lnTo>
                <a:lnTo>
                  <a:pt x="277" y="1621"/>
                </a:lnTo>
                <a:lnTo>
                  <a:pt x="279" y="1611"/>
                </a:lnTo>
                <a:lnTo>
                  <a:pt x="279" y="1607"/>
                </a:lnTo>
                <a:lnTo>
                  <a:pt x="279" y="1607"/>
                </a:lnTo>
                <a:lnTo>
                  <a:pt x="292" y="1609"/>
                </a:lnTo>
                <a:lnTo>
                  <a:pt x="323" y="1615"/>
                </a:lnTo>
                <a:lnTo>
                  <a:pt x="342" y="1618"/>
                </a:lnTo>
                <a:lnTo>
                  <a:pt x="359" y="1619"/>
                </a:lnTo>
                <a:lnTo>
                  <a:pt x="373" y="1619"/>
                </a:lnTo>
                <a:lnTo>
                  <a:pt x="379" y="1618"/>
                </a:lnTo>
                <a:lnTo>
                  <a:pt x="383" y="1616"/>
                </a:lnTo>
                <a:lnTo>
                  <a:pt x="383" y="1616"/>
                </a:lnTo>
                <a:lnTo>
                  <a:pt x="385" y="1614"/>
                </a:lnTo>
                <a:lnTo>
                  <a:pt x="385" y="1610"/>
                </a:lnTo>
                <a:lnTo>
                  <a:pt x="384" y="1605"/>
                </a:lnTo>
                <a:lnTo>
                  <a:pt x="382" y="1600"/>
                </a:lnTo>
                <a:lnTo>
                  <a:pt x="374" y="1588"/>
                </a:lnTo>
                <a:lnTo>
                  <a:pt x="363" y="1575"/>
                </a:lnTo>
                <a:lnTo>
                  <a:pt x="339" y="1552"/>
                </a:lnTo>
                <a:lnTo>
                  <a:pt x="328" y="1542"/>
                </a:lnTo>
                <a:lnTo>
                  <a:pt x="274" y="1482"/>
                </a:lnTo>
                <a:lnTo>
                  <a:pt x="274" y="1482"/>
                </a:lnTo>
                <a:lnTo>
                  <a:pt x="281" y="1461"/>
                </a:lnTo>
                <a:lnTo>
                  <a:pt x="287" y="1446"/>
                </a:lnTo>
                <a:lnTo>
                  <a:pt x="288" y="1441"/>
                </a:lnTo>
                <a:lnTo>
                  <a:pt x="288" y="1438"/>
                </a:lnTo>
                <a:lnTo>
                  <a:pt x="288" y="1438"/>
                </a:lnTo>
                <a:lnTo>
                  <a:pt x="279" y="1373"/>
                </a:lnTo>
                <a:lnTo>
                  <a:pt x="269" y="1313"/>
                </a:lnTo>
                <a:lnTo>
                  <a:pt x="303" y="1169"/>
                </a:lnTo>
                <a:lnTo>
                  <a:pt x="303" y="1169"/>
                </a:lnTo>
                <a:lnTo>
                  <a:pt x="311" y="1173"/>
                </a:lnTo>
                <a:lnTo>
                  <a:pt x="318" y="1177"/>
                </a:lnTo>
                <a:lnTo>
                  <a:pt x="328" y="1180"/>
                </a:lnTo>
                <a:lnTo>
                  <a:pt x="338" y="1183"/>
                </a:lnTo>
                <a:lnTo>
                  <a:pt x="349" y="1183"/>
                </a:lnTo>
                <a:lnTo>
                  <a:pt x="354" y="1183"/>
                </a:lnTo>
                <a:lnTo>
                  <a:pt x="359" y="1180"/>
                </a:lnTo>
                <a:lnTo>
                  <a:pt x="364" y="1178"/>
                </a:lnTo>
                <a:lnTo>
                  <a:pt x="368" y="1174"/>
                </a:lnTo>
                <a:lnTo>
                  <a:pt x="368" y="1174"/>
                </a:lnTo>
                <a:lnTo>
                  <a:pt x="372" y="1169"/>
                </a:lnTo>
                <a:lnTo>
                  <a:pt x="373" y="1160"/>
                </a:lnTo>
                <a:lnTo>
                  <a:pt x="374" y="1152"/>
                </a:lnTo>
                <a:lnTo>
                  <a:pt x="374" y="1141"/>
                </a:lnTo>
                <a:lnTo>
                  <a:pt x="373" y="1116"/>
                </a:lnTo>
                <a:lnTo>
                  <a:pt x="368" y="1088"/>
                </a:lnTo>
                <a:lnTo>
                  <a:pt x="363" y="1062"/>
                </a:lnTo>
                <a:lnTo>
                  <a:pt x="358" y="1041"/>
                </a:lnTo>
                <a:lnTo>
                  <a:pt x="353" y="1020"/>
                </a:lnTo>
                <a:lnTo>
                  <a:pt x="358" y="821"/>
                </a:lnTo>
                <a:lnTo>
                  <a:pt x="358" y="821"/>
                </a:lnTo>
                <a:lnTo>
                  <a:pt x="369" y="809"/>
                </a:lnTo>
                <a:lnTo>
                  <a:pt x="379" y="795"/>
                </a:lnTo>
                <a:lnTo>
                  <a:pt x="384" y="789"/>
                </a:lnTo>
                <a:lnTo>
                  <a:pt x="388" y="782"/>
                </a:lnTo>
                <a:lnTo>
                  <a:pt x="388" y="782"/>
                </a:lnTo>
                <a:lnTo>
                  <a:pt x="389" y="777"/>
                </a:lnTo>
                <a:lnTo>
                  <a:pt x="390" y="767"/>
                </a:lnTo>
                <a:lnTo>
                  <a:pt x="390" y="739"/>
                </a:lnTo>
                <a:lnTo>
                  <a:pt x="388" y="704"/>
                </a:lnTo>
                <a:lnTo>
                  <a:pt x="387" y="665"/>
                </a:lnTo>
                <a:lnTo>
                  <a:pt x="380" y="594"/>
                </a:lnTo>
                <a:lnTo>
                  <a:pt x="378" y="563"/>
                </a:lnTo>
                <a:lnTo>
                  <a:pt x="333" y="359"/>
                </a:lnTo>
                <a:lnTo>
                  <a:pt x="313" y="285"/>
                </a:lnTo>
                <a:lnTo>
                  <a:pt x="313" y="285"/>
                </a:lnTo>
                <a:lnTo>
                  <a:pt x="318" y="285"/>
                </a:lnTo>
                <a:lnTo>
                  <a:pt x="329" y="282"/>
                </a:lnTo>
                <a:lnTo>
                  <a:pt x="337" y="281"/>
                </a:lnTo>
                <a:lnTo>
                  <a:pt x="344" y="278"/>
                </a:lnTo>
                <a:lnTo>
                  <a:pt x="352" y="275"/>
                </a:lnTo>
                <a:lnTo>
                  <a:pt x="358" y="270"/>
                </a:lnTo>
                <a:lnTo>
                  <a:pt x="358" y="270"/>
                </a:lnTo>
                <a:lnTo>
                  <a:pt x="361" y="266"/>
                </a:lnTo>
                <a:lnTo>
                  <a:pt x="363" y="262"/>
                </a:lnTo>
                <a:lnTo>
                  <a:pt x="367" y="253"/>
                </a:lnTo>
                <a:lnTo>
                  <a:pt x="368" y="245"/>
                </a:lnTo>
                <a:lnTo>
                  <a:pt x="369" y="234"/>
                </a:lnTo>
                <a:lnTo>
                  <a:pt x="369" y="217"/>
                </a:lnTo>
                <a:lnTo>
                  <a:pt x="368" y="210"/>
                </a:lnTo>
                <a:lnTo>
                  <a:pt x="368" y="210"/>
                </a:lnTo>
                <a:lnTo>
                  <a:pt x="375" y="208"/>
                </a:lnTo>
                <a:lnTo>
                  <a:pt x="380" y="204"/>
                </a:lnTo>
                <a:lnTo>
                  <a:pt x="382" y="203"/>
                </a:lnTo>
                <a:lnTo>
                  <a:pt x="383" y="200"/>
                </a:lnTo>
                <a:lnTo>
                  <a:pt x="383" y="200"/>
                </a:lnTo>
                <a:lnTo>
                  <a:pt x="382" y="191"/>
                </a:lnTo>
                <a:lnTo>
                  <a:pt x="378" y="178"/>
                </a:lnTo>
                <a:lnTo>
                  <a:pt x="373" y="160"/>
                </a:lnTo>
                <a:lnTo>
                  <a:pt x="368" y="130"/>
                </a:lnTo>
                <a:lnTo>
                  <a:pt x="368" y="130"/>
                </a:lnTo>
                <a:lnTo>
                  <a:pt x="372" y="130"/>
                </a:lnTo>
                <a:lnTo>
                  <a:pt x="380" y="128"/>
                </a:lnTo>
                <a:lnTo>
                  <a:pt x="385" y="127"/>
                </a:lnTo>
                <a:lnTo>
                  <a:pt x="389" y="124"/>
                </a:lnTo>
                <a:lnTo>
                  <a:pt x="392" y="121"/>
                </a:lnTo>
                <a:lnTo>
                  <a:pt x="393" y="116"/>
                </a:lnTo>
                <a:lnTo>
                  <a:pt x="393" y="116"/>
                </a:lnTo>
                <a:lnTo>
                  <a:pt x="393" y="113"/>
                </a:lnTo>
                <a:lnTo>
                  <a:pt x="392" y="111"/>
                </a:lnTo>
                <a:lnTo>
                  <a:pt x="387" y="106"/>
                </a:lnTo>
                <a:lnTo>
                  <a:pt x="380" y="102"/>
                </a:lnTo>
                <a:lnTo>
                  <a:pt x="373" y="98"/>
                </a:lnTo>
                <a:lnTo>
                  <a:pt x="359" y="93"/>
                </a:lnTo>
                <a:lnTo>
                  <a:pt x="353" y="91"/>
                </a:lnTo>
                <a:lnTo>
                  <a:pt x="343" y="66"/>
                </a:lnTo>
                <a:close/>
              </a:path>
            </a:pathLst>
          </a:custGeom>
          <a:solidFill>
            <a:schemeClr val="tx1"/>
          </a:solidFill>
          <a:ln w="238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>
            <a:off x="2685399" y="849589"/>
            <a:ext cx="826044" cy="1586359"/>
          </a:xfrm>
          <a:custGeom>
            <a:avLst/>
            <a:gdLst>
              <a:gd name="T0" fmla="*/ 788 w 930"/>
              <a:gd name="T1" fmla="*/ 84 h 1786"/>
              <a:gd name="T2" fmla="*/ 791 w 930"/>
              <a:gd name="T3" fmla="*/ 53 h 1786"/>
              <a:gd name="T4" fmla="*/ 753 w 930"/>
              <a:gd name="T5" fmla="*/ 36 h 1786"/>
              <a:gd name="T6" fmla="*/ 635 w 930"/>
              <a:gd name="T7" fmla="*/ 15 h 1786"/>
              <a:gd name="T8" fmla="*/ 522 w 930"/>
              <a:gd name="T9" fmla="*/ 1 h 1786"/>
              <a:gd name="T10" fmla="*/ 497 w 930"/>
              <a:gd name="T11" fmla="*/ 24 h 1786"/>
              <a:gd name="T12" fmla="*/ 500 w 930"/>
              <a:gd name="T13" fmla="*/ 44 h 1786"/>
              <a:gd name="T14" fmla="*/ 504 w 930"/>
              <a:gd name="T15" fmla="*/ 59 h 1786"/>
              <a:gd name="T16" fmla="*/ 475 w 930"/>
              <a:gd name="T17" fmla="*/ 113 h 1786"/>
              <a:gd name="T18" fmla="*/ 472 w 930"/>
              <a:gd name="T19" fmla="*/ 164 h 1786"/>
              <a:gd name="T20" fmla="*/ 475 w 930"/>
              <a:gd name="T21" fmla="*/ 171 h 1786"/>
              <a:gd name="T22" fmla="*/ 444 w 930"/>
              <a:gd name="T23" fmla="*/ 201 h 1786"/>
              <a:gd name="T24" fmla="*/ 418 w 930"/>
              <a:gd name="T25" fmla="*/ 237 h 1786"/>
              <a:gd name="T26" fmla="*/ 315 w 930"/>
              <a:gd name="T27" fmla="*/ 306 h 1786"/>
              <a:gd name="T28" fmla="*/ 282 w 930"/>
              <a:gd name="T29" fmla="*/ 355 h 1786"/>
              <a:gd name="T30" fmla="*/ 242 w 930"/>
              <a:gd name="T31" fmla="*/ 640 h 1786"/>
              <a:gd name="T32" fmla="*/ 201 w 930"/>
              <a:gd name="T33" fmla="*/ 754 h 1786"/>
              <a:gd name="T34" fmla="*/ 191 w 930"/>
              <a:gd name="T35" fmla="*/ 820 h 1786"/>
              <a:gd name="T36" fmla="*/ 205 w 930"/>
              <a:gd name="T37" fmla="*/ 864 h 1786"/>
              <a:gd name="T38" fmla="*/ 57 w 930"/>
              <a:gd name="T39" fmla="*/ 1553 h 1786"/>
              <a:gd name="T40" fmla="*/ 17 w 930"/>
              <a:gd name="T41" fmla="*/ 1639 h 1786"/>
              <a:gd name="T42" fmla="*/ 98 w 930"/>
              <a:gd name="T43" fmla="*/ 1763 h 1786"/>
              <a:gd name="T44" fmla="*/ 199 w 930"/>
              <a:gd name="T45" fmla="*/ 1783 h 1786"/>
              <a:gd name="T46" fmla="*/ 293 w 930"/>
              <a:gd name="T47" fmla="*/ 1779 h 1786"/>
              <a:gd name="T48" fmla="*/ 288 w 930"/>
              <a:gd name="T49" fmla="*/ 1746 h 1786"/>
              <a:gd name="T50" fmla="*/ 233 w 930"/>
              <a:gd name="T51" fmla="*/ 1736 h 1786"/>
              <a:gd name="T52" fmla="*/ 178 w 930"/>
              <a:gd name="T53" fmla="*/ 1674 h 1786"/>
              <a:gd name="T54" fmla="*/ 160 w 930"/>
              <a:gd name="T55" fmla="*/ 1594 h 1786"/>
              <a:gd name="T56" fmla="*/ 215 w 930"/>
              <a:gd name="T57" fmla="*/ 1559 h 1786"/>
              <a:gd name="T58" fmla="*/ 268 w 930"/>
              <a:gd name="T59" fmla="*/ 1460 h 1786"/>
              <a:gd name="T60" fmla="*/ 310 w 930"/>
              <a:gd name="T61" fmla="*/ 1357 h 1786"/>
              <a:gd name="T62" fmla="*/ 413 w 930"/>
              <a:gd name="T63" fmla="*/ 1274 h 1786"/>
              <a:gd name="T64" fmla="*/ 428 w 930"/>
              <a:gd name="T65" fmla="*/ 1383 h 1786"/>
              <a:gd name="T66" fmla="*/ 449 w 930"/>
              <a:gd name="T67" fmla="*/ 1470 h 1786"/>
              <a:gd name="T68" fmla="*/ 498 w 930"/>
              <a:gd name="T69" fmla="*/ 1596 h 1786"/>
              <a:gd name="T70" fmla="*/ 499 w 930"/>
              <a:gd name="T71" fmla="*/ 1630 h 1786"/>
              <a:gd name="T72" fmla="*/ 498 w 930"/>
              <a:gd name="T73" fmla="*/ 1762 h 1786"/>
              <a:gd name="T74" fmla="*/ 531 w 930"/>
              <a:gd name="T75" fmla="*/ 1780 h 1786"/>
              <a:gd name="T76" fmla="*/ 590 w 930"/>
              <a:gd name="T77" fmla="*/ 1762 h 1786"/>
              <a:gd name="T78" fmla="*/ 764 w 930"/>
              <a:gd name="T79" fmla="*/ 1739 h 1786"/>
              <a:gd name="T80" fmla="*/ 796 w 930"/>
              <a:gd name="T81" fmla="*/ 1706 h 1786"/>
              <a:gd name="T82" fmla="*/ 804 w 930"/>
              <a:gd name="T83" fmla="*/ 1683 h 1786"/>
              <a:gd name="T84" fmla="*/ 753 w 930"/>
              <a:gd name="T85" fmla="*/ 1682 h 1786"/>
              <a:gd name="T86" fmla="*/ 568 w 930"/>
              <a:gd name="T87" fmla="*/ 965 h 1786"/>
              <a:gd name="T88" fmla="*/ 592 w 930"/>
              <a:gd name="T89" fmla="*/ 949 h 1786"/>
              <a:gd name="T90" fmla="*/ 916 w 930"/>
              <a:gd name="T91" fmla="*/ 1058 h 1786"/>
              <a:gd name="T92" fmla="*/ 930 w 930"/>
              <a:gd name="T93" fmla="*/ 1042 h 1786"/>
              <a:gd name="T94" fmla="*/ 599 w 930"/>
              <a:gd name="T95" fmla="*/ 898 h 1786"/>
              <a:gd name="T96" fmla="*/ 597 w 930"/>
              <a:gd name="T97" fmla="*/ 858 h 1786"/>
              <a:gd name="T98" fmla="*/ 516 w 930"/>
              <a:gd name="T99" fmla="*/ 758 h 1786"/>
              <a:gd name="T100" fmla="*/ 583 w 930"/>
              <a:gd name="T101" fmla="*/ 573 h 1786"/>
              <a:gd name="T102" fmla="*/ 583 w 930"/>
              <a:gd name="T103" fmla="*/ 351 h 1786"/>
              <a:gd name="T104" fmla="*/ 614 w 930"/>
              <a:gd name="T105" fmla="*/ 299 h 1786"/>
              <a:gd name="T106" fmla="*/ 660 w 930"/>
              <a:gd name="T107" fmla="*/ 315 h 1786"/>
              <a:gd name="T108" fmla="*/ 691 w 930"/>
              <a:gd name="T109" fmla="*/ 263 h 1786"/>
              <a:gd name="T110" fmla="*/ 762 w 930"/>
              <a:gd name="T111" fmla="*/ 174 h 1786"/>
              <a:gd name="T112" fmla="*/ 800 w 930"/>
              <a:gd name="T113" fmla="*/ 186 h 1786"/>
              <a:gd name="T114" fmla="*/ 779 w 930"/>
              <a:gd name="T115" fmla="*/ 144 h 1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30" h="1786">
                <a:moveTo>
                  <a:pt x="759" y="98"/>
                </a:moveTo>
                <a:lnTo>
                  <a:pt x="759" y="98"/>
                </a:lnTo>
                <a:lnTo>
                  <a:pt x="764" y="97"/>
                </a:lnTo>
                <a:lnTo>
                  <a:pt x="775" y="93"/>
                </a:lnTo>
                <a:lnTo>
                  <a:pt x="782" y="89"/>
                </a:lnTo>
                <a:lnTo>
                  <a:pt x="788" y="84"/>
                </a:lnTo>
                <a:lnTo>
                  <a:pt x="792" y="79"/>
                </a:lnTo>
                <a:lnTo>
                  <a:pt x="795" y="72"/>
                </a:lnTo>
                <a:lnTo>
                  <a:pt x="795" y="72"/>
                </a:lnTo>
                <a:lnTo>
                  <a:pt x="795" y="66"/>
                </a:lnTo>
                <a:lnTo>
                  <a:pt x="793" y="59"/>
                </a:lnTo>
                <a:lnTo>
                  <a:pt x="791" y="53"/>
                </a:lnTo>
                <a:lnTo>
                  <a:pt x="787" y="48"/>
                </a:lnTo>
                <a:lnTo>
                  <a:pt x="780" y="44"/>
                </a:lnTo>
                <a:lnTo>
                  <a:pt x="774" y="40"/>
                </a:lnTo>
                <a:lnTo>
                  <a:pt x="765" y="37"/>
                </a:lnTo>
                <a:lnTo>
                  <a:pt x="753" y="36"/>
                </a:lnTo>
                <a:lnTo>
                  <a:pt x="753" y="36"/>
                </a:lnTo>
                <a:lnTo>
                  <a:pt x="728" y="32"/>
                </a:lnTo>
                <a:lnTo>
                  <a:pt x="697" y="26"/>
                </a:lnTo>
                <a:lnTo>
                  <a:pt x="666" y="19"/>
                </a:lnTo>
                <a:lnTo>
                  <a:pt x="650" y="17"/>
                </a:lnTo>
                <a:lnTo>
                  <a:pt x="635" y="15"/>
                </a:lnTo>
                <a:lnTo>
                  <a:pt x="635" y="15"/>
                </a:lnTo>
                <a:lnTo>
                  <a:pt x="619" y="13"/>
                </a:lnTo>
                <a:lnTo>
                  <a:pt x="601" y="10"/>
                </a:lnTo>
                <a:lnTo>
                  <a:pt x="564" y="4"/>
                </a:lnTo>
                <a:lnTo>
                  <a:pt x="548" y="1"/>
                </a:lnTo>
                <a:lnTo>
                  <a:pt x="533" y="0"/>
                </a:lnTo>
                <a:lnTo>
                  <a:pt x="522" y="1"/>
                </a:lnTo>
                <a:lnTo>
                  <a:pt x="519" y="2"/>
                </a:lnTo>
                <a:lnTo>
                  <a:pt x="516" y="5"/>
                </a:lnTo>
                <a:lnTo>
                  <a:pt x="516" y="5"/>
                </a:lnTo>
                <a:lnTo>
                  <a:pt x="508" y="14"/>
                </a:lnTo>
                <a:lnTo>
                  <a:pt x="500" y="22"/>
                </a:lnTo>
                <a:lnTo>
                  <a:pt x="497" y="24"/>
                </a:lnTo>
                <a:lnTo>
                  <a:pt x="495" y="28"/>
                </a:lnTo>
                <a:lnTo>
                  <a:pt x="494" y="32"/>
                </a:lnTo>
                <a:lnTo>
                  <a:pt x="495" y="36"/>
                </a:lnTo>
                <a:lnTo>
                  <a:pt x="495" y="36"/>
                </a:lnTo>
                <a:lnTo>
                  <a:pt x="498" y="40"/>
                </a:lnTo>
                <a:lnTo>
                  <a:pt x="500" y="44"/>
                </a:lnTo>
                <a:lnTo>
                  <a:pt x="506" y="48"/>
                </a:lnTo>
                <a:lnTo>
                  <a:pt x="510" y="50"/>
                </a:lnTo>
                <a:lnTo>
                  <a:pt x="511" y="50"/>
                </a:lnTo>
                <a:lnTo>
                  <a:pt x="511" y="51"/>
                </a:lnTo>
                <a:lnTo>
                  <a:pt x="511" y="51"/>
                </a:lnTo>
                <a:lnTo>
                  <a:pt x="504" y="59"/>
                </a:lnTo>
                <a:lnTo>
                  <a:pt x="491" y="75"/>
                </a:lnTo>
                <a:lnTo>
                  <a:pt x="485" y="84"/>
                </a:lnTo>
                <a:lnTo>
                  <a:pt x="480" y="94"/>
                </a:lnTo>
                <a:lnTo>
                  <a:pt x="476" y="104"/>
                </a:lnTo>
                <a:lnTo>
                  <a:pt x="475" y="113"/>
                </a:lnTo>
                <a:lnTo>
                  <a:pt x="475" y="113"/>
                </a:lnTo>
                <a:lnTo>
                  <a:pt x="476" y="144"/>
                </a:lnTo>
                <a:lnTo>
                  <a:pt x="476" y="155"/>
                </a:lnTo>
                <a:lnTo>
                  <a:pt x="476" y="159"/>
                </a:lnTo>
                <a:lnTo>
                  <a:pt x="475" y="160"/>
                </a:lnTo>
                <a:lnTo>
                  <a:pt x="475" y="160"/>
                </a:lnTo>
                <a:lnTo>
                  <a:pt x="472" y="164"/>
                </a:lnTo>
                <a:lnTo>
                  <a:pt x="470" y="169"/>
                </a:lnTo>
                <a:lnTo>
                  <a:pt x="468" y="174"/>
                </a:lnTo>
                <a:lnTo>
                  <a:pt x="468" y="175"/>
                </a:lnTo>
                <a:lnTo>
                  <a:pt x="470" y="175"/>
                </a:lnTo>
                <a:lnTo>
                  <a:pt x="470" y="175"/>
                </a:lnTo>
                <a:lnTo>
                  <a:pt x="475" y="171"/>
                </a:lnTo>
                <a:lnTo>
                  <a:pt x="476" y="171"/>
                </a:lnTo>
                <a:lnTo>
                  <a:pt x="475" y="175"/>
                </a:lnTo>
                <a:lnTo>
                  <a:pt x="475" y="175"/>
                </a:lnTo>
                <a:lnTo>
                  <a:pt x="466" y="193"/>
                </a:lnTo>
                <a:lnTo>
                  <a:pt x="459" y="206"/>
                </a:lnTo>
                <a:lnTo>
                  <a:pt x="444" y="201"/>
                </a:lnTo>
                <a:lnTo>
                  <a:pt x="444" y="201"/>
                </a:lnTo>
                <a:lnTo>
                  <a:pt x="432" y="219"/>
                </a:lnTo>
                <a:lnTo>
                  <a:pt x="424" y="232"/>
                </a:lnTo>
                <a:lnTo>
                  <a:pt x="421" y="236"/>
                </a:lnTo>
                <a:lnTo>
                  <a:pt x="418" y="237"/>
                </a:lnTo>
                <a:lnTo>
                  <a:pt x="418" y="237"/>
                </a:lnTo>
                <a:lnTo>
                  <a:pt x="411" y="240"/>
                </a:lnTo>
                <a:lnTo>
                  <a:pt x="399" y="248"/>
                </a:lnTo>
                <a:lnTo>
                  <a:pt x="379" y="259"/>
                </a:lnTo>
                <a:lnTo>
                  <a:pt x="357" y="273"/>
                </a:lnTo>
                <a:lnTo>
                  <a:pt x="335" y="289"/>
                </a:lnTo>
                <a:lnTo>
                  <a:pt x="315" y="306"/>
                </a:lnTo>
                <a:lnTo>
                  <a:pt x="299" y="321"/>
                </a:lnTo>
                <a:lnTo>
                  <a:pt x="293" y="329"/>
                </a:lnTo>
                <a:lnTo>
                  <a:pt x="289" y="335"/>
                </a:lnTo>
                <a:lnTo>
                  <a:pt x="289" y="335"/>
                </a:lnTo>
                <a:lnTo>
                  <a:pt x="286" y="343"/>
                </a:lnTo>
                <a:lnTo>
                  <a:pt x="282" y="355"/>
                </a:lnTo>
                <a:lnTo>
                  <a:pt x="275" y="386"/>
                </a:lnTo>
                <a:lnTo>
                  <a:pt x="267" y="423"/>
                </a:lnTo>
                <a:lnTo>
                  <a:pt x="261" y="464"/>
                </a:lnTo>
                <a:lnTo>
                  <a:pt x="248" y="536"/>
                </a:lnTo>
                <a:lnTo>
                  <a:pt x="242" y="567"/>
                </a:lnTo>
                <a:lnTo>
                  <a:pt x="242" y="640"/>
                </a:lnTo>
                <a:lnTo>
                  <a:pt x="222" y="650"/>
                </a:lnTo>
                <a:lnTo>
                  <a:pt x="212" y="681"/>
                </a:lnTo>
                <a:lnTo>
                  <a:pt x="217" y="696"/>
                </a:lnTo>
                <a:lnTo>
                  <a:pt x="217" y="696"/>
                </a:lnTo>
                <a:lnTo>
                  <a:pt x="212" y="714"/>
                </a:lnTo>
                <a:lnTo>
                  <a:pt x="201" y="754"/>
                </a:lnTo>
                <a:lnTo>
                  <a:pt x="196" y="776"/>
                </a:lnTo>
                <a:lnTo>
                  <a:pt x="192" y="796"/>
                </a:lnTo>
                <a:lnTo>
                  <a:pt x="190" y="811"/>
                </a:lnTo>
                <a:lnTo>
                  <a:pt x="190" y="816"/>
                </a:lnTo>
                <a:lnTo>
                  <a:pt x="191" y="820"/>
                </a:lnTo>
                <a:lnTo>
                  <a:pt x="191" y="820"/>
                </a:lnTo>
                <a:lnTo>
                  <a:pt x="196" y="829"/>
                </a:lnTo>
                <a:lnTo>
                  <a:pt x="199" y="838"/>
                </a:lnTo>
                <a:lnTo>
                  <a:pt x="200" y="846"/>
                </a:lnTo>
                <a:lnTo>
                  <a:pt x="201" y="851"/>
                </a:lnTo>
                <a:lnTo>
                  <a:pt x="201" y="851"/>
                </a:lnTo>
                <a:lnTo>
                  <a:pt x="205" y="864"/>
                </a:lnTo>
                <a:lnTo>
                  <a:pt x="210" y="886"/>
                </a:lnTo>
                <a:lnTo>
                  <a:pt x="217" y="918"/>
                </a:lnTo>
                <a:lnTo>
                  <a:pt x="227" y="985"/>
                </a:lnTo>
                <a:lnTo>
                  <a:pt x="186" y="1202"/>
                </a:lnTo>
                <a:lnTo>
                  <a:pt x="62" y="1512"/>
                </a:lnTo>
                <a:lnTo>
                  <a:pt x="57" y="1553"/>
                </a:lnTo>
                <a:lnTo>
                  <a:pt x="57" y="1553"/>
                </a:lnTo>
                <a:lnTo>
                  <a:pt x="40" y="1592"/>
                </a:lnTo>
                <a:lnTo>
                  <a:pt x="27" y="1617"/>
                </a:lnTo>
                <a:lnTo>
                  <a:pt x="21" y="1630"/>
                </a:lnTo>
                <a:lnTo>
                  <a:pt x="21" y="1630"/>
                </a:lnTo>
                <a:lnTo>
                  <a:pt x="17" y="1639"/>
                </a:lnTo>
                <a:lnTo>
                  <a:pt x="12" y="1656"/>
                </a:lnTo>
                <a:lnTo>
                  <a:pt x="5" y="1682"/>
                </a:lnTo>
                <a:lnTo>
                  <a:pt x="0" y="1739"/>
                </a:lnTo>
                <a:lnTo>
                  <a:pt x="93" y="1754"/>
                </a:lnTo>
                <a:lnTo>
                  <a:pt x="93" y="1754"/>
                </a:lnTo>
                <a:lnTo>
                  <a:pt x="98" y="1763"/>
                </a:lnTo>
                <a:lnTo>
                  <a:pt x="103" y="1770"/>
                </a:lnTo>
                <a:lnTo>
                  <a:pt x="108" y="1775"/>
                </a:lnTo>
                <a:lnTo>
                  <a:pt x="108" y="1775"/>
                </a:lnTo>
                <a:lnTo>
                  <a:pt x="117" y="1776"/>
                </a:lnTo>
                <a:lnTo>
                  <a:pt x="138" y="1779"/>
                </a:lnTo>
                <a:lnTo>
                  <a:pt x="199" y="1783"/>
                </a:lnTo>
                <a:lnTo>
                  <a:pt x="259" y="1785"/>
                </a:lnTo>
                <a:lnTo>
                  <a:pt x="280" y="1786"/>
                </a:lnTo>
                <a:lnTo>
                  <a:pt x="289" y="1785"/>
                </a:lnTo>
                <a:lnTo>
                  <a:pt x="289" y="1785"/>
                </a:lnTo>
                <a:lnTo>
                  <a:pt x="290" y="1783"/>
                </a:lnTo>
                <a:lnTo>
                  <a:pt x="293" y="1779"/>
                </a:lnTo>
                <a:lnTo>
                  <a:pt x="295" y="1767"/>
                </a:lnTo>
                <a:lnTo>
                  <a:pt x="297" y="1755"/>
                </a:lnTo>
                <a:lnTo>
                  <a:pt x="295" y="1752"/>
                </a:lnTo>
                <a:lnTo>
                  <a:pt x="294" y="1749"/>
                </a:lnTo>
                <a:lnTo>
                  <a:pt x="294" y="1749"/>
                </a:lnTo>
                <a:lnTo>
                  <a:pt x="288" y="1746"/>
                </a:lnTo>
                <a:lnTo>
                  <a:pt x="277" y="1743"/>
                </a:lnTo>
                <a:lnTo>
                  <a:pt x="263" y="1740"/>
                </a:lnTo>
                <a:lnTo>
                  <a:pt x="248" y="1739"/>
                </a:lnTo>
                <a:lnTo>
                  <a:pt x="248" y="1739"/>
                </a:lnTo>
                <a:lnTo>
                  <a:pt x="240" y="1737"/>
                </a:lnTo>
                <a:lnTo>
                  <a:pt x="233" y="1736"/>
                </a:lnTo>
                <a:lnTo>
                  <a:pt x="221" y="1730"/>
                </a:lnTo>
                <a:lnTo>
                  <a:pt x="212" y="1723"/>
                </a:lnTo>
                <a:lnTo>
                  <a:pt x="206" y="1718"/>
                </a:lnTo>
                <a:lnTo>
                  <a:pt x="206" y="1718"/>
                </a:lnTo>
                <a:lnTo>
                  <a:pt x="188" y="1692"/>
                </a:lnTo>
                <a:lnTo>
                  <a:pt x="178" y="1674"/>
                </a:lnTo>
                <a:lnTo>
                  <a:pt x="170" y="1661"/>
                </a:lnTo>
                <a:lnTo>
                  <a:pt x="170" y="1661"/>
                </a:lnTo>
                <a:lnTo>
                  <a:pt x="166" y="1646"/>
                </a:lnTo>
                <a:lnTo>
                  <a:pt x="164" y="1623"/>
                </a:lnTo>
                <a:lnTo>
                  <a:pt x="160" y="1594"/>
                </a:lnTo>
                <a:lnTo>
                  <a:pt x="160" y="1594"/>
                </a:lnTo>
                <a:lnTo>
                  <a:pt x="178" y="1588"/>
                </a:lnTo>
                <a:lnTo>
                  <a:pt x="191" y="1584"/>
                </a:lnTo>
                <a:lnTo>
                  <a:pt x="201" y="1579"/>
                </a:lnTo>
                <a:lnTo>
                  <a:pt x="201" y="1579"/>
                </a:lnTo>
                <a:lnTo>
                  <a:pt x="206" y="1572"/>
                </a:lnTo>
                <a:lnTo>
                  <a:pt x="215" y="1559"/>
                </a:lnTo>
                <a:lnTo>
                  <a:pt x="239" y="1522"/>
                </a:lnTo>
                <a:lnTo>
                  <a:pt x="261" y="1483"/>
                </a:lnTo>
                <a:lnTo>
                  <a:pt x="267" y="1470"/>
                </a:lnTo>
                <a:lnTo>
                  <a:pt x="268" y="1465"/>
                </a:lnTo>
                <a:lnTo>
                  <a:pt x="268" y="1465"/>
                </a:lnTo>
                <a:lnTo>
                  <a:pt x="268" y="1460"/>
                </a:lnTo>
                <a:lnTo>
                  <a:pt x="272" y="1448"/>
                </a:lnTo>
                <a:lnTo>
                  <a:pt x="284" y="1414"/>
                </a:lnTo>
                <a:lnTo>
                  <a:pt x="298" y="1378"/>
                </a:lnTo>
                <a:lnTo>
                  <a:pt x="304" y="1365"/>
                </a:lnTo>
                <a:lnTo>
                  <a:pt x="310" y="1357"/>
                </a:lnTo>
                <a:lnTo>
                  <a:pt x="310" y="1357"/>
                </a:lnTo>
                <a:lnTo>
                  <a:pt x="316" y="1348"/>
                </a:lnTo>
                <a:lnTo>
                  <a:pt x="326" y="1331"/>
                </a:lnTo>
                <a:lnTo>
                  <a:pt x="352" y="1286"/>
                </a:lnTo>
                <a:lnTo>
                  <a:pt x="387" y="1223"/>
                </a:lnTo>
                <a:lnTo>
                  <a:pt x="413" y="1274"/>
                </a:lnTo>
                <a:lnTo>
                  <a:pt x="413" y="1274"/>
                </a:lnTo>
                <a:lnTo>
                  <a:pt x="413" y="1286"/>
                </a:lnTo>
                <a:lnTo>
                  <a:pt x="415" y="1314"/>
                </a:lnTo>
                <a:lnTo>
                  <a:pt x="417" y="1332"/>
                </a:lnTo>
                <a:lnTo>
                  <a:pt x="419" y="1350"/>
                </a:lnTo>
                <a:lnTo>
                  <a:pt x="423" y="1367"/>
                </a:lnTo>
                <a:lnTo>
                  <a:pt x="428" y="1383"/>
                </a:lnTo>
                <a:lnTo>
                  <a:pt x="428" y="1383"/>
                </a:lnTo>
                <a:lnTo>
                  <a:pt x="433" y="1397"/>
                </a:lnTo>
                <a:lnTo>
                  <a:pt x="439" y="1412"/>
                </a:lnTo>
                <a:lnTo>
                  <a:pt x="445" y="1441"/>
                </a:lnTo>
                <a:lnTo>
                  <a:pt x="448" y="1461"/>
                </a:lnTo>
                <a:lnTo>
                  <a:pt x="449" y="1470"/>
                </a:lnTo>
                <a:lnTo>
                  <a:pt x="449" y="1470"/>
                </a:lnTo>
                <a:lnTo>
                  <a:pt x="458" y="1497"/>
                </a:lnTo>
                <a:lnTo>
                  <a:pt x="468" y="1523"/>
                </a:lnTo>
                <a:lnTo>
                  <a:pt x="480" y="1553"/>
                </a:lnTo>
                <a:lnTo>
                  <a:pt x="480" y="1553"/>
                </a:lnTo>
                <a:lnTo>
                  <a:pt x="498" y="1596"/>
                </a:lnTo>
                <a:lnTo>
                  <a:pt x="500" y="1606"/>
                </a:lnTo>
                <a:lnTo>
                  <a:pt x="500" y="1608"/>
                </a:lnTo>
                <a:lnTo>
                  <a:pt x="500" y="1610"/>
                </a:lnTo>
                <a:lnTo>
                  <a:pt x="500" y="1610"/>
                </a:lnTo>
                <a:lnTo>
                  <a:pt x="499" y="1615"/>
                </a:lnTo>
                <a:lnTo>
                  <a:pt x="499" y="1630"/>
                </a:lnTo>
                <a:lnTo>
                  <a:pt x="497" y="1677"/>
                </a:lnTo>
                <a:lnTo>
                  <a:pt x="495" y="1744"/>
                </a:lnTo>
                <a:lnTo>
                  <a:pt x="495" y="1744"/>
                </a:lnTo>
                <a:lnTo>
                  <a:pt x="495" y="1749"/>
                </a:lnTo>
                <a:lnTo>
                  <a:pt x="497" y="1755"/>
                </a:lnTo>
                <a:lnTo>
                  <a:pt x="498" y="1762"/>
                </a:lnTo>
                <a:lnTo>
                  <a:pt x="503" y="1768"/>
                </a:lnTo>
                <a:lnTo>
                  <a:pt x="510" y="1775"/>
                </a:lnTo>
                <a:lnTo>
                  <a:pt x="513" y="1776"/>
                </a:lnTo>
                <a:lnTo>
                  <a:pt x="519" y="1779"/>
                </a:lnTo>
                <a:lnTo>
                  <a:pt x="525" y="1780"/>
                </a:lnTo>
                <a:lnTo>
                  <a:pt x="531" y="1780"/>
                </a:lnTo>
                <a:lnTo>
                  <a:pt x="531" y="1780"/>
                </a:lnTo>
                <a:lnTo>
                  <a:pt x="546" y="1779"/>
                </a:lnTo>
                <a:lnTo>
                  <a:pt x="559" y="1776"/>
                </a:lnTo>
                <a:lnTo>
                  <a:pt x="569" y="1774"/>
                </a:lnTo>
                <a:lnTo>
                  <a:pt x="578" y="1770"/>
                </a:lnTo>
                <a:lnTo>
                  <a:pt x="590" y="1762"/>
                </a:lnTo>
                <a:lnTo>
                  <a:pt x="593" y="1759"/>
                </a:lnTo>
                <a:lnTo>
                  <a:pt x="593" y="1759"/>
                </a:lnTo>
                <a:lnTo>
                  <a:pt x="671" y="1753"/>
                </a:lnTo>
                <a:lnTo>
                  <a:pt x="729" y="1745"/>
                </a:lnTo>
                <a:lnTo>
                  <a:pt x="751" y="1743"/>
                </a:lnTo>
                <a:lnTo>
                  <a:pt x="764" y="1739"/>
                </a:lnTo>
                <a:lnTo>
                  <a:pt x="764" y="1739"/>
                </a:lnTo>
                <a:lnTo>
                  <a:pt x="771" y="1735"/>
                </a:lnTo>
                <a:lnTo>
                  <a:pt x="778" y="1728"/>
                </a:lnTo>
                <a:lnTo>
                  <a:pt x="784" y="1722"/>
                </a:lnTo>
                <a:lnTo>
                  <a:pt x="791" y="1714"/>
                </a:lnTo>
                <a:lnTo>
                  <a:pt x="796" y="1706"/>
                </a:lnTo>
                <a:lnTo>
                  <a:pt x="801" y="1699"/>
                </a:lnTo>
                <a:lnTo>
                  <a:pt x="804" y="1692"/>
                </a:lnTo>
                <a:lnTo>
                  <a:pt x="805" y="1687"/>
                </a:lnTo>
                <a:lnTo>
                  <a:pt x="805" y="1687"/>
                </a:lnTo>
                <a:lnTo>
                  <a:pt x="805" y="1685"/>
                </a:lnTo>
                <a:lnTo>
                  <a:pt x="804" y="1683"/>
                </a:lnTo>
                <a:lnTo>
                  <a:pt x="800" y="1681"/>
                </a:lnTo>
                <a:lnTo>
                  <a:pt x="792" y="1681"/>
                </a:lnTo>
                <a:lnTo>
                  <a:pt x="784" y="1681"/>
                </a:lnTo>
                <a:lnTo>
                  <a:pt x="768" y="1682"/>
                </a:lnTo>
                <a:lnTo>
                  <a:pt x="753" y="1682"/>
                </a:lnTo>
                <a:lnTo>
                  <a:pt x="753" y="1682"/>
                </a:lnTo>
                <a:lnTo>
                  <a:pt x="671" y="1672"/>
                </a:lnTo>
                <a:lnTo>
                  <a:pt x="655" y="1403"/>
                </a:lnTo>
                <a:lnTo>
                  <a:pt x="655" y="1347"/>
                </a:lnTo>
                <a:lnTo>
                  <a:pt x="609" y="1089"/>
                </a:lnTo>
                <a:lnTo>
                  <a:pt x="588" y="1021"/>
                </a:lnTo>
                <a:lnTo>
                  <a:pt x="568" y="965"/>
                </a:lnTo>
                <a:lnTo>
                  <a:pt x="568" y="965"/>
                </a:lnTo>
                <a:lnTo>
                  <a:pt x="575" y="961"/>
                </a:lnTo>
                <a:lnTo>
                  <a:pt x="582" y="958"/>
                </a:lnTo>
                <a:lnTo>
                  <a:pt x="588" y="954"/>
                </a:lnTo>
                <a:lnTo>
                  <a:pt x="588" y="954"/>
                </a:lnTo>
                <a:lnTo>
                  <a:pt x="592" y="949"/>
                </a:lnTo>
                <a:lnTo>
                  <a:pt x="593" y="944"/>
                </a:lnTo>
                <a:lnTo>
                  <a:pt x="593" y="939"/>
                </a:lnTo>
                <a:lnTo>
                  <a:pt x="908" y="1058"/>
                </a:lnTo>
                <a:lnTo>
                  <a:pt x="908" y="1058"/>
                </a:lnTo>
                <a:lnTo>
                  <a:pt x="911" y="1058"/>
                </a:lnTo>
                <a:lnTo>
                  <a:pt x="916" y="1058"/>
                </a:lnTo>
                <a:lnTo>
                  <a:pt x="918" y="1058"/>
                </a:lnTo>
                <a:lnTo>
                  <a:pt x="922" y="1055"/>
                </a:lnTo>
                <a:lnTo>
                  <a:pt x="926" y="1052"/>
                </a:lnTo>
                <a:lnTo>
                  <a:pt x="929" y="1047"/>
                </a:lnTo>
                <a:lnTo>
                  <a:pt x="929" y="1047"/>
                </a:lnTo>
                <a:lnTo>
                  <a:pt x="930" y="1042"/>
                </a:lnTo>
                <a:lnTo>
                  <a:pt x="930" y="1037"/>
                </a:lnTo>
                <a:lnTo>
                  <a:pt x="929" y="1032"/>
                </a:lnTo>
                <a:lnTo>
                  <a:pt x="926" y="1028"/>
                </a:lnTo>
                <a:lnTo>
                  <a:pt x="921" y="1023"/>
                </a:lnTo>
                <a:lnTo>
                  <a:pt x="918" y="1021"/>
                </a:lnTo>
                <a:lnTo>
                  <a:pt x="599" y="898"/>
                </a:lnTo>
                <a:lnTo>
                  <a:pt x="599" y="898"/>
                </a:lnTo>
                <a:lnTo>
                  <a:pt x="599" y="883"/>
                </a:lnTo>
                <a:lnTo>
                  <a:pt x="599" y="873"/>
                </a:lnTo>
                <a:lnTo>
                  <a:pt x="599" y="867"/>
                </a:lnTo>
                <a:lnTo>
                  <a:pt x="599" y="867"/>
                </a:lnTo>
                <a:lnTo>
                  <a:pt x="597" y="858"/>
                </a:lnTo>
                <a:lnTo>
                  <a:pt x="591" y="842"/>
                </a:lnTo>
                <a:lnTo>
                  <a:pt x="583" y="820"/>
                </a:lnTo>
                <a:lnTo>
                  <a:pt x="552" y="805"/>
                </a:lnTo>
                <a:lnTo>
                  <a:pt x="511" y="805"/>
                </a:lnTo>
                <a:lnTo>
                  <a:pt x="516" y="758"/>
                </a:lnTo>
                <a:lnTo>
                  <a:pt x="516" y="758"/>
                </a:lnTo>
                <a:lnTo>
                  <a:pt x="540" y="707"/>
                </a:lnTo>
                <a:lnTo>
                  <a:pt x="568" y="650"/>
                </a:lnTo>
                <a:lnTo>
                  <a:pt x="568" y="650"/>
                </a:lnTo>
                <a:lnTo>
                  <a:pt x="571" y="636"/>
                </a:lnTo>
                <a:lnTo>
                  <a:pt x="577" y="609"/>
                </a:lnTo>
                <a:lnTo>
                  <a:pt x="583" y="573"/>
                </a:lnTo>
                <a:lnTo>
                  <a:pt x="583" y="407"/>
                </a:lnTo>
                <a:lnTo>
                  <a:pt x="583" y="407"/>
                </a:lnTo>
                <a:lnTo>
                  <a:pt x="584" y="380"/>
                </a:lnTo>
                <a:lnTo>
                  <a:pt x="584" y="361"/>
                </a:lnTo>
                <a:lnTo>
                  <a:pt x="584" y="355"/>
                </a:lnTo>
                <a:lnTo>
                  <a:pt x="583" y="351"/>
                </a:lnTo>
                <a:lnTo>
                  <a:pt x="583" y="351"/>
                </a:lnTo>
                <a:lnTo>
                  <a:pt x="583" y="348"/>
                </a:lnTo>
                <a:lnTo>
                  <a:pt x="584" y="343"/>
                </a:lnTo>
                <a:lnTo>
                  <a:pt x="590" y="329"/>
                </a:lnTo>
                <a:lnTo>
                  <a:pt x="599" y="309"/>
                </a:lnTo>
                <a:lnTo>
                  <a:pt x="614" y="299"/>
                </a:lnTo>
                <a:lnTo>
                  <a:pt x="614" y="299"/>
                </a:lnTo>
                <a:lnTo>
                  <a:pt x="633" y="307"/>
                </a:lnTo>
                <a:lnTo>
                  <a:pt x="649" y="313"/>
                </a:lnTo>
                <a:lnTo>
                  <a:pt x="655" y="315"/>
                </a:lnTo>
                <a:lnTo>
                  <a:pt x="660" y="315"/>
                </a:lnTo>
                <a:lnTo>
                  <a:pt x="660" y="315"/>
                </a:lnTo>
                <a:lnTo>
                  <a:pt x="664" y="313"/>
                </a:lnTo>
                <a:lnTo>
                  <a:pt x="667" y="311"/>
                </a:lnTo>
                <a:lnTo>
                  <a:pt x="672" y="304"/>
                </a:lnTo>
                <a:lnTo>
                  <a:pt x="675" y="297"/>
                </a:lnTo>
                <a:lnTo>
                  <a:pt x="676" y="294"/>
                </a:lnTo>
                <a:lnTo>
                  <a:pt x="691" y="263"/>
                </a:lnTo>
                <a:lnTo>
                  <a:pt x="717" y="253"/>
                </a:lnTo>
                <a:lnTo>
                  <a:pt x="722" y="186"/>
                </a:lnTo>
                <a:lnTo>
                  <a:pt x="728" y="155"/>
                </a:lnTo>
                <a:lnTo>
                  <a:pt x="728" y="155"/>
                </a:lnTo>
                <a:lnTo>
                  <a:pt x="738" y="161"/>
                </a:lnTo>
                <a:lnTo>
                  <a:pt x="762" y="174"/>
                </a:lnTo>
                <a:lnTo>
                  <a:pt x="775" y="180"/>
                </a:lnTo>
                <a:lnTo>
                  <a:pt x="787" y="186"/>
                </a:lnTo>
                <a:lnTo>
                  <a:pt x="795" y="187"/>
                </a:lnTo>
                <a:lnTo>
                  <a:pt x="798" y="187"/>
                </a:lnTo>
                <a:lnTo>
                  <a:pt x="800" y="186"/>
                </a:lnTo>
                <a:lnTo>
                  <a:pt x="800" y="186"/>
                </a:lnTo>
                <a:lnTo>
                  <a:pt x="800" y="183"/>
                </a:lnTo>
                <a:lnTo>
                  <a:pt x="800" y="180"/>
                </a:lnTo>
                <a:lnTo>
                  <a:pt x="798" y="174"/>
                </a:lnTo>
                <a:lnTo>
                  <a:pt x="793" y="166"/>
                </a:lnTo>
                <a:lnTo>
                  <a:pt x="789" y="159"/>
                </a:lnTo>
                <a:lnTo>
                  <a:pt x="779" y="144"/>
                </a:lnTo>
                <a:lnTo>
                  <a:pt x="774" y="139"/>
                </a:lnTo>
                <a:lnTo>
                  <a:pt x="774" y="113"/>
                </a:lnTo>
                <a:lnTo>
                  <a:pt x="759" y="9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6621521" y="855834"/>
            <a:ext cx="601822" cy="1573867"/>
          </a:xfrm>
          <a:custGeom>
            <a:avLst/>
            <a:gdLst>
              <a:gd name="T0" fmla="*/ 479 w 712"/>
              <a:gd name="T1" fmla="*/ 0 h 1862"/>
              <a:gd name="T2" fmla="*/ 355 w 712"/>
              <a:gd name="T3" fmla="*/ 59 h 1862"/>
              <a:gd name="T4" fmla="*/ 258 w 712"/>
              <a:gd name="T5" fmla="*/ 107 h 1862"/>
              <a:gd name="T6" fmla="*/ 235 w 712"/>
              <a:gd name="T7" fmla="*/ 133 h 1862"/>
              <a:gd name="T8" fmla="*/ 237 w 712"/>
              <a:gd name="T9" fmla="*/ 154 h 1862"/>
              <a:gd name="T10" fmla="*/ 294 w 712"/>
              <a:gd name="T11" fmla="*/ 267 h 1862"/>
              <a:gd name="T12" fmla="*/ 241 w 712"/>
              <a:gd name="T13" fmla="*/ 417 h 1862"/>
              <a:gd name="T14" fmla="*/ 202 w 712"/>
              <a:gd name="T15" fmla="*/ 532 h 1862"/>
              <a:gd name="T16" fmla="*/ 217 w 712"/>
              <a:gd name="T17" fmla="*/ 809 h 1862"/>
              <a:gd name="T18" fmla="*/ 147 w 712"/>
              <a:gd name="T19" fmla="*/ 950 h 1862"/>
              <a:gd name="T20" fmla="*/ 155 w 712"/>
              <a:gd name="T21" fmla="*/ 1046 h 1862"/>
              <a:gd name="T22" fmla="*/ 144 w 712"/>
              <a:gd name="T23" fmla="*/ 1309 h 1862"/>
              <a:gd name="T24" fmla="*/ 5 w 712"/>
              <a:gd name="T25" fmla="*/ 1784 h 1862"/>
              <a:gd name="T26" fmla="*/ 13 w 712"/>
              <a:gd name="T27" fmla="*/ 1805 h 1862"/>
              <a:gd name="T28" fmla="*/ 98 w 712"/>
              <a:gd name="T29" fmla="*/ 1831 h 1862"/>
              <a:gd name="T30" fmla="*/ 279 w 712"/>
              <a:gd name="T31" fmla="*/ 1836 h 1862"/>
              <a:gd name="T32" fmla="*/ 279 w 712"/>
              <a:gd name="T33" fmla="*/ 1794 h 1862"/>
              <a:gd name="T34" fmla="*/ 246 w 712"/>
              <a:gd name="T35" fmla="*/ 1789 h 1862"/>
              <a:gd name="T36" fmla="*/ 175 w 712"/>
              <a:gd name="T37" fmla="*/ 1763 h 1862"/>
              <a:gd name="T38" fmla="*/ 191 w 712"/>
              <a:gd name="T39" fmla="*/ 1758 h 1862"/>
              <a:gd name="T40" fmla="*/ 186 w 712"/>
              <a:gd name="T41" fmla="*/ 1691 h 1862"/>
              <a:gd name="T42" fmla="*/ 161 w 712"/>
              <a:gd name="T43" fmla="*/ 1662 h 1862"/>
              <a:gd name="T44" fmla="*/ 165 w 712"/>
              <a:gd name="T45" fmla="*/ 1650 h 1862"/>
              <a:gd name="T46" fmla="*/ 304 w 712"/>
              <a:gd name="T47" fmla="*/ 1418 h 1862"/>
              <a:gd name="T48" fmla="*/ 325 w 712"/>
              <a:gd name="T49" fmla="*/ 1387 h 1862"/>
              <a:gd name="T50" fmla="*/ 351 w 712"/>
              <a:gd name="T51" fmla="*/ 1407 h 1862"/>
              <a:gd name="T52" fmla="*/ 370 w 712"/>
              <a:gd name="T53" fmla="*/ 1576 h 1862"/>
              <a:gd name="T54" fmla="*/ 384 w 712"/>
              <a:gd name="T55" fmla="*/ 1632 h 1862"/>
              <a:gd name="T56" fmla="*/ 401 w 712"/>
              <a:gd name="T57" fmla="*/ 1690 h 1862"/>
              <a:gd name="T58" fmla="*/ 526 w 712"/>
              <a:gd name="T59" fmla="*/ 1836 h 1862"/>
              <a:gd name="T60" fmla="*/ 624 w 712"/>
              <a:gd name="T61" fmla="*/ 1836 h 1862"/>
              <a:gd name="T62" fmla="*/ 671 w 712"/>
              <a:gd name="T63" fmla="*/ 1815 h 1862"/>
              <a:gd name="T64" fmla="*/ 704 w 712"/>
              <a:gd name="T65" fmla="*/ 1803 h 1862"/>
              <a:gd name="T66" fmla="*/ 712 w 712"/>
              <a:gd name="T67" fmla="*/ 1775 h 1862"/>
              <a:gd name="T68" fmla="*/ 686 w 712"/>
              <a:gd name="T69" fmla="*/ 1758 h 1862"/>
              <a:gd name="T70" fmla="*/ 611 w 712"/>
              <a:gd name="T71" fmla="*/ 1743 h 1862"/>
              <a:gd name="T72" fmla="*/ 562 w 712"/>
              <a:gd name="T73" fmla="*/ 1686 h 1862"/>
              <a:gd name="T74" fmla="*/ 543 w 712"/>
              <a:gd name="T75" fmla="*/ 1418 h 1862"/>
              <a:gd name="T76" fmla="*/ 517 w 712"/>
              <a:gd name="T77" fmla="*/ 1300 h 1862"/>
              <a:gd name="T78" fmla="*/ 490 w 712"/>
              <a:gd name="T79" fmla="*/ 1108 h 1862"/>
              <a:gd name="T80" fmla="*/ 515 w 712"/>
              <a:gd name="T81" fmla="*/ 1119 h 1862"/>
              <a:gd name="T82" fmla="*/ 512 w 712"/>
              <a:gd name="T83" fmla="*/ 973 h 1862"/>
              <a:gd name="T84" fmla="*/ 537 w 712"/>
              <a:gd name="T85" fmla="*/ 701 h 1862"/>
              <a:gd name="T86" fmla="*/ 584 w 712"/>
              <a:gd name="T87" fmla="*/ 692 h 1862"/>
              <a:gd name="T88" fmla="*/ 617 w 712"/>
              <a:gd name="T89" fmla="*/ 662 h 1862"/>
              <a:gd name="T90" fmla="*/ 629 w 712"/>
              <a:gd name="T91" fmla="*/ 597 h 1862"/>
              <a:gd name="T92" fmla="*/ 614 w 712"/>
              <a:gd name="T93" fmla="*/ 443 h 1862"/>
              <a:gd name="T94" fmla="*/ 542 w 712"/>
              <a:gd name="T95" fmla="*/ 365 h 1862"/>
              <a:gd name="T96" fmla="*/ 493 w 712"/>
              <a:gd name="T97" fmla="*/ 317 h 1862"/>
              <a:gd name="T98" fmla="*/ 511 w 712"/>
              <a:gd name="T99" fmla="*/ 303 h 1862"/>
              <a:gd name="T100" fmla="*/ 506 w 712"/>
              <a:gd name="T101" fmla="*/ 247 h 1862"/>
              <a:gd name="T102" fmla="*/ 516 w 712"/>
              <a:gd name="T103" fmla="*/ 235 h 1862"/>
              <a:gd name="T104" fmla="*/ 507 w 712"/>
              <a:gd name="T105" fmla="*/ 210 h 1862"/>
              <a:gd name="T106" fmla="*/ 481 w 712"/>
              <a:gd name="T107" fmla="*/ 192 h 1862"/>
              <a:gd name="T108" fmla="*/ 475 w 712"/>
              <a:gd name="T109" fmla="*/ 160 h 1862"/>
              <a:gd name="T110" fmla="*/ 500 w 712"/>
              <a:gd name="T111" fmla="*/ 107 h 1862"/>
              <a:gd name="T112" fmla="*/ 500 w 712"/>
              <a:gd name="T113" fmla="*/ 97 h 1862"/>
              <a:gd name="T114" fmla="*/ 506 w 712"/>
              <a:gd name="T115" fmla="*/ 81 h 1862"/>
              <a:gd name="T116" fmla="*/ 506 w 712"/>
              <a:gd name="T117" fmla="*/ 4 h 1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12" h="1862">
                <a:moveTo>
                  <a:pt x="506" y="4"/>
                </a:moveTo>
                <a:lnTo>
                  <a:pt x="506" y="4"/>
                </a:lnTo>
                <a:lnTo>
                  <a:pt x="500" y="3"/>
                </a:lnTo>
                <a:lnTo>
                  <a:pt x="486" y="0"/>
                </a:lnTo>
                <a:lnTo>
                  <a:pt x="479" y="0"/>
                </a:lnTo>
                <a:lnTo>
                  <a:pt x="470" y="0"/>
                </a:lnTo>
                <a:lnTo>
                  <a:pt x="462" y="1"/>
                </a:lnTo>
                <a:lnTo>
                  <a:pt x="454" y="4"/>
                </a:lnTo>
                <a:lnTo>
                  <a:pt x="454" y="4"/>
                </a:lnTo>
                <a:lnTo>
                  <a:pt x="355" y="59"/>
                </a:lnTo>
                <a:lnTo>
                  <a:pt x="291" y="92"/>
                </a:lnTo>
                <a:lnTo>
                  <a:pt x="270" y="103"/>
                </a:lnTo>
                <a:lnTo>
                  <a:pt x="262" y="106"/>
                </a:lnTo>
                <a:lnTo>
                  <a:pt x="258" y="107"/>
                </a:lnTo>
                <a:lnTo>
                  <a:pt x="258" y="107"/>
                </a:lnTo>
                <a:lnTo>
                  <a:pt x="253" y="109"/>
                </a:lnTo>
                <a:lnTo>
                  <a:pt x="248" y="112"/>
                </a:lnTo>
                <a:lnTo>
                  <a:pt x="242" y="118"/>
                </a:lnTo>
                <a:lnTo>
                  <a:pt x="239" y="125"/>
                </a:lnTo>
                <a:lnTo>
                  <a:pt x="235" y="133"/>
                </a:lnTo>
                <a:lnTo>
                  <a:pt x="233" y="141"/>
                </a:lnTo>
                <a:lnTo>
                  <a:pt x="233" y="147"/>
                </a:lnTo>
                <a:lnTo>
                  <a:pt x="235" y="151"/>
                </a:lnTo>
                <a:lnTo>
                  <a:pt x="237" y="154"/>
                </a:lnTo>
                <a:lnTo>
                  <a:pt x="237" y="154"/>
                </a:lnTo>
                <a:lnTo>
                  <a:pt x="248" y="163"/>
                </a:lnTo>
                <a:lnTo>
                  <a:pt x="258" y="169"/>
                </a:lnTo>
                <a:lnTo>
                  <a:pt x="268" y="174"/>
                </a:lnTo>
                <a:lnTo>
                  <a:pt x="279" y="247"/>
                </a:lnTo>
                <a:lnTo>
                  <a:pt x="294" y="267"/>
                </a:lnTo>
                <a:lnTo>
                  <a:pt x="299" y="283"/>
                </a:lnTo>
                <a:lnTo>
                  <a:pt x="294" y="314"/>
                </a:lnTo>
                <a:lnTo>
                  <a:pt x="248" y="401"/>
                </a:lnTo>
                <a:lnTo>
                  <a:pt x="248" y="401"/>
                </a:lnTo>
                <a:lnTo>
                  <a:pt x="241" y="417"/>
                </a:lnTo>
                <a:lnTo>
                  <a:pt x="224" y="453"/>
                </a:lnTo>
                <a:lnTo>
                  <a:pt x="217" y="476"/>
                </a:lnTo>
                <a:lnTo>
                  <a:pt x="209" y="499"/>
                </a:lnTo>
                <a:lnTo>
                  <a:pt x="204" y="521"/>
                </a:lnTo>
                <a:lnTo>
                  <a:pt x="202" y="532"/>
                </a:lnTo>
                <a:lnTo>
                  <a:pt x="201" y="541"/>
                </a:lnTo>
                <a:lnTo>
                  <a:pt x="201" y="541"/>
                </a:lnTo>
                <a:lnTo>
                  <a:pt x="196" y="726"/>
                </a:lnTo>
                <a:lnTo>
                  <a:pt x="217" y="763"/>
                </a:lnTo>
                <a:lnTo>
                  <a:pt x="217" y="809"/>
                </a:lnTo>
                <a:lnTo>
                  <a:pt x="217" y="809"/>
                </a:lnTo>
                <a:lnTo>
                  <a:pt x="199" y="840"/>
                </a:lnTo>
                <a:lnTo>
                  <a:pt x="181" y="876"/>
                </a:lnTo>
                <a:lnTo>
                  <a:pt x="181" y="876"/>
                </a:lnTo>
                <a:lnTo>
                  <a:pt x="147" y="950"/>
                </a:lnTo>
                <a:lnTo>
                  <a:pt x="113" y="1020"/>
                </a:lnTo>
                <a:lnTo>
                  <a:pt x="113" y="1020"/>
                </a:lnTo>
                <a:lnTo>
                  <a:pt x="132" y="1031"/>
                </a:lnTo>
                <a:lnTo>
                  <a:pt x="146" y="1040"/>
                </a:lnTo>
                <a:lnTo>
                  <a:pt x="155" y="1046"/>
                </a:lnTo>
                <a:lnTo>
                  <a:pt x="155" y="1046"/>
                </a:lnTo>
                <a:lnTo>
                  <a:pt x="164" y="1053"/>
                </a:lnTo>
                <a:lnTo>
                  <a:pt x="175" y="1059"/>
                </a:lnTo>
                <a:lnTo>
                  <a:pt x="191" y="1067"/>
                </a:lnTo>
                <a:lnTo>
                  <a:pt x="144" y="1309"/>
                </a:lnTo>
                <a:lnTo>
                  <a:pt x="129" y="1361"/>
                </a:lnTo>
                <a:lnTo>
                  <a:pt x="98" y="1438"/>
                </a:lnTo>
                <a:lnTo>
                  <a:pt x="31" y="1578"/>
                </a:lnTo>
                <a:lnTo>
                  <a:pt x="0" y="1671"/>
                </a:lnTo>
                <a:lnTo>
                  <a:pt x="5" y="1784"/>
                </a:lnTo>
                <a:lnTo>
                  <a:pt x="5" y="1784"/>
                </a:lnTo>
                <a:lnTo>
                  <a:pt x="6" y="1788"/>
                </a:lnTo>
                <a:lnTo>
                  <a:pt x="9" y="1796"/>
                </a:lnTo>
                <a:lnTo>
                  <a:pt x="10" y="1800"/>
                </a:lnTo>
                <a:lnTo>
                  <a:pt x="13" y="1805"/>
                </a:lnTo>
                <a:lnTo>
                  <a:pt x="17" y="1807"/>
                </a:lnTo>
                <a:lnTo>
                  <a:pt x="21" y="1810"/>
                </a:lnTo>
                <a:lnTo>
                  <a:pt x="21" y="1810"/>
                </a:lnTo>
                <a:lnTo>
                  <a:pt x="62" y="1822"/>
                </a:lnTo>
                <a:lnTo>
                  <a:pt x="98" y="1831"/>
                </a:lnTo>
                <a:lnTo>
                  <a:pt x="98" y="1831"/>
                </a:lnTo>
                <a:lnTo>
                  <a:pt x="128" y="1832"/>
                </a:lnTo>
                <a:lnTo>
                  <a:pt x="190" y="1833"/>
                </a:lnTo>
                <a:lnTo>
                  <a:pt x="279" y="1836"/>
                </a:lnTo>
                <a:lnTo>
                  <a:pt x="279" y="1836"/>
                </a:lnTo>
                <a:lnTo>
                  <a:pt x="280" y="1831"/>
                </a:lnTo>
                <a:lnTo>
                  <a:pt x="281" y="1818"/>
                </a:lnTo>
                <a:lnTo>
                  <a:pt x="282" y="1803"/>
                </a:lnTo>
                <a:lnTo>
                  <a:pt x="281" y="1798"/>
                </a:lnTo>
                <a:lnTo>
                  <a:pt x="279" y="1794"/>
                </a:lnTo>
                <a:lnTo>
                  <a:pt x="279" y="1794"/>
                </a:lnTo>
                <a:lnTo>
                  <a:pt x="275" y="1793"/>
                </a:lnTo>
                <a:lnTo>
                  <a:pt x="271" y="1792"/>
                </a:lnTo>
                <a:lnTo>
                  <a:pt x="261" y="1791"/>
                </a:lnTo>
                <a:lnTo>
                  <a:pt x="246" y="1789"/>
                </a:lnTo>
                <a:lnTo>
                  <a:pt x="237" y="1787"/>
                </a:lnTo>
                <a:lnTo>
                  <a:pt x="227" y="1784"/>
                </a:lnTo>
                <a:lnTo>
                  <a:pt x="227" y="1784"/>
                </a:lnTo>
                <a:lnTo>
                  <a:pt x="191" y="1770"/>
                </a:lnTo>
                <a:lnTo>
                  <a:pt x="175" y="1763"/>
                </a:lnTo>
                <a:lnTo>
                  <a:pt x="175" y="1763"/>
                </a:lnTo>
                <a:lnTo>
                  <a:pt x="184" y="1761"/>
                </a:lnTo>
                <a:lnTo>
                  <a:pt x="190" y="1760"/>
                </a:lnTo>
                <a:lnTo>
                  <a:pt x="191" y="1760"/>
                </a:lnTo>
                <a:lnTo>
                  <a:pt x="191" y="1758"/>
                </a:lnTo>
                <a:lnTo>
                  <a:pt x="191" y="1758"/>
                </a:lnTo>
                <a:lnTo>
                  <a:pt x="190" y="1754"/>
                </a:lnTo>
                <a:lnTo>
                  <a:pt x="190" y="1747"/>
                </a:lnTo>
                <a:lnTo>
                  <a:pt x="187" y="1725"/>
                </a:lnTo>
                <a:lnTo>
                  <a:pt x="186" y="1691"/>
                </a:lnTo>
                <a:lnTo>
                  <a:pt x="186" y="1691"/>
                </a:lnTo>
                <a:lnTo>
                  <a:pt x="181" y="1686"/>
                </a:lnTo>
                <a:lnTo>
                  <a:pt x="169" y="1674"/>
                </a:lnTo>
                <a:lnTo>
                  <a:pt x="164" y="1668"/>
                </a:lnTo>
                <a:lnTo>
                  <a:pt x="161" y="1662"/>
                </a:lnTo>
                <a:lnTo>
                  <a:pt x="161" y="1658"/>
                </a:lnTo>
                <a:lnTo>
                  <a:pt x="161" y="1655"/>
                </a:lnTo>
                <a:lnTo>
                  <a:pt x="162" y="1653"/>
                </a:lnTo>
                <a:lnTo>
                  <a:pt x="165" y="1650"/>
                </a:lnTo>
                <a:lnTo>
                  <a:pt x="165" y="1650"/>
                </a:lnTo>
                <a:lnTo>
                  <a:pt x="178" y="1641"/>
                </a:lnTo>
                <a:lnTo>
                  <a:pt x="192" y="1633"/>
                </a:lnTo>
                <a:lnTo>
                  <a:pt x="206" y="1624"/>
                </a:lnTo>
                <a:lnTo>
                  <a:pt x="304" y="1418"/>
                </a:lnTo>
                <a:lnTo>
                  <a:pt x="304" y="1418"/>
                </a:lnTo>
                <a:lnTo>
                  <a:pt x="312" y="1402"/>
                </a:lnTo>
                <a:lnTo>
                  <a:pt x="319" y="1391"/>
                </a:lnTo>
                <a:lnTo>
                  <a:pt x="322" y="1388"/>
                </a:lnTo>
                <a:lnTo>
                  <a:pt x="325" y="1387"/>
                </a:lnTo>
                <a:lnTo>
                  <a:pt x="325" y="1387"/>
                </a:lnTo>
                <a:lnTo>
                  <a:pt x="329" y="1388"/>
                </a:lnTo>
                <a:lnTo>
                  <a:pt x="333" y="1391"/>
                </a:lnTo>
                <a:lnTo>
                  <a:pt x="341" y="1397"/>
                </a:lnTo>
                <a:lnTo>
                  <a:pt x="351" y="1407"/>
                </a:lnTo>
                <a:lnTo>
                  <a:pt x="351" y="1407"/>
                </a:lnTo>
                <a:lnTo>
                  <a:pt x="359" y="1486"/>
                </a:lnTo>
                <a:lnTo>
                  <a:pt x="364" y="1540"/>
                </a:lnTo>
                <a:lnTo>
                  <a:pt x="366" y="1567"/>
                </a:lnTo>
                <a:lnTo>
                  <a:pt x="366" y="1567"/>
                </a:lnTo>
                <a:lnTo>
                  <a:pt x="370" y="1576"/>
                </a:lnTo>
                <a:lnTo>
                  <a:pt x="374" y="1583"/>
                </a:lnTo>
                <a:lnTo>
                  <a:pt x="377" y="1593"/>
                </a:lnTo>
                <a:lnTo>
                  <a:pt x="377" y="1593"/>
                </a:lnTo>
                <a:lnTo>
                  <a:pt x="381" y="1610"/>
                </a:lnTo>
                <a:lnTo>
                  <a:pt x="384" y="1632"/>
                </a:lnTo>
                <a:lnTo>
                  <a:pt x="388" y="1653"/>
                </a:lnTo>
                <a:lnTo>
                  <a:pt x="390" y="1660"/>
                </a:lnTo>
                <a:lnTo>
                  <a:pt x="392" y="1665"/>
                </a:lnTo>
                <a:lnTo>
                  <a:pt x="392" y="1665"/>
                </a:lnTo>
                <a:lnTo>
                  <a:pt x="401" y="1690"/>
                </a:lnTo>
                <a:lnTo>
                  <a:pt x="418" y="1734"/>
                </a:lnTo>
                <a:lnTo>
                  <a:pt x="439" y="1794"/>
                </a:lnTo>
                <a:lnTo>
                  <a:pt x="449" y="1856"/>
                </a:lnTo>
                <a:lnTo>
                  <a:pt x="521" y="1862"/>
                </a:lnTo>
                <a:lnTo>
                  <a:pt x="526" y="1836"/>
                </a:lnTo>
                <a:lnTo>
                  <a:pt x="526" y="1836"/>
                </a:lnTo>
                <a:lnTo>
                  <a:pt x="569" y="1837"/>
                </a:lnTo>
                <a:lnTo>
                  <a:pt x="601" y="1837"/>
                </a:lnTo>
                <a:lnTo>
                  <a:pt x="615" y="1837"/>
                </a:lnTo>
                <a:lnTo>
                  <a:pt x="624" y="1836"/>
                </a:lnTo>
                <a:lnTo>
                  <a:pt x="624" y="1836"/>
                </a:lnTo>
                <a:lnTo>
                  <a:pt x="639" y="1832"/>
                </a:lnTo>
                <a:lnTo>
                  <a:pt x="651" y="1825"/>
                </a:lnTo>
                <a:lnTo>
                  <a:pt x="671" y="1815"/>
                </a:lnTo>
                <a:lnTo>
                  <a:pt x="671" y="1815"/>
                </a:lnTo>
                <a:lnTo>
                  <a:pt x="679" y="1814"/>
                </a:lnTo>
                <a:lnTo>
                  <a:pt x="689" y="1811"/>
                </a:lnTo>
                <a:lnTo>
                  <a:pt x="694" y="1810"/>
                </a:lnTo>
                <a:lnTo>
                  <a:pt x="699" y="1807"/>
                </a:lnTo>
                <a:lnTo>
                  <a:pt x="704" y="1803"/>
                </a:lnTo>
                <a:lnTo>
                  <a:pt x="707" y="1800"/>
                </a:lnTo>
                <a:lnTo>
                  <a:pt x="707" y="1800"/>
                </a:lnTo>
                <a:lnTo>
                  <a:pt x="711" y="1788"/>
                </a:lnTo>
                <a:lnTo>
                  <a:pt x="712" y="1782"/>
                </a:lnTo>
                <a:lnTo>
                  <a:pt x="712" y="1775"/>
                </a:lnTo>
                <a:lnTo>
                  <a:pt x="709" y="1770"/>
                </a:lnTo>
                <a:lnTo>
                  <a:pt x="706" y="1765"/>
                </a:lnTo>
                <a:lnTo>
                  <a:pt x="698" y="1761"/>
                </a:lnTo>
                <a:lnTo>
                  <a:pt x="686" y="1758"/>
                </a:lnTo>
                <a:lnTo>
                  <a:pt x="686" y="1758"/>
                </a:lnTo>
                <a:lnTo>
                  <a:pt x="648" y="1754"/>
                </a:lnTo>
                <a:lnTo>
                  <a:pt x="633" y="1753"/>
                </a:lnTo>
                <a:lnTo>
                  <a:pt x="619" y="1748"/>
                </a:lnTo>
                <a:lnTo>
                  <a:pt x="619" y="1748"/>
                </a:lnTo>
                <a:lnTo>
                  <a:pt x="611" y="1743"/>
                </a:lnTo>
                <a:lnTo>
                  <a:pt x="601" y="1735"/>
                </a:lnTo>
                <a:lnTo>
                  <a:pt x="592" y="1725"/>
                </a:lnTo>
                <a:lnTo>
                  <a:pt x="583" y="1713"/>
                </a:lnTo>
                <a:lnTo>
                  <a:pt x="569" y="1695"/>
                </a:lnTo>
                <a:lnTo>
                  <a:pt x="562" y="1686"/>
                </a:lnTo>
                <a:lnTo>
                  <a:pt x="552" y="1660"/>
                </a:lnTo>
                <a:lnTo>
                  <a:pt x="562" y="1655"/>
                </a:lnTo>
                <a:lnTo>
                  <a:pt x="562" y="1655"/>
                </a:lnTo>
                <a:lnTo>
                  <a:pt x="551" y="1517"/>
                </a:lnTo>
                <a:lnTo>
                  <a:pt x="543" y="1418"/>
                </a:lnTo>
                <a:lnTo>
                  <a:pt x="537" y="1361"/>
                </a:lnTo>
                <a:lnTo>
                  <a:pt x="537" y="1361"/>
                </a:lnTo>
                <a:lnTo>
                  <a:pt x="534" y="1349"/>
                </a:lnTo>
                <a:lnTo>
                  <a:pt x="529" y="1334"/>
                </a:lnTo>
                <a:lnTo>
                  <a:pt x="517" y="1300"/>
                </a:lnTo>
                <a:lnTo>
                  <a:pt x="506" y="1268"/>
                </a:lnTo>
                <a:lnTo>
                  <a:pt x="500" y="1253"/>
                </a:lnTo>
                <a:lnTo>
                  <a:pt x="500" y="1253"/>
                </a:lnTo>
                <a:lnTo>
                  <a:pt x="495" y="1178"/>
                </a:lnTo>
                <a:lnTo>
                  <a:pt x="490" y="1108"/>
                </a:lnTo>
                <a:lnTo>
                  <a:pt x="490" y="1108"/>
                </a:lnTo>
                <a:lnTo>
                  <a:pt x="494" y="1111"/>
                </a:lnTo>
                <a:lnTo>
                  <a:pt x="503" y="1115"/>
                </a:lnTo>
                <a:lnTo>
                  <a:pt x="511" y="1119"/>
                </a:lnTo>
                <a:lnTo>
                  <a:pt x="515" y="1119"/>
                </a:lnTo>
                <a:lnTo>
                  <a:pt x="516" y="1119"/>
                </a:lnTo>
                <a:lnTo>
                  <a:pt x="516" y="1119"/>
                </a:lnTo>
                <a:lnTo>
                  <a:pt x="516" y="1090"/>
                </a:lnTo>
                <a:lnTo>
                  <a:pt x="513" y="1031"/>
                </a:lnTo>
                <a:lnTo>
                  <a:pt x="512" y="973"/>
                </a:lnTo>
                <a:lnTo>
                  <a:pt x="511" y="943"/>
                </a:lnTo>
                <a:lnTo>
                  <a:pt x="511" y="943"/>
                </a:lnTo>
                <a:lnTo>
                  <a:pt x="511" y="855"/>
                </a:lnTo>
                <a:lnTo>
                  <a:pt x="511" y="773"/>
                </a:lnTo>
                <a:lnTo>
                  <a:pt x="537" y="701"/>
                </a:lnTo>
                <a:lnTo>
                  <a:pt x="537" y="701"/>
                </a:lnTo>
                <a:lnTo>
                  <a:pt x="544" y="701"/>
                </a:lnTo>
                <a:lnTo>
                  <a:pt x="562" y="698"/>
                </a:lnTo>
                <a:lnTo>
                  <a:pt x="573" y="695"/>
                </a:lnTo>
                <a:lnTo>
                  <a:pt x="584" y="692"/>
                </a:lnTo>
                <a:lnTo>
                  <a:pt x="595" y="686"/>
                </a:lnTo>
                <a:lnTo>
                  <a:pt x="604" y="680"/>
                </a:lnTo>
                <a:lnTo>
                  <a:pt x="604" y="680"/>
                </a:lnTo>
                <a:lnTo>
                  <a:pt x="611" y="672"/>
                </a:lnTo>
                <a:lnTo>
                  <a:pt x="617" y="662"/>
                </a:lnTo>
                <a:lnTo>
                  <a:pt x="620" y="652"/>
                </a:lnTo>
                <a:lnTo>
                  <a:pt x="623" y="639"/>
                </a:lnTo>
                <a:lnTo>
                  <a:pt x="627" y="617"/>
                </a:lnTo>
                <a:lnTo>
                  <a:pt x="629" y="597"/>
                </a:lnTo>
                <a:lnTo>
                  <a:pt x="629" y="597"/>
                </a:lnTo>
                <a:lnTo>
                  <a:pt x="631" y="586"/>
                </a:lnTo>
                <a:lnTo>
                  <a:pt x="629" y="565"/>
                </a:lnTo>
                <a:lnTo>
                  <a:pt x="626" y="516"/>
                </a:lnTo>
                <a:lnTo>
                  <a:pt x="619" y="467"/>
                </a:lnTo>
                <a:lnTo>
                  <a:pt x="614" y="443"/>
                </a:lnTo>
                <a:lnTo>
                  <a:pt x="614" y="443"/>
                </a:lnTo>
                <a:lnTo>
                  <a:pt x="610" y="437"/>
                </a:lnTo>
                <a:lnTo>
                  <a:pt x="601" y="427"/>
                </a:lnTo>
                <a:lnTo>
                  <a:pt x="577" y="400"/>
                </a:lnTo>
                <a:lnTo>
                  <a:pt x="542" y="365"/>
                </a:lnTo>
                <a:lnTo>
                  <a:pt x="475" y="345"/>
                </a:lnTo>
                <a:lnTo>
                  <a:pt x="475" y="345"/>
                </a:lnTo>
                <a:lnTo>
                  <a:pt x="490" y="319"/>
                </a:lnTo>
                <a:lnTo>
                  <a:pt x="490" y="319"/>
                </a:lnTo>
                <a:lnTo>
                  <a:pt x="493" y="317"/>
                </a:lnTo>
                <a:lnTo>
                  <a:pt x="499" y="315"/>
                </a:lnTo>
                <a:lnTo>
                  <a:pt x="506" y="311"/>
                </a:lnTo>
                <a:lnTo>
                  <a:pt x="508" y="307"/>
                </a:lnTo>
                <a:lnTo>
                  <a:pt x="511" y="303"/>
                </a:lnTo>
                <a:lnTo>
                  <a:pt x="511" y="303"/>
                </a:lnTo>
                <a:lnTo>
                  <a:pt x="512" y="298"/>
                </a:lnTo>
                <a:lnTo>
                  <a:pt x="512" y="292"/>
                </a:lnTo>
                <a:lnTo>
                  <a:pt x="510" y="277"/>
                </a:lnTo>
                <a:lnTo>
                  <a:pt x="506" y="262"/>
                </a:lnTo>
                <a:lnTo>
                  <a:pt x="506" y="247"/>
                </a:lnTo>
                <a:lnTo>
                  <a:pt x="506" y="247"/>
                </a:lnTo>
                <a:lnTo>
                  <a:pt x="507" y="247"/>
                </a:lnTo>
                <a:lnTo>
                  <a:pt x="511" y="244"/>
                </a:lnTo>
                <a:lnTo>
                  <a:pt x="515" y="239"/>
                </a:lnTo>
                <a:lnTo>
                  <a:pt x="516" y="235"/>
                </a:lnTo>
                <a:lnTo>
                  <a:pt x="516" y="231"/>
                </a:lnTo>
                <a:lnTo>
                  <a:pt x="516" y="231"/>
                </a:lnTo>
                <a:lnTo>
                  <a:pt x="515" y="222"/>
                </a:lnTo>
                <a:lnTo>
                  <a:pt x="512" y="216"/>
                </a:lnTo>
                <a:lnTo>
                  <a:pt x="507" y="210"/>
                </a:lnTo>
                <a:lnTo>
                  <a:pt x="500" y="205"/>
                </a:lnTo>
                <a:lnTo>
                  <a:pt x="500" y="205"/>
                </a:lnTo>
                <a:lnTo>
                  <a:pt x="493" y="200"/>
                </a:lnTo>
                <a:lnTo>
                  <a:pt x="485" y="196"/>
                </a:lnTo>
                <a:lnTo>
                  <a:pt x="481" y="192"/>
                </a:lnTo>
                <a:lnTo>
                  <a:pt x="477" y="190"/>
                </a:lnTo>
                <a:lnTo>
                  <a:pt x="476" y="185"/>
                </a:lnTo>
                <a:lnTo>
                  <a:pt x="475" y="179"/>
                </a:lnTo>
                <a:lnTo>
                  <a:pt x="475" y="179"/>
                </a:lnTo>
                <a:lnTo>
                  <a:pt x="475" y="160"/>
                </a:lnTo>
                <a:lnTo>
                  <a:pt x="475" y="154"/>
                </a:lnTo>
                <a:lnTo>
                  <a:pt x="562" y="154"/>
                </a:lnTo>
                <a:lnTo>
                  <a:pt x="511" y="133"/>
                </a:lnTo>
                <a:lnTo>
                  <a:pt x="511" y="112"/>
                </a:lnTo>
                <a:lnTo>
                  <a:pt x="500" y="107"/>
                </a:lnTo>
                <a:lnTo>
                  <a:pt x="500" y="107"/>
                </a:lnTo>
                <a:lnTo>
                  <a:pt x="502" y="102"/>
                </a:lnTo>
                <a:lnTo>
                  <a:pt x="502" y="99"/>
                </a:lnTo>
                <a:lnTo>
                  <a:pt x="500" y="97"/>
                </a:lnTo>
                <a:lnTo>
                  <a:pt x="500" y="97"/>
                </a:lnTo>
                <a:lnTo>
                  <a:pt x="500" y="96"/>
                </a:lnTo>
                <a:lnTo>
                  <a:pt x="500" y="94"/>
                </a:lnTo>
                <a:lnTo>
                  <a:pt x="502" y="89"/>
                </a:lnTo>
                <a:lnTo>
                  <a:pt x="506" y="81"/>
                </a:lnTo>
                <a:lnTo>
                  <a:pt x="506" y="81"/>
                </a:lnTo>
                <a:lnTo>
                  <a:pt x="507" y="78"/>
                </a:lnTo>
                <a:lnTo>
                  <a:pt x="507" y="69"/>
                </a:lnTo>
                <a:lnTo>
                  <a:pt x="507" y="41"/>
                </a:lnTo>
                <a:lnTo>
                  <a:pt x="506" y="4"/>
                </a:lnTo>
                <a:lnTo>
                  <a:pt x="506" y="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0"/>
          <p:cNvSpPr>
            <a:spLocks/>
          </p:cNvSpPr>
          <p:nvPr/>
        </p:nvSpPr>
        <p:spPr bwMode="auto">
          <a:xfrm>
            <a:off x="6394623" y="2704852"/>
            <a:ext cx="673612" cy="1682704"/>
          </a:xfrm>
          <a:custGeom>
            <a:avLst/>
            <a:gdLst>
              <a:gd name="T0" fmla="*/ 267 w 763"/>
              <a:gd name="T1" fmla="*/ 27 h 1906"/>
              <a:gd name="T2" fmla="*/ 286 w 763"/>
              <a:gd name="T3" fmla="*/ 94 h 1906"/>
              <a:gd name="T4" fmla="*/ 237 w 763"/>
              <a:gd name="T5" fmla="*/ 135 h 1906"/>
              <a:gd name="T6" fmla="*/ 286 w 763"/>
              <a:gd name="T7" fmla="*/ 174 h 1906"/>
              <a:gd name="T8" fmla="*/ 278 w 763"/>
              <a:gd name="T9" fmla="*/ 191 h 1906"/>
              <a:gd name="T10" fmla="*/ 295 w 763"/>
              <a:gd name="T11" fmla="*/ 232 h 1906"/>
              <a:gd name="T12" fmla="*/ 316 w 763"/>
              <a:gd name="T13" fmla="*/ 260 h 1906"/>
              <a:gd name="T14" fmla="*/ 343 w 763"/>
              <a:gd name="T15" fmla="*/ 313 h 1906"/>
              <a:gd name="T16" fmla="*/ 234 w 763"/>
              <a:gd name="T17" fmla="*/ 338 h 1906"/>
              <a:gd name="T18" fmla="*/ 170 w 763"/>
              <a:gd name="T19" fmla="*/ 373 h 1906"/>
              <a:gd name="T20" fmla="*/ 142 w 763"/>
              <a:gd name="T21" fmla="*/ 405 h 1906"/>
              <a:gd name="T22" fmla="*/ 49 w 763"/>
              <a:gd name="T23" fmla="*/ 427 h 1906"/>
              <a:gd name="T24" fmla="*/ 16 w 763"/>
              <a:gd name="T25" fmla="*/ 411 h 1906"/>
              <a:gd name="T26" fmla="*/ 0 w 763"/>
              <a:gd name="T27" fmla="*/ 436 h 1906"/>
              <a:gd name="T28" fmla="*/ 102 w 763"/>
              <a:gd name="T29" fmla="*/ 610 h 1906"/>
              <a:gd name="T30" fmla="*/ 63 w 763"/>
              <a:gd name="T31" fmla="*/ 638 h 1906"/>
              <a:gd name="T32" fmla="*/ 58 w 763"/>
              <a:gd name="T33" fmla="*/ 672 h 1906"/>
              <a:gd name="T34" fmla="*/ 62 w 763"/>
              <a:gd name="T35" fmla="*/ 703 h 1906"/>
              <a:gd name="T36" fmla="*/ 102 w 763"/>
              <a:gd name="T37" fmla="*/ 734 h 1906"/>
              <a:gd name="T38" fmla="*/ 165 w 763"/>
              <a:gd name="T39" fmla="*/ 725 h 1906"/>
              <a:gd name="T40" fmla="*/ 196 w 763"/>
              <a:gd name="T41" fmla="*/ 720 h 1906"/>
              <a:gd name="T42" fmla="*/ 205 w 763"/>
              <a:gd name="T43" fmla="*/ 834 h 1906"/>
              <a:gd name="T44" fmla="*/ 185 w 763"/>
              <a:gd name="T45" fmla="*/ 1000 h 1906"/>
              <a:gd name="T46" fmla="*/ 158 w 763"/>
              <a:gd name="T47" fmla="*/ 1153 h 1906"/>
              <a:gd name="T48" fmla="*/ 129 w 763"/>
              <a:gd name="T49" fmla="*/ 1232 h 1906"/>
              <a:gd name="T50" fmla="*/ 133 w 763"/>
              <a:gd name="T51" fmla="*/ 1261 h 1906"/>
              <a:gd name="T52" fmla="*/ 219 w 763"/>
              <a:gd name="T53" fmla="*/ 1305 h 1906"/>
              <a:gd name="T54" fmla="*/ 218 w 763"/>
              <a:gd name="T55" fmla="*/ 1503 h 1906"/>
              <a:gd name="T56" fmla="*/ 237 w 763"/>
              <a:gd name="T57" fmla="*/ 1648 h 1906"/>
              <a:gd name="T58" fmla="*/ 243 w 763"/>
              <a:gd name="T59" fmla="*/ 1814 h 1906"/>
              <a:gd name="T60" fmla="*/ 231 w 763"/>
              <a:gd name="T61" fmla="*/ 1861 h 1906"/>
              <a:gd name="T62" fmla="*/ 223 w 763"/>
              <a:gd name="T63" fmla="*/ 1901 h 1906"/>
              <a:gd name="T64" fmla="*/ 317 w 763"/>
              <a:gd name="T65" fmla="*/ 1904 h 1906"/>
              <a:gd name="T66" fmla="*/ 415 w 763"/>
              <a:gd name="T67" fmla="*/ 1780 h 1906"/>
              <a:gd name="T68" fmla="*/ 414 w 763"/>
              <a:gd name="T69" fmla="*/ 1574 h 1906"/>
              <a:gd name="T70" fmla="*/ 487 w 763"/>
              <a:gd name="T71" fmla="*/ 1749 h 1906"/>
              <a:gd name="T72" fmla="*/ 535 w 763"/>
              <a:gd name="T73" fmla="*/ 1856 h 1906"/>
              <a:gd name="T74" fmla="*/ 541 w 763"/>
              <a:gd name="T75" fmla="*/ 1904 h 1906"/>
              <a:gd name="T76" fmla="*/ 725 w 763"/>
              <a:gd name="T77" fmla="*/ 1904 h 1906"/>
              <a:gd name="T78" fmla="*/ 729 w 763"/>
              <a:gd name="T79" fmla="*/ 1879 h 1906"/>
              <a:gd name="T80" fmla="*/ 669 w 763"/>
              <a:gd name="T81" fmla="*/ 1857 h 1906"/>
              <a:gd name="T82" fmla="*/ 647 w 763"/>
              <a:gd name="T83" fmla="*/ 1637 h 1906"/>
              <a:gd name="T84" fmla="*/ 667 w 763"/>
              <a:gd name="T85" fmla="*/ 1117 h 1906"/>
              <a:gd name="T86" fmla="*/ 723 w 763"/>
              <a:gd name="T87" fmla="*/ 1127 h 1906"/>
              <a:gd name="T88" fmla="*/ 744 w 763"/>
              <a:gd name="T89" fmla="*/ 1103 h 1906"/>
              <a:gd name="T90" fmla="*/ 749 w 763"/>
              <a:gd name="T91" fmla="*/ 1087 h 1906"/>
              <a:gd name="T92" fmla="*/ 729 w 763"/>
              <a:gd name="T93" fmla="*/ 536 h 1906"/>
              <a:gd name="T94" fmla="*/ 720 w 763"/>
              <a:gd name="T95" fmla="*/ 404 h 1906"/>
              <a:gd name="T96" fmla="*/ 650 w 763"/>
              <a:gd name="T97" fmla="*/ 364 h 1906"/>
              <a:gd name="T98" fmla="*/ 632 w 763"/>
              <a:gd name="T99" fmla="*/ 339 h 1906"/>
              <a:gd name="T100" fmla="*/ 612 w 763"/>
              <a:gd name="T101" fmla="*/ 325 h 1906"/>
              <a:gd name="T102" fmla="*/ 525 w 763"/>
              <a:gd name="T103" fmla="*/ 269 h 1906"/>
              <a:gd name="T104" fmla="*/ 543 w 763"/>
              <a:gd name="T105" fmla="*/ 201 h 1906"/>
              <a:gd name="T106" fmla="*/ 535 w 763"/>
              <a:gd name="T107" fmla="*/ 159 h 1906"/>
              <a:gd name="T108" fmla="*/ 558 w 763"/>
              <a:gd name="T109" fmla="*/ 126 h 1906"/>
              <a:gd name="T110" fmla="*/ 545 w 763"/>
              <a:gd name="T111" fmla="*/ 116 h 1906"/>
              <a:gd name="T112" fmla="*/ 571 w 763"/>
              <a:gd name="T113" fmla="*/ 77 h 1906"/>
              <a:gd name="T114" fmla="*/ 544 w 763"/>
              <a:gd name="T115" fmla="*/ 41 h 1906"/>
              <a:gd name="T116" fmla="*/ 468 w 763"/>
              <a:gd name="T117" fmla="*/ 8 h 1906"/>
              <a:gd name="T118" fmla="*/ 304 w 763"/>
              <a:gd name="T119" fmla="*/ 2 h 1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63" h="1906">
                <a:moveTo>
                  <a:pt x="280" y="8"/>
                </a:moveTo>
                <a:lnTo>
                  <a:pt x="280" y="8"/>
                </a:lnTo>
                <a:lnTo>
                  <a:pt x="272" y="13"/>
                </a:lnTo>
                <a:lnTo>
                  <a:pt x="268" y="20"/>
                </a:lnTo>
                <a:lnTo>
                  <a:pt x="267" y="23"/>
                </a:lnTo>
                <a:lnTo>
                  <a:pt x="267" y="27"/>
                </a:lnTo>
                <a:lnTo>
                  <a:pt x="268" y="32"/>
                </a:lnTo>
                <a:lnTo>
                  <a:pt x="269" y="36"/>
                </a:lnTo>
                <a:lnTo>
                  <a:pt x="269" y="36"/>
                </a:lnTo>
                <a:lnTo>
                  <a:pt x="280" y="58"/>
                </a:lnTo>
                <a:lnTo>
                  <a:pt x="286" y="71"/>
                </a:lnTo>
                <a:lnTo>
                  <a:pt x="286" y="94"/>
                </a:lnTo>
                <a:lnTo>
                  <a:pt x="286" y="94"/>
                </a:lnTo>
                <a:lnTo>
                  <a:pt x="259" y="113"/>
                </a:lnTo>
                <a:lnTo>
                  <a:pt x="242" y="128"/>
                </a:lnTo>
                <a:lnTo>
                  <a:pt x="237" y="133"/>
                </a:lnTo>
                <a:lnTo>
                  <a:pt x="237" y="134"/>
                </a:lnTo>
                <a:lnTo>
                  <a:pt x="237" y="135"/>
                </a:lnTo>
                <a:lnTo>
                  <a:pt x="237" y="135"/>
                </a:lnTo>
                <a:lnTo>
                  <a:pt x="242" y="137"/>
                </a:lnTo>
                <a:lnTo>
                  <a:pt x="249" y="138"/>
                </a:lnTo>
                <a:lnTo>
                  <a:pt x="264" y="140"/>
                </a:lnTo>
                <a:lnTo>
                  <a:pt x="286" y="142"/>
                </a:lnTo>
                <a:lnTo>
                  <a:pt x="286" y="174"/>
                </a:lnTo>
                <a:lnTo>
                  <a:pt x="286" y="174"/>
                </a:lnTo>
                <a:lnTo>
                  <a:pt x="283" y="175"/>
                </a:lnTo>
                <a:lnTo>
                  <a:pt x="281" y="179"/>
                </a:lnTo>
                <a:lnTo>
                  <a:pt x="278" y="182"/>
                </a:lnTo>
                <a:lnTo>
                  <a:pt x="278" y="186"/>
                </a:lnTo>
                <a:lnTo>
                  <a:pt x="278" y="191"/>
                </a:lnTo>
                <a:lnTo>
                  <a:pt x="280" y="196"/>
                </a:lnTo>
                <a:lnTo>
                  <a:pt x="280" y="196"/>
                </a:lnTo>
                <a:lnTo>
                  <a:pt x="286" y="220"/>
                </a:lnTo>
                <a:lnTo>
                  <a:pt x="290" y="229"/>
                </a:lnTo>
                <a:lnTo>
                  <a:pt x="293" y="231"/>
                </a:lnTo>
                <a:lnTo>
                  <a:pt x="295" y="232"/>
                </a:lnTo>
                <a:lnTo>
                  <a:pt x="295" y="232"/>
                </a:lnTo>
                <a:lnTo>
                  <a:pt x="300" y="232"/>
                </a:lnTo>
                <a:lnTo>
                  <a:pt x="304" y="233"/>
                </a:lnTo>
                <a:lnTo>
                  <a:pt x="308" y="235"/>
                </a:lnTo>
                <a:lnTo>
                  <a:pt x="308" y="235"/>
                </a:lnTo>
                <a:lnTo>
                  <a:pt x="316" y="260"/>
                </a:lnTo>
                <a:lnTo>
                  <a:pt x="322" y="281"/>
                </a:lnTo>
                <a:lnTo>
                  <a:pt x="326" y="289"/>
                </a:lnTo>
                <a:lnTo>
                  <a:pt x="330" y="295"/>
                </a:lnTo>
                <a:lnTo>
                  <a:pt x="330" y="295"/>
                </a:lnTo>
                <a:lnTo>
                  <a:pt x="338" y="306"/>
                </a:lnTo>
                <a:lnTo>
                  <a:pt x="343" y="313"/>
                </a:lnTo>
                <a:lnTo>
                  <a:pt x="347" y="321"/>
                </a:lnTo>
                <a:lnTo>
                  <a:pt x="347" y="321"/>
                </a:lnTo>
                <a:lnTo>
                  <a:pt x="298" y="326"/>
                </a:lnTo>
                <a:lnTo>
                  <a:pt x="260" y="331"/>
                </a:lnTo>
                <a:lnTo>
                  <a:pt x="245" y="334"/>
                </a:lnTo>
                <a:lnTo>
                  <a:pt x="234" y="338"/>
                </a:lnTo>
                <a:lnTo>
                  <a:pt x="234" y="338"/>
                </a:lnTo>
                <a:lnTo>
                  <a:pt x="194" y="356"/>
                </a:lnTo>
                <a:lnTo>
                  <a:pt x="178" y="366"/>
                </a:lnTo>
                <a:lnTo>
                  <a:pt x="173" y="370"/>
                </a:lnTo>
                <a:lnTo>
                  <a:pt x="170" y="373"/>
                </a:lnTo>
                <a:lnTo>
                  <a:pt x="170" y="373"/>
                </a:lnTo>
                <a:lnTo>
                  <a:pt x="169" y="377"/>
                </a:lnTo>
                <a:lnTo>
                  <a:pt x="166" y="380"/>
                </a:lnTo>
                <a:lnTo>
                  <a:pt x="157" y="389"/>
                </a:lnTo>
                <a:lnTo>
                  <a:pt x="147" y="398"/>
                </a:lnTo>
                <a:lnTo>
                  <a:pt x="142" y="405"/>
                </a:lnTo>
                <a:lnTo>
                  <a:pt x="142" y="405"/>
                </a:lnTo>
                <a:lnTo>
                  <a:pt x="139" y="414"/>
                </a:lnTo>
                <a:lnTo>
                  <a:pt x="135" y="429"/>
                </a:lnTo>
                <a:lnTo>
                  <a:pt x="131" y="450"/>
                </a:lnTo>
                <a:lnTo>
                  <a:pt x="129" y="534"/>
                </a:lnTo>
                <a:lnTo>
                  <a:pt x="129" y="549"/>
                </a:lnTo>
                <a:lnTo>
                  <a:pt x="49" y="427"/>
                </a:lnTo>
                <a:lnTo>
                  <a:pt x="49" y="427"/>
                </a:lnTo>
                <a:lnTo>
                  <a:pt x="45" y="423"/>
                </a:lnTo>
                <a:lnTo>
                  <a:pt x="36" y="415"/>
                </a:lnTo>
                <a:lnTo>
                  <a:pt x="29" y="413"/>
                </a:lnTo>
                <a:lnTo>
                  <a:pt x="23" y="411"/>
                </a:lnTo>
                <a:lnTo>
                  <a:pt x="16" y="411"/>
                </a:lnTo>
                <a:lnTo>
                  <a:pt x="14" y="413"/>
                </a:lnTo>
                <a:lnTo>
                  <a:pt x="10" y="415"/>
                </a:lnTo>
                <a:lnTo>
                  <a:pt x="10" y="415"/>
                </a:lnTo>
                <a:lnTo>
                  <a:pt x="5" y="420"/>
                </a:lnTo>
                <a:lnTo>
                  <a:pt x="1" y="428"/>
                </a:lnTo>
                <a:lnTo>
                  <a:pt x="0" y="436"/>
                </a:lnTo>
                <a:lnTo>
                  <a:pt x="0" y="444"/>
                </a:lnTo>
                <a:lnTo>
                  <a:pt x="2" y="458"/>
                </a:lnTo>
                <a:lnTo>
                  <a:pt x="4" y="463"/>
                </a:lnTo>
                <a:lnTo>
                  <a:pt x="129" y="604"/>
                </a:lnTo>
                <a:lnTo>
                  <a:pt x="129" y="604"/>
                </a:lnTo>
                <a:lnTo>
                  <a:pt x="102" y="610"/>
                </a:lnTo>
                <a:lnTo>
                  <a:pt x="82" y="616"/>
                </a:lnTo>
                <a:lnTo>
                  <a:pt x="74" y="619"/>
                </a:lnTo>
                <a:lnTo>
                  <a:pt x="71" y="623"/>
                </a:lnTo>
                <a:lnTo>
                  <a:pt x="71" y="623"/>
                </a:lnTo>
                <a:lnTo>
                  <a:pt x="67" y="631"/>
                </a:lnTo>
                <a:lnTo>
                  <a:pt x="63" y="638"/>
                </a:lnTo>
                <a:lnTo>
                  <a:pt x="60" y="646"/>
                </a:lnTo>
                <a:lnTo>
                  <a:pt x="62" y="655"/>
                </a:lnTo>
                <a:lnTo>
                  <a:pt x="62" y="655"/>
                </a:lnTo>
                <a:lnTo>
                  <a:pt x="62" y="659"/>
                </a:lnTo>
                <a:lnTo>
                  <a:pt x="60" y="663"/>
                </a:lnTo>
                <a:lnTo>
                  <a:pt x="58" y="672"/>
                </a:lnTo>
                <a:lnTo>
                  <a:pt x="54" y="680"/>
                </a:lnTo>
                <a:lnTo>
                  <a:pt x="54" y="685"/>
                </a:lnTo>
                <a:lnTo>
                  <a:pt x="55" y="690"/>
                </a:lnTo>
                <a:lnTo>
                  <a:pt x="55" y="690"/>
                </a:lnTo>
                <a:lnTo>
                  <a:pt x="58" y="696"/>
                </a:lnTo>
                <a:lnTo>
                  <a:pt x="62" y="703"/>
                </a:lnTo>
                <a:lnTo>
                  <a:pt x="67" y="709"/>
                </a:lnTo>
                <a:lnTo>
                  <a:pt x="73" y="716"/>
                </a:lnTo>
                <a:lnTo>
                  <a:pt x="86" y="726"/>
                </a:lnTo>
                <a:lnTo>
                  <a:pt x="96" y="733"/>
                </a:lnTo>
                <a:lnTo>
                  <a:pt x="96" y="733"/>
                </a:lnTo>
                <a:lnTo>
                  <a:pt x="102" y="734"/>
                </a:lnTo>
                <a:lnTo>
                  <a:pt x="108" y="734"/>
                </a:lnTo>
                <a:lnTo>
                  <a:pt x="124" y="733"/>
                </a:lnTo>
                <a:lnTo>
                  <a:pt x="154" y="729"/>
                </a:lnTo>
                <a:lnTo>
                  <a:pt x="154" y="729"/>
                </a:lnTo>
                <a:lnTo>
                  <a:pt x="160" y="727"/>
                </a:lnTo>
                <a:lnTo>
                  <a:pt x="165" y="725"/>
                </a:lnTo>
                <a:lnTo>
                  <a:pt x="176" y="720"/>
                </a:lnTo>
                <a:lnTo>
                  <a:pt x="182" y="717"/>
                </a:lnTo>
                <a:lnTo>
                  <a:pt x="187" y="716"/>
                </a:lnTo>
                <a:lnTo>
                  <a:pt x="192" y="717"/>
                </a:lnTo>
                <a:lnTo>
                  <a:pt x="196" y="720"/>
                </a:lnTo>
                <a:lnTo>
                  <a:pt x="196" y="720"/>
                </a:lnTo>
                <a:lnTo>
                  <a:pt x="205" y="730"/>
                </a:lnTo>
                <a:lnTo>
                  <a:pt x="214" y="743"/>
                </a:lnTo>
                <a:lnTo>
                  <a:pt x="224" y="758"/>
                </a:lnTo>
                <a:lnTo>
                  <a:pt x="215" y="784"/>
                </a:lnTo>
                <a:lnTo>
                  <a:pt x="218" y="822"/>
                </a:lnTo>
                <a:lnTo>
                  <a:pt x="205" y="834"/>
                </a:lnTo>
                <a:lnTo>
                  <a:pt x="196" y="896"/>
                </a:lnTo>
                <a:lnTo>
                  <a:pt x="205" y="909"/>
                </a:lnTo>
                <a:lnTo>
                  <a:pt x="202" y="951"/>
                </a:lnTo>
                <a:lnTo>
                  <a:pt x="202" y="951"/>
                </a:lnTo>
                <a:lnTo>
                  <a:pt x="192" y="979"/>
                </a:lnTo>
                <a:lnTo>
                  <a:pt x="185" y="1000"/>
                </a:lnTo>
                <a:lnTo>
                  <a:pt x="183" y="1007"/>
                </a:lnTo>
                <a:lnTo>
                  <a:pt x="183" y="1011"/>
                </a:lnTo>
                <a:lnTo>
                  <a:pt x="183" y="1011"/>
                </a:lnTo>
                <a:lnTo>
                  <a:pt x="179" y="1040"/>
                </a:lnTo>
                <a:lnTo>
                  <a:pt x="169" y="1096"/>
                </a:lnTo>
                <a:lnTo>
                  <a:pt x="158" y="1153"/>
                </a:lnTo>
                <a:lnTo>
                  <a:pt x="154" y="1181"/>
                </a:lnTo>
                <a:lnTo>
                  <a:pt x="154" y="1181"/>
                </a:lnTo>
                <a:lnTo>
                  <a:pt x="152" y="1187"/>
                </a:lnTo>
                <a:lnTo>
                  <a:pt x="148" y="1196"/>
                </a:lnTo>
                <a:lnTo>
                  <a:pt x="135" y="1219"/>
                </a:lnTo>
                <a:lnTo>
                  <a:pt x="129" y="1232"/>
                </a:lnTo>
                <a:lnTo>
                  <a:pt x="125" y="1243"/>
                </a:lnTo>
                <a:lnTo>
                  <a:pt x="122" y="1252"/>
                </a:lnTo>
                <a:lnTo>
                  <a:pt x="124" y="1256"/>
                </a:lnTo>
                <a:lnTo>
                  <a:pt x="125" y="1259"/>
                </a:lnTo>
                <a:lnTo>
                  <a:pt x="125" y="1259"/>
                </a:lnTo>
                <a:lnTo>
                  <a:pt x="133" y="1261"/>
                </a:lnTo>
                <a:lnTo>
                  <a:pt x="145" y="1265"/>
                </a:lnTo>
                <a:lnTo>
                  <a:pt x="178" y="1269"/>
                </a:lnTo>
                <a:lnTo>
                  <a:pt x="209" y="1270"/>
                </a:lnTo>
                <a:lnTo>
                  <a:pt x="222" y="1272"/>
                </a:lnTo>
                <a:lnTo>
                  <a:pt x="222" y="1272"/>
                </a:lnTo>
                <a:lnTo>
                  <a:pt x="219" y="1305"/>
                </a:lnTo>
                <a:lnTo>
                  <a:pt x="216" y="1381"/>
                </a:lnTo>
                <a:lnTo>
                  <a:pt x="215" y="1423"/>
                </a:lnTo>
                <a:lnTo>
                  <a:pt x="215" y="1460"/>
                </a:lnTo>
                <a:lnTo>
                  <a:pt x="215" y="1488"/>
                </a:lnTo>
                <a:lnTo>
                  <a:pt x="216" y="1497"/>
                </a:lnTo>
                <a:lnTo>
                  <a:pt x="218" y="1503"/>
                </a:lnTo>
                <a:lnTo>
                  <a:pt x="218" y="1503"/>
                </a:lnTo>
                <a:lnTo>
                  <a:pt x="225" y="1514"/>
                </a:lnTo>
                <a:lnTo>
                  <a:pt x="232" y="1527"/>
                </a:lnTo>
                <a:lnTo>
                  <a:pt x="237" y="1541"/>
                </a:lnTo>
                <a:lnTo>
                  <a:pt x="237" y="1541"/>
                </a:lnTo>
                <a:lnTo>
                  <a:pt x="237" y="1648"/>
                </a:lnTo>
                <a:lnTo>
                  <a:pt x="237" y="1723"/>
                </a:lnTo>
                <a:lnTo>
                  <a:pt x="237" y="1759"/>
                </a:lnTo>
                <a:lnTo>
                  <a:pt x="237" y="1759"/>
                </a:lnTo>
                <a:lnTo>
                  <a:pt x="241" y="1785"/>
                </a:lnTo>
                <a:lnTo>
                  <a:pt x="243" y="1814"/>
                </a:lnTo>
                <a:lnTo>
                  <a:pt x="243" y="1814"/>
                </a:lnTo>
                <a:lnTo>
                  <a:pt x="245" y="1823"/>
                </a:lnTo>
                <a:lnTo>
                  <a:pt x="247" y="1832"/>
                </a:lnTo>
                <a:lnTo>
                  <a:pt x="250" y="1843"/>
                </a:lnTo>
                <a:lnTo>
                  <a:pt x="250" y="1843"/>
                </a:lnTo>
                <a:lnTo>
                  <a:pt x="238" y="1853"/>
                </a:lnTo>
                <a:lnTo>
                  <a:pt x="231" y="1861"/>
                </a:lnTo>
                <a:lnTo>
                  <a:pt x="224" y="1869"/>
                </a:lnTo>
                <a:lnTo>
                  <a:pt x="224" y="1869"/>
                </a:lnTo>
                <a:lnTo>
                  <a:pt x="223" y="1875"/>
                </a:lnTo>
                <a:lnTo>
                  <a:pt x="222" y="1887"/>
                </a:lnTo>
                <a:lnTo>
                  <a:pt x="222" y="1897"/>
                </a:lnTo>
                <a:lnTo>
                  <a:pt x="223" y="1901"/>
                </a:lnTo>
                <a:lnTo>
                  <a:pt x="224" y="1904"/>
                </a:lnTo>
                <a:lnTo>
                  <a:pt x="224" y="1904"/>
                </a:lnTo>
                <a:lnTo>
                  <a:pt x="231" y="1905"/>
                </a:lnTo>
                <a:lnTo>
                  <a:pt x="241" y="1906"/>
                </a:lnTo>
                <a:lnTo>
                  <a:pt x="273" y="1905"/>
                </a:lnTo>
                <a:lnTo>
                  <a:pt x="317" y="1904"/>
                </a:lnTo>
                <a:lnTo>
                  <a:pt x="362" y="1904"/>
                </a:lnTo>
                <a:lnTo>
                  <a:pt x="369" y="1863"/>
                </a:lnTo>
                <a:lnTo>
                  <a:pt x="388" y="1859"/>
                </a:lnTo>
                <a:lnTo>
                  <a:pt x="388" y="1859"/>
                </a:lnTo>
                <a:lnTo>
                  <a:pt x="405" y="1814"/>
                </a:lnTo>
                <a:lnTo>
                  <a:pt x="415" y="1780"/>
                </a:lnTo>
                <a:lnTo>
                  <a:pt x="419" y="1767"/>
                </a:lnTo>
                <a:lnTo>
                  <a:pt x="420" y="1759"/>
                </a:lnTo>
                <a:lnTo>
                  <a:pt x="420" y="1759"/>
                </a:lnTo>
                <a:lnTo>
                  <a:pt x="416" y="1663"/>
                </a:lnTo>
                <a:lnTo>
                  <a:pt x="414" y="1574"/>
                </a:lnTo>
                <a:lnTo>
                  <a:pt x="414" y="1574"/>
                </a:lnTo>
                <a:lnTo>
                  <a:pt x="407" y="1461"/>
                </a:lnTo>
                <a:lnTo>
                  <a:pt x="411" y="1285"/>
                </a:lnTo>
                <a:lnTo>
                  <a:pt x="436" y="1285"/>
                </a:lnTo>
                <a:lnTo>
                  <a:pt x="465" y="1470"/>
                </a:lnTo>
                <a:lnTo>
                  <a:pt x="474" y="1567"/>
                </a:lnTo>
                <a:lnTo>
                  <a:pt x="487" y="1749"/>
                </a:lnTo>
                <a:lnTo>
                  <a:pt x="500" y="1798"/>
                </a:lnTo>
                <a:lnTo>
                  <a:pt x="511" y="1801"/>
                </a:lnTo>
                <a:lnTo>
                  <a:pt x="517" y="1837"/>
                </a:lnTo>
                <a:lnTo>
                  <a:pt x="517" y="1837"/>
                </a:lnTo>
                <a:lnTo>
                  <a:pt x="527" y="1848"/>
                </a:lnTo>
                <a:lnTo>
                  <a:pt x="535" y="1856"/>
                </a:lnTo>
                <a:lnTo>
                  <a:pt x="539" y="1863"/>
                </a:lnTo>
                <a:lnTo>
                  <a:pt x="539" y="1863"/>
                </a:lnTo>
                <a:lnTo>
                  <a:pt x="538" y="1883"/>
                </a:lnTo>
                <a:lnTo>
                  <a:pt x="539" y="1896"/>
                </a:lnTo>
                <a:lnTo>
                  <a:pt x="540" y="1901"/>
                </a:lnTo>
                <a:lnTo>
                  <a:pt x="541" y="1904"/>
                </a:lnTo>
                <a:lnTo>
                  <a:pt x="541" y="1904"/>
                </a:lnTo>
                <a:lnTo>
                  <a:pt x="574" y="1905"/>
                </a:lnTo>
                <a:lnTo>
                  <a:pt x="636" y="1905"/>
                </a:lnTo>
                <a:lnTo>
                  <a:pt x="698" y="1905"/>
                </a:lnTo>
                <a:lnTo>
                  <a:pt x="717" y="1904"/>
                </a:lnTo>
                <a:lnTo>
                  <a:pt x="725" y="1904"/>
                </a:lnTo>
                <a:lnTo>
                  <a:pt x="725" y="1904"/>
                </a:lnTo>
                <a:lnTo>
                  <a:pt x="726" y="1900"/>
                </a:lnTo>
                <a:lnTo>
                  <a:pt x="729" y="1893"/>
                </a:lnTo>
                <a:lnTo>
                  <a:pt x="730" y="1888"/>
                </a:lnTo>
                <a:lnTo>
                  <a:pt x="730" y="1884"/>
                </a:lnTo>
                <a:lnTo>
                  <a:pt x="729" y="1879"/>
                </a:lnTo>
                <a:lnTo>
                  <a:pt x="725" y="1875"/>
                </a:lnTo>
                <a:lnTo>
                  <a:pt x="725" y="1875"/>
                </a:lnTo>
                <a:lnTo>
                  <a:pt x="718" y="1870"/>
                </a:lnTo>
                <a:lnTo>
                  <a:pt x="709" y="1866"/>
                </a:lnTo>
                <a:lnTo>
                  <a:pt x="689" y="1861"/>
                </a:lnTo>
                <a:lnTo>
                  <a:pt x="669" y="1857"/>
                </a:lnTo>
                <a:lnTo>
                  <a:pt x="660" y="1856"/>
                </a:lnTo>
                <a:lnTo>
                  <a:pt x="660" y="1856"/>
                </a:lnTo>
                <a:lnTo>
                  <a:pt x="664" y="1843"/>
                </a:lnTo>
                <a:lnTo>
                  <a:pt x="667" y="1826"/>
                </a:lnTo>
                <a:lnTo>
                  <a:pt x="667" y="1708"/>
                </a:lnTo>
                <a:lnTo>
                  <a:pt x="647" y="1637"/>
                </a:lnTo>
                <a:lnTo>
                  <a:pt x="612" y="1374"/>
                </a:lnTo>
                <a:lnTo>
                  <a:pt x="632" y="1274"/>
                </a:lnTo>
                <a:lnTo>
                  <a:pt x="667" y="1274"/>
                </a:lnTo>
                <a:lnTo>
                  <a:pt x="647" y="1091"/>
                </a:lnTo>
                <a:lnTo>
                  <a:pt x="667" y="1117"/>
                </a:lnTo>
                <a:lnTo>
                  <a:pt x="667" y="1117"/>
                </a:lnTo>
                <a:lnTo>
                  <a:pt x="678" y="1123"/>
                </a:lnTo>
                <a:lnTo>
                  <a:pt x="689" y="1127"/>
                </a:lnTo>
                <a:lnTo>
                  <a:pt x="699" y="1130"/>
                </a:lnTo>
                <a:lnTo>
                  <a:pt x="699" y="1130"/>
                </a:lnTo>
                <a:lnTo>
                  <a:pt x="710" y="1130"/>
                </a:lnTo>
                <a:lnTo>
                  <a:pt x="723" y="1127"/>
                </a:lnTo>
                <a:lnTo>
                  <a:pt x="735" y="1123"/>
                </a:lnTo>
                <a:lnTo>
                  <a:pt x="739" y="1121"/>
                </a:lnTo>
                <a:lnTo>
                  <a:pt x="741" y="1117"/>
                </a:lnTo>
                <a:lnTo>
                  <a:pt x="741" y="1117"/>
                </a:lnTo>
                <a:lnTo>
                  <a:pt x="743" y="1110"/>
                </a:lnTo>
                <a:lnTo>
                  <a:pt x="744" y="1103"/>
                </a:lnTo>
                <a:lnTo>
                  <a:pt x="745" y="1098"/>
                </a:lnTo>
                <a:lnTo>
                  <a:pt x="745" y="1095"/>
                </a:lnTo>
                <a:lnTo>
                  <a:pt x="747" y="1095"/>
                </a:lnTo>
                <a:lnTo>
                  <a:pt x="747" y="1095"/>
                </a:lnTo>
                <a:lnTo>
                  <a:pt x="748" y="1092"/>
                </a:lnTo>
                <a:lnTo>
                  <a:pt x="749" y="1087"/>
                </a:lnTo>
                <a:lnTo>
                  <a:pt x="749" y="1069"/>
                </a:lnTo>
                <a:lnTo>
                  <a:pt x="747" y="1043"/>
                </a:lnTo>
                <a:lnTo>
                  <a:pt x="763" y="1043"/>
                </a:lnTo>
                <a:lnTo>
                  <a:pt x="757" y="797"/>
                </a:lnTo>
                <a:lnTo>
                  <a:pt x="757" y="797"/>
                </a:lnTo>
                <a:lnTo>
                  <a:pt x="729" y="536"/>
                </a:lnTo>
                <a:lnTo>
                  <a:pt x="729" y="536"/>
                </a:lnTo>
                <a:lnTo>
                  <a:pt x="726" y="482"/>
                </a:lnTo>
                <a:lnTo>
                  <a:pt x="725" y="422"/>
                </a:lnTo>
                <a:lnTo>
                  <a:pt x="725" y="422"/>
                </a:lnTo>
                <a:lnTo>
                  <a:pt x="723" y="411"/>
                </a:lnTo>
                <a:lnTo>
                  <a:pt x="720" y="404"/>
                </a:lnTo>
                <a:lnTo>
                  <a:pt x="714" y="397"/>
                </a:lnTo>
                <a:lnTo>
                  <a:pt x="705" y="392"/>
                </a:lnTo>
                <a:lnTo>
                  <a:pt x="705" y="392"/>
                </a:lnTo>
                <a:lnTo>
                  <a:pt x="672" y="374"/>
                </a:lnTo>
                <a:lnTo>
                  <a:pt x="655" y="365"/>
                </a:lnTo>
                <a:lnTo>
                  <a:pt x="650" y="364"/>
                </a:lnTo>
                <a:lnTo>
                  <a:pt x="647" y="364"/>
                </a:lnTo>
                <a:lnTo>
                  <a:pt x="647" y="364"/>
                </a:lnTo>
                <a:lnTo>
                  <a:pt x="647" y="362"/>
                </a:lnTo>
                <a:lnTo>
                  <a:pt x="645" y="360"/>
                </a:lnTo>
                <a:lnTo>
                  <a:pt x="638" y="349"/>
                </a:lnTo>
                <a:lnTo>
                  <a:pt x="632" y="339"/>
                </a:lnTo>
                <a:lnTo>
                  <a:pt x="632" y="335"/>
                </a:lnTo>
                <a:lnTo>
                  <a:pt x="632" y="334"/>
                </a:lnTo>
                <a:lnTo>
                  <a:pt x="632" y="334"/>
                </a:lnTo>
                <a:lnTo>
                  <a:pt x="632" y="334"/>
                </a:lnTo>
                <a:lnTo>
                  <a:pt x="627" y="331"/>
                </a:lnTo>
                <a:lnTo>
                  <a:pt x="612" y="325"/>
                </a:lnTo>
                <a:lnTo>
                  <a:pt x="591" y="315"/>
                </a:lnTo>
                <a:lnTo>
                  <a:pt x="578" y="312"/>
                </a:lnTo>
                <a:lnTo>
                  <a:pt x="523" y="295"/>
                </a:lnTo>
                <a:lnTo>
                  <a:pt x="523" y="271"/>
                </a:lnTo>
                <a:lnTo>
                  <a:pt x="523" y="271"/>
                </a:lnTo>
                <a:lnTo>
                  <a:pt x="525" y="269"/>
                </a:lnTo>
                <a:lnTo>
                  <a:pt x="529" y="266"/>
                </a:lnTo>
                <a:lnTo>
                  <a:pt x="532" y="259"/>
                </a:lnTo>
                <a:lnTo>
                  <a:pt x="535" y="254"/>
                </a:lnTo>
                <a:lnTo>
                  <a:pt x="535" y="248"/>
                </a:lnTo>
                <a:lnTo>
                  <a:pt x="535" y="248"/>
                </a:lnTo>
                <a:lnTo>
                  <a:pt x="543" y="201"/>
                </a:lnTo>
                <a:lnTo>
                  <a:pt x="547" y="177"/>
                </a:lnTo>
                <a:lnTo>
                  <a:pt x="547" y="169"/>
                </a:lnTo>
                <a:lnTo>
                  <a:pt x="545" y="164"/>
                </a:lnTo>
                <a:lnTo>
                  <a:pt x="545" y="164"/>
                </a:lnTo>
                <a:lnTo>
                  <a:pt x="539" y="159"/>
                </a:lnTo>
                <a:lnTo>
                  <a:pt x="535" y="159"/>
                </a:lnTo>
                <a:lnTo>
                  <a:pt x="535" y="135"/>
                </a:lnTo>
                <a:lnTo>
                  <a:pt x="535" y="135"/>
                </a:lnTo>
                <a:lnTo>
                  <a:pt x="549" y="133"/>
                </a:lnTo>
                <a:lnTo>
                  <a:pt x="557" y="129"/>
                </a:lnTo>
                <a:lnTo>
                  <a:pt x="558" y="128"/>
                </a:lnTo>
                <a:lnTo>
                  <a:pt x="558" y="126"/>
                </a:lnTo>
                <a:lnTo>
                  <a:pt x="558" y="126"/>
                </a:lnTo>
                <a:lnTo>
                  <a:pt x="553" y="124"/>
                </a:lnTo>
                <a:lnTo>
                  <a:pt x="549" y="121"/>
                </a:lnTo>
                <a:lnTo>
                  <a:pt x="547" y="119"/>
                </a:lnTo>
                <a:lnTo>
                  <a:pt x="545" y="117"/>
                </a:lnTo>
                <a:lnTo>
                  <a:pt x="545" y="116"/>
                </a:lnTo>
                <a:lnTo>
                  <a:pt x="545" y="116"/>
                </a:lnTo>
                <a:lnTo>
                  <a:pt x="549" y="111"/>
                </a:lnTo>
                <a:lnTo>
                  <a:pt x="558" y="100"/>
                </a:lnTo>
                <a:lnTo>
                  <a:pt x="566" y="89"/>
                </a:lnTo>
                <a:lnTo>
                  <a:pt x="570" y="84"/>
                </a:lnTo>
                <a:lnTo>
                  <a:pt x="571" y="77"/>
                </a:lnTo>
                <a:lnTo>
                  <a:pt x="571" y="77"/>
                </a:lnTo>
                <a:lnTo>
                  <a:pt x="571" y="75"/>
                </a:lnTo>
                <a:lnTo>
                  <a:pt x="570" y="71"/>
                </a:lnTo>
                <a:lnTo>
                  <a:pt x="565" y="62"/>
                </a:lnTo>
                <a:lnTo>
                  <a:pt x="556" y="51"/>
                </a:lnTo>
                <a:lnTo>
                  <a:pt x="544" y="41"/>
                </a:lnTo>
                <a:lnTo>
                  <a:pt x="529" y="31"/>
                </a:lnTo>
                <a:lnTo>
                  <a:pt x="512" y="20"/>
                </a:lnTo>
                <a:lnTo>
                  <a:pt x="491" y="13"/>
                </a:lnTo>
                <a:lnTo>
                  <a:pt x="480" y="10"/>
                </a:lnTo>
                <a:lnTo>
                  <a:pt x="468" y="8"/>
                </a:lnTo>
                <a:lnTo>
                  <a:pt x="468" y="8"/>
                </a:lnTo>
                <a:lnTo>
                  <a:pt x="442" y="4"/>
                </a:lnTo>
                <a:lnTo>
                  <a:pt x="414" y="1"/>
                </a:lnTo>
                <a:lnTo>
                  <a:pt x="383" y="0"/>
                </a:lnTo>
                <a:lnTo>
                  <a:pt x="353" y="0"/>
                </a:lnTo>
                <a:lnTo>
                  <a:pt x="327" y="1"/>
                </a:lnTo>
                <a:lnTo>
                  <a:pt x="304" y="2"/>
                </a:lnTo>
                <a:lnTo>
                  <a:pt x="287" y="5"/>
                </a:lnTo>
                <a:lnTo>
                  <a:pt x="280" y="8"/>
                </a:lnTo>
                <a:lnTo>
                  <a:pt x="280" y="8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4616828" y="2749308"/>
            <a:ext cx="569346" cy="1617238"/>
          </a:xfrm>
          <a:custGeom>
            <a:avLst/>
            <a:gdLst>
              <a:gd name="T0" fmla="*/ 196 w 696"/>
              <a:gd name="T1" fmla="*/ 0 h 1977"/>
              <a:gd name="T2" fmla="*/ 185 w 696"/>
              <a:gd name="T3" fmla="*/ 22 h 1977"/>
              <a:gd name="T4" fmla="*/ 194 w 696"/>
              <a:gd name="T5" fmla="*/ 87 h 1977"/>
              <a:gd name="T6" fmla="*/ 206 w 696"/>
              <a:gd name="T7" fmla="*/ 121 h 1977"/>
              <a:gd name="T8" fmla="*/ 212 w 696"/>
              <a:gd name="T9" fmla="*/ 179 h 1977"/>
              <a:gd name="T10" fmla="*/ 238 w 696"/>
              <a:gd name="T11" fmla="*/ 220 h 1977"/>
              <a:gd name="T12" fmla="*/ 212 w 696"/>
              <a:gd name="T13" fmla="*/ 250 h 1977"/>
              <a:gd name="T14" fmla="*/ 126 w 696"/>
              <a:gd name="T15" fmla="*/ 272 h 1977"/>
              <a:gd name="T16" fmla="*/ 66 w 696"/>
              <a:gd name="T17" fmla="*/ 307 h 1977"/>
              <a:gd name="T18" fmla="*/ 35 w 696"/>
              <a:gd name="T19" fmla="*/ 324 h 1977"/>
              <a:gd name="T20" fmla="*/ 12 w 696"/>
              <a:gd name="T21" fmla="*/ 425 h 1977"/>
              <a:gd name="T22" fmla="*/ 13 w 696"/>
              <a:gd name="T23" fmla="*/ 908 h 1977"/>
              <a:gd name="T24" fmla="*/ 16 w 696"/>
              <a:gd name="T25" fmla="*/ 978 h 1977"/>
              <a:gd name="T26" fmla="*/ 52 w 696"/>
              <a:gd name="T27" fmla="*/ 1010 h 1977"/>
              <a:gd name="T28" fmla="*/ 83 w 696"/>
              <a:gd name="T29" fmla="*/ 1001 h 1977"/>
              <a:gd name="T30" fmla="*/ 73 w 696"/>
              <a:gd name="T31" fmla="*/ 1239 h 1977"/>
              <a:gd name="T32" fmla="*/ 107 w 696"/>
              <a:gd name="T33" fmla="*/ 1281 h 1977"/>
              <a:gd name="T34" fmla="*/ 144 w 696"/>
              <a:gd name="T35" fmla="*/ 1446 h 1977"/>
              <a:gd name="T36" fmla="*/ 141 w 696"/>
              <a:gd name="T37" fmla="*/ 1745 h 1977"/>
              <a:gd name="T38" fmla="*/ 119 w 696"/>
              <a:gd name="T39" fmla="*/ 1899 h 1977"/>
              <a:gd name="T40" fmla="*/ 93 w 696"/>
              <a:gd name="T41" fmla="*/ 1922 h 1977"/>
              <a:gd name="T42" fmla="*/ 113 w 696"/>
              <a:gd name="T43" fmla="*/ 1967 h 1977"/>
              <a:gd name="T44" fmla="*/ 182 w 696"/>
              <a:gd name="T45" fmla="*/ 1967 h 1977"/>
              <a:gd name="T46" fmla="*/ 325 w 696"/>
              <a:gd name="T47" fmla="*/ 1932 h 1977"/>
              <a:gd name="T48" fmla="*/ 327 w 696"/>
              <a:gd name="T49" fmla="*/ 1878 h 1977"/>
              <a:gd name="T50" fmla="*/ 328 w 696"/>
              <a:gd name="T51" fmla="*/ 1762 h 1977"/>
              <a:gd name="T52" fmla="*/ 344 w 696"/>
              <a:gd name="T53" fmla="*/ 1723 h 1977"/>
              <a:gd name="T54" fmla="*/ 345 w 696"/>
              <a:gd name="T55" fmla="*/ 1405 h 1977"/>
              <a:gd name="T56" fmla="*/ 372 w 696"/>
              <a:gd name="T57" fmla="*/ 1197 h 1977"/>
              <a:gd name="T58" fmla="*/ 439 w 696"/>
              <a:gd name="T59" fmla="*/ 1523 h 1977"/>
              <a:gd name="T60" fmla="*/ 465 w 696"/>
              <a:gd name="T61" fmla="*/ 1848 h 1977"/>
              <a:gd name="T62" fmla="*/ 488 w 696"/>
              <a:gd name="T63" fmla="*/ 1940 h 1977"/>
              <a:gd name="T64" fmla="*/ 513 w 696"/>
              <a:gd name="T65" fmla="*/ 1970 h 1977"/>
              <a:gd name="T66" fmla="*/ 647 w 696"/>
              <a:gd name="T67" fmla="*/ 1975 h 1977"/>
              <a:gd name="T68" fmla="*/ 657 w 696"/>
              <a:gd name="T69" fmla="*/ 1928 h 1977"/>
              <a:gd name="T70" fmla="*/ 635 w 696"/>
              <a:gd name="T71" fmla="*/ 1874 h 1977"/>
              <a:gd name="T72" fmla="*/ 644 w 696"/>
              <a:gd name="T73" fmla="*/ 1861 h 1977"/>
              <a:gd name="T74" fmla="*/ 631 w 696"/>
              <a:gd name="T75" fmla="*/ 1514 h 1977"/>
              <a:gd name="T76" fmla="*/ 620 w 696"/>
              <a:gd name="T77" fmla="*/ 1350 h 1977"/>
              <a:gd name="T78" fmla="*/ 640 w 696"/>
              <a:gd name="T79" fmla="*/ 1263 h 1977"/>
              <a:gd name="T80" fmla="*/ 620 w 696"/>
              <a:gd name="T81" fmla="*/ 1078 h 1977"/>
              <a:gd name="T82" fmla="*/ 682 w 696"/>
              <a:gd name="T83" fmla="*/ 1059 h 1977"/>
              <a:gd name="T84" fmla="*/ 694 w 696"/>
              <a:gd name="T85" fmla="*/ 1027 h 1977"/>
              <a:gd name="T86" fmla="*/ 683 w 696"/>
              <a:gd name="T87" fmla="*/ 945 h 1977"/>
              <a:gd name="T88" fmla="*/ 635 w 696"/>
              <a:gd name="T89" fmla="*/ 483 h 1977"/>
              <a:gd name="T90" fmla="*/ 528 w 696"/>
              <a:gd name="T91" fmla="*/ 290 h 1977"/>
              <a:gd name="T92" fmla="*/ 475 w 696"/>
              <a:gd name="T93" fmla="*/ 256 h 1977"/>
              <a:gd name="T94" fmla="*/ 409 w 696"/>
              <a:gd name="T95" fmla="*/ 267 h 1977"/>
              <a:gd name="T96" fmla="*/ 385 w 696"/>
              <a:gd name="T97" fmla="*/ 233 h 1977"/>
              <a:gd name="T98" fmla="*/ 420 w 696"/>
              <a:gd name="T99" fmla="*/ 205 h 1977"/>
              <a:gd name="T100" fmla="*/ 439 w 696"/>
              <a:gd name="T101" fmla="*/ 121 h 1977"/>
              <a:gd name="T102" fmla="*/ 464 w 696"/>
              <a:gd name="T103" fmla="*/ 112 h 1977"/>
              <a:gd name="T104" fmla="*/ 449 w 696"/>
              <a:gd name="T105" fmla="*/ 80 h 1977"/>
              <a:gd name="T106" fmla="*/ 471 w 696"/>
              <a:gd name="T107" fmla="*/ 27 h 1977"/>
              <a:gd name="T108" fmla="*/ 456 w 696"/>
              <a:gd name="T109" fmla="*/ 13 h 1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96" h="1977">
                <a:moveTo>
                  <a:pt x="456" y="13"/>
                </a:moveTo>
                <a:lnTo>
                  <a:pt x="456" y="13"/>
                </a:lnTo>
                <a:lnTo>
                  <a:pt x="335" y="8"/>
                </a:lnTo>
                <a:lnTo>
                  <a:pt x="212" y="2"/>
                </a:lnTo>
                <a:lnTo>
                  <a:pt x="212" y="2"/>
                </a:lnTo>
                <a:lnTo>
                  <a:pt x="206" y="1"/>
                </a:lnTo>
                <a:lnTo>
                  <a:pt x="196" y="0"/>
                </a:lnTo>
                <a:lnTo>
                  <a:pt x="191" y="0"/>
                </a:lnTo>
                <a:lnTo>
                  <a:pt x="187" y="1"/>
                </a:lnTo>
                <a:lnTo>
                  <a:pt x="184" y="5"/>
                </a:lnTo>
                <a:lnTo>
                  <a:pt x="184" y="9"/>
                </a:lnTo>
                <a:lnTo>
                  <a:pt x="184" y="9"/>
                </a:lnTo>
                <a:lnTo>
                  <a:pt x="184" y="15"/>
                </a:lnTo>
                <a:lnTo>
                  <a:pt x="185" y="22"/>
                </a:lnTo>
                <a:lnTo>
                  <a:pt x="190" y="35"/>
                </a:lnTo>
                <a:lnTo>
                  <a:pt x="195" y="47"/>
                </a:lnTo>
                <a:lnTo>
                  <a:pt x="206" y="73"/>
                </a:lnTo>
                <a:lnTo>
                  <a:pt x="206" y="73"/>
                </a:lnTo>
                <a:lnTo>
                  <a:pt x="198" y="81"/>
                </a:lnTo>
                <a:lnTo>
                  <a:pt x="195" y="86"/>
                </a:lnTo>
                <a:lnTo>
                  <a:pt x="194" y="87"/>
                </a:lnTo>
                <a:lnTo>
                  <a:pt x="195" y="89"/>
                </a:lnTo>
                <a:lnTo>
                  <a:pt x="195" y="89"/>
                </a:lnTo>
                <a:lnTo>
                  <a:pt x="200" y="91"/>
                </a:lnTo>
                <a:lnTo>
                  <a:pt x="203" y="93"/>
                </a:lnTo>
                <a:lnTo>
                  <a:pt x="206" y="95"/>
                </a:lnTo>
                <a:lnTo>
                  <a:pt x="206" y="121"/>
                </a:lnTo>
                <a:lnTo>
                  <a:pt x="206" y="121"/>
                </a:lnTo>
                <a:lnTo>
                  <a:pt x="204" y="127"/>
                </a:lnTo>
                <a:lnTo>
                  <a:pt x="203" y="143"/>
                </a:lnTo>
                <a:lnTo>
                  <a:pt x="203" y="153"/>
                </a:lnTo>
                <a:lnTo>
                  <a:pt x="204" y="162"/>
                </a:lnTo>
                <a:lnTo>
                  <a:pt x="207" y="171"/>
                </a:lnTo>
                <a:lnTo>
                  <a:pt x="212" y="179"/>
                </a:lnTo>
                <a:lnTo>
                  <a:pt x="212" y="179"/>
                </a:lnTo>
                <a:lnTo>
                  <a:pt x="226" y="196"/>
                </a:lnTo>
                <a:lnTo>
                  <a:pt x="227" y="198"/>
                </a:lnTo>
                <a:lnTo>
                  <a:pt x="227" y="198"/>
                </a:lnTo>
                <a:lnTo>
                  <a:pt x="230" y="207"/>
                </a:lnTo>
                <a:lnTo>
                  <a:pt x="234" y="215"/>
                </a:lnTo>
                <a:lnTo>
                  <a:pt x="238" y="220"/>
                </a:lnTo>
                <a:lnTo>
                  <a:pt x="238" y="220"/>
                </a:lnTo>
                <a:lnTo>
                  <a:pt x="239" y="223"/>
                </a:lnTo>
                <a:lnTo>
                  <a:pt x="238" y="227"/>
                </a:lnTo>
                <a:lnTo>
                  <a:pt x="233" y="235"/>
                </a:lnTo>
                <a:lnTo>
                  <a:pt x="225" y="244"/>
                </a:lnTo>
                <a:lnTo>
                  <a:pt x="225" y="244"/>
                </a:lnTo>
                <a:lnTo>
                  <a:pt x="220" y="246"/>
                </a:lnTo>
                <a:lnTo>
                  <a:pt x="212" y="250"/>
                </a:lnTo>
                <a:lnTo>
                  <a:pt x="212" y="250"/>
                </a:lnTo>
                <a:lnTo>
                  <a:pt x="206" y="249"/>
                </a:lnTo>
                <a:lnTo>
                  <a:pt x="202" y="246"/>
                </a:lnTo>
                <a:lnTo>
                  <a:pt x="202" y="246"/>
                </a:lnTo>
                <a:lnTo>
                  <a:pt x="166" y="259"/>
                </a:lnTo>
                <a:lnTo>
                  <a:pt x="138" y="267"/>
                </a:lnTo>
                <a:lnTo>
                  <a:pt x="126" y="272"/>
                </a:lnTo>
                <a:lnTo>
                  <a:pt x="126" y="272"/>
                </a:lnTo>
                <a:lnTo>
                  <a:pt x="118" y="276"/>
                </a:lnTo>
                <a:lnTo>
                  <a:pt x="113" y="278"/>
                </a:lnTo>
                <a:lnTo>
                  <a:pt x="119" y="291"/>
                </a:lnTo>
                <a:lnTo>
                  <a:pt x="67" y="304"/>
                </a:lnTo>
                <a:lnTo>
                  <a:pt x="67" y="304"/>
                </a:lnTo>
                <a:lnTo>
                  <a:pt x="66" y="307"/>
                </a:lnTo>
                <a:lnTo>
                  <a:pt x="65" y="311"/>
                </a:lnTo>
                <a:lnTo>
                  <a:pt x="65" y="311"/>
                </a:lnTo>
                <a:lnTo>
                  <a:pt x="51" y="315"/>
                </a:lnTo>
                <a:lnTo>
                  <a:pt x="40" y="318"/>
                </a:lnTo>
                <a:lnTo>
                  <a:pt x="38" y="321"/>
                </a:lnTo>
                <a:lnTo>
                  <a:pt x="35" y="324"/>
                </a:lnTo>
                <a:lnTo>
                  <a:pt x="35" y="324"/>
                </a:lnTo>
                <a:lnTo>
                  <a:pt x="33" y="330"/>
                </a:lnTo>
                <a:lnTo>
                  <a:pt x="26" y="339"/>
                </a:lnTo>
                <a:lnTo>
                  <a:pt x="21" y="353"/>
                </a:lnTo>
                <a:lnTo>
                  <a:pt x="18" y="364"/>
                </a:lnTo>
                <a:lnTo>
                  <a:pt x="16" y="375"/>
                </a:lnTo>
                <a:lnTo>
                  <a:pt x="16" y="375"/>
                </a:lnTo>
                <a:lnTo>
                  <a:pt x="12" y="425"/>
                </a:lnTo>
                <a:lnTo>
                  <a:pt x="6" y="505"/>
                </a:lnTo>
                <a:lnTo>
                  <a:pt x="2" y="583"/>
                </a:lnTo>
                <a:lnTo>
                  <a:pt x="0" y="625"/>
                </a:lnTo>
                <a:lnTo>
                  <a:pt x="0" y="625"/>
                </a:lnTo>
                <a:lnTo>
                  <a:pt x="13" y="878"/>
                </a:lnTo>
                <a:lnTo>
                  <a:pt x="13" y="878"/>
                </a:lnTo>
                <a:lnTo>
                  <a:pt x="13" y="908"/>
                </a:lnTo>
                <a:lnTo>
                  <a:pt x="15" y="929"/>
                </a:lnTo>
                <a:lnTo>
                  <a:pt x="16" y="943"/>
                </a:lnTo>
                <a:lnTo>
                  <a:pt x="16" y="943"/>
                </a:lnTo>
                <a:lnTo>
                  <a:pt x="17" y="948"/>
                </a:lnTo>
                <a:lnTo>
                  <a:pt x="17" y="954"/>
                </a:lnTo>
                <a:lnTo>
                  <a:pt x="16" y="970"/>
                </a:lnTo>
                <a:lnTo>
                  <a:pt x="16" y="978"/>
                </a:lnTo>
                <a:lnTo>
                  <a:pt x="17" y="985"/>
                </a:lnTo>
                <a:lnTo>
                  <a:pt x="18" y="990"/>
                </a:lnTo>
                <a:lnTo>
                  <a:pt x="22" y="994"/>
                </a:lnTo>
                <a:lnTo>
                  <a:pt x="22" y="994"/>
                </a:lnTo>
                <a:lnTo>
                  <a:pt x="40" y="1005"/>
                </a:lnTo>
                <a:lnTo>
                  <a:pt x="47" y="1009"/>
                </a:lnTo>
                <a:lnTo>
                  <a:pt x="52" y="1010"/>
                </a:lnTo>
                <a:lnTo>
                  <a:pt x="52" y="1010"/>
                </a:lnTo>
                <a:lnTo>
                  <a:pt x="62" y="1011"/>
                </a:lnTo>
                <a:lnTo>
                  <a:pt x="69" y="1011"/>
                </a:lnTo>
                <a:lnTo>
                  <a:pt x="74" y="1010"/>
                </a:lnTo>
                <a:lnTo>
                  <a:pt x="74" y="1010"/>
                </a:lnTo>
                <a:lnTo>
                  <a:pt x="80" y="1005"/>
                </a:lnTo>
                <a:lnTo>
                  <a:pt x="83" y="1001"/>
                </a:lnTo>
                <a:lnTo>
                  <a:pt x="83" y="1001"/>
                </a:lnTo>
                <a:lnTo>
                  <a:pt x="79" y="1109"/>
                </a:lnTo>
                <a:lnTo>
                  <a:pt x="77" y="1187"/>
                </a:lnTo>
                <a:lnTo>
                  <a:pt x="74" y="1223"/>
                </a:lnTo>
                <a:lnTo>
                  <a:pt x="74" y="1223"/>
                </a:lnTo>
                <a:lnTo>
                  <a:pt x="73" y="1228"/>
                </a:lnTo>
                <a:lnTo>
                  <a:pt x="73" y="1239"/>
                </a:lnTo>
                <a:lnTo>
                  <a:pt x="74" y="1251"/>
                </a:lnTo>
                <a:lnTo>
                  <a:pt x="75" y="1256"/>
                </a:lnTo>
                <a:lnTo>
                  <a:pt x="78" y="1260"/>
                </a:lnTo>
                <a:lnTo>
                  <a:pt x="78" y="1260"/>
                </a:lnTo>
                <a:lnTo>
                  <a:pt x="82" y="1265"/>
                </a:lnTo>
                <a:lnTo>
                  <a:pt x="88" y="1270"/>
                </a:lnTo>
                <a:lnTo>
                  <a:pt x="107" y="1281"/>
                </a:lnTo>
                <a:lnTo>
                  <a:pt x="126" y="1290"/>
                </a:lnTo>
                <a:lnTo>
                  <a:pt x="132" y="1292"/>
                </a:lnTo>
                <a:lnTo>
                  <a:pt x="135" y="1292"/>
                </a:lnTo>
                <a:lnTo>
                  <a:pt x="135" y="1292"/>
                </a:lnTo>
                <a:lnTo>
                  <a:pt x="136" y="1305"/>
                </a:lnTo>
                <a:lnTo>
                  <a:pt x="138" y="1340"/>
                </a:lnTo>
                <a:lnTo>
                  <a:pt x="144" y="1446"/>
                </a:lnTo>
                <a:lnTo>
                  <a:pt x="151" y="1601"/>
                </a:lnTo>
                <a:lnTo>
                  <a:pt x="151" y="1719"/>
                </a:lnTo>
                <a:lnTo>
                  <a:pt x="151" y="1719"/>
                </a:lnTo>
                <a:lnTo>
                  <a:pt x="145" y="1732"/>
                </a:lnTo>
                <a:lnTo>
                  <a:pt x="142" y="1741"/>
                </a:lnTo>
                <a:lnTo>
                  <a:pt x="141" y="1745"/>
                </a:lnTo>
                <a:lnTo>
                  <a:pt x="141" y="1745"/>
                </a:lnTo>
                <a:lnTo>
                  <a:pt x="146" y="1757"/>
                </a:lnTo>
                <a:lnTo>
                  <a:pt x="155" y="1784"/>
                </a:lnTo>
                <a:lnTo>
                  <a:pt x="167" y="1822"/>
                </a:lnTo>
                <a:lnTo>
                  <a:pt x="160" y="1868"/>
                </a:lnTo>
                <a:lnTo>
                  <a:pt x="160" y="1868"/>
                </a:lnTo>
                <a:lnTo>
                  <a:pt x="137" y="1884"/>
                </a:lnTo>
                <a:lnTo>
                  <a:pt x="119" y="1899"/>
                </a:lnTo>
                <a:lnTo>
                  <a:pt x="106" y="1905"/>
                </a:lnTo>
                <a:lnTo>
                  <a:pt x="106" y="1905"/>
                </a:lnTo>
                <a:lnTo>
                  <a:pt x="100" y="1909"/>
                </a:lnTo>
                <a:lnTo>
                  <a:pt x="97" y="1913"/>
                </a:lnTo>
                <a:lnTo>
                  <a:pt x="95" y="1917"/>
                </a:lnTo>
                <a:lnTo>
                  <a:pt x="93" y="1922"/>
                </a:lnTo>
                <a:lnTo>
                  <a:pt x="93" y="1922"/>
                </a:lnTo>
                <a:lnTo>
                  <a:pt x="92" y="1931"/>
                </a:lnTo>
                <a:lnTo>
                  <a:pt x="92" y="1939"/>
                </a:lnTo>
                <a:lnTo>
                  <a:pt x="93" y="1945"/>
                </a:lnTo>
                <a:lnTo>
                  <a:pt x="96" y="1953"/>
                </a:lnTo>
                <a:lnTo>
                  <a:pt x="98" y="1959"/>
                </a:lnTo>
                <a:lnTo>
                  <a:pt x="105" y="1963"/>
                </a:lnTo>
                <a:lnTo>
                  <a:pt x="113" y="1967"/>
                </a:lnTo>
                <a:lnTo>
                  <a:pt x="113" y="1967"/>
                </a:lnTo>
                <a:lnTo>
                  <a:pt x="149" y="1972"/>
                </a:lnTo>
                <a:lnTo>
                  <a:pt x="162" y="1973"/>
                </a:lnTo>
                <a:lnTo>
                  <a:pt x="166" y="1973"/>
                </a:lnTo>
                <a:lnTo>
                  <a:pt x="167" y="1973"/>
                </a:lnTo>
                <a:lnTo>
                  <a:pt x="167" y="1973"/>
                </a:lnTo>
                <a:lnTo>
                  <a:pt x="182" y="1967"/>
                </a:lnTo>
                <a:lnTo>
                  <a:pt x="216" y="1958"/>
                </a:lnTo>
                <a:lnTo>
                  <a:pt x="264" y="1944"/>
                </a:lnTo>
                <a:lnTo>
                  <a:pt x="264" y="1944"/>
                </a:lnTo>
                <a:lnTo>
                  <a:pt x="275" y="1942"/>
                </a:lnTo>
                <a:lnTo>
                  <a:pt x="300" y="1939"/>
                </a:lnTo>
                <a:lnTo>
                  <a:pt x="314" y="1936"/>
                </a:lnTo>
                <a:lnTo>
                  <a:pt x="325" y="1932"/>
                </a:lnTo>
                <a:lnTo>
                  <a:pt x="333" y="1927"/>
                </a:lnTo>
                <a:lnTo>
                  <a:pt x="336" y="1924"/>
                </a:lnTo>
                <a:lnTo>
                  <a:pt x="337" y="1922"/>
                </a:lnTo>
                <a:lnTo>
                  <a:pt x="337" y="1922"/>
                </a:lnTo>
                <a:lnTo>
                  <a:pt x="336" y="1914"/>
                </a:lnTo>
                <a:lnTo>
                  <a:pt x="333" y="1904"/>
                </a:lnTo>
                <a:lnTo>
                  <a:pt x="327" y="1878"/>
                </a:lnTo>
                <a:lnTo>
                  <a:pt x="319" y="1856"/>
                </a:lnTo>
                <a:lnTo>
                  <a:pt x="318" y="1848"/>
                </a:lnTo>
                <a:lnTo>
                  <a:pt x="318" y="1844"/>
                </a:lnTo>
                <a:lnTo>
                  <a:pt x="318" y="1844"/>
                </a:lnTo>
                <a:lnTo>
                  <a:pt x="320" y="1829"/>
                </a:lnTo>
                <a:lnTo>
                  <a:pt x="324" y="1795"/>
                </a:lnTo>
                <a:lnTo>
                  <a:pt x="328" y="1762"/>
                </a:lnTo>
                <a:lnTo>
                  <a:pt x="329" y="1750"/>
                </a:lnTo>
                <a:lnTo>
                  <a:pt x="331" y="1745"/>
                </a:lnTo>
                <a:lnTo>
                  <a:pt x="331" y="1745"/>
                </a:lnTo>
                <a:lnTo>
                  <a:pt x="333" y="1741"/>
                </a:lnTo>
                <a:lnTo>
                  <a:pt x="337" y="1735"/>
                </a:lnTo>
                <a:lnTo>
                  <a:pt x="344" y="1723"/>
                </a:lnTo>
                <a:lnTo>
                  <a:pt x="344" y="1723"/>
                </a:lnTo>
                <a:lnTo>
                  <a:pt x="345" y="1717"/>
                </a:lnTo>
                <a:lnTo>
                  <a:pt x="345" y="1704"/>
                </a:lnTo>
                <a:lnTo>
                  <a:pt x="346" y="1668"/>
                </a:lnTo>
                <a:lnTo>
                  <a:pt x="346" y="1617"/>
                </a:lnTo>
                <a:lnTo>
                  <a:pt x="346" y="1450"/>
                </a:lnTo>
                <a:lnTo>
                  <a:pt x="346" y="1450"/>
                </a:lnTo>
                <a:lnTo>
                  <a:pt x="345" y="1405"/>
                </a:lnTo>
                <a:lnTo>
                  <a:pt x="344" y="1379"/>
                </a:lnTo>
                <a:lnTo>
                  <a:pt x="344" y="1367"/>
                </a:lnTo>
                <a:lnTo>
                  <a:pt x="344" y="1367"/>
                </a:lnTo>
                <a:lnTo>
                  <a:pt x="349" y="1339"/>
                </a:lnTo>
                <a:lnTo>
                  <a:pt x="358" y="1281"/>
                </a:lnTo>
                <a:lnTo>
                  <a:pt x="372" y="1197"/>
                </a:lnTo>
                <a:lnTo>
                  <a:pt x="372" y="1197"/>
                </a:lnTo>
                <a:lnTo>
                  <a:pt x="385" y="1255"/>
                </a:lnTo>
                <a:lnTo>
                  <a:pt x="398" y="1316"/>
                </a:lnTo>
                <a:lnTo>
                  <a:pt x="398" y="1316"/>
                </a:lnTo>
                <a:lnTo>
                  <a:pt x="403" y="1319"/>
                </a:lnTo>
                <a:lnTo>
                  <a:pt x="414" y="1327"/>
                </a:lnTo>
                <a:lnTo>
                  <a:pt x="433" y="1337"/>
                </a:lnTo>
                <a:lnTo>
                  <a:pt x="439" y="1523"/>
                </a:lnTo>
                <a:lnTo>
                  <a:pt x="443" y="1668"/>
                </a:lnTo>
                <a:lnTo>
                  <a:pt x="445" y="1777"/>
                </a:lnTo>
                <a:lnTo>
                  <a:pt x="445" y="1777"/>
                </a:lnTo>
                <a:lnTo>
                  <a:pt x="451" y="1803"/>
                </a:lnTo>
                <a:lnTo>
                  <a:pt x="457" y="1826"/>
                </a:lnTo>
                <a:lnTo>
                  <a:pt x="461" y="1838"/>
                </a:lnTo>
                <a:lnTo>
                  <a:pt x="465" y="1848"/>
                </a:lnTo>
                <a:lnTo>
                  <a:pt x="465" y="1848"/>
                </a:lnTo>
                <a:lnTo>
                  <a:pt x="474" y="1869"/>
                </a:lnTo>
                <a:lnTo>
                  <a:pt x="483" y="1891"/>
                </a:lnTo>
                <a:lnTo>
                  <a:pt x="488" y="1909"/>
                </a:lnTo>
                <a:lnTo>
                  <a:pt x="491" y="1918"/>
                </a:lnTo>
                <a:lnTo>
                  <a:pt x="491" y="1918"/>
                </a:lnTo>
                <a:lnTo>
                  <a:pt x="488" y="1940"/>
                </a:lnTo>
                <a:lnTo>
                  <a:pt x="488" y="1954"/>
                </a:lnTo>
                <a:lnTo>
                  <a:pt x="489" y="1959"/>
                </a:lnTo>
                <a:lnTo>
                  <a:pt x="491" y="1963"/>
                </a:lnTo>
                <a:lnTo>
                  <a:pt x="491" y="1963"/>
                </a:lnTo>
                <a:lnTo>
                  <a:pt x="493" y="1964"/>
                </a:lnTo>
                <a:lnTo>
                  <a:pt x="498" y="1966"/>
                </a:lnTo>
                <a:lnTo>
                  <a:pt x="513" y="1970"/>
                </a:lnTo>
                <a:lnTo>
                  <a:pt x="558" y="1975"/>
                </a:lnTo>
                <a:lnTo>
                  <a:pt x="582" y="1976"/>
                </a:lnTo>
                <a:lnTo>
                  <a:pt x="605" y="1977"/>
                </a:lnTo>
                <a:lnTo>
                  <a:pt x="626" y="1977"/>
                </a:lnTo>
                <a:lnTo>
                  <a:pt x="642" y="1976"/>
                </a:lnTo>
                <a:lnTo>
                  <a:pt x="642" y="1976"/>
                </a:lnTo>
                <a:lnTo>
                  <a:pt x="647" y="1975"/>
                </a:lnTo>
                <a:lnTo>
                  <a:pt x="651" y="1972"/>
                </a:lnTo>
                <a:lnTo>
                  <a:pt x="654" y="1968"/>
                </a:lnTo>
                <a:lnTo>
                  <a:pt x="656" y="1963"/>
                </a:lnTo>
                <a:lnTo>
                  <a:pt x="658" y="1958"/>
                </a:lnTo>
                <a:lnTo>
                  <a:pt x="658" y="1953"/>
                </a:lnTo>
                <a:lnTo>
                  <a:pt x="658" y="1940"/>
                </a:lnTo>
                <a:lnTo>
                  <a:pt x="657" y="1928"/>
                </a:lnTo>
                <a:lnTo>
                  <a:pt x="654" y="1917"/>
                </a:lnTo>
                <a:lnTo>
                  <a:pt x="651" y="1908"/>
                </a:lnTo>
                <a:lnTo>
                  <a:pt x="648" y="1902"/>
                </a:lnTo>
                <a:lnTo>
                  <a:pt x="648" y="1902"/>
                </a:lnTo>
                <a:lnTo>
                  <a:pt x="643" y="1895"/>
                </a:lnTo>
                <a:lnTo>
                  <a:pt x="640" y="1887"/>
                </a:lnTo>
                <a:lnTo>
                  <a:pt x="635" y="1874"/>
                </a:lnTo>
                <a:lnTo>
                  <a:pt x="635" y="1874"/>
                </a:lnTo>
                <a:lnTo>
                  <a:pt x="635" y="1871"/>
                </a:lnTo>
                <a:lnTo>
                  <a:pt x="635" y="1870"/>
                </a:lnTo>
                <a:lnTo>
                  <a:pt x="638" y="1868"/>
                </a:lnTo>
                <a:lnTo>
                  <a:pt x="642" y="1864"/>
                </a:lnTo>
                <a:lnTo>
                  <a:pt x="644" y="1861"/>
                </a:lnTo>
                <a:lnTo>
                  <a:pt x="644" y="1861"/>
                </a:lnTo>
                <a:lnTo>
                  <a:pt x="645" y="1856"/>
                </a:lnTo>
                <a:lnTo>
                  <a:pt x="645" y="1844"/>
                </a:lnTo>
                <a:lnTo>
                  <a:pt x="644" y="1813"/>
                </a:lnTo>
                <a:lnTo>
                  <a:pt x="642" y="1768"/>
                </a:lnTo>
                <a:lnTo>
                  <a:pt x="642" y="1768"/>
                </a:lnTo>
                <a:lnTo>
                  <a:pt x="635" y="1617"/>
                </a:lnTo>
                <a:lnTo>
                  <a:pt x="631" y="1514"/>
                </a:lnTo>
                <a:lnTo>
                  <a:pt x="630" y="1481"/>
                </a:lnTo>
                <a:lnTo>
                  <a:pt x="629" y="1466"/>
                </a:lnTo>
                <a:lnTo>
                  <a:pt x="629" y="1466"/>
                </a:lnTo>
                <a:lnTo>
                  <a:pt x="626" y="1446"/>
                </a:lnTo>
                <a:lnTo>
                  <a:pt x="623" y="1407"/>
                </a:lnTo>
                <a:lnTo>
                  <a:pt x="621" y="1368"/>
                </a:lnTo>
                <a:lnTo>
                  <a:pt x="620" y="1350"/>
                </a:lnTo>
                <a:lnTo>
                  <a:pt x="620" y="1350"/>
                </a:lnTo>
                <a:lnTo>
                  <a:pt x="617" y="1339"/>
                </a:lnTo>
                <a:lnTo>
                  <a:pt x="616" y="1316"/>
                </a:lnTo>
                <a:lnTo>
                  <a:pt x="613" y="1279"/>
                </a:lnTo>
                <a:lnTo>
                  <a:pt x="613" y="1279"/>
                </a:lnTo>
                <a:lnTo>
                  <a:pt x="621" y="1274"/>
                </a:lnTo>
                <a:lnTo>
                  <a:pt x="640" y="1263"/>
                </a:lnTo>
                <a:lnTo>
                  <a:pt x="667" y="1247"/>
                </a:lnTo>
                <a:lnTo>
                  <a:pt x="667" y="1247"/>
                </a:lnTo>
                <a:lnTo>
                  <a:pt x="629" y="1141"/>
                </a:lnTo>
                <a:lnTo>
                  <a:pt x="629" y="1141"/>
                </a:lnTo>
                <a:lnTo>
                  <a:pt x="626" y="1131"/>
                </a:lnTo>
                <a:lnTo>
                  <a:pt x="623" y="1109"/>
                </a:lnTo>
                <a:lnTo>
                  <a:pt x="620" y="1078"/>
                </a:lnTo>
                <a:lnTo>
                  <a:pt x="620" y="1078"/>
                </a:lnTo>
                <a:lnTo>
                  <a:pt x="639" y="1074"/>
                </a:lnTo>
                <a:lnTo>
                  <a:pt x="656" y="1070"/>
                </a:lnTo>
                <a:lnTo>
                  <a:pt x="663" y="1068"/>
                </a:lnTo>
                <a:lnTo>
                  <a:pt x="670" y="1065"/>
                </a:lnTo>
                <a:lnTo>
                  <a:pt x="670" y="1065"/>
                </a:lnTo>
                <a:lnTo>
                  <a:pt x="682" y="1059"/>
                </a:lnTo>
                <a:lnTo>
                  <a:pt x="689" y="1054"/>
                </a:lnTo>
                <a:lnTo>
                  <a:pt x="693" y="1050"/>
                </a:lnTo>
                <a:lnTo>
                  <a:pt x="694" y="1047"/>
                </a:lnTo>
                <a:lnTo>
                  <a:pt x="696" y="1043"/>
                </a:lnTo>
                <a:lnTo>
                  <a:pt x="696" y="1039"/>
                </a:lnTo>
                <a:lnTo>
                  <a:pt x="696" y="1039"/>
                </a:lnTo>
                <a:lnTo>
                  <a:pt x="694" y="1027"/>
                </a:lnTo>
                <a:lnTo>
                  <a:pt x="691" y="1010"/>
                </a:lnTo>
                <a:lnTo>
                  <a:pt x="683" y="984"/>
                </a:lnTo>
                <a:lnTo>
                  <a:pt x="683" y="984"/>
                </a:lnTo>
                <a:lnTo>
                  <a:pt x="667" y="949"/>
                </a:lnTo>
                <a:lnTo>
                  <a:pt x="667" y="949"/>
                </a:lnTo>
                <a:lnTo>
                  <a:pt x="676" y="947"/>
                </a:lnTo>
                <a:lnTo>
                  <a:pt x="683" y="945"/>
                </a:lnTo>
                <a:lnTo>
                  <a:pt x="687" y="943"/>
                </a:lnTo>
                <a:lnTo>
                  <a:pt x="687" y="943"/>
                </a:lnTo>
                <a:lnTo>
                  <a:pt x="670" y="815"/>
                </a:lnTo>
                <a:lnTo>
                  <a:pt x="670" y="815"/>
                </a:lnTo>
                <a:lnTo>
                  <a:pt x="648" y="622"/>
                </a:lnTo>
                <a:lnTo>
                  <a:pt x="648" y="622"/>
                </a:lnTo>
                <a:lnTo>
                  <a:pt x="635" y="483"/>
                </a:lnTo>
                <a:lnTo>
                  <a:pt x="607" y="343"/>
                </a:lnTo>
                <a:lnTo>
                  <a:pt x="607" y="343"/>
                </a:lnTo>
                <a:lnTo>
                  <a:pt x="569" y="322"/>
                </a:lnTo>
                <a:lnTo>
                  <a:pt x="545" y="308"/>
                </a:lnTo>
                <a:lnTo>
                  <a:pt x="532" y="302"/>
                </a:lnTo>
                <a:lnTo>
                  <a:pt x="532" y="302"/>
                </a:lnTo>
                <a:lnTo>
                  <a:pt x="528" y="290"/>
                </a:lnTo>
                <a:lnTo>
                  <a:pt x="523" y="278"/>
                </a:lnTo>
                <a:lnTo>
                  <a:pt x="523" y="278"/>
                </a:lnTo>
                <a:lnTo>
                  <a:pt x="511" y="273"/>
                </a:lnTo>
                <a:lnTo>
                  <a:pt x="497" y="265"/>
                </a:lnTo>
                <a:lnTo>
                  <a:pt x="497" y="265"/>
                </a:lnTo>
                <a:lnTo>
                  <a:pt x="488" y="262"/>
                </a:lnTo>
                <a:lnTo>
                  <a:pt x="475" y="256"/>
                </a:lnTo>
                <a:lnTo>
                  <a:pt x="456" y="250"/>
                </a:lnTo>
                <a:lnTo>
                  <a:pt x="426" y="256"/>
                </a:lnTo>
                <a:lnTo>
                  <a:pt x="426" y="256"/>
                </a:lnTo>
                <a:lnTo>
                  <a:pt x="425" y="259"/>
                </a:lnTo>
                <a:lnTo>
                  <a:pt x="420" y="263"/>
                </a:lnTo>
                <a:lnTo>
                  <a:pt x="420" y="263"/>
                </a:lnTo>
                <a:lnTo>
                  <a:pt x="409" y="267"/>
                </a:lnTo>
                <a:lnTo>
                  <a:pt x="402" y="269"/>
                </a:lnTo>
                <a:lnTo>
                  <a:pt x="402" y="269"/>
                </a:lnTo>
                <a:lnTo>
                  <a:pt x="389" y="265"/>
                </a:lnTo>
                <a:lnTo>
                  <a:pt x="389" y="265"/>
                </a:lnTo>
                <a:lnTo>
                  <a:pt x="387" y="260"/>
                </a:lnTo>
                <a:lnTo>
                  <a:pt x="386" y="250"/>
                </a:lnTo>
                <a:lnTo>
                  <a:pt x="385" y="233"/>
                </a:lnTo>
                <a:lnTo>
                  <a:pt x="404" y="207"/>
                </a:lnTo>
                <a:lnTo>
                  <a:pt x="404" y="207"/>
                </a:lnTo>
                <a:lnTo>
                  <a:pt x="411" y="209"/>
                </a:lnTo>
                <a:lnTo>
                  <a:pt x="416" y="209"/>
                </a:lnTo>
                <a:lnTo>
                  <a:pt x="418" y="207"/>
                </a:lnTo>
                <a:lnTo>
                  <a:pt x="420" y="205"/>
                </a:lnTo>
                <a:lnTo>
                  <a:pt x="420" y="205"/>
                </a:lnTo>
                <a:lnTo>
                  <a:pt x="425" y="192"/>
                </a:lnTo>
                <a:lnTo>
                  <a:pt x="431" y="173"/>
                </a:lnTo>
                <a:lnTo>
                  <a:pt x="439" y="138"/>
                </a:lnTo>
                <a:lnTo>
                  <a:pt x="439" y="138"/>
                </a:lnTo>
                <a:lnTo>
                  <a:pt x="440" y="131"/>
                </a:lnTo>
                <a:lnTo>
                  <a:pt x="440" y="126"/>
                </a:lnTo>
                <a:lnTo>
                  <a:pt x="439" y="121"/>
                </a:lnTo>
                <a:lnTo>
                  <a:pt x="439" y="121"/>
                </a:lnTo>
                <a:lnTo>
                  <a:pt x="453" y="120"/>
                </a:lnTo>
                <a:lnTo>
                  <a:pt x="462" y="118"/>
                </a:lnTo>
                <a:lnTo>
                  <a:pt x="465" y="117"/>
                </a:lnTo>
                <a:lnTo>
                  <a:pt x="465" y="115"/>
                </a:lnTo>
                <a:lnTo>
                  <a:pt x="465" y="115"/>
                </a:lnTo>
                <a:lnTo>
                  <a:pt x="464" y="112"/>
                </a:lnTo>
                <a:lnTo>
                  <a:pt x="461" y="109"/>
                </a:lnTo>
                <a:lnTo>
                  <a:pt x="453" y="103"/>
                </a:lnTo>
                <a:lnTo>
                  <a:pt x="443" y="95"/>
                </a:lnTo>
                <a:lnTo>
                  <a:pt x="443" y="95"/>
                </a:lnTo>
                <a:lnTo>
                  <a:pt x="445" y="89"/>
                </a:lnTo>
                <a:lnTo>
                  <a:pt x="449" y="80"/>
                </a:lnTo>
                <a:lnTo>
                  <a:pt x="449" y="80"/>
                </a:lnTo>
                <a:lnTo>
                  <a:pt x="453" y="72"/>
                </a:lnTo>
                <a:lnTo>
                  <a:pt x="461" y="58"/>
                </a:lnTo>
                <a:lnTo>
                  <a:pt x="469" y="44"/>
                </a:lnTo>
                <a:lnTo>
                  <a:pt x="471" y="38"/>
                </a:lnTo>
                <a:lnTo>
                  <a:pt x="471" y="35"/>
                </a:lnTo>
                <a:lnTo>
                  <a:pt x="471" y="35"/>
                </a:lnTo>
                <a:lnTo>
                  <a:pt x="471" y="27"/>
                </a:lnTo>
                <a:lnTo>
                  <a:pt x="470" y="23"/>
                </a:lnTo>
                <a:lnTo>
                  <a:pt x="469" y="19"/>
                </a:lnTo>
                <a:lnTo>
                  <a:pt x="469" y="19"/>
                </a:lnTo>
                <a:lnTo>
                  <a:pt x="465" y="15"/>
                </a:lnTo>
                <a:lnTo>
                  <a:pt x="461" y="14"/>
                </a:lnTo>
                <a:lnTo>
                  <a:pt x="456" y="13"/>
                </a:lnTo>
                <a:lnTo>
                  <a:pt x="456" y="13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5"/>
          <p:cNvSpPr>
            <a:spLocks noEditPoints="1"/>
          </p:cNvSpPr>
          <p:nvPr/>
        </p:nvSpPr>
        <p:spPr bwMode="auto">
          <a:xfrm>
            <a:off x="834378" y="818710"/>
            <a:ext cx="822527" cy="1617238"/>
          </a:xfrm>
          <a:custGeom>
            <a:avLst/>
            <a:gdLst>
              <a:gd name="T0" fmla="*/ 401 w 621"/>
              <a:gd name="T1" fmla="*/ 91 h 1221"/>
              <a:gd name="T2" fmla="*/ 392 w 621"/>
              <a:gd name="T3" fmla="*/ 116 h 1221"/>
              <a:gd name="T4" fmla="*/ 382 w 621"/>
              <a:gd name="T5" fmla="*/ 145 h 1221"/>
              <a:gd name="T6" fmla="*/ 281 w 621"/>
              <a:gd name="T7" fmla="*/ 198 h 1221"/>
              <a:gd name="T8" fmla="*/ 254 w 621"/>
              <a:gd name="T9" fmla="*/ 283 h 1221"/>
              <a:gd name="T10" fmla="*/ 241 w 621"/>
              <a:gd name="T11" fmla="*/ 341 h 1221"/>
              <a:gd name="T12" fmla="*/ 223 w 621"/>
              <a:gd name="T13" fmla="*/ 430 h 1221"/>
              <a:gd name="T14" fmla="*/ 203 w 621"/>
              <a:gd name="T15" fmla="*/ 510 h 1221"/>
              <a:gd name="T16" fmla="*/ 187 w 621"/>
              <a:gd name="T17" fmla="*/ 534 h 1221"/>
              <a:gd name="T18" fmla="*/ 189 w 621"/>
              <a:gd name="T19" fmla="*/ 571 h 1221"/>
              <a:gd name="T20" fmla="*/ 183 w 621"/>
              <a:gd name="T21" fmla="*/ 621 h 1221"/>
              <a:gd name="T22" fmla="*/ 185 w 621"/>
              <a:gd name="T23" fmla="*/ 669 h 1221"/>
              <a:gd name="T24" fmla="*/ 203 w 621"/>
              <a:gd name="T25" fmla="*/ 694 h 1221"/>
              <a:gd name="T26" fmla="*/ 222 w 621"/>
              <a:gd name="T27" fmla="*/ 794 h 1221"/>
              <a:gd name="T28" fmla="*/ 196 w 621"/>
              <a:gd name="T29" fmla="*/ 871 h 1221"/>
              <a:gd name="T30" fmla="*/ 165 w 621"/>
              <a:gd name="T31" fmla="*/ 903 h 1221"/>
              <a:gd name="T32" fmla="*/ 143 w 621"/>
              <a:gd name="T33" fmla="*/ 925 h 1221"/>
              <a:gd name="T34" fmla="*/ 105 w 621"/>
              <a:gd name="T35" fmla="*/ 990 h 1221"/>
              <a:gd name="T36" fmla="*/ 71 w 621"/>
              <a:gd name="T37" fmla="*/ 1025 h 1221"/>
              <a:gd name="T38" fmla="*/ 39 w 621"/>
              <a:gd name="T39" fmla="*/ 1071 h 1221"/>
              <a:gd name="T40" fmla="*/ 18 w 621"/>
              <a:gd name="T41" fmla="*/ 1090 h 1221"/>
              <a:gd name="T42" fmla="*/ 2 w 621"/>
              <a:gd name="T43" fmla="*/ 1121 h 1221"/>
              <a:gd name="T44" fmla="*/ 161 w 621"/>
              <a:gd name="T45" fmla="*/ 1214 h 1221"/>
              <a:gd name="T46" fmla="*/ 181 w 621"/>
              <a:gd name="T47" fmla="*/ 1208 h 1221"/>
              <a:gd name="T48" fmla="*/ 171 w 621"/>
              <a:gd name="T49" fmla="*/ 1179 h 1221"/>
              <a:gd name="T50" fmla="*/ 128 w 621"/>
              <a:gd name="T51" fmla="*/ 1160 h 1221"/>
              <a:gd name="T52" fmla="*/ 147 w 621"/>
              <a:gd name="T53" fmla="*/ 1128 h 1221"/>
              <a:gd name="T54" fmla="*/ 300 w 621"/>
              <a:gd name="T55" fmla="*/ 912 h 1221"/>
              <a:gd name="T56" fmla="*/ 328 w 621"/>
              <a:gd name="T57" fmla="*/ 934 h 1221"/>
              <a:gd name="T58" fmla="*/ 334 w 621"/>
              <a:gd name="T59" fmla="*/ 919 h 1221"/>
              <a:gd name="T60" fmla="*/ 330 w 621"/>
              <a:gd name="T61" fmla="*/ 892 h 1221"/>
              <a:gd name="T62" fmla="*/ 345 w 621"/>
              <a:gd name="T63" fmla="*/ 878 h 1221"/>
              <a:gd name="T64" fmla="*/ 414 w 621"/>
              <a:gd name="T65" fmla="*/ 1028 h 1221"/>
              <a:gd name="T66" fmla="*/ 414 w 621"/>
              <a:gd name="T67" fmla="*/ 1094 h 1221"/>
              <a:gd name="T68" fmla="*/ 408 w 621"/>
              <a:gd name="T69" fmla="*/ 1221 h 1221"/>
              <a:gd name="T70" fmla="*/ 619 w 621"/>
              <a:gd name="T71" fmla="*/ 1188 h 1221"/>
              <a:gd name="T72" fmla="*/ 581 w 621"/>
              <a:gd name="T73" fmla="*/ 1179 h 1221"/>
              <a:gd name="T74" fmla="*/ 505 w 621"/>
              <a:gd name="T75" fmla="*/ 1108 h 1221"/>
              <a:gd name="T76" fmla="*/ 521 w 621"/>
              <a:gd name="T77" fmla="*/ 1063 h 1221"/>
              <a:gd name="T78" fmla="*/ 515 w 621"/>
              <a:gd name="T79" fmla="*/ 1044 h 1221"/>
              <a:gd name="T80" fmla="*/ 469 w 621"/>
              <a:gd name="T81" fmla="*/ 576 h 1221"/>
              <a:gd name="T82" fmla="*/ 511 w 621"/>
              <a:gd name="T83" fmla="*/ 546 h 1221"/>
              <a:gd name="T84" fmla="*/ 480 w 621"/>
              <a:gd name="T85" fmla="*/ 412 h 1221"/>
              <a:gd name="T86" fmla="*/ 485 w 621"/>
              <a:gd name="T87" fmla="*/ 378 h 1221"/>
              <a:gd name="T88" fmla="*/ 479 w 621"/>
              <a:gd name="T89" fmla="*/ 289 h 1221"/>
              <a:gd name="T90" fmla="*/ 467 w 621"/>
              <a:gd name="T91" fmla="*/ 243 h 1221"/>
              <a:gd name="T92" fmla="*/ 488 w 621"/>
              <a:gd name="T93" fmla="*/ 209 h 1221"/>
              <a:gd name="T94" fmla="*/ 520 w 621"/>
              <a:gd name="T95" fmla="*/ 194 h 1221"/>
              <a:gd name="T96" fmla="*/ 523 w 621"/>
              <a:gd name="T97" fmla="*/ 171 h 1221"/>
              <a:gd name="T98" fmla="*/ 528 w 621"/>
              <a:gd name="T99" fmla="*/ 146 h 1221"/>
              <a:gd name="T100" fmla="*/ 527 w 621"/>
              <a:gd name="T101" fmla="*/ 84 h 1221"/>
              <a:gd name="T102" fmla="*/ 527 w 621"/>
              <a:gd name="T103" fmla="*/ 62 h 1221"/>
              <a:gd name="T104" fmla="*/ 559 w 621"/>
              <a:gd name="T105" fmla="*/ 44 h 1221"/>
              <a:gd name="T106" fmla="*/ 574 w 621"/>
              <a:gd name="T107" fmla="*/ 24 h 1221"/>
              <a:gd name="T108" fmla="*/ 541 w 621"/>
              <a:gd name="T109" fmla="*/ 3 h 1221"/>
              <a:gd name="T110" fmla="*/ 454 w 621"/>
              <a:gd name="T111" fmla="*/ 11 h 1221"/>
              <a:gd name="T112" fmla="*/ 372 w 621"/>
              <a:gd name="T113" fmla="*/ 29 h 1221"/>
              <a:gd name="T114" fmla="*/ 379 w 621"/>
              <a:gd name="T115" fmla="*/ 46 h 1221"/>
              <a:gd name="T116" fmla="*/ 257 w 621"/>
              <a:gd name="T117" fmla="*/ 742 h 1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21" h="1221">
                <a:moveTo>
                  <a:pt x="379" y="46"/>
                </a:moveTo>
                <a:lnTo>
                  <a:pt x="395" y="56"/>
                </a:lnTo>
                <a:lnTo>
                  <a:pt x="399" y="71"/>
                </a:lnTo>
                <a:lnTo>
                  <a:pt x="408" y="91"/>
                </a:lnTo>
                <a:lnTo>
                  <a:pt x="401" y="91"/>
                </a:lnTo>
                <a:lnTo>
                  <a:pt x="401" y="91"/>
                </a:lnTo>
                <a:lnTo>
                  <a:pt x="399" y="92"/>
                </a:lnTo>
                <a:lnTo>
                  <a:pt x="396" y="95"/>
                </a:lnTo>
                <a:lnTo>
                  <a:pt x="394" y="100"/>
                </a:lnTo>
                <a:lnTo>
                  <a:pt x="392" y="110"/>
                </a:lnTo>
                <a:lnTo>
                  <a:pt x="392" y="110"/>
                </a:lnTo>
                <a:lnTo>
                  <a:pt x="392" y="116"/>
                </a:lnTo>
                <a:lnTo>
                  <a:pt x="394" y="122"/>
                </a:lnTo>
                <a:lnTo>
                  <a:pt x="396" y="129"/>
                </a:lnTo>
                <a:lnTo>
                  <a:pt x="400" y="135"/>
                </a:lnTo>
                <a:lnTo>
                  <a:pt x="401" y="136"/>
                </a:lnTo>
                <a:lnTo>
                  <a:pt x="395" y="149"/>
                </a:lnTo>
                <a:lnTo>
                  <a:pt x="382" y="145"/>
                </a:lnTo>
                <a:lnTo>
                  <a:pt x="379" y="168"/>
                </a:lnTo>
                <a:lnTo>
                  <a:pt x="367" y="171"/>
                </a:lnTo>
                <a:lnTo>
                  <a:pt x="367" y="171"/>
                </a:lnTo>
                <a:lnTo>
                  <a:pt x="323" y="184"/>
                </a:lnTo>
                <a:lnTo>
                  <a:pt x="292" y="193"/>
                </a:lnTo>
                <a:lnTo>
                  <a:pt x="281" y="198"/>
                </a:lnTo>
                <a:lnTo>
                  <a:pt x="276" y="200"/>
                </a:lnTo>
                <a:lnTo>
                  <a:pt x="276" y="200"/>
                </a:lnTo>
                <a:lnTo>
                  <a:pt x="271" y="213"/>
                </a:lnTo>
                <a:lnTo>
                  <a:pt x="267" y="226"/>
                </a:lnTo>
                <a:lnTo>
                  <a:pt x="267" y="226"/>
                </a:lnTo>
                <a:lnTo>
                  <a:pt x="254" y="283"/>
                </a:lnTo>
                <a:lnTo>
                  <a:pt x="254" y="283"/>
                </a:lnTo>
                <a:lnTo>
                  <a:pt x="250" y="313"/>
                </a:lnTo>
                <a:lnTo>
                  <a:pt x="248" y="331"/>
                </a:lnTo>
                <a:lnTo>
                  <a:pt x="245" y="337"/>
                </a:lnTo>
                <a:lnTo>
                  <a:pt x="241" y="341"/>
                </a:lnTo>
                <a:lnTo>
                  <a:pt x="241" y="341"/>
                </a:lnTo>
                <a:lnTo>
                  <a:pt x="239" y="345"/>
                </a:lnTo>
                <a:lnTo>
                  <a:pt x="236" y="350"/>
                </a:lnTo>
                <a:lnTo>
                  <a:pt x="235" y="363"/>
                </a:lnTo>
                <a:lnTo>
                  <a:pt x="235" y="383"/>
                </a:lnTo>
                <a:lnTo>
                  <a:pt x="235" y="383"/>
                </a:lnTo>
                <a:lnTo>
                  <a:pt x="223" y="430"/>
                </a:lnTo>
                <a:lnTo>
                  <a:pt x="217" y="462"/>
                </a:lnTo>
                <a:lnTo>
                  <a:pt x="213" y="483"/>
                </a:lnTo>
                <a:lnTo>
                  <a:pt x="213" y="483"/>
                </a:lnTo>
                <a:lnTo>
                  <a:pt x="212" y="488"/>
                </a:lnTo>
                <a:lnTo>
                  <a:pt x="209" y="494"/>
                </a:lnTo>
                <a:lnTo>
                  <a:pt x="203" y="510"/>
                </a:lnTo>
                <a:lnTo>
                  <a:pt x="195" y="524"/>
                </a:lnTo>
                <a:lnTo>
                  <a:pt x="192" y="528"/>
                </a:lnTo>
                <a:lnTo>
                  <a:pt x="190" y="531"/>
                </a:lnTo>
                <a:lnTo>
                  <a:pt x="190" y="531"/>
                </a:lnTo>
                <a:lnTo>
                  <a:pt x="189" y="532"/>
                </a:lnTo>
                <a:lnTo>
                  <a:pt x="187" y="534"/>
                </a:lnTo>
                <a:lnTo>
                  <a:pt x="186" y="541"/>
                </a:lnTo>
                <a:lnTo>
                  <a:pt x="183" y="556"/>
                </a:lnTo>
                <a:lnTo>
                  <a:pt x="183" y="556"/>
                </a:lnTo>
                <a:lnTo>
                  <a:pt x="183" y="560"/>
                </a:lnTo>
                <a:lnTo>
                  <a:pt x="185" y="564"/>
                </a:lnTo>
                <a:lnTo>
                  <a:pt x="189" y="571"/>
                </a:lnTo>
                <a:lnTo>
                  <a:pt x="194" y="578"/>
                </a:lnTo>
                <a:lnTo>
                  <a:pt x="194" y="578"/>
                </a:lnTo>
                <a:lnTo>
                  <a:pt x="190" y="599"/>
                </a:lnTo>
                <a:lnTo>
                  <a:pt x="186" y="613"/>
                </a:lnTo>
                <a:lnTo>
                  <a:pt x="183" y="621"/>
                </a:lnTo>
                <a:lnTo>
                  <a:pt x="183" y="621"/>
                </a:lnTo>
                <a:lnTo>
                  <a:pt x="182" y="625"/>
                </a:lnTo>
                <a:lnTo>
                  <a:pt x="181" y="632"/>
                </a:lnTo>
                <a:lnTo>
                  <a:pt x="181" y="643"/>
                </a:lnTo>
                <a:lnTo>
                  <a:pt x="183" y="660"/>
                </a:lnTo>
                <a:lnTo>
                  <a:pt x="183" y="660"/>
                </a:lnTo>
                <a:lnTo>
                  <a:pt x="185" y="669"/>
                </a:lnTo>
                <a:lnTo>
                  <a:pt x="183" y="678"/>
                </a:lnTo>
                <a:lnTo>
                  <a:pt x="183" y="678"/>
                </a:lnTo>
                <a:lnTo>
                  <a:pt x="186" y="681"/>
                </a:lnTo>
                <a:lnTo>
                  <a:pt x="192" y="687"/>
                </a:lnTo>
                <a:lnTo>
                  <a:pt x="199" y="692"/>
                </a:lnTo>
                <a:lnTo>
                  <a:pt x="203" y="694"/>
                </a:lnTo>
                <a:lnTo>
                  <a:pt x="203" y="694"/>
                </a:lnTo>
                <a:lnTo>
                  <a:pt x="212" y="690"/>
                </a:lnTo>
                <a:lnTo>
                  <a:pt x="220" y="688"/>
                </a:lnTo>
                <a:lnTo>
                  <a:pt x="235" y="759"/>
                </a:lnTo>
                <a:lnTo>
                  <a:pt x="229" y="772"/>
                </a:lnTo>
                <a:lnTo>
                  <a:pt x="222" y="794"/>
                </a:lnTo>
                <a:lnTo>
                  <a:pt x="222" y="794"/>
                </a:lnTo>
                <a:lnTo>
                  <a:pt x="209" y="830"/>
                </a:lnTo>
                <a:lnTo>
                  <a:pt x="200" y="856"/>
                </a:lnTo>
                <a:lnTo>
                  <a:pt x="196" y="867"/>
                </a:lnTo>
                <a:lnTo>
                  <a:pt x="196" y="867"/>
                </a:lnTo>
                <a:lnTo>
                  <a:pt x="196" y="871"/>
                </a:lnTo>
                <a:lnTo>
                  <a:pt x="194" y="879"/>
                </a:lnTo>
                <a:lnTo>
                  <a:pt x="190" y="890"/>
                </a:lnTo>
                <a:lnTo>
                  <a:pt x="190" y="890"/>
                </a:lnTo>
                <a:lnTo>
                  <a:pt x="185" y="893"/>
                </a:lnTo>
                <a:lnTo>
                  <a:pt x="176" y="898"/>
                </a:lnTo>
                <a:lnTo>
                  <a:pt x="165" y="903"/>
                </a:lnTo>
                <a:lnTo>
                  <a:pt x="163" y="905"/>
                </a:lnTo>
                <a:lnTo>
                  <a:pt x="161" y="906"/>
                </a:lnTo>
                <a:lnTo>
                  <a:pt x="161" y="906"/>
                </a:lnTo>
                <a:lnTo>
                  <a:pt x="160" y="908"/>
                </a:lnTo>
                <a:lnTo>
                  <a:pt x="156" y="912"/>
                </a:lnTo>
                <a:lnTo>
                  <a:pt x="143" y="925"/>
                </a:lnTo>
                <a:lnTo>
                  <a:pt x="131" y="941"/>
                </a:lnTo>
                <a:lnTo>
                  <a:pt x="125" y="946"/>
                </a:lnTo>
                <a:lnTo>
                  <a:pt x="123" y="951"/>
                </a:lnTo>
                <a:lnTo>
                  <a:pt x="123" y="951"/>
                </a:lnTo>
                <a:lnTo>
                  <a:pt x="116" y="965"/>
                </a:lnTo>
                <a:lnTo>
                  <a:pt x="105" y="990"/>
                </a:lnTo>
                <a:lnTo>
                  <a:pt x="88" y="1025"/>
                </a:lnTo>
                <a:lnTo>
                  <a:pt x="88" y="1025"/>
                </a:lnTo>
                <a:lnTo>
                  <a:pt x="87" y="1026"/>
                </a:lnTo>
                <a:lnTo>
                  <a:pt x="84" y="1027"/>
                </a:lnTo>
                <a:lnTo>
                  <a:pt x="79" y="1027"/>
                </a:lnTo>
                <a:lnTo>
                  <a:pt x="71" y="1025"/>
                </a:lnTo>
                <a:lnTo>
                  <a:pt x="71" y="1025"/>
                </a:lnTo>
                <a:lnTo>
                  <a:pt x="67" y="1030"/>
                </a:lnTo>
                <a:lnTo>
                  <a:pt x="61" y="1041"/>
                </a:lnTo>
                <a:lnTo>
                  <a:pt x="49" y="1061"/>
                </a:lnTo>
                <a:lnTo>
                  <a:pt x="49" y="1061"/>
                </a:lnTo>
                <a:lnTo>
                  <a:pt x="39" y="1071"/>
                </a:lnTo>
                <a:lnTo>
                  <a:pt x="32" y="1077"/>
                </a:lnTo>
                <a:lnTo>
                  <a:pt x="30" y="1083"/>
                </a:lnTo>
                <a:lnTo>
                  <a:pt x="30" y="1083"/>
                </a:lnTo>
                <a:lnTo>
                  <a:pt x="29" y="1084"/>
                </a:lnTo>
                <a:lnTo>
                  <a:pt x="26" y="1085"/>
                </a:lnTo>
                <a:lnTo>
                  <a:pt x="18" y="1090"/>
                </a:lnTo>
                <a:lnTo>
                  <a:pt x="4" y="1096"/>
                </a:lnTo>
                <a:lnTo>
                  <a:pt x="4" y="1096"/>
                </a:lnTo>
                <a:lnTo>
                  <a:pt x="3" y="1099"/>
                </a:lnTo>
                <a:lnTo>
                  <a:pt x="2" y="1107"/>
                </a:lnTo>
                <a:lnTo>
                  <a:pt x="0" y="1115"/>
                </a:lnTo>
                <a:lnTo>
                  <a:pt x="2" y="1121"/>
                </a:lnTo>
                <a:lnTo>
                  <a:pt x="2" y="1121"/>
                </a:lnTo>
                <a:lnTo>
                  <a:pt x="5" y="1126"/>
                </a:lnTo>
                <a:lnTo>
                  <a:pt x="18" y="1138"/>
                </a:lnTo>
                <a:lnTo>
                  <a:pt x="53" y="1169"/>
                </a:lnTo>
                <a:lnTo>
                  <a:pt x="103" y="1214"/>
                </a:lnTo>
                <a:lnTo>
                  <a:pt x="161" y="1214"/>
                </a:lnTo>
                <a:lnTo>
                  <a:pt x="161" y="1214"/>
                </a:lnTo>
                <a:lnTo>
                  <a:pt x="169" y="1213"/>
                </a:lnTo>
                <a:lnTo>
                  <a:pt x="176" y="1212"/>
                </a:lnTo>
                <a:lnTo>
                  <a:pt x="178" y="1209"/>
                </a:lnTo>
                <a:lnTo>
                  <a:pt x="181" y="1208"/>
                </a:lnTo>
                <a:lnTo>
                  <a:pt x="181" y="1208"/>
                </a:lnTo>
                <a:lnTo>
                  <a:pt x="182" y="1203"/>
                </a:lnTo>
                <a:lnTo>
                  <a:pt x="181" y="1196"/>
                </a:lnTo>
                <a:lnTo>
                  <a:pt x="178" y="1188"/>
                </a:lnTo>
                <a:lnTo>
                  <a:pt x="174" y="1182"/>
                </a:lnTo>
                <a:lnTo>
                  <a:pt x="174" y="1182"/>
                </a:lnTo>
                <a:lnTo>
                  <a:pt x="171" y="1179"/>
                </a:lnTo>
                <a:lnTo>
                  <a:pt x="164" y="1176"/>
                </a:lnTo>
                <a:lnTo>
                  <a:pt x="150" y="1170"/>
                </a:lnTo>
                <a:lnTo>
                  <a:pt x="136" y="1166"/>
                </a:lnTo>
                <a:lnTo>
                  <a:pt x="129" y="1166"/>
                </a:lnTo>
                <a:lnTo>
                  <a:pt x="129" y="1166"/>
                </a:lnTo>
                <a:lnTo>
                  <a:pt x="128" y="1160"/>
                </a:lnTo>
                <a:lnTo>
                  <a:pt x="125" y="1146"/>
                </a:lnTo>
                <a:lnTo>
                  <a:pt x="123" y="1124"/>
                </a:lnTo>
                <a:lnTo>
                  <a:pt x="123" y="1124"/>
                </a:lnTo>
                <a:lnTo>
                  <a:pt x="145" y="1130"/>
                </a:lnTo>
                <a:lnTo>
                  <a:pt x="145" y="1130"/>
                </a:lnTo>
                <a:lnTo>
                  <a:pt x="147" y="1128"/>
                </a:lnTo>
                <a:lnTo>
                  <a:pt x="152" y="1121"/>
                </a:lnTo>
                <a:lnTo>
                  <a:pt x="165" y="1101"/>
                </a:lnTo>
                <a:lnTo>
                  <a:pt x="183" y="1070"/>
                </a:lnTo>
                <a:lnTo>
                  <a:pt x="280" y="958"/>
                </a:lnTo>
                <a:lnTo>
                  <a:pt x="300" y="912"/>
                </a:lnTo>
                <a:lnTo>
                  <a:pt x="300" y="912"/>
                </a:lnTo>
                <a:lnTo>
                  <a:pt x="306" y="923"/>
                </a:lnTo>
                <a:lnTo>
                  <a:pt x="315" y="934"/>
                </a:lnTo>
                <a:lnTo>
                  <a:pt x="315" y="934"/>
                </a:lnTo>
                <a:lnTo>
                  <a:pt x="319" y="937"/>
                </a:lnTo>
                <a:lnTo>
                  <a:pt x="323" y="937"/>
                </a:lnTo>
                <a:lnTo>
                  <a:pt x="328" y="934"/>
                </a:lnTo>
                <a:lnTo>
                  <a:pt x="332" y="932"/>
                </a:lnTo>
                <a:lnTo>
                  <a:pt x="332" y="932"/>
                </a:lnTo>
                <a:lnTo>
                  <a:pt x="333" y="928"/>
                </a:lnTo>
                <a:lnTo>
                  <a:pt x="334" y="924"/>
                </a:lnTo>
                <a:lnTo>
                  <a:pt x="334" y="919"/>
                </a:lnTo>
                <a:lnTo>
                  <a:pt x="334" y="919"/>
                </a:lnTo>
                <a:lnTo>
                  <a:pt x="330" y="905"/>
                </a:lnTo>
                <a:lnTo>
                  <a:pt x="328" y="896"/>
                </a:lnTo>
                <a:lnTo>
                  <a:pt x="328" y="893"/>
                </a:lnTo>
                <a:lnTo>
                  <a:pt x="328" y="893"/>
                </a:lnTo>
                <a:lnTo>
                  <a:pt x="329" y="893"/>
                </a:lnTo>
                <a:lnTo>
                  <a:pt x="330" y="892"/>
                </a:lnTo>
                <a:lnTo>
                  <a:pt x="333" y="887"/>
                </a:lnTo>
                <a:lnTo>
                  <a:pt x="336" y="880"/>
                </a:lnTo>
                <a:lnTo>
                  <a:pt x="338" y="878"/>
                </a:lnTo>
                <a:lnTo>
                  <a:pt x="338" y="878"/>
                </a:lnTo>
                <a:lnTo>
                  <a:pt x="341" y="878"/>
                </a:lnTo>
                <a:lnTo>
                  <a:pt x="345" y="878"/>
                </a:lnTo>
                <a:lnTo>
                  <a:pt x="351" y="880"/>
                </a:lnTo>
                <a:lnTo>
                  <a:pt x="351" y="880"/>
                </a:lnTo>
                <a:lnTo>
                  <a:pt x="376" y="964"/>
                </a:lnTo>
                <a:lnTo>
                  <a:pt x="376" y="964"/>
                </a:lnTo>
                <a:lnTo>
                  <a:pt x="414" y="1028"/>
                </a:lnTo>
                <a:lnTo>
                  <a:pt x="414" y="1028"/>
                </a:lnTo>
                <a:lnTo>
                  <a:pt x="416" y="1048"/>
                </a:lnTo>
                <a:lnTo>
                  <a:pt x="417" y="1062"/>
                </a:lnTo>
                <a:lnTo>
                  <a:pt x="418" y="1070"/>
                </a:lnTo>
                <a:lnTo>
                  <a:pt x="418" y="1070"/>
                </a:lnTo>
                <a:lnTo>
                  <a:pt x="417" y="1077"/>
                </a:lnTo>
                <a:lnTo>
                  <a:pt x="414" y="1094"/>
                </a:lnTo>
                <a:lnTo>
                  <a:pt x="408" y="1117"/>
                </a:lnTo>
                <a:lnTo>
                  <a:pt x="408" y="1117"/>
                </a:lnTo>
                <a:lnTo>
                  <a:pt x="409" y="1124"/>
                </a:lnTo>
                <a:lnTo>
                  <a:pt x="412" y="1133"/>
                </a:lnTo>
                <a:lnTo>
                  <a:pt x="414" y="1147"/>
                </a:lnTo>
                <a:lnTo>
                  <a:pt x="408" y="1221"/>
                </a:lnTo>
                <a:lnTo>
                  <a:pt x="600" y="1221"/>
                </a:lnTo>
                <a:lnTo>
                  <a:pt x="619" y="1217"/>
                </a:lnTo>
                <a:lnTo>
                  <a:pt x="619" y="1217"/>
                </a:lnTo>
                <a:lnTo>
                  <a:pt x="621" y="1205"/>
                </a:lnTo>
                <a:lnTo>
                  <a:pt x="621" y="1196"/>
                </a:lnTo>
                <a:lnTo>
                  <a:pt x="619" y="1188"/>
                </a:lnTo>
                <a:lnTo>
                  <a:pt x="619" y="1188"/>
                </a:lnTo>
                <a:lnTo>
                  <a:pt x="617" y="1186"/>
                </a:lnTo>
                <a:lnTo>
                  <a:pt x="613" y="1185"/>
                </a:lnTo>
                <a:lnTo>
                  <a:pt x="600" y="1181"/>
                </a:lnTo>
                <a:lnTo>
                  <a:pt x="581" y="1179"/>
                </a:lnTo>
                <a:lnTo>
                  <a:pt x="581" y="1179"/>
                </a:lnTo>
                <a:lnTo>
                  <a:pt x="560" y="1169"/>
                </a:lnTo>
                <a:lnTo>
                  <a:pt x="545" y="1161"/>
                </a:lnTo>
                <a:lnTo>
                  <a:pt x="537" y="1156"/>
                </a:lnTo>
                <a:lnTo>
                  <a:pt x="537" y="1156"/>
                </a:lnTo>
                <a:lnTo>
                  <a:pt x="519" y="1132"/>
                </a:lnTo>
                <a:lnTo>
                  <a:pt x="505" y="1108"/>
                </a:lnTo>
                <a:lnTo>
                  <a:pt x="505" y="1108"/>
                </a:lnTo>
                <a:lnTo>
                  <a:pt x="514" y="1097"/>
                </a:lnTo>
                <a:lnTo>
                  <a:pt x="524" y="1083"/>
                </a:lnTo>
                <a:lnTo>
                  <a:pt x="524" y="1083"/>
                </a:lnTo>
                <a:lnTo>
                  <a:pt x="523" y="1076"/>
                </a:lnTo>
                <a:lnTo>
                  <a:pt x="521" y="1063"/>
                </a:lnTo>
                <a:lnTo>
                  <a:pt x="519" y="1052"/>
                </a:lnTo>
                <a:lnTo>
                  <a:pt x="519" y="1048"/>
                </a:lnTo>
                <a:lnTo>
                  <a:pt x="518" y="1048"/>
                </a:lnTo>
                <a:lnTo>
                  <a:pt x="518" y="1048"/>
                </a:lnTo>
                <a:lnTo>
                  <a:pt x="516" y="1047"/>
                </a:lnTo>
                <a:lnTo>
                  <a:pt x="515" y="1044"/>
                </a:lnTo>
                <a:lnTo>
                  <a:pt x="511" y="1036"/>
                </a:lnTo>
                <a:lnTo>
                  <a:pt x="507" y="1025"/>
                </a:lnTo>
                <a:lnTo>
                  <a:pt x="511" y="954"/>
                </a:lnTo>
                <a:lnTo>
                  <a:pt x="507" y="912"/>
                </a:lnTo>
                <a:lnTo>
                  <a:pt x="475" y="752"/>
                </a:lnTo>
                <a:lnTo>
                  <a:pt x="469" y="576"/>
                </a:lnTo>
                <a:lnTo>
                  <a:pt x="485" y="585"/>
                </a:lnTo>
                <a:lnTo>
                  <a:pt x="498" y="578"/>
                </a:lnTo>
                <a:lnTo>
                  <a:pt x="498" y="578"/>
                </a:lnTo>
                <a:lnTo>
                  <a:pt x="505" y="564"/>
                </a:lnTo>
                <a:lnTo>
                  <a:pt x="511" y="546"/>
                </a:lnTo>
                <a:lnTo>
                  <a:pt x="511" y="546"/>
                </a:lnTo>
                <a:lnTo>
                  <a:pt x="503" y="516"/>
                </a:lnTo>
                <a:lnTo>
                  <a:pt x="494" y="489"/>
                </a:lnTo>
                <a:lnTo>
                  <a:pt x="479" y="485"/>
                </a:lnTo>
                <a:lnTo>
                  <a:pt x="479" y="485"/>
                </a:lnTo>
                <a:lnTo>
                  <a:pt x="479" y="443"/>
                </a:lnTo>
                <a:lnTo>
                  <a:pt x="480" y="412"/>
                </a:lnTo>
                <a:lnTo>
                  <a:pt x="480" y="402"/>
                </a:lnTo>
                <a:lnTo>
                  <a:pt x="481" y="396"/>
                </a:lnTo>
                <a:lnTo>
                  <a:pt x="481" y="396"/>
                </a:lnTo>
                <a:lnTo>
                  <a:pt x="483" y="393"/>
                </a:lnTo>
                <a:lnTo>
                  <a:pt x="484" y="389"/>
                </a:lnTo>
                <a:lnTo>
                  <a:pt x="485" y="378"/>
                </a:lnTo>
                <a:lnTo>
                  <a:pt x="485" y="364"/>
                </a:lnTo>
                <a:lnTo>
                  <a:pt x="485" y="364"/>
                </a:lnTo>
                <a:lnTo>
                  <a:pt x="481" y="329"/>
                </a:lnTo>
                <a:lnTo>
                  <a:pt x="479" y="305"/>
                </a:lnTo>
                <a:lnTo>
                  <a:pt x="479" y="289"/>
                </a:lnTo>
                <a:lnTo>
                  <a:pt x="479" y="289"/>
                </a:lnTo>
                <a:lnTo>
                  <a:pt x="479" y="285"/>
                </a:lnTo>
                <a:lnTo>
                  <a:pt x="478" y="280"/>
                </a:lnTo>
                <a:lnTo>
                  <a:pt x="474" y="265"/>
                </a:lnTo>
                <a:lnTo>
                  <a:pt x="469" y="251"/>
                </a:lnTo>
                <a:lnTo>
                  <a:pt x="467" y="245"/>
                </a:lnTo>
                <a:lnTo>
                  <a:pt x="467" y="243"/>
                </a:lnTo>
                <a:lnTo>
                  <a:pt x="467" y="243"/>
                </a:lnTo>
                <a:lnTo>
                  <a:pt x="472" y="225"/>
                </a:lnTo>
                <a:lnTo>
                  <a:pt x="476" y="209"/>
                </a:lnTo>
                <a:lnTo>
                  <a:pt x="476" y="209"/>
                </a:lnTo>
                <a:lnTo>
                  <a:pt x="480" y="209"/>
                </a:lnTo>
                <a:lnTo>
                  <a:pt x="488" y="209"/>
                </a:lnTo>
                <a:lnTo>
                  <a:pt x="499" y="207"/>
                </a:lnTo>
                <a:lnTo>
                  <a:pt x="506" y="204"/>
                </a:lnTo>
                <a:lnTo>
                  <a:pt x="512" y="202"/>
                </a:lnTo>
                <a:lnTo>
                  <a:pt x="512" y="202"/>
                </a:lnTo>
                <a:lnTo>
                  <a:pt x="518" y="198"/>
                </a:lnTo>
                <a:lnTo>
                  <a:pt x="520" y="194"/>
                </a:lnTo>
                <a:lnTo>
                  <a:pt x="521" y="189"/>
                </a:lnTo>
                <a:lnTo>
                  <a:pt x="521" y="185"/>
                </a:lnTo>
                <a:lnTo>
                  <a:pt x="519" y="177"/>
                </a:lnTo>
                <a:lnTo>
                  <a:pt x="518" y="175"/>
                </a:lnTo>
                <a:lnTo>
                  <a:pt x="518" y="175"/>
                </a:lnTo>
                <a:lnTo>
                  <a:pt x="523" y="171"/>
                </a:lnTo>
                <a:lnTo>
                  <a:pt x="527" y="168"/>
                </a:lnTo>
                <a:lnTo>
                  <a:pt x="530" y="164"/>
                </a:lnTo>
                <a:lnTo>
                  <a:pt x="530" y="164"/>
                </a:lnTo>
                <a:lnTo>
                  <a:pt x="530" y="163"/>
                </a:lnTo>
                <a:lnTo>
                  <a:pt x="530" y="158"/>
                </a:lnTo>
                <a:lnTo>
                  <a:pt x="528" y="146"/>
                </a:lnTo>
                <a:lnTo>
                  <a:pt x="525" y="133"/>
                </a:lnTo>
                <a:lnTo>
                  <a:pt x="524" y="120"/>
                </a:lnTo>
                <a:lnTo>
                  <a:pt x="524" y="120"/>
                </a:lnTo>
                <a:lnTo>
                  <a:pt x="524" y="107"/>
                </a:lnTo>
                <a:lnTo>
                  <a:pt x="525" y="96"/>
                </a:lnTo>
                <a:lnTo>
                  <a:pt x="527" y="84"/>
                </a:lnTo>
                <a:lnTo>
                  <a:pt x="527" y="84"/>
                </a:lnTo>
                <a:lnTo>
                  <a:pt x="550" y="78"/>
                </a:lnTo>
                <a:lnTo>
                  <a:pt x="550" y="78"/>
                </a:lnTo>
                <a:lnTo>
                  <a:pt x="539" y="70"/>
                </a:lnTo>
                <a:lnTo>
                  <a:pt x="527" y="62"/>
                </a:lnTo>
                <a:lnTo>
                  <a:pt x="527" y="62"/>
                </a:lnTo>
                <a:lnTo>
                  <a:pt x="528" y="60"/>
                </a:lnTo>
                <a:lnTo>
                  <a:pt x="532" y="57"/>
                </a:lnTo>
                <a:lnTo>
                  <a:pt x="539" y="52"/>
                </a:lnTo>
                <a:lnTo>
                  <a:pt x="539" y="52"/>
                </a:lnTo>
                <a:lnTo>
                  <a:pt x="546" y="49"/>
                </a:lnTo>
                <a:lnTo>
                  <a:pt x="559" y="44"/>
                </a:lnTo>
                <a:lnTo>
                  <a:pt x="564" y="40"/>
                </a:lnTo>
                <a:lnTo>
                  <a:pt x="570" y="35"/>
                </a:lnTo>
                <a:lnTo>
                  <a:pt x="574" y="30"/>
                </a:lnTo>
                <a:lnTo>
                  <a:pt x="574" y="26"/>
                </a:lnTo>
                <a:lnTo>
                  <a:pt x="574" y="24"/>
                </a:lnTo>
                <a:lnTo>
                  <a:pt x="574" y="24"/>
                </a:lnTo>
                <a:lnTo>
                  <a:pt x="573" y="17"/>
                </a:lnTo>
                <a:lnTo>
                  <a:pt x="569" y="13"/>
                </a:lnTo>
                <a:lnTo>
                  <a:pt x="564" y="9"/>
                </a:lnTo>
                <a:lnTo>
                  <a:pt x="558" y="7"/>
                </a:lnTo>
                <a:lnTo>
                  <a:pt x="546" y="4"/>
                </a:lnTo>
                <a:lnTo>
                  <a:pt x="541" y="3"/>
                </a:lnTo>
                <a:lnTo>
                  <a:pt x="537" y="2"/>
                </a:lnTo>
                <a:lnTo>
                  <a:pt x="537" y="2"/>
                </a:lnTo>
                <a:lnTo>
                  <a:pt x="530" y="0"/>
                </a:lnTo>
                <a:lnTo>
                  <a:pt x="519" y="0"/>
                </a:lnTo>
                <a:lnTo>
                  <a:pt x="488" y="6"/>
                </a:lnTo>
                <a:lnTo>
                  <a:pt x="454" y="11"/>
                </a:lnTo>
                <a:lnTo>
                  <a:pt x="434" y="13"/>
                </a:lnTo>
                <a:lnTo>
                  <a:pt x="434" y="13"/>
                </a:lnTo>
                <a:lnTo>
                  <a:pt x="418" y="16"/>
                </a:lnTo>
                <a:lnTo>
                  <a:pt x="398" y="21"/>
                </a:lnTo>
                <a:lnTo>
                  <a:pt x="378" y="26"/>
                </a:lnTo>
                <a:lnTo>
                  <a:pt x="372" y="29"/>
                </a:lnTo>
                <a:lnTo>
                  <a:pt x="369" y="30"/>
                </a:lnTo>
                <a:lnTo>
                  <a:pt x="369" y="30"/>
                </a:lnTo>
                <a:lnTo>
                  <a:pt x="370" y="34"/>
                </a:lnTo>
                <a:lnTo>
                  <a:pt x="374" y="39"/>
                </a:lnTo>
                <a:lnTo>
                  <a:pt x="379" y="46"/>
                </a:lnTo>
                <a:lnTo>
                  <a:pt x="379" y="46"/>
                </a:lnTo>
                <a:close/>
                <a:moveTo>
                  <a:pt x="245" y="684"/>
                </a:moveTo>
                <a:lnTo>
                  <a:pt x="245" y="684"/>
                </a:lnTo>
                <a:lnTo>
                  <a:pt x="248" y="671"/>
                </a:lnTo>
                <a:lnTo>
                  <a:pt x="261" y="660"/>
                </a:lnTo>
                <a:lnTo>
                  <a:pt x="270" y="703"/>
                </a:lnTo>
                <a:lnTo>
                  <a:pt x="257" y="742"/>
                </a:lnTo>
                <a:lnTo>
                  <a:pt x="257" y="742"/>
                </a:lnTo>
                <a:lnTo>
                  <a:pt x="245" y="684"/>
                </a:lnTo>
                <a:lnTo>
                  <a:pt x="245" y="684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4762891" y="818710"/>
            <a:ext cx="501883" cy="1597250"/>
          </a:xfrm>
          <a:custGeom>
            <a:avLst/>
            <a:gdLst>
              <a:gd name="T0" fmla="*/ 167 w 389"/>
              <a:gd name="T1" fmla="*/ 58 h 1238"/>
              <a:gd name="T2" fmla="*/ 174 w 389"/>
              <a:gd name="T3" fmla="*/ 44 h 1238"/>
              <a:gd name="T4" fmla="*/ 234 w 389"/>
              <a:gd name="T5" fmla="*/ 16 h 1238"/>
              <a:gd name="T6" fmla="*/ 320 w 389"/>
              <a:gd name="T7" fmla="*/ 1 h 1238"/>
              <a:gd name="T8" fmla="*/ 362 w 389"/>
              <a:gd name="T9" fmla="*/ 5 h 1238"/>
              <a:gd name="T10" fmla="*/ 343 w 389"/>
              <a:gd name="T11" fmla="*/ 38 h 1238"/>
              <a:gd name="T12" fmla="*/ 361 w 389"/>
              <a:gd name="T13" fmla="*/ 85 h 1238"/>
              <a:gd name="T14" fmla="*/ 371 w 389"/>
              <a:gd name="T15" fmla="*/ 102 h 1238"/>
              <a:gd name="T16" fmla="*/ 336 w 389"/>
              <a:gd name="T17" fmla="*/ 96 h 1238"/>
              <a:gd name="T18" fmla="*/ 344 w 389"/>
              <a:gd name="T19" fmla="*/ 151 h 1238"/>
              <a:gd name="T20" fmla="*/ 336 w 389"/>
              <a:gd name="T21" fmla="*/ 160 h 1238"/>
              <a:gd name="T22" fmla="*/ 317 w 389"/>
              <a:gd name="T23" fmla="*/ 195 h 1238"/>
              <a:gd name="T24" fmla="*/ 289 w 389"/>
              <a:gd name="T25" fmla="*/ 218 h 1238"/>
              <a:gd name="T26" fmla="*/ 300 w 389"/>
              <a:gd name="T27" fmla="*/ 267 h 1238"/>
              <a:gd name="T28" fmla="*/ 330 w 389"/>
              <a:gd name="T29" fmla="*/ 369 h 1238"/>
              <a:gd name="T30" fmla="*/ 329 w 389"/>
              <a:gd name="T31" fmla="*/ 458 h 1238"/>
              <a:gd name="T32" fmla="*/ 365 w 389"/>
              <a:gd name="T33" fmla="*/ 462 h 1238"/>
              <a:gd name="T34" fmla="*/ 381 w 389"/>
              <a:gd name="T35" fmla="*/ 458 h 1238"/>
              <a:gd name="T36" fmla="*/ 389 w 389"/>
              <a:gd name="T37" fmla="*/ 490 h 1238"/>
              <a:gd name="T38" fmla="*/ 370 w 389"/>
              <a:gd name="T39" fmla="*/ 521 h 1238"/>
              <a:gd name="T40" fmla="*/ 352 w 389"/>
              <a:gd name="T41" fmla="*/ 525 h 1238"/>
              <a:gd name="T42" fmla="*/ 334 w 389"/>
              <a:gd name="T43" fmla="*/ 724 h 1238"/>
              <a:gd name="T44" fmla="*/ 325 w 389"/>
              <a:gd name="T45" fmla="*/ 737 h 1238"/>
              <a:gd name="T46" fmla="*/ 325 w 389"/>
              <a:gd name="T47" fmla="*/ 804 h 1238"/>
              <a:gd name="T48" fmla="*/ 332 w 389"/>
              <a:gd name="T49" fmla="*/ 895 h 1238"/>
              <a:gd name="T50" fmla="*/ 311 w 389"/>
              <a:gd name="T51" fmla="*/ 926 h 1238"/>
              <a:gd name="T52" fmla="*/ 272 w 389"/>
              <a:gd name="T53" fmla="*/ 1113 h 1238"/>
              <a:gd name="T54" fmla="*/ 282 w 389"/>
              <a:gd name="T55" fmla="*/ 1158 h 1238"/>
              <a:gd name="T56" fmla="*/ 307 w 389"/>
              <a:gd name="T57" fmla="*/ 1192 h 1238"/>
              <a:gd name="T58" fmla="*/ 358 w 389"/>
              <a:gd name="T59" fmla="*/ 1202 h 1238"/>
              <a:gd name="T60" fmla="*/ 369 w 389"/>
              <a:gd name="T61" fmla="*/ 1226 h 1238"/>
              <a:gd name="T62" fmla="*/ 170 w 389"/>
              <a:gd name="T63" fmla="*/ 1238 h 1238"/>
              <a:gd name="T64" fmla="*/ 160 w 389"/>
              <a:gd name="T65" fmla="*/ 1158 h 1238"/>
              <a:gd name="T66" fmla="*/ 134 w 389"/>
              <a:gd name="T67" fmla="*/ 1097 h 1238"/>
              <a:gd name="T68" fmla="*/ 134 w 389"/>
              <a:gd name="T69" fmla="*/ 1107 h 1238"/>
              <a:gd name="T70" fmla="*/ 112 w 389"/>
              <a:gd name="T71" fmla="*/ 1142 h 1238"/>
              <a:gd name="T72" fmla="*/ 123 w 389"/>
              <a:gd name="T73" fmla="*/ 1177 h 1238"/>
              <a:gd name="T74" fmla="*/ 133 w 389"/>
              <a:gd name="T75" fmla="*/ 1207 h 1238"/>
              <a:gd name="T76" fmla="*/ 113 w 389"/>
              <a:gd name="T77" fmla="*/ 1220 h 1238"/>
              <a:gd name="T78" fmla="*/ 89 w 389"/>
              <a:gd name="T79" fmla="*/ 1198 h 1238"/>
              <a:gd name="T80" fmla="*/ 53 w 389"/>
              <a:gd name="T81" fmla="*/ 1153 h 1238"/>
              <a:gd name="T82" fmla="*/ 7 w 389"/>
              <a:gd name="T83" fmla="*/ 1091 h 1238"/>
              <a:gd name="T84" fmla="*/ 2 w 389"/>
              <a:gd name="T85" fmla="*/ 1059 h 1238"/>
              <a:gd name="T86" fmla="*/ 51 w 389"/>
              <a:gd name="T87" fmla="*/ 1008 h 1238"/>
              <a:gd name="T88" fmla="*/ 104 w 389"/>
              <a:gd name="T89" fmla="*/ 973 h 1238"/>
              <a:gd name="T90" fmla="*/ 134 w 389"/>
              <a:gd name="T91" fmla="*/ 761 h 1238"/>
              <a:gd name="T92" fmla="*/ 121 w 389"/>
              <a:gd name="T93" fmla="*/ 719 h 1238"/>
              <a:gd name="T94" fmla="*/ 103 w 389"/>
              <a:gd name="T95" fmla="*/ 693 h 1238"/>
              <a:gd name="T96" fmla="*/ 112 w 389"/>
              <a:gd name="T97" fmla="*/ 632 h 1238"/>
              <a:gd name="T98" fmla="*/ 125 w 389"/>
              <a:gd name="T99" fmla="*/ 561 h 1238"/>
              <a:gd name="T100" fmla="*/ 138 w 389"/>
              <a:gd name="T101" fmla="*/ 497 h 1238"/>
              <a:gd name="T102" fmla="*/ 130 w 389"/>
              <a:gd name="T103" fmla="*/ 476 h 1238"/>
              <a:gd name="T104" fmla="*/ 122 w 389"/>
              <a:gd name="T105" fmla="*/ 449 h 1238"/>
              <a:gd name="T106" fmla="*/ 121 w 389"/>
              <a:gd name="T107" fmla="*/ 301 h 1238"/>
              <a:gd name="T108" fmla="*/ 140 w 389"/>
              <a:gd name="T109" fmla="*/ 257 h 1238"/>
              <a:gd name="T110" fmla="*/ 192 w 389"/>
              <a:gd name="T111" fmla="*/ 173 h 1238"/>
              <a:gd name="T112" fmla="*/ 187 w 389"/>
              <a:gd name="T113" fmla="*/ 145 h 1238"/>
              <a:gd name="T114" fmla="*/ 185 w 389"/>
              <a:gd name="T115" fmla="*/ 129 h 1238"/>
              <a:gd name="T116" fmla="*/ 182 w 389"/>
              <a:gd name="T117" fmla="*/ 125 h 1238"/>
              <a:gd name="T118" fmla="*/ 192 w 389"/>
              <a:gd name="T119" fmla="*/ 87 h 1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89" h="1238">
                <a:moveTo>
                  <a:pt x="189" y="80"/>
                </a:moveTo>
                <a:lnTo>
                  <a:pt x="183" y="67"/>
                </a:lnTo>
                <a:lnTo>
                  <a:pt x="183" y="67"/>
                </a:lnTo>
                <a:lnTo>
                  <a:pt x="174" y="62"/>
                </a:lnTo>
                <a:lnTo>
                  <a:pt x="167" y="58"/>
                </a:lnTo>
                <a:lnTo>
                  <a:pt x="166" y="56"/>
                </a:lnTo>
                <a:lnTo>
                  <a:pt x="166" y="54"/>
                </a:lnTo>
                <a:lnTo>
                  <a:pt x="166" y="54"/>
                </a:lnTo>
                <a:lnTo>
                  <a:pt x="170" y="48"/>
                </a:lnTo>
                <a:lnTo>
                  <a:pt x="174" y="44"/>
                </a:lnTo>
                <a:lnTo>
                  <a:pt x="180" y="39"/>
                </a:lnTo>
                <a:lnTo>
                  <a:pt x="188" y="34"/>
                </a:lnTo>
                <a:lnTo>
                  <a:pt x="200" y="27"/>
                </a:lnTo>
                <a:lnTo>
                  <a:pt x="215" y="22"/>
                </a:lnTo>
                <a:lnTo>
                  <a:pt x="234" y="16"/>
                </a:lnTo>
                <a:lnTo>
                  <a:pt x="234" y="16"/>
                </a:lnTo>
                <a:lnTo>
                  <a:pt x="256" y="10"/>
                </a:lnTo>
                <a:lnTo>
                  <a:pt x="278" y="5"/>
                </a:lnTo>
                <a:lnTo>
                  <a:pt x="299" y="3"/>
                </a:lnTo>
                <a:lnTo>
                  <a:pt x="320" y="1"/>
                </a:lnTo>
                <a:lnTo>
                  <a:pt x="336" y="0"/>
                </a:lnTo>
                <a:lnTo>
                  <a:pt x="349" y="1"/>
                </a:lnTo>
                <a:lnTo>
                  <a:pt x="358" y="3"/>
                </a:lnTo>
                <a:lnTo>
                  <a:pt x="361" y="4"/>
                </a:lnTo>
                <a:lnTo>
                  <a:pt x="362" y="5"/>
                </a:lnTo>
                <a:lnTo>
                  <a:pt x="362" y="5"/>
                </a:lnTo>
                <a:lnTo>
                  <a:pt x="361" y="10"/>
                </a:lnTo>
                <a:lnTo>
                  <a:pt x="360" y="16"/>
                </a:lnTo>
                <a:lnTo>
                  <a:pt x="353" y="26"/>
                </a:lnTo>
                <a:lnTo>
                  <a:pt x="343" y="38"/>
                </a:lnTo>
                <a:lnTo>
                  <a:pt x="343" y="54"/>
                </a:lnTo>
                <a:lnTo>
                  <a:pt x="345" y="74"/>
                </a:lnTo>
                <a:lnTo>
                  <a:pt x="345" y="74"/>
                </a:lnTo>
                <a:lnTo>
                  <a:pt x="351" y="76"/>
                </a:lnTo>
                <a:lnTo>
                  <a:pt x="361" y="85"/>
                </a:lnTo>
                <a:lnTo>
                  <a:pt x="370" y="94"/>
                </a:lnTo>
                <a:lnTo>
                  <a:pt x="372" y="99"/>
                </a:lnTo>
                <a:lnTo>
                  <a:pt x="372" y="101"/>
                </a:lnTo>
                <a:lnTo>
                  <a:pt x="371" y="102"/>
                </a:lnTo>
                <a:lnTo>
                  <a:pt x="371" y="102"/>
                </a:lnTo>
                <a:lnTo>
                  <a:pt x="369" y="105"/>
                </a:lnTo>
                <a:lnTo>
                  <a:pt x="365" y="105"/>
                </a:lnTo>
                <a:lnTo>
                  <a:pt x="352" y="102"/>
                </a:lnTo>
                <a:lnTo>
                  <a:pt x="341" y="98"/>
                </a:lnTo>
                <a:lnTo>
                  <a:pt x="336" y="96"/>
                </a:lnTo>
                <a:lnTo>
                  <a:pt x="340" y="134"/>
                </a:lnTo>
                <a:lnTo>
                  <a:pt x="340" y="134"/>
                </a:lnTo>
                <a:lnTo>
                  <a:pt x="343" y="142"/>
                </a:lnTo>
                <a:lnTo>
                  <a:pt x="344" y="147"/>
                </a:lnTo>
                <a:lnTo>
                  <a:pt x="344" y="151"/>
                </a:lnTo>
                <a:lnTo>
                  <a:pt x="343" y="154"/>
                </a:lnTo>
                <a:lnTo>
                  <a:pt x="343" y="154"/>
                </a:lnTo>
                <a:lnTo>
                  <a:pt x="340" y="157"/>
                </a:lnTo>
                <a:lnTo>
                  <a:pt x="338" y="159"/>
                </a:lnTo>
                <a:lnTo>
                  <a:pt x="336" y="160"/>
                </a:lnTo>
                <a:lnTo>
                  <a:pt x="334" y="179"/>
                </a:lnTo>
                <a:lnTo>
                  <a:pt x="323" y="186"/>
                </a:lnTo>
                <a:lnTo>
                  <a:pt x="323" y="186"/>
                </a:lnTo>
                <a:lnTo>
                  <a:pt x="321" y="191"/>
                </a:lnTo>
                <a:lnTo>
                  <a:pt x="317" y="195"/>
                </a:lnTo>
                <a:lnTo>
                  <a:pt x="311" y="199"/>
                </a:lnTo>
                <a:lnTo>
                  <a:pt x="311" y="199"/>
                </a:lnTo>
                <a:lnTo>
                  <a:pt x="296" y="203"/>
                </a:lnTo>
                <a:lnTo>
                  <a:pt x="289" y="205"/>
                </a:lnTo>
                <a:lnTo>
                  <a:pt x="289" y="218"/>
                </a:lnTo>
                <a:lnTo>
                  <a:pt x="298" y="237"/>
                </a:lnTo>
                <a:lnTo>
                  <a:pt x="298" y="237"/>
                </a:lnTo>
                <a:lnTo>
                  <a:pt x="295" y="250"/>
                </a:lnTo>
                <a:lnTo>
                  <a:pt x="295" y="250"/>
                </a:lnTo>
                <a:lnTo>
                  <a:pt x="300" y="267"/>
                </a:lnTo>
                <a:lnTo>
                  <a:pt x="312" y="305"/>
                </a:lnTo>
                <a:lnTo>
                  <a:pt x="323" y="343"/>
                </a:lnTo>
                <a:lnTo>
                  <a:pt x="329" y="359"/>
                </a:lnTo>
                <a:lnTo>
                  <a:pt x="330" y="369"/>
                </a:lnTo>
                <a:lnTo>
                  <a:pt x="330" y="369"/>
                </a:lnTo>
                <a:lnTo>
                  <a:pt x="331" y="399"/>
                </a:lnTo>
                <a:lnTo>
                  <a:pt x="330" y="419"/>
                </a:lnTo>
                <a:lnTo>
                  <a:pt x="330" y="419"/>
                </a:lnTo>
                <a:lnTo>
                  <a:pt x="329" y="444"/>
                </a:lnTo>
                <a:lnTo>
                  <a:pt x="329" y="458"/>
                </a:lnTo>
                <a:lnTo>
                  <a:pt x="330" y="464"/>
                </a:lnTo>
                <a:lnTo>
                  <a:pt x="330" y="464"/>
                </a:lnTo>
                <a:lnTo>
                  <a:pt x="343" y="458"/>
                </a:lnTo>
                <a:lnTo>
                  <a:pt x="356" y="452"/>
                </a:lnTo>
                <a:lnTo>
                  <a:pt x="365" y="462"/>
                </a:lnTo>
                <a:lnTo>
                  <a:pt x="365" y="462"/>
                </a:lnTo>
                <a:lnTo>
                  <a:pt x="372" y="458"/>
                </a:lnTo>
                <a:lnTo>
                  <a:pt x="378" y="457"/>
                </a:lnTo>
                <a:lnTo>
                  <a:pt x="380" y="457"/>
                </a:lnTo>
                <a:lnTo>
                  <a:pt x="381" y="458"/>
                </a:lnTo>
                <a:lnTo>
                  <a:pt x="381" y="458"/>
                </a:lnTo>
                <a:lnTo>
                  <a:pt x="384" y="464"/>
                </a:lnTo>
                <a:lnTo>
                  <a:pt x="388" y="477"/>
                </a:lnTo>
                <a:lnTo>
                  <a:pt x="389" y="484"/>
                </a:lnTo>
                <a:lnTo>
                  <a:pt x="389" y="490"/>
                </a:lnTo>
                <a:lnTo>
                  <a:pt x="388" y="497"/>
                </a:lnTo>
                <a:lnTo>
                  <a:pt x="384" y="503"/>
                </a:lnTo>
                <a:lnTo>
                  <a:pt x="384" y="503"/>
                </a:lnTo>
                <a:lnTo>
                  <a:pt x="376" y="514"/>
                </a:lnTo>
                <a:lnTo>
                  <a:pt x="370" y="521"/>
                </a:lnTo>
                <a:lnTo>
                  <a:pt x="366" y="524"/>
                </a:lnTo>
                <a:lnTo>
                  <a:pt x="361" y="526"/>
                </a:lnTo>
                <a:lnTo>
                  <a:pt x="357" y="526"/>
                </a:lnTo>
                <a:lnTo>
                  <a:pt x="352" y="525"/>
                </a:lnTo>
                <a:lnTo>
                  <a:pt x="352" y="525"/>
                </a:lnTo>
                <a:lnTo>
                  <a:pt x="323" y="516"/>
                </a:lnTo>
                <a:lnTo>
                  <a:pt x="323" y="622"/>
                </a:lnTo>
                <a:lnTo>
                  <a:pt x="336" y="715"/>
                </a:lnTo>
                <a:lnTo>
                  <a:pt x="336" y="715"/>
                </a:lnTo>
                <a:lnTo>
                  <a:pt x="334" y="724"/>
                </a:lnTo>
                <a:lnTo>
                  <a:pt x="331" y="730"/>
                </a:lnTo>
                <a:lnTo>
                  <a:pt x="329" y="733"/>
                </a:lnTo>
                <a:lnTo>
                  <a:pt x="327" y="734"/>
                </a:lnTo>
                <a:lnTo>
                  <a:pt x="327" y="734"/>
                </a:lnTo>
                <a:lnTo>
                  <a:pt x="325" y="737"/>
                </a:lnTo>
                <a:lnTo>
                  <a:pt x="322" y="739"/>
                </a:lnTo>
                <a:lnTo>
                  <a:pt x="320" y="746"/>
                </a:lnTo>
                <a:lnTo>
                  <a:pt x="317" y="753"/>
                </a:lnTo>
                <a:lnTo>
                  <a:pt x="317" y="753"/>
                </a:lnTo>
                <a:lnTo>
                  <a:pt x="325" y="804"/>
                </a:lnTo>
                <a:lnTo>
                  <a:pt x="334" y="872"/>
                </a:lnTo>
                <a:lnTo>
                  <a:pt x="334" y="872"/>
                </a:lnTo>
                <a:lnTo>
                  <a:pt x="334" y="881"/>
                </a:lnTo>
                <a:lnTo>
                  <a:pt x="334" y="889"/>
                </a:lnTo>
                <a:lnTo>
                  <a:pt x="332" y="895"/>
                </a:lnTo>
                <a:lnTo>
                  <a:pt x="330" y="902"/>
                </a:lnTo>
                <a:lnTo>
                  <a:pt x="327" y="908"/>
                </a:lnTo>
                <a:lnTo>
                  <a:pt x="322" y="915"/>
                </a:lnTo>
                <a:lnTo>
                  <a:pt x="311" y="926"/>
                </a:lnTo>
                <a:lnTo>
                  <a:pt x="311" y="926"/>
                </a:lnTo>
                <a:lnTo>
                  <a:pt x="296" y="939"/>
                </a:lnTo>
                <a:lnTo>
                  <a:pt x="285" y="948"/>
                </a:lnTo>
                <a:lnTo>
                  <a:pt x="272" y="956"/>
                </a:lnTo>
                <a:lnTo>
                  <a:pt x="272" y="1084"/>
                </a:lnTo>
                <a:lnTo>
                  <a:pt x="272" y="1113"/>
                </a:lnTo>
                <a:lnTo>
                  <a:pt x="269" y="1126"/>
                </a:lnTo>
                <a:lnTo>
                  <a:pt x="269" y="1126"/>
                </a:lnTo>
                <a:lnTo>
                  <a:pt x="276" y="1140"/>
                </a:lnTo>
                <a:lnTo>
                  <a:pt x="282" y="1158"/>
                </a:lnTo>
                <a:lnTo>
                  <a:pt x="282" y="1158"/>
                </a:lnTo>
                <a:lnTo>
                  <a:pt x="285" y="1164"/>
                </a:lnTo>
                <a:lnTo>
                  <a:pt x="290" y="1174"/>
                </a:lnTo>
                <a:lnTo>
                  <a:pt x="298" y="1189"/>
                </a:lnTo>
                <a:lnTo>
                  <a:pt x="298" y="1189"/>
                </a:lnTo>
                <a:lnTo>
                  <a:pt x="307" y="1192"/>
                </a:lnTo>
                <a:lnTo>
                  <a:pt x="326" y="1196"/>
                </a:lnTo>
                <a:lnTo>
                  <a:pt x="347" y="1198"/>
                </a:lnTo>
                <a:lnTo>
                  <a:pt x="354" y="1201"/>
                </a:lnTo>
                <a:lnTo>
                  <a:pt x="358" y="1202"/>
                </a:lnTo>
                <a:lnTo>
                  <a:pt x="358" y="1202"/>
                </a:lnTo>
                <a:lnTo>
                  <a:pt x="361" y="1205"/>
                </a:lnTo>
                <a:lnTo>
                  <a:pt x="363" y="1207"/>
                </a:lnTo>
                <a:lnTo>
                  <a:pt x="366" y="1215"/>
                </a:lnTo>
                <a:lnTo>
                  <a:pt x="369" y="1222"/>
                </a:lnTo>
                <a:lnTo>
                  <a:pt x="369" y="1226"/>
                </a:lnTo>
                <a:lnTo>
                  <a:pt x="369" y="1226"/>
                </a:lnTo>
                <a:lnTo>
                  <a:pt x="366" y="1228"/>
                </a:lnTo>
                <a:lnTo>
                  <a:pt x="362" y="1233"/>
                </a:lnTo>
                <a:lnTo>
                  <a:pt x="356" y="1238"/>
                </a:lnTo>
                <a:lnTo>
                  <a:pt x="170" y="1238"/>
                </a:lnTo>
                <a:lnTo>
                  <a:pt x="166" y="1200"/>
                </a:lnTo>
                <a:lnTo>
                  <a:pt x="160" y="1189"/>
                </a:lnTo>
                <a:lnTo>
                  <a:pt x="160" y="1189"/>
                </a:lnTo>
                <a:lnTo>
                  <a:pt x="160" y="1175"/>
                </a:lnTo>
                <a:lnTo>
                  <a:pt x="160" y="1158"/>
                </a:lnTo>
                <a:lnTo>
                  <a:pt x="160" y="1158"/>
                </a:lnTo>
                <a:lnTo>
                  <a:pt x="162" y="1125"/>
                </a:lnTo>
                <a:lnTo>
                  <a:pt x="163" y="1094"/>
                </a:lnTo>
                <a:lnTo>
                  <a:pt x="153" y="1081"/>
                </a:lnTo>
                <a:lnTo>
                  <a:pt x="134" y="1097"/>
                </a:lnTo>
                <a:lnTo>
                  <a:pt x="134" y="1097"/>
                </a:lnTo>
                <a:lnTo>
                  <a:pt x="135" y="1102"/>
                </a:lnTo>
                <a:lnTo>
                  <a:pt x="135" y="1104"/>
                </a:lnTo>
                <a:lnTo>
                  <a:pt x="134" y="1107"/>
                </a:lnTo>
                <a:lnTo>
                  <a:pt x="134" y="1107"/>
                </a:lnTo>
                <a:lnTo>
                  <a:pt x="118" y="1120"/>
                </a:lnTo>
                <a:lnTo>
                  <a:pt x="118" y="1120"/>
                </a:lnTo>
                <a:lnTo>
                  <a:pt x="117" y="1122"/>
                </a:lnTo>
                <a:lnTo>
                  <a:pt x="113" y="1131"/>
                </a:lnTo>
                <a:lnTo>
                  <a:pt x="112" y="1142"/>
                </a:lnTo>
                <a:lnTo>
                  <a:pt x="111" y="1147"/>
                </a:lnTo>
                <a:lnTo>
                  <a:pt x="112" y="1152"/>
                </a:lnTo>
                <a:lnTo>
                  <a:pt x="112" y="1152"/>
                </a:lnTo>
                <a:lnTo>
                  <a:pt x="117" y="1162"/>
                </a:lnTo>
                <a:lnTo>
                  <a:pt x="123" y="1177"/>
                </a:lnTo>
                <a:lnTo>
                  <a:pt x="130" y="1189"/>
                </a:lnTo>
                <a:lnTo>
                  <a:pt x="134" y="1200"/>
                </a:lnTo>
                <a:lnTo>
                  <a:pt x="134" y="1200"/>
                </a:lnTo>
                <a:lnTo>
                  <a:pt x="134" y="1204"/>
                </a:lnTo>
                <a:lnTo>
                  <a:pt x="133" y="1207"/>
                </a:lnTo>
                <a:lnTo>
                  <a:pt x="130" y="1211"/>
                </a:lnTo>
                <a:lnTo>
                  <a:pt x="126" y="1215"/>
                </a:lnTo>
                <a:lnTo>
                  <a:pt x="122" y="1218"/>
                </a:lnTo>
                <a:lnTo>
                  <a:pt x="117" y="1220"/>
                </a:lnTo>
                <a:lnTo>
                  <a:pt x="113" y="1220"/>
                </a:lnTo>
                <a:lnTo>
                  <a:pt x="109" y="1219"/>
                </a:lnTo>
                <a:lnTo>
                  <a:pt x="109" y="1219"/>
                </a:lnTo>
                <a:lnTo>
                  <a:pt x="104" y="1215"/>
                </a:lnTo>
                <a:lnTo>
                  <a:pt x="99" y="1210"/>
                </a:lnTo>
                <a:lnTo>
                  <a:pt x="89" y="1198"/>
                </a:lnTo>
                <a:lnTo>
                  <a:pt x="78" y="1186"/>
                </a:lnTo>
                <a:lnTo>
                  <a:pt x="73" y="1180"/>
                </a:lnTo>
                <a:lnTo>
                  <a:pt x="73" y="1180"/>
                </a:lnTo>
                <a:lnTo>
                  <a:pt x="67" y="1171"/>
                </a:lnTo>
                <a:lnTo>
                  <a:pt x="53" y="1153"/>
                </a:lnTo>
                <a:lnTo>
                  <a:pt x="34" y="1126"/>
                </a:lnTo>
                <a:lnTo>
                  <a:pt x="32" y="1113"/>
                </a:lnTo>
                <a:lnTo>
                  <a:pt x="16" y="1109"/>
                </a:lnTo>
                <a:lnTo>
                  <a:pt x="16" y="1109"/>
                </a:lnTo>
                <a:lnTo>
                  <a:pt x="7" y="1091"/>
                </a:lnTo>
                <a:lnTo>
                  <a:pt x="1" y="1076"/>
                </a:lnTo>
                <a:lnTo>
                  <a:pt x="0" y="1069"/>
                </a:lnTo>
                <a:lnTo>
                  <a:pt x="0" y="1064"/>
                </a:lnTo>
                <a:lnTo>
                  <a:pt x="0" y="1064"/>
                </a:lnTo>
                <a:lnTo>
                  <a:pt x="2" y="1059"/>
                </a:lnTo>
                <a:lnTo>
                  <a:pt x="9" y="1053"/>
                </a:lnTo>
                <a:lnTo>
                  <a:pt x="25" y="1033"/>
                </a:lnTo>
                <a:lnTo>
                  <a:pt x="43" y="1015"/>
                </a:lnTo>
                <a:lnTo>
                  <a:pt x="51" y="1008"/>
                </a:lnTo>
                <a:lnTo>
                  <a:pt x="51" y="1008"/>
                </a:lnTo>
                <a:lnTo>
                  <a:pt x="55" y="1002"/>
                </a:lnTo>
                <a:lnTo>
                  <a:pt x="65" y="995"/>
                </a:lnTo>
                <a:lnTo>
                  <a:pt x="83" y="982"/>
                </a:lnTo>
                <a:lnTo>
                  <a:pt x="83" y="982"/>
                </a:lnTo>
                <a:lnTo>
                  <a:pt x="104" y="973"/>
                </a:lnTo>
                <a:lnTo>
                  <a:pt x="122" y="965"/>
                </a:lnTo>
                <a:lnTo>
                  <a:pt x="127" y="915"/>
                </a:lnTo>
                <a:lnTo>
                  <a:pt x="127" y="795"/>
                </a:lnTo>
                <a:lnTo>
                  <a:pt x="127" y="795"/>
                </a:lnTo>
                <a:lnTo>
                  <a:pt x="134" y="761"/>
                </a:lnTo>
                <a:lnTo>
                  <a:pt x="136" y="741"/>
                </a:lnTo>
                <a:lnTo>
                  <a:pt x="138" y="732"/>
                </a:lnTo>
                <a:lnTo>
                  <a:pt x="138" y="732"/>
                </a:lnTo>
                <a:lnTo>
                  <a:pt x="133" y="728"/>
                </a:lnTo>
                <a:lnTo>
                  <a:pt x="121" y="719"/>
                </a:lnTo>
                <a:lnTo>
                  <a:pt x="114" y="713"/>
                </a:lnTo>
                <a:lnTo>
                  <a:pt x="109" y="707"/>
                </a:lnTo>
                <a:lnTo>
                  <a:pt x="105" y="699"/>
                </a:lnTo>
                <a:lnTo>
                  <a:pt x="103" y="693"/>
                </a:lnTo>
                <a:lnTo>
                  <a:pt x="103" y="693"/>
                </a:lnTo>
                <a:lnTo>
                  <a:pt x="102" y="681"/>
                </a:lnTo>
                <a:lnTo>
                  <a:pt x="103" y="671"/>
                </a:lnTo>
                <a:lnTo>
                  <a:pt x="109" y="652"/>
                </a:lnTo>
                <a:lnTo>
                  <a:pt x="109" y="652"/>
                </a:lnTo>
                <a:lnTo>
                  <a:pt x="112" y="632"/>
                </a:lnTo>
                <a:lnTo>
                  <a:pt x="116" y="605"/>
                </a:lnTo>
                <a:lnTo>
                  <a:pt x="120" y="578"/>
                </a:lnTo>
                <a:lnTo>
                  <a:pt x="122" y="568"/>
                </a:lnTo>
                <a:lnTo>
                  <a:pt x="125" y="561"/>
                </a:lnTo>
                <a:lnTo>
                  <a:pt x="125" y="561"/>
                </a:lnTo>
                <a:lnTo>
                  <a:pt x="127" y="555"/>
                </a:lnTo>
                <a:lnTo>
                  <a:pt x="130" y="548"/>
                </a:lnTo>
                <a:lnTo>
                  <a:pt x="134" y="533"/>
                </a:lnTo>
                <a:lnTo>
                  <a:pt x="136" y="515"/>
                </a:lnTo>
                <a:lnTo>
                  <a:pt x="138" y="497"/>
                </a:lnTo>
                <a:lnTo>
                  <a:pt x="138" y="497"/>
                </a:lnTo>
                <a:lnTo>
                  <a:pt x="138" y="489"/>
                </a:lnTo>
                <a:lnTo>
                  <a:pt x="135" y="484"/>
                </a:lnTo>
                <a:lnTo>
                  <a:pt x="133" y="480"/>
                </a:lnTo>
                <a:lnTo>
                  <a:pt x="130" y="476"/>
                </a:lnTo>
                <a:lnTo>
                  <a:pt x="127" y="472"/>
                </a:lnTo>
                <a:lnTo>
                  <a:pt x="123" y="466"/>
                </a:lnTo>
                <a:lnTo>
                  <a:pt x="122" y="459"/>
                </a:lnTo>
                <a:lnTo>
                  <a:pt x="122" y="449"/>
                </a:lnTo>
                <a:lnTo>
                  <a:pt x="122" y="449"/>
                </a:lnTo>
                <a:lnTo>
                  <a:pt x="121" y="414"/>
                </a:lnTo>
                <a:lnTo>
                  <a:pt x="118" y="368"/>
                </a:lnTo>
                <a:lnTo>
                  <a:pt x="118" y="343"/>
                </a:lnTo>
                <a:lnTo>
                  <a:pt x="118" y="320"/>
                </a:lnTo>
                <a:lnTo>
                  <a:pt x="121" y="301"/>
                </a:lnTo>
                <a:lnTo>
                  <a:pt x="122" y="292"/>
                </a:lnTo>
                <a:lnTo>
                  <a:pt x="125" y="285"/>
                </a:lnTo>
                <a:lnTo>
                  <a:pt x="125" y="285"/>
                </a:lnTo>
                <a:lnTo>
                  <a:pt x="131" y="271"/>
                </a:lnTo>
                <a:lnTo>
                  <a:pt x="140" y="257"/>
                </a:lnTo>
                <a:lnTo>
                  <a:pt x="151" y="241"/>
                </a:lnTo>
                <a:lnTo>
                  <a:pt x="162" y="227"/>
                </a:lnTo>
                <a:lnTo>
                  <a:pt x="180" y="204"/>
                </a:lnTo>
                <a:lnTo>
                  <a:pt x="189" y="195"/>
                </a:lnTo>
                <a:lnTo>
                  <a:pt x="192" y="173"/>
                </a:lnTo>
                <a:lnTo>
                  <a:pt x="196" y="154"/>
                </a:lnTo>
                <a:lnTo>
                  <a:pt x="185" y="156"/>
                </a:lnTo>
                <a:lnTo>
                  <a:pt x="185" y="156"/>
                </a:lnTo>
                <a:lnTo>
                  <a:pt x="187" y="151"/>
                </a:lnTo>
                <a:lnTo>
                  <a:pt x="187" y="145"/>
                </a:lnTo>
                <a:lnTo>
                  <a:pt x="185" y="141"/>
                </a:lnTo>
                <a:lnTo>
                  <a:pt x="185" y="141"/>
                </a:lnTo>
                <a:lnTo>
                  <a:pt x="185" y="137"/>
                </a:lnTo>
                <a:lnTo>
                  <a:pt x="185" y="133"/>
                </a:lnTo>
                <a:lnTo>
                  <a:pt x="185" y="129"/>
                </a:lnTo>
                <a:lnTo>
                  <a:pt x="184" y="128"/>
                </a:lnTo>
                <a:lnTo>
                  <a:pt x="183" y="128"/>
                </a:lnTo>
                <a:lnTo>
                  <a:pt x="183" y="128"/>
                </a:lnTo>
                <a:lnTo>
                  <a:pt x="182" y="127"/>
                </a:lnTo>
                <a:lnTo>
                  <a:pt x="182" y="125"/>
                </a:lnTo>
                <a:lnTo>
                  <a:pt x="183" y="119"/>
                </a:lnTo>
                <a:lnTo>
                  <a:pt x="189" y="108"/>
                </a:lnTo>
                <a:lnTo>
                  <a:pt x="189" y="108"/>
                </a:lnTo>
                <a:lnTo>
                  <a:pt x="192" y="97"/>
                </a:lnTo>
                <a:lnTo>
                  <a:pt x="192" y="87"/>
                </a:lnTo>
                <a:lnTo>
                  <a:pt x="189" y="80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7"/>
          <p:cNvSpPr>
            <a:spLocks/>
          </p:cNvSpPr>
          <p:nvPr/>
        </p:nvSpPr>
        <p:spPr bwMode="auto">
          <a:xfrm>
            <a:off x="4762891" y="4595484"/>
            <a:ext cx="565282" cy="1755195"/>
          </a:xfrm>
          <a:custGeom>
            <a:avLst/>
            <a:gdLst>
              <a:gd name="T0" fmla="*/ 125 w 581"/>
              <a:gd name="T1" fmla="*/ 20 h 1804"/>
              <a:gd name="T2" fmla="*/ 105 w 581"/>
              <a:gd name="T3" fmla="*/ 38 h 1804"/>
              <a:gd name="T4" fmla="*/ 127 w 581"/>
              <a:gd name="T5" fmla="*/ 77 h 1804"/>
              <a:gd name="T6" fmla="*/ 136 w 581"/>
              <a:gd name="T7" fmla="*/ 117 h 1804"/>
              <a:gd name="T8" fmla="*/ 139 w 581"/>
              <a:gd name="T9" fmla="*/ 139 h 1804"/>
              <a:gd name="T10" fmla="*/ 145 w 581"/>
              <a:gd name="T11" fmla="*/ 220 h 1804"/>
              <a:gd name="T12" fmla="*/ 165 w 581"/>
              <a:gd name="T13" fmla="*/ 242 h 1804"/>
              <a:gd name="T14" fmla="*/ 86 w 581"/>
              <a:gd name="T15" fmla="*/ 302 h 1804"/>
              <a:gd name="T16" fmla="*/ 36 w 581"/>
              <a:gd name="T17" fmla="*/ 359 h 1804"/>
              <a:gd name="T18" fmla="*/ 0 w 581"/>
              <a:gd name="T19" fmla="*/ 414 h 1804"/>
              <a:gd name="T20" fmla="*/ 20 w 581"/>
              <a:gd name="T21" fmla="*/ 588 h 1804"/>
              <a:gd name="T22" fmla="*/ 26 w 581"/>
              <a:gd name="T23" fmla="*/ 689 h 1804"/>
              <a:gd name="T24" fmla="*/ 30 w 581"/>
              <a:gd name="T25" fmla="*/ 925 h 1804"/>
              <a:gd name="T26" fmla="*/ 26 w 581"/>
              <a:gd name="T27" fmla="*/ 1010 h 1804"/>
              <a:gd name="T28" fmla="*/ 26 w 581"/>
              <a:gd name="T29" fmla="*/ 1051 h 1804"/>
              <a:gd name="T30" fmla="*/ 40 w 581"/>
              <a:gd name="T31" fmla="*/ 1089 h 1804"/>
              <a:gd name="T32" fmla="*/ 98 w 581"/>
              <a:gd name="T33" fmla="*/ 1113 h 1804"/>
              <a:gd name="T34" fmla="*/ 117 w 581"/>
              <a:gd name="T35" fmla="*/ 1331 h 1804"/>
              <a:gd name="T36" fmla="*/ 100 w 581"/>
              <a:gd name="T37" fmla="*/ 1683 h 1804"/>
              <a:gd name="T38" fmla="*/ 64 w 581"/>
              <a:gd name="T39" fmla="*/ 1685 h 1804"/>
              <a:gd name="T40" fmla="*/ 36 w 581"/>
              <a:gd name="T41" fmla="*/ 1726 h 1804"/>
              <a:gd name="T42" fmla="*/ 42 w 581"/>
              <a:gd name="T43" fmla="*/ 1764 h 1804"/>
              <a:gd name="T44" fmla="*/ 107 w 581"/>
              <a:gd name="T45" fmla="*/ 1778 h 1804"/>
              <a:gd name="T46" fmla="*/ 264 w 581"/>
              <a:gd name="T47" fmla="*/ 1732 h 1804"/>
              <a:gd name="T48" fmla="*/ 274 w 581"/>
              <a:gd name="T49" fmla="*/ 1716 h 1804"/>
              <a:gd name="T50" fmla="*/ 286 w 581"/>
              <a:gd name="T51" fmla="*/ 1594 h 1804"/>
              <a:gd name="T52" fmla="*/ 264 w 581"/>
              <a:gd name="T53" fmla="*/ 1275 h 1804"/>
              <a:gd name="T54" fmla="*/ 327 w 581"/>
              <a:gd name="T55" fmla="*/ 1401 h 1804"/>
              <a:gd name="T56" fmla="*/ 323 w 581"/>
              <a:gd name="T57" fmla="*/ 1502 h 1804"/>
              <a:gd name="T58" fmla="*/ 317 w 581"/>
              <a:gd name="T59" fmla="*/ 1644 h 1804"/>
              <a:gd name="T60" fmla="*/ 359 w 581"/>
              <a:gd name="T61" fmla="*/ 1732 h 1804"/>
              <a:gd name="T62" fmla="*/ 361 w 581"/>
              <a:gd name="T63" fmla="*/ 1790 h 1804"/>
              <a:gd name="T64" fmla="*/ 405 w 581"/>
              <a:gd name="T65" fmla="*/ 1804 h 1804"/>
              <a:gd name="T66" fmla="*/ 458 w 581"/>
              <a:gd name="T67" fmla="*/ 1800 h 1804"/>
              <a:gd name="T68" fmla="*/ 500 w 581"/>
              <a:gd name="T69" fmla="*/ 1790 h 1804"/>
              <a:gd name="T70" fmla="*/ 494 w 581"/>
              <a:gd name="T71" fmla="*/ 1748 h 1804"/>
              <a:gd name="T72" fmla="*/ 474 w 581"/>
              <a:gd name="T73" fmla="*/ 1721 h 1804"/>
              <a:gd name="T74" fmla="*/ 507 w 581"/>
              <a:gd name="T75" fmla="*/ 1677 h 1804"/>
              <a:gd name="T76" fmla="*/ 499 w 581"/>
              <a:gd name="T77" fmla="*/ 1668 h 1804"/>
              <a:gd name="T78" fmla="*/ 507 w 581"/>
              <a:gd name="T79" fmla="*/ 1564 h 1804"/>
              <a:gd name="T80" fmla="*/ 520 w 581"/>
              <a:gd name="T81" fmla="*/ 1101 h 1804"/>
              <a:gd name="T82" fmla="*/ 517 w 581"/>
              <a:gd name="T83" fmla="*/ 837 h 1804"/>
              <a:gd name="T84" fmla="*/ 558 w 581"/>
              <a:gd name="T85" fmla="*/ 727 h 1804"/>
              <a:gd name="T86" fmla="*/ 580 w 581"/>
              <a:gd name="T87" fmla="*/ 655 h 1804"/>
              <a:gd name="T88" fmla="*/ 556 w 581"/>
              <a:gd name="T89" fmla="*/ 564 h 1804"/>
              <a:gd name="T90" fmla="*/ 534 w 581"/>
              <a:gd name="T91" fmla="*/ 410 h 1804"/>
              <a:gd name="T92" fmla="*/ 510 w 581"/>
              <a:gd name="T93" fmla="*/ 344 h 1804"/>
              <a:gd name="T94" fmla="*/ 472 w 581"/>
              <a:gd name="T95" fmla="*/ 314 h 1804"/>
              <a:gd name="T96" fmla="*/ 413 w 581"/>
              <a:gd name="T97" fmla="*/ 272 h 1804"/>
              <a:gd name="T98" fmla="*/ 310 w 581"/>
              <a:gd name="T99" fmla="*/ 210 h 1804"/>
              <a:gd name="T100" fmla="*/ 339 w 581"/>
              <a:gd name="T101" fmla="*/ 181 h 1804"/>
              <a:gd name="T102" fmla="*/ 341 w 581"/>
              <a:gd name="T103" fmla="*/ 140 h 1804"/>
              <a:gd name="T104" fmla="*/ 323 w 581"/>
              <a:gd name="T105" fmla="*/ 119 h 1804"/>
              <a:gd name="T106" fmla="*/ 372 w 581"/>
              <a:gd name="T107" fmla="*/ 84 h 1804"/>
              <a:gd name="T108" fmla="*/ 359 w 581"/>
              <a:gd name="T109" fmla="*/ 57 h 1804"/>
              <a:gd name="T110" fmla="*/ 304 w 581"/>
              <a:gd name="T111" fmla="*/ 20 h 1804"/>
              <a:gd name="T112" fmla="*/ 200 w 581"/>
              <a:gd name="T113" fmla="*/ 0 h 1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81" h="1804">
                <a:moveTo>
                  <a:pt x="200" y="0"/>
                </a:moveTo>
                <a:lnTo>
                  <a:pt x="200" y="0"/>
                </a:lnTo>
                <a:lnTo>
                  <a:pt x="186" y="2"/>
                </a:lnTo>
                <a:lnTo>
                  <a:pt x="156" y="10"/>
                </a:lnTo>
                <a:lnTo>
                  <a:pt x="140" y="15"/>
                </a:lnTo>
                <a:lnTo>
                  <a:pt x="125" y="20"/>
                </a:lnTo>
                <a:lnTo>
                  <a:pt x="114" y="26"/>
                </a:lnTo>
                <a:lnTo>
                  <a:pt x="109" y="30"/>
                </a:lnTo>
                <a:lnTo>
                  <a:pt x="107" y="32"/>
                </a:lnTo>
                <a:lnTo>
                  <a:pt x="107" y="32"/>
                </a:lnTo>
                <a:lnTo>
                  <a:pt x="105" y="36"/>
                </a:lnTo>
                <a:lnTo>
                  <a:pt x="105" y="38"/>
                </a:lnTo>
                <a:lnTo>
                  <a:pt x="107" y="46"/>
                </a:lnTo>
                <a:lnTo>
                  <a:pt x="110" y="53"/>
                </a:lnTo>
                <a:lnTo>
                  <a:pt x="115" y="59"/>
                </a:lnTo>
                <a:lnTo>
                  <a:pt x="124" y="72"/>
                </a:lnTo>
                <a:lnTo>
                  <a:pt x="127" y="76"/>
                </a:lnTo>
                <a:lnTo>
                  <a:pt x="127" y="77"/>
                </a:lnTo>
                <a:lnTo>
                  <a:pt x="127" y="78"/>
                </a:lnTo>
                <a:lnTo>
                  <a:pt x="127" y="78"/>
                </a:lnTo>
                <a:lnTo>
                  <a:pt x="117" y="84"/>
                </a:lnTo>
                <a:lnTo>
                  <a:pt x="103" y="97"/>
                </a:lnTo>
                <a:lnTo>
                  <a:pt x="84" y="113"/>
                </a:lnTo>
                <a:lnTo>
                  <a:pt x="136" y="117"/>
                </a:lnTo>
                <a:lnTo>
                  <a:pt x="136" y="117"/>
                </a:lnTo>
                <a:lnTo>
                  <a:pt x="136" y="118"/>
                </a:lnTo>
                <a:lnTo>
                  <a:pt x="139" y="123"/>
                </a:lnTo>
                <a:lnTo>
                  <a:pt x="140" y="130"/>
                </a:lnTo>
                <a:lnTo>
                  <a:pt x="139" y="139"/>
                </a:lnTo>
                <a:lnTo>
                  <a:pt x="139" y="139"/>
                </a:lnTo>
                <a:lnTo>
                  <a:pt x="138" y="145"/>
                </a:lnTo>
                <a:lnTo>
                  <a:pt x="138" y="155"/>
                </a:lnTo>
                <a:lnTo>
                  <a:pt x="139" y="180"/>
                </a:lnTo>
                <a:lnTo>
                  <a:pt x="141" y="205"/>
                </a:lnTo>
                <a:lnTo>
                  <a:pt x="144" y="214"/>
                </a:lnTo>
                <a:lnTo>
                  <a:pt x="145" y="220"/>
                </a:lnTo>
                <a:lnTo>
                  <a:pt x="145" y="220"/>
                </a:lnTo>
                <a:lnTo>
                  <a:pt x="155" y="236"/>
                </a:lnTo>
                <a:lnTo>
                  <a:pt x="159" y="241"/>
                </a:lnTo>
                <a:lnTo>
                  <a:pt x="163" y="242"/>
                </a:lnTo>
                <a:lnTo>
                  <a:pt x="165" y="242"/>
                </a:lnTo>
                <a:lnTo>
                  <a:pt x="165" y="242"/>
                </a:lnTo>
                <a:lnTo>
                  <a:pt x="165" y="243"/>
                </a:lnTo>
                <a:lnTo>
                  <a:pt x="164" y="245"/>
                </a:lnTo>
                <a:lnTo>
                  <a:pt x="156" y="251"/>
                </a:lnTo>
                <a:lnTo>
                  <a:pt x="129" y="271"/>
                </a:lnTo>
                <a:lnTo>
                  <a:pt x="97" y="292"/>
                </a:lnTo>
                <a:lnTo>
                  <a:pt x="86" y="302"/>
                </a:lnTo>
                <a:lnTo>
                  <a:pt x="78" y="307"/>
                </a:lnTo>
                <a:lnTo>
                  <a:pt x="78" y="307"/>
                </a:lnTo>
                <a:lnTo>
                  <a:pt x="68" y="319"/>
                </a:lnTo>
                <a:lnTo>
                  <a:pt x="56" y="333"/>
                </a:lnTo>
                <a:lnTo>
                  <a:pt x="36" y="359"/>
                </a:lnTo>
                <a:lnTo>
                  <a:pt x="36" y="359"/>
                </a:lnTo>
                <a:lnTo>
                  <a:pt x="27" y="370"/>
                </a:lnTo>
                <a:lnTo>
                  <a:pt x="16" y="383"/>
                </a:lnTo>
                <a:lnTo>
                  <a:pt x="6" y="399"/>
                </a:lnTo>
                <a:lnTo>
                  <a:pt x="4" y="406"/>
                </a:lnTo>
                <a:lnTo>
                  <a:pt x="0" y="414"/>
                </a:lnTo>
                <a:lnTo>
                  <a:pt x="0" y="414"/>
                </a:lnTo>
                <a:lnTo>
                  <a:pt x="0" y="420"/>
                </a:lnTo>
                <a:lnTo>
                  <a:pt x="0" y="428"/>
                </a:lnTo>
                <a:lnTo>
                  <a:pt x="2" y="451"/>
                </a:lnTo>
                <a:lnTo>
                  <a:pt x="10" y="512"/>
                </a:lnTo>
                <a:lnTo>
                  <a:pt x="17" y="569"/>
                </a:lnTo>
                <a:lnTo>
                  <a:pt x="20" y="588"/>
                </a:lnTo>
                <a:lnTo>
                  <a:pt x="20" y="595"/>
                </a:lnTo>
                <a:lnTo>
                  <a:pt x="20" y="595"/>
                </a:lnTo>
                <a:lnTo>
                  <a:pt x="20" y="600"/>
                </a:lnTo>
                <a:lnTo>
                  <a:pt x="20" y="610"/>
                </a:lnTo>
                <a:lnTo>
                  <a:pt x="22" y="642"/>
                </a:lnTo>
                <a:lnTo>
                  <a:pt x="26" y="689"/>
                </a:lnTo>
                <a:lnTo>
                  <a:pt x="26" y="689"/>
                </a:lnTo>
                <a:lnTo>
                  <a:pt x="30" y="799"/>
                </a:lnTo>
                <a:lnTo>
                  <a:pt x="32" y="875"/>
                </a:lnTo>
                <a:lnTo>
                  <a:pt x="32" y="909"/>
                </a:lnTo>
                <a:lnTo>
                  <a:pt x="32" y="909"/>
                </a:lnTo>
                <a:lnTo>
                  <a:pt x="30" y="925"/>
                </a:lnTo>
                <a:lnTo>
                  <a:pt x="26" y="958"/>
                </a:lnTo>
                <a:lnTo>
                  <a:pt x="25" y="975"/>
                </a:lnTo>
                <a:lnTo>
                  <a:pt x="23" y="991"/>
                </a:lnTo>
                <a:lnTo>
                  <a:pt x="25" y="1004"/>
                </a:lnTo>
                <a:lnTo>
                  <a:pt x="25" y="1007"/>
                </a:lnTo>
                <a:lnTo>
                  <a:pt x="26" y="1010"/>
                </a:lnTo>
                <a:lnTo>
                  <a:pt x="26" y="1010"/>
                </a:lnTo>
                <a:lnTo>
                  <a:pt x="27" y="1011"/>
                </a:lnTo>
                <a:lnTo>
                  <a:pt x="28" y="1014"/>
                </a:lnTo>
                <a:lnTo>
                  <a:pt x="28" y="1021"/>
                </a:lnTo>
                <a:lnTo>
                  <a:pt x="27" y="1040"/>
                </a:lnTo>
                <a:lnTo>
                  <a:pt x="26" y="1051"/>
                </a:lnTo>
                <a:lnTo>
                  <a:pt x="27" y="1062"/>
                </a:lnTo>
                <a:lnTo>
                  <a:pt x="30" y="1073"/>
                </a:lnTo>
                <a:lnTo>
                  <a:pt x="32" y="1080"/>
                </a:lnTo>
                <a:lnTo>
                  <a:pt x="36" y="1085"/>
                </a:lnTo>
                <a:lnTo>
                  <a:pt x="36" y="1085"/>
                </a:lnTo>
                <a:lnTo>
                  <a:pt x="40" y="1089"/>
                </a:lnTo>
                <a:lnTo>
                  <a:pt x="45" y="1093"/>
                </a:lnTo>
                <a:lnTo>
                  <a:pt x="56" y="1101"/>
                </a:lnTo>
                <a:lnTo>
                  <a:pt x="67" y="1106"/>
                </a:lnTo>
                <a:lnTo>
                  <a:pt x="78" y="1109"/>
                </a:lnTo>
                <a:lnTo>
                  <a:pt x="89" y="1112"/>
                </a:lnTo>
                <a:lnTo>
                  <a:pt x="98" y="1113"/>
                </a:lnTo>
                <a:lnTo>
                  <a:pt x="107" y="1113"/>
                </a:lnTo>
                <a:lnTo>
                  <a:pt x="107" y="1113"/>
                </a:lnTo>
                <a:lnTo>
                  <a:pt x="114" y="1215"/>
                </a:lnTo>
                <a:lnTo>
                  <a:pt x="117" y="1288"/>
                </a:lnTo>
                <a:lnTo>
                  <a:pt x="118" y="1316"/>
                </a:lnTo>
                <a:lnTo>
                  <a:pt x="117" y="1331"/>
                </a:lnTo>
                <a:lnTo>
                  <a:pt x="117" y="1331"/>
                </a:lnTo>
                <a:lnTo>
                  <a:pt x="114" y="1350"/>
                </a:lnTo>
                <a:lnTo>
                  <a:pt x="113" y="1390"/>
                </a:lnTo>
                <a:lnTo>
                  <a:pt x="108" y="1502"/>
                </a:lnTo>
                <a:lnTo>
                  <a:pt x="104" y="1660"/>
                </a:lnTo>
                <a:lnTo>
                  <a:pt x="100" y="1683"/>
                </a:lnTo>
                <a:lnTo>
                  <a:pt x="100" y="1683"/>
                </a:lnTo>
                <a:lnTo>
                  <a:pt x="94" y="1682"/>
                </a:lnTo>
                <a:lnTo>
                  <a:pt x="89" y="1681"/>
                </a:lnTo>
                <a:lnTo>
                  <a:pt x="82" y="1681"/>
                </a:lnTo>
                <a:lnTo>
                  <a:pt x="73" y="1682"/>
                </a:lnTo>
                <a:lnTo>
                  <a:pt x="64" y="1685"/>
                </a:lnTo>
                <a:lnTo>
                  <a:pt x="56" y="1688"/>
                </a:lnTo>
                <a:lnTo>
                  <a:pt x="48" y="1696"/>
                </a:lnTo>
                <a:lnTo>
                  <a:pt x="48" y="1696"/>
                </a:lnTo>
                <a:lnTo>
                  <a:pt x="43" y="1706"/>
                </a:lnTo>
                <a:lnTo>
                  <a:pt x="38" y="1716"/>
                </a:lnTo>
                <a:lnTo>
                  <a:pt x="36" y="1726"/>
                </a:lnTo>
                <a:lnTo>
                  <a:pt x="36" y="1737"/>
                </a:lnTo>
                <a:lnTo>
                  <a:pt x="36" y="1747"/>
                </a:lnTo>
                <a:lnTo>
                  <a:pt x="37" y="1754"/>
                </a:lnTo>
                <a:lnTo>
                  <a:pt x="40" y="1760"/>
                </a:lnTo>
                <a:lnTo>
                  <a:pt x="42" y="1764"/>
                </a:lnTo>
                <a:lnTo>
                  <a:pt x="42" y="1764"/>
                </a:lnTo>
                <a:lnTo>
                  <a:pt x="50" y="1768"/>
                </a:lnTo>
                <a:lnTo>
                  <a:pt x="58" y="1772"/>
                </a:lnTo>
                <a:lnTo>
                  <a:pt x="69" y="1775"/>
                </a:lnTo>
                <a:lnTo>
                  <a:pt x="84" y="1777"/>
                </a:lnTo>
                <a:lnTo>
                  <a:pt x="84" y="1777"/>
                </a:lnTo>
                <a:lnTo>
                  <a:pt x="107" y="1778"/>
                </a:lnTo>
                <a:lnTo>
                  <a:pt x="130" y="1778"/>
                </a:lnTo>
                <a:lnTo>
                  <a:pt x="159" y="1777"/>
                </a:lnTo>
                <a:lnTo>
                  <a:pt x="161" y="1796"/>
                </a:lnTo>
                <a:lnTo>
                  <a:pt x="256" y="1796"/>
                </a:lnTo>
                <a:lnTo>
                  <a:pt x="264" y="1732"/>
                </a:lnTo>
                <a:lnTo>
                  <a:pt x="264" y="1732"/>
                </a:lnTo>
                <a:lnTo>
                  <a:pt x="267" y="1731"/>
                </a:lnTo>
                <a:lnTo>
                  <a:pt x="271" y="1727"/>
                </a:lnTo>
                <a:lnTo>
                  <a:pt x="274" y="1722"/>
                </a:lnTo>
                <a:lnTo>
                  <a:pt x="274" y="1719"/>
                </a:lnTo>
                <a:lnTo>
                  <a:pt x="274" y="1716"/>
                </a:lnTo>
                <a:lnTo>
                  <a:pt x="274" y="1716"/>
                </a:lnTo>
                <a:lnTo>
                  <a:pt x="274" y="1697"/>
                </a:lnTo>
                <a:lnTo>
                  <a:pt x="277" y="1666"/>
                </a:lnTo>
                <a:lnTo>
                  <a:pt x="281" y="1631"/>
                </a:lnTo>
                <a:lnTo>
                  <a:pt x="284" y="1605"/>
                </a:lnTo>
                <a:lnTo>
                  <a:pt x="284" y="1605"/>
                </a:lnTo>
                <a:lnTo>
                  <a:pt x="286" y="1594"/>
                </a:lnTo>
                <a:lnTo>
                  <a:pt x="284" y="1577"/>
                </a:lnTo>
                <a:lnTo>
                  <a:pt x="282" y="1538"/>
                </a:lnTo>
                <a:lnTo>
                  <a:pt x="277" y="1503"/>
                </a:lnTo>
                <a:lnTo>
                  <a:pt x="274" y="1488"/>
                </a:lnTo>
                <a:lnTo>
                  <a:pt x="264" y="1275"/>
                </a:lnTo>
                <a:lnTo>
                  <a:pt x="264" y="1275"/>
                </a:lnTo>
                <a:lnTo>
                  <a:pt x="281" y="1162"/>
                </a:lnTo>
                <a:lnTo>
                  <a:pt x="281" y="1162"/>
                </a:lnTo>
                <a:lnTo>
                  <a:pt x="304" y="1280"/>
                </a:lnTo>
                <a:lnTo>
                  <a:pt x="320" y="1362"/>
                </a:lnTo>
                <a:lnTo>
                  <a:pt x="325" y="1390"/>
                </a:lnTo>
                <a:lnTo>
                  <a:pt x="327" y="1401"/>
                </a:lnTo>
                <a:lnTo>
                  <a:pt x="327" y="1401"/>
                </a:lnTo>
                <a:lnTo>
                  <a:pt x="327" y="1415"/>
                </a:lnTo>
                <a:lnTo>
                  <a:pt x="327" y="1445"/>
                </a:lnTo>
                <a:lnTo>
                  <a:pt x="327" y="1477"/>
                </a:lnTo>
                <a:lnTo>
                  <a:pt x="325" y="1492"/>
                </a:lnTo>
                <a:lnTo>
                  <a:pt x="323" y="1502"/>
                </a:lnTo>
                <a:lnTo>
                  <a:pt x="323" y="1502"/>
                </a:lnTo>
                <a:lnTo>
                  <a:pt x="320" y="1513"/>
                </a:lnTo>
                <a:lnTo>
                  <a:pt x="319" y="1532"/>
                </a:lnTo>
                <a:lnTo>
                  <a:pt x="318" y="1577"/>
                </a:lnTo>
                <a:lnTo>
                  <a:pt x="317" y="1644"/>
                </a:lnTo>
                <a:lnTo>
                  <a:pt x="317" y="1644"/>
                </a:lnTo>
                <a:lnTo>
                  <a:pt x="318" y="1651"/>
                </a:lnTo>
                <a:lnTo>
                  <a:pt x="320" y="1662"/>
                </a:lnTo>
                <a:lnTo>
                  <a:pt x="328" y="1691"/>
                </a:lnTo>
                <a:lnTo>
                  <a:pt x="339" y="1728"/>
                </a:lnTo>
                <a:lnTo>
                  <a:pt x="359" y="1732"/>
                </a:lnTo>
                <a:lnTo>
                  <a:pt x="359" y="1732"/>
                </a:lnTo>
                <a:lnTo>
                  <a:pt x="358" y="1750"/>
                </a:lnTo>
                <a:lnTo>
                  <a:pt x="358" y="1767"/>
                </a:lnTo>
                <a:lnTo>
                  <a:pt x="359" y="1783"/>
                </a:lnTo>
                <a:lnTo>
                  <a:pt x="359" y="1783"/>
                </a:lnTo>
                <a:lnTo>
                  <a:pt x="359" y="1786"/>
                </a:lnTo>
                <a:lnTo>
                  <a:pt x="361" y="1790"/>
                </a:lnTo>
                <a:lnTo>
                  <a:pt x="364" y="1793"/>
                </a:lnTo>
                <a:lnTo>
                  <a:pt x="367" y="1795"/>
                </a:lnTo>
                <a:lnTo>
                  <a:pt x="375" y="1799"/>
                </a:lnTo>
                <a:lnTo>
                  <a:pt x="385" y="1801"/>
                </a:lnTo>
                <a:lnTo>
                  <a:pt x="395" y="1803"/>
                </a:lnTo>
                <a:lnTo>
                  <a:pt x="405" y="1804"/>
                </a:lnTo>
                <a:lnTo>
                  <a:pt x="412" y="1804"/>
                </a:lnTo>
                <a:lnTo>
                  <a:pt x="417" y="1803"/>
                </a:lnTo>
                <a:lnTo>
                  <a:pt x="417" y="1803"/>
                </a:lnTo>
                <a:lnTo>
                  <a:pt x="422" y="1801"/>
                </a:lnTo>
                <a:lnTo>
                  <a:pt x="432" y="1801"/>
                </a:lnTo>
                <a:lnTo>
                  <a:pt x="458" y="1800"/>
                </a:lnTo>
                <a:lnTo>
                  <a:pt x="473" y="1799"/>
                </a:lnTo>
                <a:lnTo>
                  <a:pt x="486" y="1796"/>
                </a:lnTo>
                <a:lnTo>
                  <a:pt x="495" y="1794"/>
                </a:lnTo>
                <a:lnTo>
                  <a:pt x="498" y="1791"/>
                </a:lnTo>
                <a:lnTo>
                  <a:pt x="500" y="1790"/>
                </a:lnTo>
                <a:lnTo>
                  <a:pt x="500" y="1790"/>
                </a:lnTo>
                <a:lnTo>
                  <a:pt x="503" y="1784"/>
                </a:lnTo>
                <a:lnTo>
                  <a:pt x="503" y="1778"/>
                </a:lnTo>
                <a:lnTo>
                  <a:pt x="503" y="1770"/>
                </a:lnTo>
                <a:lnTo>
                  <a:pt x="500" y="1762"/>
                </a:lnTo>
                <a:lnTo>
                  <a:pt x="498" y="1754"/>
                </a:lnTo>
                <a:lnTo>
                  <a:pt x="494" y="1748"/>
                </a:lnTo>
                <a:lnTo>
                  <a:pt x="492" y="1742"/>
                </a:lnTo>
                <a:lnTo>
                  <a:pt x="488" y="1738"/>
                </a:lnTo>
                <a:lnTo>
                  <a:pt x="488" y="1738"/>
                </a:lnTo>
                <a:lnTo>
                  <a:pt x="482" y="1732"/>
                </a:lnTo>
                <a:lnTo>
                  <a:pt x="477" y="1726"/>
                </a:lnTo>
                <a:lnTo>
                  <a:pt x="474" y="1721"/>
                </a:lnTo>
                <a:lnTo>
                  <a:pt x="474" y="1718"/>
                </a:lnTo>
                <a:lnTo>
                  <a:pt x="474" y="1718"/>
                </a:lnTo>
                <a:lnTo>
                  <a:pt x="493" y="1698"/>
                </a:lnTo>
                <a:lnTo>
                  <a:pt x="503" y="1685"/>
                </a:lnTo>
                <a:lnTo>
                  <a:pt x="507" y="1680"/>
                </a:lnTo>
                <a:lnTo>
                  <a:pt x="507" y="1677"/>
                </a:lnTo>
                <a:lnTo>
                  <a:pt x="507" y="1677"/>
                </a:lnTo>
                <a:lnTo>
                  <a:pt x="505" y="1675"/>
                </a:lnTo>
                <a:lnTo>
                  <a:pt x="504" y="1675"/>
                </a:lnTo>
                <a:lnTo>
                  <a:pt x="502" y="1673"/>
                </a:lnTo>
                <a:lnTo>
                  <a:pt x="500" y="1672"/>
                </a:lnTo>
                <a:lnTo>
                  <a:pt x="499" y="1668"/>
                </a:lnTo>
                <a:lnTo>
                  <a:pt x="497" y="1657"/>
                </a:lnTo>
                <a:lnTo>
                  <a:pt x="497" y="1657"/>
                </a:lnTo>
                <a:lnTo>
                  <a:pt x="497" y="1646"/>
                </a:lnTo>
                <a:lnTo>
                  <a:pt x="498" y="1632"/>
                </a:lnTo>
                <a:lnTo>
                  <a:pt x="503" y="1598"/>
                </a:lnTo>
                <a:lnTo>
                  <a:pt x="507" y="1564"/>
                </a:lnTo>
                <a:lnTo>
                  <a:pt x="510" y="1540"/>
                </a:lnTo>
                <a:lnTo>
                  <a:pt x="510" y="1540"/>
                </a:lnTo>
                <a:lnTo>
                  <a:pt x="512" y="1482"/>
                </a:lnTo>
                <a:lnTo>
                  <a:pt x="514" y="1373"/>
                </a:lnTo>
                <a:lnTo>
                  <a:pt x="517" y="1220"/>
                </a:lnTo>
                <a:lnTo>
                  <a:pt x="520" y="1101"/>
                </a:lnTo>
                <a:lnTo>
                  <a:pt x="545" y="1078"/>
                </a:lnTo>
                <a:lnTo>
                  <a:pt x="545" y="1078"/>
                </a:lnTo>
                <a:lnTo>
                  <a:pt x="531" y="962"/>
                </a:lnTo>
                <a:lnTo>
                  <a:pt x="517" y="841"/>
                </a:lnTo>
                <a:lnTo>
                  <a:pt x="517" y="841"/>
                </a:lnTo>
                <a:lnTo>
                  <a:pt x="517" y="837"/>
                </a:lnTo>
                <a:lnTo>
                  <a:pt x="519" y="830"/>
                </a:lnTo>
                <a:lnTo>
                  <a:pt x="524" y="807"/>
                </a:lnTo>
                <a:lnTo>
                  <a:pt x="533" y="776"/>
                </a:lnTo>
                <a:lnTo>
                  <a:pt x="533" y="776"/>
                </a:lnTo>
                <a:lnTo>
                  <a:pt x="540" y="761"/>
                </a:lnTo>
                <a:lnTo>
                  <a:pt x="558" y="727"/>
                </a:lnTo>
                <a:lnTo>
                  <a:pt x="574" y="689"/>
                </a:lnTo>
                <a:lnTo>
                  <a:pt x="580" y="676"/>
                </a:lnTo>
                <a:lnTo>
                  <a:pt x="581" y="671"/>
                </a:lnTo>
                <a:lnTo>
                  <a:pt x="581" y="667"/>
                </a:lnTo>
                <a:lnTo>
                  <a:pt x="581" y="667"/>
                </a:lnTo>
                <a:lnTo>
                  <a:pt x="580" y="655"/>
                </a:lnTo>
                <a:lnTo>
                  <a:pt x="577" y="641"/>
                </a:lnTo>
                <a:lnTo>
                  <a:pt x="572" y="624"/>
                </a:lnTo>
                <a:lnTo>
                  <a:pt x="565" y="599"/>
                </a:lnTo>
                <a:lnTo>
                  <a:pt x="565" y="599"/>
                </a:lnTo>
                <a:lnTo>
                  <a:pt x="560" y="583"/>
                </a:lnTo>
                <a:lnTo>
                  <a:pt x="556" y="564"/>
                </a:lnTo>
                <a:lnTo>
                  <a:pt x="549" y="522"/>
                </a:lnTo>
                <a:lnTo>
                  <a:pt x="545" y="483"/>
                </a:lnTo>
                <a:lnTo>
                  <a:pt x="543" y="460"/>
                </a:lnTo>
                <a:lnTo>
                  <a:pt x="543" y="460"/>
                </a:lnTo>
                <a:lnTo>
                  <a:pt x="539" y="440"/>
                </a:lnTo>
                <a:lnTo>
                  <a:pt x="534" y="410"/>
                </a:lnTo>
                <a:lnTo>
                  <a:pt x="526" y="363"/>
                </a:lnTo>
                <a:lnTo>
                  <a:pt x="526" y="363"/>
                </a:lnTo>
                <a:lnTo>
                  <a:pt x="525" y="360"/>
                </a:lnTo>
                <a:lnTo>
                  <a:pt x="524" y="356"/>
                </a:lnTo>
                <a:lnTo>
                  <a:pt x="518" y="350"/>
                </a:lnTo>
                <a:lnTo>
                  <a:pt x="510" y="344"/>
                </a:lnTo>
                <a:lnTo>
                  <a:pt x="502" y="338"/>
                </a:lnTo>
                <a:lnTo>
                  <a:pt x="484" y="325"/>
                </a:lnTo>
                <a:lnTo>
                  <a:pt x="478" y="320"/>
                </a:lnTo>
                <a:lnTo>
                  <a:pt x="474" y="317"/>
                </a:lnTo>
                <a:lnTo>
                  <a:pt x="474" y="317"/>
                </a:lnTo>
                <a:lnTo>
                  <a:pt x="472" y="314"/>
                </a:lnTo>
                <a:lnTo>
                  <a:pt x="468" y="310"/>
                </a:lnTo>
                <a:lnTo>
                  <a:pt x="458" y="304"/>
                </a:lnTo>
                <a:lnTo>
                  <a:pt x="446" y="298"/>
                </a:lnTo>
                <a:lnTo>
                  <a:pt x="446" y="298"/>
                </a:lnTo>
                <a:lnTo>
                  <a:pt x="431" y="286"/>
                </a:lnTo>
                <a:lnTo>
                  <a:pt x="413" y="272"/>
                </a:lnTo>
                <a:lnTo>
                  <a:pt x="413" y="272"/>
                </a:lnTo>
                <a:lnTo>
                  <a:pt x="392" y="264"/>
                </a:lnTo>
                <a:lnTo>
                  <a:pt x="375" y="258"/>
                </a:lnTo>
                <a:lnTo>
                  <a:pt x="343" y="236"/>
                </a:lnTo>
                <a:lnTo>
                  <a:pt x="310" y="210"/>
                </a:lnTo>
                <a:lnTo>
                  <a:pt x="310" y="210"/>
                </a:lnTo>
                <a:lnTo>
                  <a:pt x="314" y="209"/>
                </a:lnTo>
                <a:lnTo>
                  <a:pt x="322" y="205"/>
                </a:lnTo>
                <a:lnTo>
                  <a:pt x="327" y="201"/>
                </a:lnTo>
                <a:lnTo>
                  <a:pt x="331" y="196"/>
                </a:lnTo>
                <a:lnTo>
                  <a:pt x="335" y="190"/>
                </a:lnTo>
                <a:lnTo>
                  <a:pt x="339" y="181"/>
                </a:lnTo>
                <a:lnTo>
                  <a:pt x="339" y="181"/>
                </a:lnTo>
                <a:lnTo>
                  <a:pt x="341" y="173"/>
                </a:lnTo>
                <a:lnTo>
                  <a:pt x="343" y="163"/>
                </a:lnTo>
                <a:lnTo>
                  <a:pt x="344" y="155"/>
                </a:lnTo>
                <a:lnTo>
                  <a:pt x="343" y="148"/>
                </a:lnTo>
                <a:lnTo>
                  <a:pt x="341" y="140"/>
                </a:lnTo>
                <a:lnTo>
                  <a:pt x="340" y="135"/>
                </a:lnTo>
                <a:lnTo>
                  <a:pt x="338" y="132"/>
                </a:lnTo>
                <a:lnTo>
                  <a:pt x="336" y="129"/>
                </a:lnTo>
                <a:lnTo>
                  <a:pt x="336" y="129"/>
                </a:lnTo>
                <a:lnTo>
                  <a:pt x="327" y="123"/>
                </a:lnTo>
                <a:lnTo>
                  <a:pt x="323" y="119"/>
                </a:lnTo>
                <a:lnTo>
                  <a:pt x="359" y="91"/>
                </a:lnTo>
                <a:lnTo>
                  <a:pt x="359" y="91"/>
                </a:lnTo>
                <a:lnTo>
                  <a:pt x="361" y="91"/>
                </a:lnTo>
                <a:lnTo>
                  <a:pt x="367" y="88"/>
                </a:lnTo>
                <a:lnTo>
                  <a:pt x="370" y="87"/>
                </a:lnTo>
                <a:lnTo>
                  <a:pt x="372" y="84"/>
                </a:lnTo>
                <a:lnTo>
                  <a:pt x="375" y="82"/>
                </a:lnTo>
                <a:lnTo>
                  <a:pt x="375" y="78"/>
                </a:lnTo>
                <a:lnTo>
                  <a:pt x="375" y="78"/>
                </a:lnTo>
                <a:lnTo>
                  <a:pt x="372" y="72"/>
                </a:lnTo>
                <a:lnTo>
                  <a:pt x="366" y="64"/>
                </a:lnTo>
                <a:lnTo>
                  <a:pt x="359" y="57"/>
                </a:lnTo>
                <a:lnTo>
                  <a:pt x="348" y="48"/>
                </a:lnTo>
                <a:lnTo>
                  <a:pt x="336" y="38"/>
                </a:lnTo>
                <a:lnTo>
                  <a:pt x="325" y="31"/>
                </a:lnTo>
                <a:lnTo>
                  <a:pt x="314" y="25"/>
                </a:lnTo>
                <a:lnTo>
                  <a:pt x="304" y="20"/>
                </a:lnTo>
                <a:lnTo>
                  <a:pt x="304" y="20"/>
                </a:lnTo>
                <a:lnTo>
                  <a:pt x="292" y="16"/>
                </a:lnTo>
                <a:lnTo>
                  <a:pt x="277" y="12"/>
                </a:lnTo>
                <a:lnTo>
                  <a:pt x="243" y="6"/>
                </a:lnTo>
                <a:lnTo>
                  <a:pt x="215" y="1"/>
                </a:lnTo>
                <a:lnTo>
                  <a:pt x="200" y="0"/>
                </a:lnTo>
                <a:lnTo>
                  <a:pt x="20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6500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39"/>
          <p:cNvSpPr>
            <a:spLocks/>
          </p:cNvSpPr>
          <p:nvPr/>
        </p:nvSpPr>
        <p:spPr bwMode="auto">
          <a:xfrm>
            <a:off x="6509317" y="4701829"/>
            <a:ext cx="693933" cy="1639520"/>
          </a:xfrm>
          <a:custGeom>
            <a:avLst/>
            <a:gdLst>
              <a:gd name="T0" fmla="*/ 272 w 1012"/>
              <a:gd name="T1" fmla="*/ 50 h 2391"/>
              <a:gd name="T2" fmla="*/ 375 w 1012"/>
              <a:gd name="T3" fmla="*/ 4 h 2391"/>
              <a:gd name="T4" fmla="*/ 535 w 1012"/>
              <a:gd name="T5" fmla="*/ 24 h 2391"/>
              <a:gd name="T6" fmla="*/ 621 w 1012"/>
              <a:gd name="T7" fmla="*/ 97 h 2391"/>
              <a:gd name="T8" fmla="*/ 581 w 1012"/>
              <a:gd name="T9" fmla="*/ 147 h 2391"/>
              <a:gd name="T10" fmla="*/ 557 w 1012"/>
              <a:gd name="T11" fmla="*/ 191 h 2391"/>
              <a:gd name="T12" fmla="*/ 570 w 1012"/>
              <a:gd name="T13" fmla="*/ 215 h 2391"/>
              <a:gd name="T14" fmla="*/ 560 w 1012"/>
              <a:gd name="T15" fmla="*/ 275 h 2391"/>
              <a:gd name="T16" fmla="*/ 540 w 1012"/>
              <a:gd name="T17" fmla="*/ 304 h 2391"/>
              <a:gd name="T18" fmla="*/ 644 w 1012"/>
              <a:gd name="T19" fmla="*/ 378 h 2391"/>
              <a:gd name="T20" fmla="*/ 709 w 1012"/>
              <a:gd name="T21" fmla="*/ 433 h 2391"/>
              <a:gd name="T22" fmla="*/ 833 w 1012"/>
              <a:gd name="T23" fmla="*/ 582 h 2391"/>
              <a:gd name="T24" fmla="*/ 853 w 1012"/>
              <a:gd name="T25" fmla="*/ 661 h 2391"/>
              <a:gd name="T26" fmla="*/ 918 w 1012"/>
              <a:gd name="T27" fmla="*/ 751 h 2391"/>
              <a:gd name="T28" fmla="*/ 936 w 1012"/>
              <a:gd name="T29" fmla="*/ 880 h 2391"/>
              <a:gd name="T30" fmla="*/ 970 w 1012"/>
              <a:gd name="T31" fmla="*/ 958 h 2391"/>
              <a:gd name="T32" fmla="*/ 987 w 1012"/>
              <a:gd name="T33" fmla="*/ 1273 h 2391"/>
              <a:gd name="T34" fmla="*/ 944 w 1012"/>
              <a:gd name="T35" fmla="*/ 1347 h 2391"/>
              <a:gd name="T36" fmla="*/ 878 w 1012"/>
              <a:gd name="T37" fmla="*/ 1317 h 2391"/>
              <a:gd name="T38" fmla="*/ 874 w 1012"/>
              <a:gd name="T39" fmla="*/ 1294 h 2391"/>
              <a:gd name="T40" fmla="*/ 824 w 1012"/>
              <a:gd name="T41" fmla="*/ 1203 h 2391"/>
              <a:gd name="T42" fmla="*/ 808 w 1012"/>
              <a:gd name="T43" fmla="*/ 1308 h 2391"/>
              <a:gd name="T44" fmla="*/ 809 w 1012"/>
              <a:gd name="T45" fmla="*/ 1554 h 2391"/>
              <a:gd name="T46" fmla="*/ 796 w 1012"/>
              <a:gd name="T47" fmla="*/ 1623 h 2391"/>
              <a:gd name="T48" fmla="*/ 797 w 1012"/>
              <a:gd name="T49" fmla="*/ 1716 h 2391"/>
              <a:gd name="T50" fmla="*/ 783 w 1012"/>
              <a:gd name="T51" fmla="*/ 1992 h 2391"/>
              <a:gd name="T52" fmla="*/ 806 w 1012"/>
              <a:gd name="T53" fmla="*/ 2202 h 2391"/>
              <a:gd name="T54" fmla="*/ 823 w 1012"/>
              <a:gd name="T55" fmla="*/ 2287 h 2391"/>
              <a:gd name="T56" fmla="*/ 759 w 1012"/>
              <a:gd name="T57" fmla="*/ 2381 h 2391"/>
              <a:gd name="T58" fmla="*/ 698 w 1012"/>
              <a:gd name="T59" fmla="*/ 2355 h 2391"/>
              <a:gd name="T60" fmla="*/ 670 w 1012"/>
              <a:gd name="T61" fmla="*/ 2171 h 2391"/>
              <a:gd name="T62" fmla="*/ 604 w 1012"/>
              <a:gd name="T63" fmla="*/ 1927 h 2391"/>
              <a:gd name="T64" fmla="*/ 604 w 1012"/>
              <a:gd name="T65" fmla="*/ 2088 h 2391"/>
              <a:gd name="T66" fmla="*/ 628 w 1012"/>
              <a:gd name="T67" fmla="*/ 2210 h 2391"/>
              <a:gd name="T68" fmla="*/ 640 w 1012"/>
              <a:gd name="T69" fmla="*/ 2308 h 2391"/>
              <a:gd name="T70" fmla="*/ 636 w 1012"/>
              <a:gd name="T71" fmla="*/ 2347 h 2391"/>
              <a:gd name="T72" fmla="*/ 555 w 1012"/>
              <a:gd name="T73" fmla="*/ 2366 h 2391"/>
              <a:gd name="T74" fmla="*/ 434 w 1012"/>
              <a:gd name="T75" fmla="*/ 2390 h 2391"/>
              <a:gd name="T76" fmla="*/ 395 w 1012"/>
              <a:gd name="T77" fmla="*/ 2357 h 2391"/>
              <a:gd name="T78" fmla="*/ 473 w 1012"/>
              <a:gd name="T79" fmla="*/ 2309 h 2391"/>
              <a:gd name="T80" fmla="*/ 445 w 1012"/>
              <a:gd name="T81" fmla="*/ 2222 h 2391"/>
              <a:gd name="T82" fmla="*/ 306 w 1012"/>
              <a:gd name="T83" fmla="*/ 1680 h 2391"/>
              <a:gd name="T84" fmla="*/ 217 w 1012"/>
              <a:gd name="T85" fmla="*/ 1655 h 2391"/>
              <a:gd name="T86" fmla="*/ 187 w 1012"/>
              <a:gd name="T87" fmla="*/ 1481 h 2391"/>
              <a:gd name="T88" fmla="*/ 162 w 1012"/>
              <a:gd name="T89" fmla="*/ 1397 h 2391"/>
              <a:gd name="T90" fmla="*/ 108 w 1012"/>
              <a:gd name="T91" fmla="*/ 1387 h 2391"/>
              <a:gd name="T92" fmla="*/ 43 w 1012"/>
              <a:gd name="T93" fmla="*/ 1372 h 2391"/>
              <a:gd name="T94" fmla="*/ 12 w 1012"/>
              <a:gd name="T95" fmla="*/ 1276 h 2391"/>
              <a:gd name="T96" fmla="*/ 3 w 1012"/>
              <a:gd name="T97" fmla="*/ 1012 h 2391"/>
              <a:gd name="T98" fmla="*/ 11 w 1012"/>
              <a:gd name="T99" fmla="*/ 819 h 2391"/>
              <a:gd name="T100" fmla="*/ 50 w 1012"/>
              <a:gd name="T101" fmla="*/ 599 h 2391"/>
              <a:gd name="T102" fmla="*/ 54 w 1012"/>
              <a:gd name="T103" fmla="*/ 535 h 2391"/>
              <a:gd name="T104" fmla="*/ 142 w 1012"/>
              <a:gd name="T105" fmla="*/ 458 h 2391"/>
              <a:gd name="T106" fmla="*/ 175 w 1012"/>
              <a:gd name="T107" fmla="*/ 414 h 2391"/>
              <a:gd name="T108" fmla="*/ 270 w 1012"/>
              <a:gd name="T109" fmla="*/ 363 h 2391"/>
              <a:gd name="T110" fmla="*/ 321 w 1012"/>
              <a:gd name="T111" fmla="*/ 310 h 2391"/>
              <a:gd name="T112" fmla="*/ 284 w 1012"/>
              <a:gd name="T113" fmla="*/ 223 h 2391"/>
              <a:gd name="T114" fmla="*/ 282 w 1012"/>
              <a:gd name="T115" fmla="*/ 179 h 2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12" h="2391">
                <a:moveTo>
                  <a:pt x="301" y="115"/>
                </a:moveTo>
                <a:lnTo>
                  <a:pt x="301" y="115"/>
                </a:lnTo>
                <a:lnTo>
                  <a:pt x="296" y="109"/>
                </a:lnTo>
                <a:lnTo>
                  <a:pt x="284" y="92"/>
                </a:lnTo>
                <a:lnTo>
                  <a:pt x="278" y="82"/>
                </a:lnTo>
                <a:lnTo>
                  <a:pt x="274" y="71"/>
                </a:lnTo>
                <a:lnTo>
                  <a:pt x="272" y="60"/>
                </a:lnTo>
                <a:lnTo>
                  <a:pt x="270" y="55"/>
                </a:lnTo>
                <a:lnTo>
                  <a:pt x="272" y="50"/>
                </a:lnTo>
                <a:lnTo>
                  <a:pt x="272" y="50"/>
                </a:lnTo>
                <a:lnTo>
                  <a:pt x="274" y="45"/>
                </a:lnTo>
                <a:lnTo>
                  <a:pt x="277" y="40"/>
                </a:lnTo>
                <a:lnTo>
                  <a:pt x="282" y="36"/>
                </a:lnTo>
                <a:lnTo>
                  <a:pt x="288" y="32"/>
                </a:lnTo>
                <a:lnTo>
                  <a:pt x="304" y="23"/>
                </a:lnTo>
                <a:lnTo>
                  <a:pt x="324" y="15"/>
                </a:lnTo>
                <a:lnTo>
                  <a:pt x="349" y="9"/>
                </a:lnTo>
                <a:lnTo>
                  <a:pt x="375" y="4"/>
                </a:lnTo>
                <a:lnTo>
                  <a:pt x="404" y="2"/>
                </a:lnTo>
                <a:lnTo>
                  <a:pt x="436" y="0"/>
                </a:lnTo>
                <a:lnTo>
                  <a:pt x="436" y="0"/>
                </a:lnTo>
                <a:lnTo>
                  <a:pt x="452" y="2"/>
                </a:lnTo>
                <a:lnTo>
                  <a:pt x="468" y="4"/>
                </a:lnTo>
                <a:lnTo>
                  <a:pt x="485" y="8"/>
                </a:lnTo>
                <a:lnTo>
                  <a:pt x="503" y="12"/>
                </a:lnTo>
                <a:lnTo>
                  <a:pt x="519" y="18"/>
                </a:lnTo>
                <a:lnTo>
                  <a:pt x="535" y="24"/>
                </a:lnTo>
                <a:lnTo>
                  <a:pt x="551" y="32"/>
                </a:lnTo>
                <a:lnTo>
                  <a:pt x="565" y="40"/>
                </a:lnTo>
                <a:lnTo>
                  <a:pt x="578" y="48"/>
                </a:lnTo>
                <a:lnTo>
                  <a:pt x="591" y="56"/>
                </a:lnTo>
                <a:lnTo>
                  <a:pt x="601" y="65"/>
                </a:lnTo>
                <a:lnTo>
                  <a:pt x="609" y="74"/>
                </a:lnTo>
                <a:lnTo>
                  <a:pt x="616" y="82"/>
                </a:lnTo>
                <a:lnTo>
                  <a:pt x="619" y="90"/>
                </a:lnTo>
                <a:lnTo>
                  <a:pt x="621" y="97"/>
                </a:lnTo>
                <a:lnTo>
                  <a:pt x="621" y="101"/>
                </a:lnTo>
                <a:lnTo>
                  <a:pt x="619" y="105"/>
                </a:lnTo>
                <a:lnTo>
                  <a:pt x="619" y="105"/>
                </a:lnTo>
                <a:lnTo>
                  <a:pt x="613" y="117"/>
                </a:lnTo>
                <a:lnTo>
                  <a:pt x="606" y="126"/>
                </a:lnTo>
                <a:lnTo>
                  <a:pt x="598" y="135"/>
                </a:lnTo>
                <a:lnTo>
                  <a:pt x="592" y="140"/>
                </a:lnTo>
                <a:lnTo>
                  <a:pt x="586" y="145"/>
                </a:lnTo>
                <a:lnTo>
                  <a:pt x="581" y="147"/>
                </a:lnTo>
                <a:lnTo>
                  <a:pt x="575" y="150"/>
                </a:lnTo>
                <a:lnTo>
                  <a:pt x="575" y="150"/>
                </a:lnTo>
                <a:lnTo>
                  <a:pt x="573" y="151"/>
                </a:lnTo>
                <a:lnTo>
                  <a:pt x="572" y="156"/>
                </a:lnTo>
                <a:lnTo>
                  <a:pt x="568" y="167"/>
                </a:lnTo>
                <a:lnTo>
                  <a:pt x="565" y="184"/>
                </a:lnTo>
                <a:lnTo>
                  <a:pt x="565" y="184"/>
                </a:lnTo>
                <a:lnTo>
                  <a:pt x="560" y="187"/>
                </a:lnTo>
                <a:lnTo>
                  <a:pt x="557" y="191"/>
                </a:lnTo>
                <a:lnTo>
                  <a:pt x="555" y="194"/>
                </a:lnTo>
                <a:lnTo>
                  <a:pt x="555" y="194"/>
                </a:lnTo>
                <a:lnTo>
                  <a:pt x="555" y="199"/>
                </a:lnTo>
                <a:lnTo>
                  <a:pt x="557" y="207"/>
                </a:lnTo>
                <a:lnTo>
                  <a:pt x="560" y="214"/>
                </a:lnTo>
                <a:lnTo>
                  <a:pt x="560" y="214"/>
                </a:lnTo>
                <a:lnTo>
                  <a:pt x="562" y="214"/>
                </a:lnTo>
                <a:lnTo>
                  <a:pt x="567" y="214"/>
                </a:lnTo>
                <a:lnTo>
                  <a:pt x="570" y="215"/>
                </a:lnTo>
                <a:lnTo>
                  <a:pt x="572" y="218"/>
                </a:lnTo>
                <a:lnTo>
                  <a:pt x="573" y="220"/>
                </a:lnTo>
                <a:lnTo>
                  <a:pt x="575" y="224"/>
                </a:lnTo>
                <a:lnTo>
                  <a:pt x="575" y="224"/>
                </a:lnTo>
                <a:lnTo>
                  <a:pt x="573" y="237"/>
                </a:lnTo>
                <a:lnTo>
                  <a:pt x="571" y="254"/>
                </a:lnTo>
                <a:lnTo>
                  <a:pt x="568" y="263"/>
                </a:lnTo>
                <a:lnTo>
                  <a:pt x="565" y="270"/>
                </a:lnTo>
                <a:lnTo>
                  <a:pt x="560" y="275"/>
                </a:lnTo>
                <a:lnTo>
                  <a:pt x="555" y="279"/>
                </a:lnTo>
                <a:lnTo>
                  <a:pt x="555" y="279"/>
                </a:lnTo>
                <a:lnTo>
                  <a:pt x="541" y="284"/>
                </a:lnTo>
                <a:lnTo>
                  <a:pt x="540" y="284"/>
                </a:lnTo>
                <a:lnTo>
                  <a:pt x="540" y="284"/>
                </a:lnTo>
                <a:lnTo>
                  <a:pt x="539" y="294"/>
                </a:lnTo>
                <a:lnTo>
                  <a:pt x="539" y="300"/>
                </a:lnTo>
                <a:lnTo>
                  <a:pt x="539" y="302"/>
                </a:lnTo>
                <a:lnTo>
                  <a:pt x="540" y="304"/>
                </a:lnTo>
                <a:lnTo>
                  <a:pt x="540" y="304"/>
                </a:lnTo>
                <a:lnTo>
                  <a:pt x="556" y="310"/>
                </a:lnTo>
                <a:lnTo>
                  <a:pt x="566" y="316"/>
                </a:lnTo>
                <a:lnTo>
                  <a:pt x="571" y="320"/>
                </a:lnTo>
                <a:lnTo>
                  <a:pt x="575" y="323"/>
                </a:lnTo>
                <a:lnTo>
                  <a:pt x="575" y="323"/>
                </a:lnTo>
                <a:lnTo>
                  <a:pt x="583" y="332"/>
                </a:lnTo>
                <a:lnTo>
                  <a:pt x="597" y="342"/>
                </a:lnTo>
                <a:lnTo>
                  <a:pt x="644" y="378"/>
                </a:lnTo>
                <a:lnTo>
                  <a:pt x="644" y="378"/>
                </a:lnTo>
                <a:lnTo>
                  <a:pt x="669" y="397"/>
                </a:lnTo>
                <a:lnTo>
                  <a:pt x="683" y="407"/>
                </a:lnTo>
                <a:lnTo>
                  <a:pt x="688" y="410"/>
                </a:lnTo>
                <a:lnTo>
                  <a:pt x="689" y="412"/>
                </a:lnTo>
                <a:lnTo>
                  <a:pt x="689" y="413"/>
                </a:lnTo>
                <a:lnTo>
                  <a:pt x="689" y="413"/>
                </a:lnTo>
                <a:lnTo>
                  <a:pt x="694" y="419"/>
                </a:lnTo>
                <a:lnTo>
                  <a:pt x="709" y="433"/>
                </a:lnTo>
                <a:lnTo>
                  <a:pt x="755" y="475"/>
                </a:lnTo>
                <a:lnTo>
                  <a:pt x="803" y="519"/>
                </a:lnTo>
                <a:lnTo>
                  <a:pt x="819" y="533"/>
                </a:lnTo>
                <a:lnTo>
                  <a:pt x="828" y="542"/>
                </a:lnTo>
                <a:lnTo>
                  <a:pt x="828" y="542"/>
                </a:lnTo>
                <a:lnTo>
                  <a:pt x="831" y="547"/>
                </a:lnTo>
                <a:lnTo>
                  <a:pt x="832" y="552"/>
                </a:lnTo>
                <a:lnTo>
                  <a:pt x="833" y="562"/>
                </a:lnTo>
                <a:lnTo>
                  <a:pt x="833" y="582"/>
                </a:lnTo>
                <a:lnTo>
                  <a:pt x="833" y="582"/>
                </a:lnTo>
                <a:lnTo>
                  <a:pt x="834" y="607"/>
                </a:lnTo>
                <a:lnTo>
                  <a:pt x="836" y="622"/>
                </a:lnTo>
                <a:lnTo>
                  <a:pt x="837" y="628"/>
                </a:lnTo>
                <a:lnTo>
                  <a:pt x="838" y="632"/>
                </a:lnTo>
                <a:lnTo>
                  <a:pt x="838" y="632"/>
                </a:lnTo>
                <a:lnTo>
                  <a:pt x="848" y="649"/>
                </a:lnTo>
                <a:lnTo>
                  <a:pt x="852" y="656"/>
                </a:lnTo>
                <a:lnTo>
                  <a:pt x="853" y="661"/>
                </a:lnTo>
                <a:lnTo>
                  <a:pt x="853" y="661"/>
                </a:lnTo>
                <a:lnTo>
                  <a:pt x="863" y="671"/>
                </a:lnTo>
                <a:lnTo>
                  <a:pt x="886" y="695"/>
                </a:lnTo>
                <a:lnTo>
                  <a:pt x="898" y="709"/>
                </a:lnTo>
                <a:lnTo>
                  <a:pt x="909" y="724"/>
                </a:lnTo>
                <a:lnTo>
                  <a:pt x="913" y="731"/>
                </a:lnTo>
                <a:lnTo>
                  <a:pt x="915" y="738"/>
                </a:lnTo>
                <a:lnTo>
                  <a:pt x="918" y="745"/>
                </a:lnTo>
                <a:lnTo>
                  <a:pt x="918" y="751"/>
                </a:lnTo>
                <a:lnTo>
                  <a:pt x="918" y="751"/>
                </a:lnTo>
                <a:lnTo>
                  <a:pt x="918" y="763"/>
                </a:lnTo>
                <a:lnTo>
                  <a:pt x="918" y="775"/>
                </a:lnTo>
                <a:lnTo>
                  <a:pt x="920" y="796"/>
                </a:lnTo>
                <a:lnTo>
                  <a:pt x="921" y="812"/>
                </a:lnTo>
                <a:lnTo>
                  <a:pt x="922" y="820"/>
                </a:lnTo>
                <a:lnTo>
                  <a:pt x="922" y="820"/>
                </a:lnTo>
                <a:lnTo>
                  <a:pt x="926" y="840"/>
                </a:lnTo>
                <a:lnTo>
                  <a:pt x="936" y="880"/>
                </a:lnTo>
                <a:lnTo>
                  <a:pt x="946" y="920"/>
                </a:lnTo>
                <a:lnTo>
                  <a:pt x="952" y="940"/>
                </a:lnTo>
                <a:lnTo>
                  <a:pt x="952" y="940"/>
                </a:lnTo>
                <a:lnTo>
                  <a:pt x="954" y="942"/>
                </a:lnTo>
                <a:lnTo>
                  <a:pt x="956" y="943"/>
                </a:lnTo>
                <a:lnTo>
                  <a:pt x="962" y="946"/>
                </a:lnTo>
                <a:lnTo>
                  <a:pt x="965" y="950"/>
                </a:lnTo>
                <a:lnTo>
                  <a:pt x="967" y="952"/>
                </a:lnTo>
                <a:lnTo>
                  <a:pt x="970" y="958"/>
                </a:lnTo>
                <a:lnTo>
                  <a:pt x="972" y="965"/>
                </a:lnTo>
                <a:lnTo>
                  <a:pt x="972" y="965"/>
                </a:lnTo>
                <a:lnTo>
                  <a:pt x="976" y="994"/>
                </a:lnTo>
                <a:lnTo>
                  <a:pt x="981" y="1039"/>
                </a:lnTo>
                <a:lnTo>
                  <a:pt x="987" y="1099"/>
                </a:lnTo>
                <a:lnTo>
                  <a:pt x="1012" y="1258"/>
                </a:lnTo>
                <a:lnTo>
                  <a:pt x="1012" y="1258"/>
                </a:lnTo>
                <a:lnTo>
                  <a:pt x="1001" y="1265"/>
                </a:lnTo>
                <a:lnTo>
                  <a:pt x="987" y="1273"/>
                </a:lnTo>
                <a:lnTo>
                  <a:pt x="987" y="1273"/>
                </a:lnTo>
                <a:lnTo>
                  <a:pt x="983" y="1281"/>
                </a:lnTo>
                <a:lnTo>
                  <a:pt x="976" y="1301"/>
                </a:lnTo>
                <a:lnTo>
                  <a:pt x="967" y="1322"/>
                </a:lnTo>
                <a:lnTo>
                  <a:pt x="962" y="1331"/>
                </a:lnTo>
                <a:lnTo>
                  <a:pt x="957" y="1337"/>
                </a:lnTo>
                <a:lnTo>
                  <a:pt x="957" y="1337"/>
                </a:lnTo>
                <a:lnTo>
                  <a:pt x="949" y="1345"/>
                </a:lnTo>
                <a:lnTo>
                  <a:pt x="944" y="1347"/>
                </a:lnTo>
                <a:lnTo>
                  <a:pt x="940" y="1347"/>
                </a:lnTo>
                <a:lnTo>
                  <a:pt x="935" y="1349"/>
                </a:lnTo>
                <a:lnTo>
                  <a:pt x="930" y="1347"/>
                </a:lnTo>
                <a:lnTo>
                  <a:pt x="918" y="1342"/>
                </a:lnTo>
                <a:lnTo>
                  <a:pt x="918" y="1342"/>
                </a:lnTo>
                <a:lnTo>
                  <a:pt x="890" y="1329"/>
                </a:lnTo>
                <a:lnTo>
                  <a:pt x="880" y="1322"/>
                </a:lnTo>
                <a:lnTo>
                  <a:pt x="878" y="1320"/>
                </a:lnTo>
                <a:lnTo>
                  <a:pt x="878" y="1317"/>
                </a:lnTo>
                <a:lnTo>
                  <a:pt x="878" y="1317"/>
                </a:lnTo>
                <a:lnTo>
                  <a:pt x="878" y="1314"/>
                </a:lnTo>
                <a:lnTo>
                  <a:pt x="878" y="1312"/>
                </a:lnTo>
                <a:lnTo>
                  <a:pt x="878" y="1310"/>
                </a:lnTo>
                <a:lnTo>
                  <a:pt x="878" y="1308"/>
                </a:lnTo>
                <a:lnTo>
                  <a:pt x="878" y="1308"/>
                </a:lnTo>
                <a:lnTo>
                  <a:pt x="878" y="1305"/>
                </a:lnTo>
                <a:lnTo>
                  <a:pt x="877" y="1303"/>
                </a:lnTo>
                <a:lnTo>
                  <a:pt x="874" y="1294"/>
                </a:lnTo>
                <a:lnTo>
                  <a:pt x="870" y="1286"/>
                </a:lnTo>
                <a:lnTo>
                  <a:pt x="868" y="1283"/>
                </a:lnTo>
                <a:lnTo>
                  <a:pt x="868" y="1283"/>
                </a:lnTo>
                <a:lnTo>
                  <a:pt x="867" y="1279"/>
                </a:lnTo>
                <a:lnTo>
                  <a:pt x="868" y="1273"/>
                </a:lnTo>
                <a:lnTo>
                  <a:pt x="868" y="1263"/>
                </a:lnTo>
                <a:lnTo>
                  <a:pt x="828" y="1258"/>
                </a:lnTo>
                <a:lnTo>
                  <a:pt x="828" y="1258"/>
                </a:lnTo>
                <a:lnTo>
                  <a:pt x="824" y="1203"/>
                </a:lnTo>
                <a:lnTo>
                  <a:pt x="822" y="1163"/>
                </a:lnTo>
                <a:lnTo>
                  <a:pt x="819" y="1148"/>
                </a:lnTo>
                <a:lnTo>
                  <a:pt x="818" y="1139"/>
                </a:lnTo>
                <a:lnTo>
                  <a:pt x="818" y="1139"/>
                </a:lnTo>
                <a:lnTo>
                  <a:pt x="812" y="1117"/>
                </a:lnTo>
                <a:lnTo>
                  <a:pt x="808" y="1109"/>
                </a:lnTo>
                <a:lnTo>
                  <a:pt x="808" y="1109"/>
                </a:lnTo>
                <a:lnTo>
                  <a:pt x="808" y="1198"/>
                </a:lnTo>
                <a:lnTo>
                  <a:pt x="808" y="1308"/>
                </a:lnTo>
                <a:lnTo>
                  <a:pt x="808" y="1308"/>
                </a:lnTo>
                <a:lnTo>
                  <a:pt x="811" y="1331"/>
                </a:lnTo>
                <a:lnTo>
                  <a:pt x="813" y="1360"/>
                </a:lnTo>
                <a:lnTo>
                  <a:pt x="817" y="1386"/>
                </a:lnTo>
                <a:lnTo>
                  <a:pt x="818" y="1402"/>
                </a:lnTo>
                <a:lnTo>
                  <a:pt x="818" y="1402"/>
                </a:lnTo>
                <a:lnTo>
                  <a:pt x="814" y="1485"/>
                </a:lnTo>
                <a:lnTo>
                  <a:pt x="811" y="1537"/>
                </a:lnTo>
                <a:lnTo>
                  <a:pt x="809" y="1554"/>
                </a:lnTo>
                <a:lnTo>
                  <a:pt x="808" y="1561"/>
                </a:lnTo>
                <a:lnTo>
                  <a:pt x="808" y="1561"/>
                </a:lnTo>
                <a:lnTo>
                  <a:pt x="807" y="1565"/>
                </a:lnTo>
                <a:lnTo>
                  <a:pt x="806" y="1571"/>
                </a:lnTo>
                <a:lnTo>
                  <a:pt x="804" y="1591"/>
                </a:lnTo>
                <a:lnTo>
                  <a:pt x="803" y="1602"/>
                </a:lnTo>
                <a:lnTo>
                  <a:pt x="801" y="1613"/>
                </a:lnTo>
                <a:lnTo>
                  <a:pt x="797" y="1621"/>
                </a:lnTo>
                <a:lnTo>
                  <a:pt x="796" y="1623"/>
                </a:lnTo>
                <a:lnTo>
                  <a:pt x="793" y="1626"/>
                </a:lnTo>
                <a:lnTo>
                  <a:pt x="793" y="1626"/>
                </a:lnTo>
                <a:lnTo>
                  <a:pt x="786" y="1631"/>
                </a:lnTo>
                <a:lnTo>
                  <a:pt x="783" y="1636"/>
                </a:lnTo>
                <a:lnTo>
                  <a:pt x="782" y="1640"/>
                </a:lnTo>
                <a:lnTo>
                  <a:pt x="783" y="1645"/>
                </a:lnTo>
                <a:lnTo>
                  <a:pt x="783" y="1645"/>
                </a:lnTo>
                <a:lnTo>
                  <a:pt x="792" y="1689"/>
                </a:lnTo>
                <a:lnTo>
                  <a:pt x="797" y="1716"/>
                </a:lnTo>
                <a:lnTo>
                  <a:pt x="798" y="1730"/>
                </a:lnTo>
                <a:lnTo>
                  <a:pt x="798" y="1730"/>
                </a:lnTo>
                <a:lnTo>
                  <a:pt x="795" y="1843"/>
                </a:lnTo>
                <a:lnTo>
                  <a:pt x="793" y="1919"/>
                </a:lnTo>
                <a:lnTo>
                  <a:pt x="793" y="1954"/>
                </a:lnTo>
                <a:lnTo>
                  <a:pt x="793" y="1954"/>
                </a:lnTo>
                <a:lnTo>
                  <a:pt x="792" y="1961"/>
                </a:lnTo>
                <a:lnTo>
                  <a:pt x="787" y="1976"/>
                </a:lnTo>
                <a:lnTo>
                  <a:pt x="783" y="1992"/>
                </a:lnTo>
                <a:lnTo>
                  <a:pt x="783" y="1998"/>
                </a:lnTo>
                <a:lnTo>
                  <a:pt x="783" y="2003"/>
                </a:lnTo>
                <a:lnTo>
                  <a:pt x="783" y="2003"/>
                </a:lnTo>
                <a:lnTo>
                  <a:pt x="788" y="2028"/>
                </a:lnTo>
                <a:lnTo>
                  <a:pt x="795" y="2077"/>
                </a:lnTo>
                <a:lnTo>
                  <a:pt x="803" y="2142"/>
                </a:lnTo>
                <a:lnTo>
                  <a:pt x="803" y="2142"/>
                </a:lnTo>
                <a:lnTo>
                  <a:pt x="804" y="2177"/>
                </a:lnTo>
                <a:lnTo>
                  <a:pt x="806" y="2202"/>
                </a:lnTo>
                <a:lnTo>
                  <a:pt x="807" y="2212"/>
                </a:lnTo>
                <a:lnTo>
                  <a:pt x="808" y="2217"/>
                </a:lnTo>
                <a:lnTo>
                  <a:pt x="808" y="2217"/>
                </a:lnTo>
                <a:lnTo>
                  <a:pt x="813" y="2227"/>
                </a:lnTo>
                <a:lnTo>
                  <a:pt x="817" y="2236"/>
                </a:lnTo>
                <a:lnTo>
                  <a:pt x="821" y="2246"/>
                </a:lnTo>
                <a:lnTo>
                  <a:pt x="823" y="2258"/>
                </a:lnTo>
                <a:lnTo>
                  <a:pt x="824" y="2272"/>
                </a:lnTo>
                <a:lnTo>
                  <a:pt x="823" y="2287"/>
                </a:lnTo>
                <a:lnTo>
                  <a:pt x="821" y="2294"/>
                </a:lnTo>
                <a:lnTo>
                  <a:pt x="818" y="2301"/>
                </a:lnTo>
                <a:lnTo>
                  <a:pt x="818" y="2301"/>
                </a:lnTo>
                <a:lnTo>
                  <a:pt x="811" y="2318"/>
                </a:lnTo>
                <a:lnTo>
                  <a:pt x="802" y="2334"/>
                </a:lnTo>
                <a:lnTo>
                  <a:pt x="792" y="2349"/>
                </a:lnTo>
                <a:lnTo>
                  <a:pt x="781" y="2362"/>
                </a:lnTo>
                <a:lnTo>
                  <a:pt x="770" y="2374"/>
                </a:lnTo>
                <a:lnTo>
                  <a:pt x="759" y="2381"/>
                </a:lnTo>
                <a:lnTo>
                  <a:pt x="752" y="2383"/>
                </a:lnTo>
                <a:lnTo>
                  <a:pt x="747" y="2386"/>
                </a:lnTo>
                <a:lnTo>
                  <a:pt x="744" y="2386"/>
                </a:lnTo>
                <a:lnTo>
                  <a:pt x="739" y="2386"/>
                </a:lnTo>
                <a:lnTo>
                  <a:pt x="739" y="2386"/>
                </a:lnTo>
                <a:lnTo>
                  <a:pt x="730" y="2382"/>
                </a:lnTo>
                <a:lnTo>
                  <a:pt x="719" y="2375"/>
                </a:lnTo>
                <a:lnTo>
                  <a:pt x="708" y="2366"/>
                </a:lnTo>
                <a:lnTo>
                  <a:pt x="698" y="2355"/>
                </a:lnTo>
                <a:lnTo>
                  <a:pt x="688" y="2344"/>
                </a:lnTo>
                <a:lnTo>
                  <a:pt x="680" y="2331"/>
                </a:lnTo>
                <a:lnTo>
                  <a:pt x="675" y="2319"/>
                </a:lnTo>
                <a:lnTo>
                  <a:pt x="674" y="2313"/>
                </a:lnTo>
                <a:lnTo>
                  <a:pt x="674" y="2306"/>
                </a:lnTo>
                <a:lnTo>
                  <a:pt x="674" y="2306"/>
                </a:lnTo>
                <a:lnTo>
                  <a:pt x="679" y="2187"/>
                </a:lnTo>
                <a:lnTo>
                  <a:pt x="679" y="2187"/>
                </a:lnTo>
                <a:lnTo>
                  <a:pt x="670" y="2171"/>
                </a:lnTo>
                <a:lnTo>
                  <a:pt x="663" y="2157"/>
                </a:lnTo>
                <a:lnTo>
                  <a:pt x="659" y="2147"/>
                </a:lnTo>
                <a:lnTo>
                  <a:pt x="659" y="2147"/>
                </a:lnTo>
                <a:lnTo>
                  <a:pt x="658" y="2136"/>
                </a:lnTo>
                <a:lnTo>
                  <a:pt x="655" y="2121"/>
                </a:lnTo>
                <a:lnTo>
                  <a:pt x="654" y="2103"/>
                </a:lnTo>
                <a:lnTo>
                  <a:pt x="629" y="1993"/>
                </a:lnTo>
                <a:lnTo>
                  <a:pt x="629" y="1993"/>
                </a:lnTo>
                <a:lnTo>
                  <a:pt x="604" y="1927"/>
                </a:lnTo>
                <a:lnTo>
                  <a:pt x="588" y="1883"/>
                </a:lnTo>
                <a:lnTo>
                  <a:pt x="582" y="1869"/>
                </a:lnTo>
                <a:lnTo>
                  <a:pt x="580" y="1864"/>
                </a:lnTo>
                <a:lnTo>
                  <a:pt x="580" y="1864"/>
                </a:lnTo>
                <a:lnTo>
                  <a:pt x="578" y="1886"/>
                </a:lnTo>
                <a:lnTo>
                  <a:pt x="577" y="1935"/>
                </a:lnTo>
                <a:lnTo>
                  <a:pt x="575" y="2003"/>
                </a:lnTo>
                <a:lnTo>
                  <a:pt x="604" y="2088"/>
                </a:lnTo>
                <a:lnTo>
                  <a:pt x="604" y="2088"/>
                </a:lnTo>
                <a:lnTo>
                  <a:pt x="608" y="2094"/>
                </a:lnTo>
                <a:lnTo>
                  <a:pt x="617" y="2109"/>
                </a:lnTo>
                <a:lnTo>
                  <a:pt x="622" y="2119"/>
                </a:lnTo>
                <a:lnTo>
                  <a:pt x="626" y="2129"/>
                </a:lnTo>
                <a:lnTo>
                  <a:pt x="628" y="2141"/>
                </a:lnTo>
                <a:lnTo>
                  <a:pt x="629" y="2152"/>
                </a:lnTo>
                <a:lnTo>
                  <a:pt x="629" y="2152"/>
                </a:lnTo>
                <a:lnTo>
                  <a:pt x="628" y="2193"/>
                </a:lnTo>
                <a:lnTo>
                  <a:pt x="628" y="2210"/>
                </a:lnTo>
                <a:lnTo>
                  <a:pt x="629" y="2222"/>
                </a:lnTo>
                <a:lnTo>
                  <a:pt x="629" y="2222"/>
                </a:lnTo>
                <a:lnTo>
                  <a:pt x="633" y="2233"/>
                </a:lnTo>
                <a:lnTo>
                  <a:pt x="638" y="2244"/>
                </a:lnTo>
                <a:lnTo>
                  <a:pt x="644" y="2257"/>
                </a:lnTo>
                <a:lnTo>
                  <a:pt x="634" y="2267"/>
                </a:lnTo>
                <a:lnTo>
                  <a:pt x="634" y="2267"/>
                </a:lnTo>
                <a:lnTo>
                  <a:pt x="638" y="2289"/>
                </a:lnTo>
                <a:lnTo>
                  <a:pt x="640" y="2308"/>
                </a:lnTo>
                <a:lnTo>
                  <a:pt x="640" y="2315"/>
                </a:lnTo>
                <a:lnTo>
                  <a:pt x="639" y="2321"/>
                </a:lnTo>
                <a:lnTo>
                  <a:pt x="639" y="2321"/>
                </a:lnTo>
                <a:lnTo>
                  <a:pt x="638" y="2326"/>
                </a:lnTo>
                <a:lnTo>
                  <a:pt x="639" y="2330"/>
                </a:lnTo>
                <a:lnTo>
                  <a:pt x="640" y="2338"/>
                </a:lnTo>
                <a:lnTo>
                  <a:pt x="640" y="2341"/>
                </a:lnTo>
                <a:lnTo>
                  <a:pt x="639" y="2345"/>
                </a:lnTo>
                <a:lnTo>
                  <a:pt x="636" y="2347"/>
                </a:lnTo>
                <a:lnTo>
                  <a:pt x="629" y="2351"/>
                </a:lnTo>
                <a:lnTo>
                  <a:pt x="629" y="2351"/>
                </a:lnTo>
                <a:lnTo>
                  <a:pt x="621" y="2354"/>
                </a:lnTo>
                <a:lnTo>
                  <a:pt x="611" y="2356"/>
                </a:lnTo>
                <a:lnTo>
                  <a:pt x="588" y="2359"/>
                </a:lnTo>
                <a:lnTo>
                  <a:pt x="567" y="2361"/>
                </a:lnTo>
                <a:lnTo>
                  <a:pt x="560" y="2364"/>
                </a:lnTo>
                <a:lnTo>
                  <a:pt x="555" y="2366"/>
                </a:lnTo>
                <a:lnTo>
                  <a:pt x="555" y="2366"/>
                </a:lnTo>
                <a:lnTo>
                  <a:pt x="546" y="2372"/>
                </a:lnTo>
                <a:lnTo>
                  <a:pt x="535" y="2379"/>
                </a:lnTo>
                <a:lnTo>
                  <a:pt x="521" y="2383"/>
                </a:lnTo>
                <a:lnTo>
                  <a:pt x="510" y="2386"/>
                </a:lnTo>
                <a:lnTo>
                  <a:pt x="510" y="2386"/>
                </a:lnTo>
                <a:lnTo>
                  <a:pt x="491" y="2388"/>
                </a:lnTo>
                <a:lnTo>
                  <a:pt x="463" y="2390"/>
                </a:lnTo>
                <a:lnTo>
                  <a:pt x="448" y="2391"/>
                </a:lnTo>
                <a:lnTo>
                  <a:pt x="434" y="2390"/>
                </a:lnTo>
                <a:lnTo>
                  <a:pt x="423" y="2388"/>
                </a:lnTo>
                <a:lnTo>
                  <a:pt x="416" y="2386"/>
                </a:lnTo>
                <a:lnTo>
                  <a:pt x="416" y="2386"/>
                </a:lnTo>
                <a:lnTo>
                  <a:pt x="409" y="2382"/>
                </a:lnTo>
                <a:lnTo>
                  <a:pt x="403" y="2377"/>
                </a:lnTo>
                <a:lnTo>
                  <a:pt x="398" y="2371"/>
                </a:lnTo>
                <a:lnTo>
                  <a:pt x="396" y="2365"/>
                </a:lnTo>
                <a:lnTo>
                  <a:pt x="395" y="2361"/>
                </a:lnTo>
                <a:lnTo>
                  <a:pt x="395" y="2357"/>
                </a:lnTo>
                <a:lnTo>
                  <a:pt x="395" y="2354"/>
                </a:lnTo>
                <a:lnTo>
                  <a:pt x="397" y="2350"/>
                </a:lnTo>
                <a:lnTo>
                  <a:pt x="400" y="2346"/>
                </a:lnTo>
                <a:lnTo>
                  <a:pt x="403" y="2342"/>
                </a:lnTo>
                <a:lnTo>
                  <a:pt x="409" y="2340"/>
                </a:lnTo>
                <a:lnTo>
                  <a:pt x="416" y="2336"/>
                </a:lnTo>
                <a:lnTo>
                  <a:pt x="416" y="2336"/>
                </a:lnTo>
                <a:lnTo>
                  <a:pt x="445" y="2323"/>
                </a:lnTo>
                <a:lnTo>
                  <a:pt x="473" y="2309"/>
                </a:lnTo>
                <a:lnTo>
                  <a:pt x="493" y="2298"/>
                </a:lnTo>
                <a:lnTo>
                  <a:pt x="498" y="2294"/>
                </a:lnTo>
                <a:lnTo>
                  <a:pt x="500" y="2292"/>
                </a:lnTo>
                <a:lnTo>
                  <a:pt x="500" y="2292"/>
                </a:lnTo>
                <a:lnTo>
                  <a:pt x="498" y="2288"/>
                </a:lnTo>
                <a:lnTo>
                  <a:pt x="491" y="2279"/>
                </a:lnTo>
                <a:lnTo>
                  <a:pt x="473" y="2256"/>
                </a:lnTo>
                <a:lnTo>
                  <a:pt x="445" y="2222"/>
                </a:lnTo>
                <a:lnTo>
                  <a:pt x="445" y="2222"/>
                </a:lnTo>
                <a:lnTo>
                  <a:pt x="433" y="2178"/>
                </a:lnTo>
                <a:lnTo>
                  <a:pt x="424" y="2147"/>
                </a:lnTo>
                <a:lnTo>
                  <a:pt x="421" y="2128"/>
                </a:lnTo>
                <a:lnTo>
                  <a:pt x="421" y="2128"/>
                </a:lnTo>
                <a:lnTo>
                  <a:pt x="418" y="2119"/>
                </a:lnTo>
                <a:lnTo>
                  <a:pt x="412" y="2103"/>
                </a:lnTo>
                <a:lnTo>
                  <a:pt x="396" y="2059"/>
                </a:lnTo>
                <a:lnTo>
                  <a:pt x="371" y="1998"/>
                </a:lnTo>
                <a:lnTo>
                  <a:pt x="306" y="1680"/>
                </a:lnTo>
                <a:lnTo>
                  <a:pt x="306" y="1680"/>
                </a:lnTo>
                <a:lnTo>
                  <a:pt x="294" y="1679"/>
                </a:lnTo>
                <a:lnTo>
                  <a:pt x="264" y="1675"/>
                </a:lnTo>
                <a:lnTo>
                  <a:pt x="248" y="1672"/>
                </a:lnTo>
                <a:lnTo>
                  <a:pt x="234" y="1668"/>
                </a:lnTo>
                <a:lnTo>
                  <a:pt x="228" y="1665"/>
                </a:lnTo>
                <a:lnTo>
                  <a:pt x="223" y="1662"/>
                </a:lnTo>
                <a:lnTo>
                  <a:pt x="219" y="1659"/>
                </a:lnTo>
                <a:lnTo>
                  <a:pt x="217" y="1655"/>
                </a:lnTo>
                <a:lnTo>
                  <a:pt x="217" y="1655"/>
                </a:lnTo>
                <a:lnTo>
                  <a:pt x="214" y="1645"/>
                </a:lnTo>
                <a:lnTo>
                  <a:pt x="212" y="1631"/>
                </a:lnTo>
                <a:lnTo>
                  <a:pt x="209" y="1593"/>
                </a:lnTo>
                <a:lnTo>
                  <a:pt x="207" y="1546"/>
                </a:lnTo>
                <a:lnTo>
                  <a:pt x="207" y="1546"/>
                </a:lnTo>
                <a:lnTo>
                  <a:pt x="198" y="1519"/>
                </a:lnTo>
                <a:lnTo>
                  <a:pt x="191" y="1498"/>
                </a:lnTo>
                <a:lnTo>
                  <a:pt x="187" y="1481"/>
                </a:lnTo>
                <a:lnTo>
                  <a:pt x="187" y="1481"/>
                </a:lnTo>
                <a:lnTo>
                  <a:pt x="186" y="1453"/>
                </a:lnTo>
                <a:lnTo>
                  <a:pt x="183" y="1406"/>
                </a:lnTo>
                <a:lnTo>
                  <a:pt x="182" y="1342"/>
                </a:lnTo>
                <a:lnTo>
                  <a:pt x="182" y="1342"/>
                </a:lnTo>
                <a:lnTo>
                  <a:pt x="175" y="1367"/>
                </a:lnTo>
                <a:lnTo>
                  <a:pt x="167" y="1386"/>
                </a:lnTo>
                <a:lnTo>
                  <a:pt x="165" y="1393"/>
                </a:lnTo>
                <a:lnTo>
                  <a:pt x="162" y="1397"/>
                </a:lnTo>
                <a:lnTo>
                  <a:pt x="162" y="1397"/>
                </a:lnTo>
                <a:lnTo>
                  <a:pt x="160" y="1399"/>
                </a:lnTo>
                <a:lnTo>
                  <a:pt x="155" y="1401"/>
                </a:lnTo>
                <a:lnTo>
                  <a:pt x="146" y="1402"/>
                </a:lnTo>
                <a:lnTo>
                  <a:pt x="137" y="1402"/>
                </a:lnTo>
                <a:lnTo>
                  <a:pt x="132" y="1402"/>
                </a:lnTo>
                <a:lnTo>
                  <a:pt x="132" y="1402"/>
                </a:lnTo>
                <a:lnTo>
                  <a:pt x="108" y="1387"/>
                </a:lnTo>
                <a:lnTo>
                  <a:pt x="108" y="1387"/>
                </a:lnTo>
                <a:lnTo>
                  <a:pt x="98" y="1387"/>
                </a:lnTo>
                <a:lnTo>
                  <a:pt x="75" y="1386"/>
                </a:lnTo>
                <a:lnTo>
                  <a:pt x="64" y="1385"/>
                </a:lnTo>
                <a:lnTo>
                  <a:pt x="53" y="1381"/>
                </a:lnTo>
                <a:lnTo>
                  <a:pt x="49" y="1380"/>
                </a:lnTo>
                <a:lnTo>
                  <a:pt x="45" y="1377"/>
                </a:lnTo>
                <a:lnTo>
                  <a:pt x="44" y="1375"/>
                </a:lnTo>
                <a:lnTo>
                  <a:pt x="43" y="1372"/>
                </a:lnTo>
                <a:lnTo>
                  <a:pt x="43" y="1372"/>
                </a:lnTo>
                <a:lnTo>
                  <a:pt x="43" y="1357"/>
                </a:lnTo>
                <a:lnTo>
                  <a:pt x="45" y="1339"/>
                </a:lnTo>
                <a:lnTo>
                  <a:pt x="48" y="1317"/>
                </a:lnTo>
                <a:lnTo>
                  <a:pt x="48" y="1317"/>
                </a:lnTo>
                <a:lnTo>
                  <a:pt x="37" y="1310"/>
                </a:lnTo>
                <a:lnTo>
                  <a:pt x="29" y="1303"/>
                </a:lnTo>
                <a:lnTo>
                  <a:pt x="23" y="1298"/>
                </a:lnTo>
                <a:lnTo>
                  <a:pt x="23" y="1298"/>
                </a:lnTo>
                <a:lnTo>
                  <a:pt x="12" y="1276"/>
                </a:lnTo>
                <a:lnTo>
                  <a:pt x="6" y="1264"/>
                </a:lnTo>
                <a:lnTo>
                  <a:pt x="3" y="1258"/>
                </a:lnTo>
                <a:lnTo>
                  <a:pt x="3" y="1258"/>
                </a:lnTo>
                <a:lnTo>
                  <a:pt x="3" y="1139"/>
                </a:lnTo>
                <a:lnTo>
                  <a:pt x="2" y="1058"/>
                </a:lnTo>
                <a:lnTo>
                  <a:pt x="2" y="1030"/>
                </a:lnTo>
                <a:lnTo>
                  <a:pt x="3" y="1019"/>
                </a:lnTo>
                <a:lnTo>
                  <a:pt x="3" y="1019"/>
                </a:lnTo>
                <a:lnTo>
                  <a:pt x="3" y="1012"/>
                </a:lnTo>
                <a:lnTo>
                  <a:pt x="3" y="994"/>
                </a:lnTo>
                <a:lnTo>
                  <a:pt x="0" y="943"/>
                </a:lnTo>
                <a:lnTo>
                  <a:pt x="0" y="914"/>
                </a:lnTo>
                <a:lnTo>
                  <a:pt x="0" y="886"/>
                </a:lnTo>
                <a:lnTo>
                  <a:pt x="1" y="863"/>
                </a:lnTo>
                <a:lnTo>
                  <a:pt x="2" y="853"/>
                </a:lnTo>
                <a:lnTo>
                  <a:pt x="3" y="845"/>
                </a:lnTo>
                <a:lnTo>
                  <a:pt x="3" y="845"/>
                </a:lnTo>
                <a:lnTo>
                  <a:pt x="11" y="819"/>
                </a:lnTo>
                <a:lnTo>
                  <a:pt x="17" y="796"/>
                </a:lnTo>
                <a:lnTo>
                  <a:pt x="21" y="776"/>
                </a:lnTo>
                <a:lnTo>
                  <a:pt x="23" y="766"/>
                </a:lnTo>
                <a:lnTo>
                  <a:pt x="23" y="766"/>
                </a:lnTo>
                <a:lnTo>
                  <a:pt x="28" y="742"/>
                </a:lnTo>
                <a:lnTo>
                  <a:pt x="36" y="695"/>
                </a:lnTo>
                <a:lnTo>
                  <a:pt x="48" y="612"/>
                </a:lnTo>
                <a:lnTo>
                  <a:pt x="48" y="612"/>
                </a:lnTo>
                <a:lnTo>
                  <a:pt x="50" y="599"/>
                </a:lnTo>
                <a:lnTo>
                  <a:pt x="53" y="593"/>
                </a:lnTo>
                <a:lnTo>
                  <a:pt x="55" y="587"/>
                </a:lnTo>
                <a:lnTo>
                  <a:pt x="58" y="577"/>
                </a:lnTo>
                <a:lnTo>
                  <a:pt x="58" y="577"/>
                </a:lnTo>
                <a:lnTo>
                  <a:pt x="59" y="569"/>
                </a:lnTo>
                <a:lnTo>
                  <a:pt x="58" y="563"/>
                </a:lnTo>
                <a:lnTo>
                  <a:pt x="54" y="550"/>
                </a:lnTo>
                <a:lnTo>
                  <a:pt x="53" y="542"/>
                </a:lnTo>
                <a:lnTo>
                  <a:pt x="54" y="535"/>
                </a:lnTo>
                <a:lnTo>
                  <a:pt x="57" y="526"/>
                </a:lnTo>
                <a:lnTo>
                  <a:pt x="63" y="517"/>
                </a:lnTo>
                <a:lnTo>
                  <a:pt x="63" y="517"/>
                </a:lnTo>
                <a:lnTo>
                  <a:pt x="73" y="507"/>
                </a:lnTo>
                <a:lnTo>
                  <a:pt x="84" y="497"/>
                </a:lnTo>
                <a:lnTo>
                  <a:pt x="98" y="487"/>
                </a:lnTo>
                <a:lnTo>
                  <a:pt x="110" y="478"/>
                </a:lnTo>
                <a:lnTo>
                  <a:pt x="132" y="464"/>
                </a:lnTo>
                <a:lnTo>
                  <a:pt x="142" y="458"/>
                </a:lnTo>
                <a:lnTo>
                  <a:pt x="142" y="458"/>
                </a:lnTo>
                <a:lnTo>
                  <a:pt x="142" y="456"/>
                </a:lnTo>
                <a:lnTo>
                  <a:pt x="144" y="451"/>
                </a:lnTo>
                <a:lnTo>
                  <a:pt x="146" y="445"/>
                </a:lnTo>
                <a:lnTo>
                  <a:pt x="149" y="442"/>
                </a:lnTo>
                <a:lnTo>
                  <a:pt x="152" y="438"/>
                </a:lnTo>
                <a:lnTo>
                  <a:pt x="152" y="438"/>
                </a:lnTo>
                <a:lnTo>
                  <a:pt x="162" y="428"/>
                </a:lnTo>
                <a:lnTo>
                  <a:pt x="175" y="414"/>
                </a:lnTo>
                <a:lnTo>
                  <a:pt x="182" y="407"/>
                </a:lnTo>
                <a:lnTo>
                  <a:pt x="191" y="401"/>
                </a:lnTo>
                <a:lnTo>
                  <a:pt x="201" y="396"/>
                </a:lnTo>
                <a:lnTo>
                  <a:pt x="212" y="393"/>
                </a:lnTo>
                <a:lnTo>
                  <a:pt x="212" y="393"/>
                </a:lnTo>
                <a:lnTo>
                  <a:pt x="224" y="389"/>
                </a:lnTo>
                <a:lnTo>
                  <a:pt x="239" y="382"/>
                </a:lnTo>
                <a:lnTo>
                  <a:pt x="254" y="373"/>
                </a:lnTo>
                <a:lnTo>
                  <a:pt x="270" y="363"/>
                </a:lnTo>
                <a:lnTo>
                  <a:pt x="295" y="345"/>
                </a:lnTo>
                <a:lnTo>
                  <a:pt x="303" y="337"/>
                </a:lnTo>
                <a:lnTo>
                  <a:pt x="306" y="333"/>
                </a:lnTo>
                <a:lnTo>
                  <a:pt x="306" y="333"/>
                </a:lnTo>
                <a:lnTo>
                  <a:pt x="310" y="328"/>
                </a:lnTo>
                <a:lnTo>
                  <a:pt x="315" y="323"/>
                </a:lnTo>
                <a:lnTo>
                  <a:pt x="321" y="319"/>
                </a:lnTo>
                <a:lnTo>
                  <a:pt x="321" y="319"/>
                </a:lnTo>
                <a:lnTo>
                  <a:pt x="321" y="310"/>
                </a:lnTo>
                <a:lnTo>
                  <a:pt x="321" y="299"/>
                </a:lnTo>
                <a:lnTo>
                  <a:pt x="321" y="299"/>
                </a:lnTo>
                <a:lnTo>
                  <a:pt x="321" y="265"/>
                </a:lnTo>
                <a:lnTo>
                  <a:pt x="321" y="244"/>
                </a:lnTo>
                <a:lnTo>
                  <a:pt x="321" y="234"/>
                </a:lnTo>
                <a:lnTo>
                  <a:pt x="321" y="234"/>
                </a:lnTo>
                <a:lnTo>
                  <a:pt x="315" y="233"/>
                </a:lnTo>
                <a:lnTo>
                  <a:pt x="300" y="229"/>
                </a:lnTo>
                <a:lnTo>
                  <a:pt x="284" y="223"/>
                </a:lnTo>
                <a:lnTo>
                  <a:pt x="278" y="219"/>
                </a:lnTo>
                <a:lnTo>
                  <a:pt x="272" y="214"/>
                </a:lnTo>
                <a:lnTo>
                  <a:pt x="272" y="214"/>
                </a:lnTo>
                <a:lnTo>
                  <a:pt x="270" y="212"/>
                </a:lnTo>
                <a:lnTo>
                  <a:pt x="269" y="208"/>
                </a:lnTo>
                <a:lnTo>
                  <a:pt x="270" y="204"/>
                </a:lnTo>
                <a:lnTo>
                  <a:pt x="272" y="199"/>
                </a:lnTo>
                <a:lnTo>
                  <a:pt x="275" y="189"/>
                </a:lnTo>
                <a:lnTo>
                  <a:pt x="282" y="179"/>
                </a:lnTo>
                <a:lnTo>
                  <a:pt x="295" y="162"/>
                </a:lnTo>
                <a:lnTo>
                  <a:pt x="301" y="155"/>
                </a:lnTo>
                <a:lnTo>
                  <a:pt x="301" y="115"/>
                </a:lnTo>
                <a:close/>
              </a:path>
            </a:pathLst>
          </a:custGeom>
          <a:gradFill>
            <a:gsLst>
              <a:gs pos="0">
                <a:schemeClr val="bg1">
                  <a:lumMod val="6500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1"/>
          <p:cNvSpPr>
            <a:spLocks noEditPoints="1"/>
          </p:cNvSpPr>
          <p:nvPr/>
        </p:nvSpPr>
        <p:spPr bwMode="auto">
          <a:xfrm>
            <a:off x="8339336" y="4689554"/>
            <a:ext cx="761766" cy="1619532"/>
          </a:xfrm>
          <a:custGeom>
            <a:avLst/>
            <a:gdLst>
              <a:gd name="T0" fmla="*/ 379 w 611"/>
              <a:gd name="T1" fmla="*/ 39 h 1299"/>
              <a:gd name="T2" fmla="*/ 338 w 611"/>
              <a:gd name="T3" fmla="*/ 115 h 1299"/>
              <a:gd name="T4" fmla="*/ 282 w 611"/>
              <a:gd name="T5" fmla="*/ 117 h 1299"/>
              <a:gd name="T6" fmla="*/ 213 w 611"/>
              <a:gd name="T7" fmla="*/ 169 h 1299"/>
              <a:gd name="T8" fmla="*/ 164 w 611"/>
              <a:gd name="T9" fmla="*/ 229 h 1299"/>
              <a:gd name="T10" fmla="*/ 149 w 611"/>
              <a:gd name="T11" fmla="*/ 250 h 1299"/>
              <a:gd name="T12" fmla="*/ 150 w 611"/>
              <a:gd name="T13" fmla="*/ 275 h 1299"/>
              <a:gd name="T14" fmla="*/ 119 w 611"/>
              <a:gd name="T15" fmla="*/ 309 h 1299"/>
              <a:gd name="T16" fmla="*/ 111 w 611"/>
              <a:gd name="T17" fmla="*/ 372 h 1299"/>
              <a:gd name="T18" fmla="*/ 74 w 611"/>
              <a:gd name="T19" fmla="*/ 433 h 1299"/>
              <a:gd name="T20" fmla="*/ 69 w 611"/>
              <a:gd name="T21" fmla="*/ 458 h 1299"/>
              <a:gd name="T22" fmla="*/ 34 w 611"/>
              <a:gd name="T23" fmla="*/ 532 h 1299"/>
              <a:gd name="T24" fmla="*/ 0 w 611"/>
              <a:gd name="T25" fmla="*/ 627 h 1299"/>
              <a:gd name="T26" fmla="*/ 13 w 611"/>
              <a:gd name="T27" fmla="*/ 646 h 1299"/>
              <a:gd name="T28" fmla="*/ 25 w 611"/>
              <a:gd name="T29" fmla="*/ 661 h 1299"/>
              <a:gd name="T30" fmla="*/ 59 w 611"/>
              <a:gd name="T31" fmla="*/ 845 h 1299"/>
              <a:gd name="T32" fmla="*/ 80 w 611"/>
              <a:gd name="T33" fmla="*/ 946 h 1299"/>
              <a:gd name="T34" fmla="*/ 80 w 611"/>
              <a:gd name="T35" fmla="*/ 1006 h 1299"/>
              <a:gd name="T36" fmla="*/ 124 w 611"/>
              <a:gd name="T37" fmla="*/ 1243 h 1299"/>
              <a:gd name="T38" fmla="*/ 129 w 611"/>
              <a:gd name="T39" fmla="*/ 1278 h 1299"/>
              <a:gd name="T40" fmla="*/ 188 w 611"/>
              <a:gd name="T41" fmla="*/ 1293 h 1299"/>
              <a:gd name="T42" fmla="*/ 294 w 611"/>
              <a:gd name="T43" fmla="*/ 1299 h 1299"/>
              <a:gd name="T44" fmla="*/ 318 w 611"/>
              <a:gd name="T45" fmla="*/ 1285 h 1299"/>
              <a:gd name="T46" fmla="*/ 313 w 611"/>
              <a:gd name="T47" fmla="*/ 1250 h 1299"/>
              <a:gd name="T48" fmla="*/ 457 w 611"/>
              <a:gd name="T49" fmla="*/ 1244 h 1299"/>
              <a:gd name="T50" fmla="*/ 472 w 611"/>
              <a:gd name="T51" fmla="*/ 1225 h 1299"/>
              <a:gd name="T52" fmla="*/ 418 w 611"/>
              <a:gd name="T53" fmla="*/ 1206 h 1299"/>
              <a:gd name="T54" fmla="*/ 386 w 611"/>
              <a:gd name="T55" fmla="*/ 1176 h 1299"/>
              <a:gd name="T56" fmla="*/ 357 w 611"/>
              <a:gd name="T57" fmla="*/ 751 h 1299"/>
              <a:gd name="T58" fmla="*/ 351 w 611"/>
              <a:gd name="T59" fmla="*/ 709 h 1299"/>
              <a:gd name="T60" fmla="*/ 343 w 611"/>
              <a:gd name="T61" fmla="*/ 656 h 1299"/>
              <a:gd name="T62" fmla="*/ 371 w 611"/>
              <a:gd name="T63" fmla="*/ 700 h 1299"/>
              <a:gd name="T64" fmla="*/ 413 w 611"/>
              <a:gd name="T65" fmla="*/ 715 h 1299"/>
              <a:gd name="T66" fmla="*/ 452 w 611"/>
              <a:gd name="T67" fmla="*/ 719 h 1299"/>
              <a:gd name="T68" fmla="*/ 467 w 611"/>
              <a:gd name="T69" fmla="*/ 711 h 1299"/>
              <a:gd name="T70" fmla="*/ 482 w 611"/>
              <a:gd name="T71" fmla="*/ 710 h 1299"/>
              <a:gd name="T72" fmla="*/ 492 w 611"/>
              <a:gd name="T73" fmla="*/ 681 h 1299"/>
              <a:gd name="T74" fmla="*/ 504 w 611"/>
              <a:gd name="T75" fmla="*/ 643 h 1299"/>
              <a:gd name="T76" fmla="*/ 493 w 611"/>
              <a:gd name="T77" fmla="*/ 620 h 1299"/>
              <a:gd name="T78" fmla="*/ 461 w 611"/>
              <a:gd name="T79" fmla="*/ 607 h 1299"/>
              <a:gd name="T80" fmla="*/ 442 w 611"/>
              <a:gd name="T81" fmla="*/ 582 h 1299"/>
              <a:gd name="T82" fmla="*/ 438 w 611"/>
              <a:gd name="T83" fmla="*/ 576 h 1299"/>
              <a:gd name="T84" fmla="*/ 446 w 611"/>
              <a:gd name="T85" fmla="*/ 545 h 1299"/>
              <a:gd name="T86" fmla="*/ 427 w 611"/>
              <a:gd name="T87" fmla="*/ 492 h 1299"/>
              <a:gd name="T88" fmla="*/ 427 w 611"/>
              <a:gd name="T89" fmla="*/ 413 h 1299"/>
              <a:gd name="T90" fmla="*/ 441 w 611"/>
              <a:gd name="T91" fmla="*/ 331 h 1299"/>
              <a:gd name="T92" fmla="*/ 447 w 611"/>
              <a:gd name="T93" fmla="*/ 299 h 1299"/>
              <a:gd name="T94" fmla="*/ 437 w 611"/>
              <a:gd name="T95" fmla="*/ 254 h 1299"/>
              <a:gd name="T96" fmla="*/ 472 w 611"/>
              <a:gd name="T97" fmla="*/ 204 h 1299"/>
              <a:gd name="T98" fmla="*/ 484 w 611"/>
              <a:gd name="T99" fmla="*/ 169 h 1299"/>
              <a:gd name="T100" fmla="*/ 544 w 611"/>
              <a:gd name="T101" fmla="*/ 199 h 1299"/>
              <a:gd name="T102" fmla="*/ 571 w 611"/>
              <a:gd name="T103" fmla="*/ 199 h 1299"/>
              <a:gd name="T104" fmla="*/ 555 w 611"/>
              <a:gd name="T105" fmla="*/ 151 h 1299"/>
              <a:gd name="T106" fmla="*/ 565 w 611"/>
              <a:gd name="T107" fmla="*/ 127 h 1299"/>
              <a:gd name="T108" fmla="*/ 611 w 611"/>
              <a:gd name="T109" fmla="*/ 110 h 1299"/>
              <a:gd name="T110" fmla="*/ 556 w 611"/>
              <a:gd name="T111" fmla="*/ 59 h 1299"/>
              <a:gd name="T112" fmla="*/ 449 w 611"/>
              <a:gd name="T113" fmla="*/ 7 h 1299"/>
              <a:gd name="T114" fmla="*/ 391 w 611"/>
              <a:gd name="T115" fmla="*/ 7 h 1299"/>
              <a:gd name="T116" fmla="*/ 254 w 611"/>
              <a:gd name="T117" fmla="*/ 1157 h 1299"/>
              <a:gd name="T118" fmla="*/ 259 w 611"/>
              <a:gd name="T119" fmla="*/ 1167 h 1299"/>
              <a:gd name="T120" fmla="*/ 243 w 611"/>
              <a:gd name="T121" fmla="*/ 1203 h 1299"/>
              <a:gd name="T122" fmla="*/ 244 w 611"/>
              <a:gd name="T123" fmla="*/ 1183 h 1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11" h="1299">
                <a:moveTo>
                  <a:pt x="387" y="10"/>
                </a:moveTo>
                <a:lnTo>
                  <a:pt x="387" y="10"/>
                </a:lnTo>
                <a:lnTo>
                  <a:pt x="385" y="14"/>
                </a:lnTo>
                <a:lnTo>
                  <a:pt x="382" y="19"/>
                </a:lnTo>
                <a:lnTo>
                  <a:pt x="380" y="29"/>
                </a:lnTo>
                <a:lnTo>
                  <a:pt x="379" y="39"/>
                </a:lnTo>
                <a:lnTo>
                  <a:pt x="380" y="48"/>
                </a:lnTo>
                <a:lnTo>
                  <a:pt x="382" y="56"/>
                </a:lnTo>
                <a:lnTo>
                  <a:pt x="385" y="64"/>
                </a:lnTo>
                <a:lnTo>
                  <a:pt x="387" y="70"/>
                </a:lnTo>
                <a:lnTo>
                  <a:pt x="352" y="105"/>
                </a:lnTo>
                <a:lnTo>
                  <a:pt x="338" y="115"/>
                </a:lnTo>
                <a:lnTo>
                  <a:pt x="338" y="115"/>
                </a:lnTo>
                <a:lnTo>
                  <a:pt x="319" y="113"/>
                </a:lnTo>
                <a:lnTo>
                  <a:pt x="303" y="113"/>
                </a:lnTo>
                <a:lnTo>
                  <a:pt x="288" y="115"/>
                </a:lnTo>
                <a:lnTo>
                  <a:pt x="288" y="115"/>
                </a:lnTo>
                <a:lnTo>
                  <a:pt x="282" y="117"/>
                </a:lnTo>
                <a:lnTo>
                  <a:pt x="277" y="120"/>
                </a:lnTo>
                <a:lnTo>
                  <a:pt x="269" y="126"/>
                </a:lnTo>
                <a:lnTo>
                  <a:pt x="264" y="132"/>
                </a:lnTo>
                <a:lnTo>
                  <a:pt x="263" y="135"/>
                </a:lnTo>
                <a:lnTo>
                  <a:pt x="243" y="140"/>
                </a:lnTo>
                <a:lnTo>
                  <a:pt x="213" y="169"/>
                </a:lnTo>
                <a:lnTo>
                  <a:pt x="218" y="179"/>
                </a:lnTo>
                <a:lnTo>
                  <a:pt x="218" y="179"/>
                </a:lnTo>
                <a:lnTo>
                  <a:pt x="196" y="202"/>
                </a:lnTo>
                <a:lnTo>
                  <a:pt x="179" y="219"/>
                </a:lnTo>
                <a:lnTo>
                  <a:pt x="170" y="225"/>
                </a:lnTo>
                <a:lnTo>
                  <a:pt x="164" y="229"/>
                </a:lnTo>
                <a:lnTo>
                  <a:pt x="164" y="229"/>
                </a:lnTo>
                <a:lnTo>
                  <a:pt x="159" y="232"/>
                </a:lnTo>
                <a:lnTo>
                  <a:pt x="155" y="235"/>
                </a:lnTo>
                <a:lnTo>
                  <a:pt x="152" y="239"/>
                </a:lnTo>
                <a:lnTo>
                  <a:pt x="150" y="243"/>
                </a:lnTo>
                <a:lnTo>
                  <a:pt x="149" y="250"/>
                </a:lnTo>
                <a:lnTo>
                  <a:pt x="149" y="254"/>
                </a:lnTo>
                <a:lnTo>
                  <a:pt x="149" y="254"/>
                </a:lnTo>
                <a:lnTo>
                  <a:pt x="151" y="258"/>
                </a:lnTo>
                <a:lnTo>
                  <a:pt x="152" y="265"/>
                </a:lnTo>
                <a:lnTo>
                  <a:pt x="152" y="270"/>
                </a:lnTo>
                <a:lnTo>
                  <a:pt x="150" y="275"/>
                </a:lnTo>
                <a:lnTo>
                  <a:pt x="147" y="280"/>
                </a:lnTo>
                <a:lnTo>
                  <a:pt x="144" y="284"/>
                </a:lnTo>
                <a:lnTo>
                  <a:pt x="144" y="284"/>
                </a:lnTo>
                <a:lnTo>
                  <a:pt x="134" y="291"/>
                </a:lnTo>
                <a:lnTo>
                  <a:pt x="126" y="300"/>
                </a:lnTo>
                <a:lnTo>
                  <a:pt x="119" y="309"/>
                </a:lnTo>
                <a:lnTo>
                  <a:pt x="114" y="318"/>
                </a:lnTo>
                <a:lnTo>
                  <a:pt x="114" y="318"/>
                </a:lnTo>
                <a:lnTo>
                  <a:pt x="113" y="325"/>
                </a:lnTo>
                <a:lnTo>
                  <a:pt x="111" y="333"/>
                </a:lnTo>
                <a:lnTo>
                  <a:pt x="111" y="353"/>
                </a:lnTo>
                <a:lnTo>
                  <a:pt x="111" y="372"/>
                </a:lnTo>
                <a:lnTo>
                  <a:pt x="110" y="378"/>
                </a:lnTo>
                <a:lnTo>
                  <a:pt x="109" y="383"/>
                </a:lnTo>
                <a:lnTo>
                  <a:pt x="109" y="383"/>
                </a:lnTo>
                <a:lnTo>
                  <a:pt x="92" y="408"/>
                </a:lnTo>
                <a:lnTo>
                  <a:pt x="80" y="423"/>
                </a:lnTo>
                <a:lnTo>
                  <a:pt x="74" y="433"/>
                </a:lnTo>
                <a:lnTo>
                  <a:pt x="74" y="433"/>
                </a:lnTo>
                <a:lnTo>
                  <a:pt x="72" y="440"/>
                </a:lnTo>
                <a:lnTo>
                  <a:pt x="70" y="449"/>
                </a:lnTo>
                <a:lnTo>
                  <a:pt x="70" y="455"/>
                </a:lnTo>
                <a:lnTo>
                  <a:pt x="69" y="458"/>
                </a:lnTo>
                <a:lnTo>
                  <a:pt x="69" y="458"/>
                </a:lnTo>
                <a:lnTo>
                  <a:pt x="68" y="460"/>
                </a:lnTo>
                <a:lnTo>
                  <a:pt x="64" y="466"/>
                </a:lnTo>
                <a:lnTo>
                  <a:pt x="53" y="489"/>
                </a:lnTo>
                <a:lnTo>
                  <a:pt x="42" y="514"/>
                </a:lnTo>
                <a:lnTo>
                  <a:pt x="34" y="532"/>
                </a:lnTo>
                <a:lnTo>
                  <a:pt x="34" y="532"/>
                </a:lnTo>
                <a:lnTo>
                  <a:pt x="27" y="551"/>
                </a:lnTo>
                <a:lnTo>
                  <a:pt x="16" y="579"/>
                </a:lnTo>
                <a:lnTo>
                  <a:pt x="5" y="607"/>
                </a:lnTo>
                <a:lnTo>
                  <a:pt x="1" y="618"/>
                </a:lnTo>
                <a:lnTo>
                  <a:pt x="0" y="627"/>
                </a:lnTo>
                <a:lnTo>
                  <a:pt x="0" y="627"/>
                </a:lnTo>
                <a:lnTo>
                  <a:pt x="1" y="633"/>
                </a:lnTo>
                <a:lnTo>
                  <a:pt x="2" y="637"/>
                </a:lnTo>
                <a:lnTo>
                  <a:pt x="5" y="642"/>
                </a:lnTo>
                <a:lnTo>
                  <a:pt x="7" y="644"/>
                </a:lnTo>
                <a:lnTo>
                  <a:pt x="12" y="646"/>
                </a:lnTo>
                <a:lnTo>
                  <a:pt x="13" y="646"/>
                </a:lnTo>
                <a:lnTo>
                  <a:pt x="15" y="646"/>
                </a:lnTo>
                <a:lnTo>
                  <a:pt x="15" y="646"/>
                </a:lnTo>
                <a:lnTo>
                  <a:pt x="16" y="648"/>
                </a:lnTo>
                <a:lnTo>
                  <a:pt x="18" y="653"/>
                </a:lnTo>
                <a:lnTo>
                  <a:pt x="21" y="658"/>
                </a:lnTo>
                <a:lnTo>
                  <a:pt x="25" y="661"/>
                </a:lnTo>
                <a:lnTo>
                  <a:pt x="25" y="661"/>
                </a:lnTo>
                <a:lnTo>
                  <a:pt x="34" y="666"/>
                </a:lnTo>
                <a:lnTo>
                  <a:pt x="34" y="666"/>
                </a:lnTo>
                <a:lnTo>
                  <a:pt x="47" y="755"/>
                </a:lnTo>
                <a:lnTo>
                  <a:pt x="59" y="845"/>
                </a:lnTo>
                <a:lnTo>
                  <a:pt x="59" y="845"/>
                </a:lnTo>
                <a:lnTo>
                  <a:pt x="69" y="890"/>
                </a:lnTo>
                <a:lnTo>
                  <a:pt x="75" y="920"/>
                </a:lnTo>
                <a:lnTo>
                  <a:pt x="79" y="935"/>
                </a:lnTo>
                <a:lnTo>
                  <a:pt x="79" y="935"/>
                </a:lnTo>
                <a:lnTo>
                  <a:pt x="79" y="938"/>
                </a:lnTo>
                <a:lnTo>
                  <a:pt x="80" y="946"/>
                </a:lnTo>
                <a:lnTo>
                  <a:pt x="79" y="968"/>
                </a:lnTo>
                <a:lnTo>
                  <a:pt x="78" y="989"/>
                </a:lnTo>
                <a:lnTo>
                  <a:pt x="79" y="997"/>
                </a:lnTo>
                <a:lnTo>
                  <a:pt x="79" y="999"/>
                </a:lnTo>
                <a:lnTo>
                  <a:pt x="79" y="999"/>
                </a:lnTo>
                <a:lnTo>
                  <a:pt x="80" y="1006"/>
                </a:lnTo>
                <a:lnTo>
                  <a:pt x="84" y="1023"/>
                </a:lnTo>
                <a:lnTo>
                  <a:pt x="93" y="1074"/>
                </a:lnTo>
                <a:lnTo>
                  <a:pt x="104" y="1148"/>
                </a:lnTo>
                <a:lnTo>
                  <a:pt x="114" y="1238"/>
                </a:lnTo>
                <a:lnTo>
                  <a:pt x="124" y="1243"/>
                </a:lnTo>
                <a:lnTo>
                  <a:pt x="124" y="1243"/>
                </a:lnTo>
                <a:lnTo>
                  <a:pt x="124" y="1247"/>
                </a:lnTo>
                <a:lnTo>
                  <a:pt x="124" y="1257"/>
                </a:lnTo>
                <a:lnTo>
                  <a:pt x="125" y="1268"/>
                </a:lnTo>
                <a:lnTo>
                  <a:pt x="126" y="1273"/>
                </a:lnTo>
                <a:lnTo>
                  <a:pt x="129" y="1278"/>
                </a:lnTo>
                <a:lnTo>
                  <a:pt x="129" y="1278"/>
                </a:lnTo>
                <a:lnTo>
                  <a:pt x="134" y="1281"/>
                </a:lnTo>
                <a:lnTo>
                  <a:pt x="140" y="1284"/>
                </a:lnTo>
                <a:lnTo>
                  <a:pt x="159" y="1286"/>
                </a:lnTo>
                <a:lnTo>
                  <a:pt x="176" y="1290"/>
                </a:lnTo>
                <a:lnTo>
                  <a:pt x="184" y="1291"/>
                </a:lnTo>
                <a:lnTo>
                  <a:pt x="188" y="1293"/>
                </a:lnTo>
                <a:lnTo>
                  <a:pt x="188" y="1293"/>
                </a:lnTo>
                <a:lnTo>
                  <a:pt x="196" y="1294"/>
                </a:lnTo>
                <a:lnTo>
                  <a:pt x="208" y="1296"/>
                </a:lnTo>
                <a:lnTo>
                  <a:pt x="244" y="1299"/>
                </a:lnTo>
                <a:lnTo>
                  <a:pt x="280" y="1299"/>
                </a:lnTo>
                <a:lnTo>
                  <a:pt x="294" y="1299"/>
                </a:lnTo>
                <a:lnTo>
                  <a:pt x="303" y="1298"/>
                </a:lnTo>
                <a:lnTo>
                  <a:pt x="303" y="1298"/>
                </a:lnTo>
                <a:lnTo>
                  <a:pt x="308" y="1295"/>
                </a:lnTo>
                <a:lnTo>
                  <a:pt x="311" y="1293"/>
                </a:lnTo>
                <a:lnTo>
                  <a:pt x="314" y="1290"/>
                </a:lnTo>
                <a:lnTo>
                  <a:pt x="318" y="1285"/>
                </a:lnTo>
                <a:lnTo>
                  <a:pt x="321" y="1276"/>
                </a:lnTo>
                <a:lnTo>
                  <a:pt x="323" y="1268"/>
                </a:lnTo>
                <a:lnTo>
                  <a:pt x="323" y="1268"/>
                </a:lnTo>
                <a:lnTo>
                  <a:pt x="321" y="1263"/>
                </a:lnTo>
                <a:lnTo>
                  <a:pt x="320" y="1259"/>
                </a:lnTo>
                <a:lnTo>
                  <a:pt x="313" y="1250"/>
                </a:lnTo>
                <a:lnTo>
                  <a:pt x="306" y="1245"/>
                </a:lnTo>
                <a:lnTo>
                  <a:pt x="303" y="1243"/>
                </a:lnTo>
                <a:lnTo>
                  <a:pt x="447" y="1248"/>
                </a:lnTo>
                <a:lnTo>
                  <a:pt x="447" y="1248"/>
                </a:lnTo>
                <a:lnTo>
                  <a:pt x="449" y="1247"/>
                </a:lnTo>
                <a:lnTo>
                  <a:pt x="457" y="1244"/>
                </a:lnTo>
                <a:lnTo>
                  <a:pt x="461" y="1242"/>
                </a:lnTo>
                <a:lnTo>
                  <a:pt x="465" y="1238"/>
                </a:lnTo>
                <a:lnTo>
                  <a:pt x="469" y="1234"/>
                </a:lnTo>
                <a:lnTo>
                  <a:pt x="472" y="1228"/>
                </a:lnTo>
                <a:lnTo>
                  <a:pt x="472" y="1228"/>
                </a:lnTo>
                <a:lnTo>
                  <a:pt x="472" y="1225"/>
                </a:lnTo>
                <a:lnTo>
                  <a:pt x="472" y="1223"/>
                </a:lnTo>
                <a:lnTo>
                  <a:pt x="469" y="1220"/>
                </a:lnTo>
                <a:lnTo>
                  <a:pt x="465" y="1218"/>
                </a:lnTo>
                <a:lnTo>
                  <a:pt x="456" y="1214"/>
                </a:lnTo>
                <a:lnTo>
                  <a:pt x="443" y="1212"/>
                </a:lnTo>
                <a:lnTo>
                  <a:pt x="418" y="1206"/>
                </a:lnTo>
                <a:lnTo>
                  <a:pt x="408" y="1202"/>
                </a:lnTo>
                <a:lnTo>
                  <a:pt x="405" y="1201"/>
                </a:lnTo>
                <a:lnTo>
                  <a:pt x="402" y="1198"/>
                </a:lnTo>
                <a:lnTo>
                  <a:pt x="402" y="1198"/>
                </a:lnTo>
                <a:lnTo>
                  <a:pt x="393" y="1187"/>
                </a:lnTo>
                <a:lnTo>
                  <a:pt x="386" y="1176"/>
                </a:lnTo>
                <a:lnTo>
                  <a:pt x="377" y="1163"/>
                </a:lnTo>
                <a:lnTo>
                  <a:pt x="367" y="1153"/>
                </a:lnTo>
                <a:lnTo>
                  <a:pt x="357" y="1143"/>
                </a:lnTo>
                <a:lnTo>
                  <a:pt x="362" y="845"/>
                </a:lnTo>
                <a:lnTo>
                  <a:pt x="357" y="751"/>
                </a:lnTo>
                <a:lnTo>
                  <a:pt x="357" y="751"/>
                </a:lnTo>
                <a:lnTo>
                  <a:pt x="359" y="746"/>
                </a:lnTo>
                <a:lnTo>
                  <a:pt x="362" y="736"/>
                </a:lnTo>
                <a:lnTo>
                  <a:pt x="362" y="736"/>
                </a:lnTo>
                <a:lnTo>
                  <a:pt x="362" y="732"/>
                </a:lnTo>
                <a:lnTo>
                  <a:pt x="360" y="726"/>
                </a:lnTo>
                <a:lnTo>
                  <a:pt x="351" y="709"/>
                </a:lnTo>
                <a:lnTo>
                  <a:pt x="343" y="691"/>
                </a:lnTo>
                <a:lnTo>
                  <a:pt x="338" y="681"/>
                </a:lnTo>
                <a:lnTo>
                  <a:pt x="338" y="681"/>
                </a:lnTo>
                <a:lnTo>
                  <a:pt x="338" y="675"/>
                </a:lnTo>
                <a:lnTo>
                  <a:pt x="340" y="666"/>
                </a:lnTo>
                <a:lnTo>
                  <a:pt x="343" y="656"/>
                </a:lnTo>
                <a:lnTo>
                  <a:pt x="343" y="656"/>
                </a:lnTo>
                <a:lnTo>
                  <a:pt x="349" y="670"/>
                </a:lnTo>
                <a:lnTo>
                  <a:pt x="355" y="681"/>
                </a:lnTo>
                <a:lnTo>
                  <a:pt x="362" y="691"/>
                </a:lnTo>
                <a:lnTo>
                  <a:pt x="362" y="691"/>
                </a:lnTo>
                <a:lnTo>
                  <a:pt x="371" y="700"/>
                </a:lnTo>
                <a:lnTo>
                  <a:pt x="381" y="707"/>
                </a:lnTo>
                <a:lnTo>
                  <a:pt x="392" y="714"/>
                </a:lnTo>
                <a:lnTo>
                  <a:pt x="397" y="716"/>
                </a:lnTo>
                <a:lnTo>
                  <a:pt x="402" y="716"/>
                </a:lnTo>
                <a:lnTo>
                  <a:pt x="402" y="716"/>
                </a:lnTo>
                <a:lnTo>
                  <a:pt x="413" y="715"/>
                </a:lnTo>
                <a:lnTo>
                  <a:pt x="427" y="711"/>
                </a:lnTo>
                <a:lnTo>
                  <a:pt x="442" y="706"/>
                </a:lnTo>
                <a:lnTo>
                  <a:pt x="442" y="706"/>
                </a:lnTo>
                <a:lnTo>
                  <a:pt x="444" y="710"/>
                </a:lnTo>
                <a:lnTo>
                  <a:pt x="449" y="716"/>
                </a:lnTo>
                <a:lnTo>
                  <a:pt x="452" y="719"/>
                </a:lnTo>
                <a:lnTo>
                  <a:pt x="456" y="721"/>
                </a:lnTo>
                <a:lnTo>
                  <a:pt x="459" y="722"/>
                </a:lnTo>
                <a:lnTo>
                  <a:pt x="462" y="721"/>
                </a:lnTo>
                <a:lnTo>
                  <a:pt x="462" y="721"/>
                </a:lnTo>
                <a:lnTo>
                  <a:pt x="465" y="716"/>
                </a:lnTo>
                <a:lnTo>
                  <a:pt x="467" y="711"/>
                </a:lnTo>
                <a:lnTo>
                  <a:pt x="467" y="706"/>
                </a:lnTo>
                <a:lnTo>
                  <a:pt x="467" y="706"/>
                </a:lnTo>
                <a:lnTo>
                  <a:pt x="469" y="707"/>
                </a:lnTo>
                <a:lnTo>
                  <a:pt x="475" y="709"/>
                </a:lnTo>
                <a:lnTo>
                  <a:pt x="479" y="710"/>
                </a:lnTo>
                <a:lnTo>
                  <a:pt x="482" y="710"/>
                </a:lnTo>
                <a:lnTo>
                  <a:pt x="484" y="709"/>
                </a:lnTo>
                <a:lnTo>
                  <a:pt x="487" y="706"/>
                </a:lnTo>
                <a:lnTo>
                  <a:pt x="487" y="706"/>
                </a:lnTo>
                <a:lnTo>
                  <a:pt x="489" y="699"/>
                </a:lnTo>
                <a:lnTo>
                  <a:pt x="490" y="690"/>
                </a:lnTo>
                <a:lnTo>
                  <a:pt x="492" y="681"/>
                </a:lnTo>
                <a:lnTo>
                  <a:pt x="492" y="681"/>
                </a:lnTo>
                <a:lnTo>
                  <a:pt x="495" y="671"/>
                </a:lnTo>
                <a:lnTo>
                  <a:pt x="499" y="661"/>
                </a:lnTo>
                <a:lnTo>
                  <a:pt x="502" y="651"/>
                </a:lnTo>
                <a:lnTo>
                  <a:pt x="502" y="651"/>
                </a:lnTo>
                <a:lnTo>
                  <a:pt x="504" y="643"/>
                </a:lnTo>
                <a:lnTo>
                  <a:pt x="505" y="633"/>
                </a:lnTo>
                <a:lnTo>
                  <a:pt x="505" y="625"/>
                </a:lnTo>
                <a:lnTo>
                  <a:pt x="504" y="623"/>
                </a:lnTo>
                <a:lnTo>
                  <a:pt x="502" y="622"/>
                </a:lnTo>
                <a:lnTo>
                  <a:pt x="502" y="622"/>
                </a:lnTo>
                <a:lnTo>
                  <a:pt x="493" y="620"/>
                </a:lnTo>
                <a:lnTo>
                  <a:pt x="483" y="620"/>
                </a:lnTo>
                <a:lnTo>
                  <a:pt x="472" y="619"/>
                </a:lnTo>
                <a:lnTo>
                  <a:pt x="469" y="618"/>
                </a:lnTo>
                <a:lnTo>
                  <a:pt x="467" y="617"/>
                </a:lnTo>
                <a:lnTo>
                  <a:pt x="467" y="617"/>
                </a:lnTo>
                <a:lnTo>
                  <a:pt x="461" y="607"/>
                </a:lnTo>
                <a:lnTo>
                  <a:pt x="457" y="597"/>
                </a:lnTo>
                <a:lnTo>
                  <a:pt x="457" y="597"/>
                </a:lnTo>
                <a:lnTo>
                  <a:pt x="454" y="593"/>
                </a:lnTo>
                <a:lnTo>
                  <a:pt x="451" y="588"/>
                </a:lnTo>
                <a:lnTo>
                  <a:pt x="446" y="583"/>
                </a:lnTo>
                <a:lnTo>
                  <a:pt x="442" y="582"/>
                </a:lnTo>
                <a:lnTo>
                  <a:pt x="442" y="582"/>
                </a:lnTo>
                <a:lnTo>
                  <a:pt x="441" y="581"/>
                </a:lnTo>
                <a:lnTo>
                  <a:pt x="438" y="579"/>
                </a:lnTo>
                <a:lnTo>
                  <a:pt x="437" y="577"/>
                </a:lnTo>
                <a:lnTo>
                  <a:pt x="437" y="577"/>
                </a:lnTo>
                <a:lnTo>
                  <a:pt x="438" y="576"/>
                </a:lnTo>
                <a:lnTo>
                  <a:pt x="442" y="571"/>
                </a:lnTo>
                <a:lnTo>
                  <a:pt x="446" y="562"/>
                </a:lnTo>
                <a:lnTo>
                  <a:pt x="447" y="557"/>
                </a:lnTo>
                <a:lnTo>
                  <a:pt x="447" y="552"/>
                </a:lnTo>
                <a:lnTo>
                  <a:pt x="447" y="552"/>
                </a:lnTo>
                <a:lnTo>
                  <a:pt x="446" y="545"/>
                </a:lnTo>
                <a:lnTo>
                  <a:pt x="444" y="536"/>
                </a:lnTo>
                <a:lnTo>
                  <a:pt x="437" y="517"/>
                </a:lnTo>
                <a:lnTo>
                  <a:pt x="429" y="500"/>
                </a:lnTo>
                <a:lnTo>
                  <a:pt x="427" y="495"/>
                </a:lnTo>
                <a:lnTo>
                  <a:pt x="427" y="492"/>
                </a:lnTo>
                <a:lnTo>
                  <a:pt x="427" y="492"/>
                </a:lnTo>
                <a:lnTo>
                  <a:pt x="427" y="480"/>
                </a:lnTo>
                <a:lnTo>
                  <a:pt x="427" y="454"/>
                </a:lnTo>
                <a:lnTo>
                  <a:pt x="426" y="428"/>
                </a:lnTo>
                <a:lnTo>
                  <a:pt x="426" y="418"/>
                </a:lnTo>
                <a:lnTo>
                  <a:pt x="427" y="413"/>
                </a:lnTo>
                <a:lnTo>
                  <a:pt x="427" y="413"/>
                </a:lnTo>
                <a:lnTo>
                  <a:pt x="432" y="398"/>
                </a:lnTo>
                <a:lnTo>
                  <a:pt x="437" y="378"/>
                </a:lnTo>
                <a:lnTo>
                  <a:pt x="437" y="378"/>
                </a:lnTo>
                <a:lnTo>
                  <a:pt x="438" y="364"/>
                </a:lnTo>
                <a:lnTo>
                  <a:pt x="439" y="346"/>
                </a:lnTo>
                <a:lnTo>
                  <a:pt x="441" y="331"/>
                </a:lnTo>
                <a:lnTo>
                  <a:pt x="442" y="323"/>
                </a:lnTo>
                <a:lnTo>
                  <a:pt x="442" y="323"/>
                </a:lnTo>
                <a:lnTo>
                  <a:pt x="446" y="311"/>
                </a:lnTo>
                <a:lnTo>
                  <a:pt x="447" y="304"/>
                </a:lnTo>
                <a:lnTo>
                  <a:pt x="447" y="300"/>
                </a:lnTo>
                <a:lnTo>
                  <a:pt x="447" y="299"/>
                </a:lnTo>
                <a:lnTo>
                  <a:pt x="447" y="299"/>
                </a:lnTo>
                <a:lnTo>
                  <a:pt x="444" y="291"/>
                </a:lnTo>
                <a:lnTo>
                  <a:pt x="441" y="276"/>
                </a:lnTo>
                <a:lnTo>
                  <a:pt x="438" y="261"/>
                </a:lnTo>
                <a:lnTo>
                  <a:pt x="437" y="254"/>
                </a:lnTo>
                <a:lnTo>
                  <a:pt x="437" y="254"/>
                </a:lnTo>
                <a:lnTo>
                  <a:pt x="439" y="235"/>
                </a:lnTo>
                <a:lnTo>
                  <a:pt x="442" y="219"/>
                </a:lnTo>
                <a:lnTo>
                  <a:pt x="467" y="214"/>
                </a:lnTo>
                <a:lnTo>
                  <a:pt x="467" y="214"/>
                </a:lnTo>
                <a:lnTo>
                  <a:pt x="472" y="204"/>
                </a:lnTo>
                <a:lnTo>
                  <a:pt x="472" y="204"/>
                </a:lnTo>
                <a:lnTo>
                  <a:pt x="474" y="197"/>
                </a:lnTo>
                <a:lnTo>
                  <a:pt x="477" y="184"/>
                </a:lnTo>
                <a:lnTo>
                  <a:pt x="480" y="173"/>
                </a:lnTo>
                <a:lnTo>
                  <a:pt x="482" y="169"/>
                </a:lnTo>
                <a:lnTo>
                  <a:pt x="482" y="169"/>
                </a:lnTo>
                <a:lnTo>
                  <a:pt x="484" y="169"/>
                </a:lnTo>
                <a:lnTo>
                  <a:pt x="487" y="169"/>
                </a:lnTo>
                <a:lnTo>
                  <a:pt x="492" y="169"/>
                </a:lnTo>
                <a:lnTo>
                  <a:pt x="521" y="189"/>
                </a:lnTo>
                <a:lnTo>
                  <a:pt x="521" y="189"/>
                </a:lnTo>
                <a:lnTo>
                  <a:pt x="528" y="193"/>
                </a:lnTo>
                <a:lnTo>
                  <a:pt x="544" y="199"/>
                </a:lnTo>
                <a:lnTo>
                  <a:pt x="552" y="202"/>
                </a:lnTo>
                <a:lnTo>
                  <a:pt x="560" y="203"/>
                </a:lnTo>
                <a:lnTo>
                  <a:pt x="567" y="203"/>
                </a:lnTo>
                <a:lnTo>
                  <a:pt x="570" y="202"/>
                </a:lnTo>
                <a:lnTo>
                  <a:pt x="571" y="199"/>
                </a:lnTo>
                <a:lnTo>
                  <a:pt x="571" y="199"/>
                </a:lnTo>
                <a:lnTo>
                  <a:pt x="572" y="197"/>
                </a:lnTo>
                <a:lnTo>
                  <a:pt x="572" y="193"/>
                </a:lnTo>
                <a:lnTo>
                  <a:pt x="571" y="186"/>
                </a:lnTo>
                <a:lnTo>
                  <a:pt x="567" y="177"/>
                </a:lnTo>
                <a:lnTo>
                  <a:pt x="564" y="167"/>
                </a:lnTo>
                <a:lnTo>
                  <a:pt x="555" y="151"/>
                </a:lnTo>
                <a:lnTo>
                  <a:pt x="551" y="145"/>
                </a:lnTo>
                <a:lnTo>
                  <a:pt x="551" y="145"/>
                </a:lnTo>
                <a:lnTo>
                  <a:pt x="552" y="138"/>
                </a:lnTo>
                <a:lnTo>
                  <a:pt x="556" y="130"/>
                </a:lnTo>
                <a:lnTo>
                  <a:pt x="556" y="130"/>
                </a:lnTo>
                <a:lnTo>
                  <a:pt x="565" y="127"/>
                </a:lnTo>
                <a:lnTo>
                  <a:pt x="583" y="122"/>
                </a:lnTo>
                <a:lnTo>
                  <a:pt x="602" y="116"/>
                </a:lnTo>
                <a:lnTo>
                  <a:pt x="608" y="113"/>
                </a:lnTo>
                <a:lnTo>
                  <a:pt x="610" y="111"/>
                </a:lnTo>
                <a:lnTo>
                  <a:pt x="611" y="110"/>
                </a:lnTo>
                <a:lnTo>
                  <a:pt x="611" y="110"/>
                </a:lnTo>
                <a:lnTo>
                  <a:pt x="611" y="107"/>
                </a:lnTo>
                <a:lnTo>
                  <a:pt x="608" y="105"/>
                </a:lnTo>
                <a:lnTo>
                  <a:pt x="601" y="95"/>
                </a:lnTo>
                <a:lnTo>
                  <a:pt x="588" y="84"/>
                </a:lnTo>
                <a:lnTo>
                  <a:pt x="574" y="71"/>
                </a:lnTo>
                <a:lnTo>
                  <a:pt x="556" y="59"/>
                </a:lnTo>
                <a:lnTo>
                  <a:pt x="539" y="45"/>
                </a:lnTo>
                <a:lnTo>
                  <a:pt x="520" y="34"/>
                </a:lnTo>
                <a:lnTo>
                  <a:pt x="502" y="25"/>
                </a:lnTo>
                <a:lnTo>
                  <a:pt x="502" y="25"/>
                </a:lnTo>
                <a:lnTo>
                  <a:pt x="467" y="12"/>
                </a:lnTo>
                <a:lnTo>
                  <a:pt x="449" y="7"/>
                </a:lnTo>
                <a:lnTo>
                  <a:pt x="434" y="3"/>
                </a:lnTo>
                <a:lnTo>
                  <a:pt x="420" y="0"/>
                </a:lnTo>
                <a:lnTo>
                  <a:pt x="406" y="0"/>
                </a:lnTo>
                <a:lnTo>
                  <a:pt x="401" y="2"/>
                </a:lnTo>
                <a:lnTo>
                  <a:pt x="396" y="4"/>
                </a:lnTo>
                <a:lnTo>
                  <a:pt x="391" y="7"/>
                </a:lnTo>
                <a:lnTo>
                  <a:pt x="387" y="10"/>
                </a:lnTo>
                <a:lnTo>
                  <a:pt x="387" y="10"/>
                </a:lnTo>
                <a:close/>
                <a:moveTo>
                  <a:pt x="248" y="1153"/>
                </a:moveTo>
                <a:lnTo>
                  <a:pt x="248" y="1153"/>
                </a:lnTo>
                <a:lnTo>
                  <a:pt x="251" y="1156"/>
                </a:lnTo>
                <a:lnTo>
                  <a:pt x="254" y="1157"/>
                </a:lnTo>
                <a:lnTo>
                  <a:pt x="258" y="1157"/>
                </a:lnTo>
                <a:lnTo>
                  <a:pt x="258" y="1158"/>
                </a:lnTo>
                <a:lnTo>
                  <a:pt x="258" y="1158"/>
                </a:lnTo>
                <a:lnTo>
                  <a:pt x="258" y="1158"/>
                </a:lnTo>
                <a:lnTo>
                  <a:pt x="258" y="1161"/>
                </a:lnTo>
                <a:lnTo>
                  <a:pt x="259" y="1167"/>
                </a:lnTo>
                <a:lnTo>
                  <a:pt x="263" y="1178"/>
                </a:lnTo>
                <a:lnTo>
                  <a:pt x="263" y="1178"/>
                </a:lnTo>
                <a:lnTo>
                  <a:pt x="264" y="1186"/>
                </a:lnTo>
                <a:lnTo>
                  <a:pt x="264" y="1196"/>
                </a:lnTo>
                <a:lnTo>
                  <a:pt x="263" y="1208"/>
                </a:lnTo>
                <a:lnTo>
                  <a:pt x="243" y="1203"/>
                </a:lnTo>
                <a:lnTo>
                  <a:pt x="243" y="1203"/>
                </a:lnTo>
                <a:lnTo>
                  <a:pt x="242" y="1201"/>
                </a:lnTo>
                <a:lnTo>
                  <a:pt x="242" y="1198"/>
                </a:lnTo>
                <a:lnTo>
                  <a:pt x="243" y="1193"/>
                </a:lnTo>
                <a:lnTo>
                  <a:pt x="243" y="1193"/>
                </a:lnTo>
                <a:lnTo>
                  <a:pt x="244" y="1183"/>
                </a:lnTo>
                <a:lnTo>
                  <a:pt x="246" y="1170"/>
                </a:lnTo>
                <a:lnTo>
                  <a:pt x="247" y="1157"/>
                </a:lnTo>
                <a:lnTo>
                  <a:pt x="248" y="1153"/>
                </a:lnTo>
                <a:lnTo>
                  <a:pt x="248" y="1153"/>
                </a:lnTo>
                <a:lnTo>
                  <a:pt x="248" y="1153"/>
                </a:lnTo>
                <a:close/>
              </a:path>
            </a:pathLst>
          </a:custGeom>
          <a:gradFill>
            <a:gsLst>
              <a:gs pos="0">
                <a:schemeClr val="bg1">
                  <a:lumMod val="6500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5"/>
          <p:cNvSpPr>
            <a:spLocks/>
          </p:cNvSpPr>
          <p:nvPr/>
        </p:nvSpPr>
        <p:spPr bwMode="auto">
          <a:xfrm>
            <a:off x="1026363" y="4699895"/>
            <a:ext cx="579631" cy="1641454"/>
          </a:xfrm>
          <a:custGeom>
            <a:avLst/>
            <a:gdLst>
              <a:gd name="T0" fmla="*/ 302 w 696"/>
              <a:gd name="T1" fmla="*/ 190 h 1971"/>
              <a:gd name="T2" fmla="*/ 315 w 696"/>
              <a:gd name="T3" fmla="*/ 134 h 1971"/>
              <a:gd name="T4" fmla="*/ 357 w 696"/>
              <a:gd name="T5" fmla="*/ 73 h 1971"/>
              <a:gd name="T6" fmla="*/ 413 w 696"/>
              <a:gd name="T7" fmla="*/ 36 h 1971"/>
              <a:gd name="T8" fmla="*/ 520 w 696"/>
              <a:gd name="T9" fmla="*/ 1 h 1971"/>
              <a:gd name="T10" fmla="*/ 574 w 696"/>
              <a:gd name="T11" fmla="*/ 5 h 1971"/>
              <a:gd name="T12" fmla="*/ 594 w 696"/>
              <a:gd name="T13" fmla="*/ 25 h 1971"/>
              <a:gd name="T14" fmla="*/ 589 w 696"/>
              <a:gd name="T15" fmla="*/ 85 h 1971"/>
              <a:gd name="T16" fmla="*/ 602 w 696"/>
              <a:gd name="T17" fmla="*/ 109 h 1971"/>
              <a:gd name="T18" fmla="*/ 621 w 696"/>
              <a:gd name="T19" fmla="*/ 128 h 1971"/>
              <a:gd name="T20" fmla="*/ 612 w 696"/>
              <a:gd name="T21" fmla="*/ 146 h 1971"/>
              <a:gd name="T22" fmla="*/ 587 w 696"/>
              <a:gd name="T23" fmla="*/ 242 h 1971"/>
              <a:gd name="T24" fmla="*/ 572 w 696"/>
              <a:gd name="T25" fmla="*/ 326 h 1971"/>
              <a:gd name="T26" fmla="*/ 543 w 696"/>
              <a:gd name="T27" fmla="*/ 348 h 1971"/>
              <a:gd name="T28" fmla="*/ 491 w 696"/>
              <a:gd name="T29" fmla="*/ 385 h 1971"/>
              <a:gd name="T30" fmla="*/ 491 w 696"/>
              <a:gd name="T31" fmla="*/ 533 h 1971"/>
              <a:gd name="T32" fmla="*/ 511 w 696"/>
              <a:gd name="T33" fmla="*/ 572 h 1971"/>
              <a:gd name="T34" fmla="*/ 513 w 696"/>
              <a:gd name="T35" fmla="*/ 616 h 1971"/>
              <a:gd name="T36" fmla="*/ 502 w 696"/>
              <a:gd name="T37" fmla="*/ 868 h 1971"/>
              <a:gd name="T38" fmla="*/ 497 w 696"/>
              <a:gd name="T39" fmla="*/ 920 h 1971"/>
              <a:gd name="T40" fmla="*/ 487 w 696"/>
              <a:gd name="T41" fmla="*/ 1007 h 1971"/>
              <a:gd name="T42" fmla="*/ 521 w 696"/>
              <a:gd name="T43" fmla="*/ 1134 h 1971"/>
              <a:gd name="T44" fmla="*/ 520 w 696"/>
              <a:gd name="T45" fmla="*/ 1165 h 1971"/>
              <a:gd name="T46" fmla="*/ 507 w 696"/>
              <a:gd name="T47" fmla="*/ 1192 h 1971"/>
              <a:gd name="T48" fmla="*/ 477 w 696"/>
              <a:gd name="T49" fmla="*/ 1216 h 1971"/>
              <a:gd name="T50" fmla="*/ 492 w 696"/>
              <a:gd name="T51" fmla="*/ 1368 h 1971"/>
              <a:gd name="T52" fmla="*/ 496 w 696"/>
              <a:gd name="T53" fmla="*/ 1433 h 1971"/>
              <a:gd name="T54" fmla="*/ 547 w 696"/>
              <a:gd name="T55" fmla="*/ 1758 h 1971"/>
              <a:gd name="T56" fmla="*/ 638 w 696"/>
              <a:gd name="T57" fmla="*/ 1836 h 1971"/>
              <a:gd name="T58" fmla="*/ 681 w 696"/>
              <a:gd name="T59" fmla="*/ 1847 h 1971"/>
              <a:gd name="T60" fmla="*/ 694 w 696"/>
              <a:gd name="T61" fmla="*/ 1868 h 1971"/>
              <a:gd name="T62" fmla="*/ 689 w 696"/>
              <a:gd name="T63" fmla="*/ 1882 h 1971"/>
              <a:gd name="T64" fmla="*/ 621 w 696"/>
              <a:gd name="T65" fmla="*/ 1908 h 1971"/>
              <a:gd name="T66" fmla="*/ 541 w 696"/>
              <a:gd name="T67" fmla="*/ 1913 h 1971"/>
              <a:gd name="T68" fmla="*/ 496 w 696"/>
              <a:gd name="T69" fmla="*/ 1923 h 1971"/>
              <a:gd name="T70" fmla="*/ 489 w 696"/>
              <a:gd name="T71" fmla="*/ 1940 h 1971"/>
              <a:gd name="T72" fmla="*/ 423 w 696"/>
              <a:gd name="T73" fmla="*/ 1964 h 1971"/>
              <a:gd name="T74" fmla="*/ 337 w 696"/>
              <a:gd name="T75" fmla="*/ 1968 h 1971"/>
              <a:gd name="T76" fmla="*/ 229 w 696"/>
              <a:gd name="T77" fmla="*/ 1942 h 1971"/>
              <a:gd name="T78" fmla="*/ 179 w 696"/>
              <a:gd name="T79" fmla="*/ 1927 h 1971"/>
              <a:gd name="T80" fmla="*/ 169 w 696"/>
              <a:gd name="T81" fmla="*/ 1912 h 1971"/>
              <a:gd name="T82" fmla="*/ 194 w 696"/>
              <a:gd name="T83" fmla="*/ 1703 h 1971"/>
              <a:gd name="T84" fmla="*/ 209 w 696"/>
              <a:gd name="T85" fmla="*/ 1314 h 1971"/>
              <a:gd name="T86" fmla="*/ 171 w 696"/>
              <a:gd name="T87" fmla="*/ 1191 h 1971"/>
              <a:gd name="T88" fmla="*/ 132 w 696"/>
              <a:gd name="T89" fmla="*/ 1148 h 1971"/>
              <a:gd name="T90" fmla="*/ 81 w 696"/>
              <a:gd name="T91" fmla="*/ 1113 h 1971"/>
              <a:gd name="T92" fmla="*/ 103 w 696"/>
              <a:gd name="T93" fmla="*/ 1030 h 1971"/>
              <a:gd name="T94" fmla="*/ 21 w 696"/>
              <a:gd name="T95" fmla="*/ 959 h 1971"/>
              <a:gd name="T96" fmla="*/ 0 w 696"/>
              <a:gd name="T97" fmla="*/ 953 h 1971"/>
              <a:gd name="T98" fmla="*/ 5 w 696"/>
              <a:gd name="T99" fmla="*/ 938 h 1971"/>
              <a:gd name="T100" fmla="*/ 4 w 696"/>
              <a:gd name="T101" fmla="*/ 917 h 1971"/>
              <a:gd name="T102" fmla="*/ 18 w 696"/>
              <a:gd name="T103" fmla="*/ 910 h 1971"/>
              <a:gd name="T104" fmla="*/ 19 w 696"/>
              <a:gd name="T105" fmla="*/ 868 h 1971"/>
              <a:gd name="T106" fmla="*/ 85 w 696"/>
              <a:gd name="T107" fmla="*/ 610 h 1971"/>
              <a:gd name="T108" fmla="*/ 135 w 696"/>
              <a:gd name="T109" fmla="*/ 535 h 1971"/>
              <a:gd name="T110" fmla="*/ 157 w 696"/>
              <a:gd name="T111" fmla="*/ 488 h 1971"/>
              <a:gd name="T112" fmla="*/ 174 w 696"/>
              <a:gd name="T113" fmla="*/ 421 h 1971"/>
              <a:gd name="T114" fmla="*/ 284 w 696"/>
              <a:gd name="T115" fmla="*/ 312 h 1971"/>
              <a:gd name="T116" fmla="*/ 343 w 696"/>
              <a:gd name="T117" fmla="*/ 272 h 1971"/>
              <a:gd name="T118" fmla="*/ 344 w 696"/>
              <a:gd name="T119" fmla="*/ 233 h 1971"/>
              <a:gd name="T120" fmla="*/ 308 w 696"/>
              <a:gd name="T121" fmla="*/ 212 h 1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96" h="1971">
                <a:moveTo>
                  <a:pt x="308" y="212"/>
                </a:moveTo>
                <a:lnTo>
                  <a:pt x="308" y="212"/>
                </a:lnTo>
                <a:lnTo>
                  <a:pt x="305" y="206"/>
                </a:lnTo>
                <a:lnTo>
                  <a:pt x="303" y="198"/>
                </a:lnTo>
                <a:lnTo>
                  <a:pt x="302" y="190"/>
                </a:lnTo>
                <a:lnTo>
                  <a:pt x="302" y="181"/>
                </a:lnTo>
                <a:lnTo>
                  <a:pt x="303" y="170"/>
                </a:lnTo>
                <a:lnTo>
                  <a:pt x="306" y="159"/>
                </a:lnTo>
                <a:lnTo>
                  <a:pt x="310" y="146"/>
                </a:lnTo>
                <a:lnTo>
                  <a:pt x="315" y="134"/>
                </a:lnTo>
                <a:lnTo>
                  <a:pt x="321" y="121"/>
                </a:lnTo>
                <a:lnTo>
                  <a:pt x="328" y="109"/>
                </a:lnTo>
                <a:lnTo>
                  <a:pt x="337" y="97"/>
                </a:lnTo>
                <a:lnTo>
                  <a:pt x="347" y="84"/>
                </a:lnTo>
                <a:lnTo>
                  <a:pt x="357" y="73"/>
                </a:lnTo>
                <a:lnTo>
                  <a:pt x="369" y="62"/>
                </a:lnTo>
                <a:lnTo>
                  <a:pt x="383" y="52"/>
                </a:lnTo>
                <a:lnTo>
                  <a:pt x="398" y="43"/>
                </a:lnTo>
                <a:lnTo>
                  <a:pt x="398" y="43"/>
                </a:lnTo>
                <a:lnTo>
                  <a:pt x="413" y="36"/>
                </a:lnTo>
                <a:lnTo>
                  <a:pt x="429" y="28"/>
                </a:lnTo>
                <a:lnTo>
                  <a:pt x="460" y="16"/>
                </a:lnTo>
                <a:lnTo>
                  <a:pt x="491" y="7"/>
                </a:lnTo>
                <a:lnTo>
                  <a:pt x="506" y="3"/>
                </a:lnTo>
                <a:lnTo>
                  <a:pt x="520" y="1"/>
                </a:lnTo>
                <a:lnTo>
                  <a:pt x="532" y="0"/>
                </a:lnTo>
                <a:lnTo>
                  <a:pt x="544" y="0"/>
                </a:lnTo>
                <a:lnTo>
                  <a:pt x="556" y="0"/>
                </a:lnTo>
                <a:lnTo>
                  <a:pt x="566" y="2"/>
                </a:lnTo>
                <a:lnTo>
                  <a:pt x="574" y="5"/>
                </a:lnTo>
                <a:lnTo>
                  <a:pt x="582" y="8"/>
                </a:lnTo>
                <a:lnTo>
                  <a:pt x="588" y="12"/>
                </a:lnTo>
                <a:lnTo>
                  <a:pt x="592" y="18"/>
                </a:lnTo>
                <a:lnTo>
                  <a:pt x="592" y="18"/>
                </a:lnTo>
                <a:lnTo>
                  <a:pt x="594" y="25"/>
                </a:lnTo>
                <a:lnTo>
                  <a:pt x="595" y="32"/>
                </a:lnTo>
                <a:lnTo>
                  <a:pt x="597" y="46"/>
                </a:lnTo>
                <a:lnTo>
                  <a:pt x="595" y="59"/>
                </a:lnTo>
                <a:lnTo>
                  <a:pt x="593" y="73"/>
                </a:lnTo>
                <a:lnTo>
                  <a:pt x="589" y="85"/>
                </a:lnTo>
                <a:lnTo>
                  <a:pt x="585" y="94"/>
                </a:lnTo>
                <a:lnTo>
                  <a:pt x="582" y="103"/>
                </a:lnTo>
                <a:lnTo>
                  <a:pt x="582" y="103"/>
                </a:lnTo>
                <a:lnTo>
                  <a:pt x="588" y="104"/>
                </a:lnTo>
                <a:lnTo>
                  <a:pt x="602" y="109"/>
                </a:lnTo>
                <a:lnTo>
                  <a:pt x="608" y="113"/>
                </a:lnTo>
                <a:lnTo>
                  <a:pt x="615" y="118"/>
                </a:lnTo>
                <a:lnTo>
                  <a:pt x="619" y="123"/>
                </a:lnTo>
                <a:lnTo>
                  <a:pt x="620" y="125"/>
                </a:lnTo>
                <a:lnTo>
                  <a:pt x="621" y="128"/>
                </a:lnTo>
                <a:lnTo>
                  <a:pt x="621" y="128"/>
                </a:lnTo>
                <a:lnTo>
                  <a:pt x="621" y="130"/>
                </a:lnTo>
                <a:lnTo>
                  <a:pt x="620" y="134"/>
                </a:lnTo>
                <a:lnTo>
                  <a:pt x="616" y="140"/>
                </a:lnTo>
                <a:lnTo>
                  <a:pt x="612" y="146"/>
                </a:lnTo>
                <a:lnTo>
                  <a:pt x="604" y="152"/>
                </a:lnTo>
                <a:lnTo>
                  <a:pt x="593" y="164"/>
                </a:lnTo>
                <a:lnTo>
                  <a:pt x="587" y="167"/>
                </a:lnTo>
                <a:lnTo>
                  <a:pt x="587" y="242"/>
                </a:lnTo>
                <a:lnTo>
                  <a:pt x="587" y="242"/>
                </a:lnTo>
                <a:lnTo>
                  <a:pt x="585" y="258"/>
                </a:lnTo>
                <a:lnTo>
                  <a:pt x="582" y="283"/>
                </a:lnTo>
                <a:lnTo>
                  <a:pt x="577" y="316"/>
                </a:lnTo>
                <a:lnTo>
                  <a:pt x="577" y="316"/>
                </a:lnTo>
                <a:lnTo>
                  <a:pt x="572" y="326"/>
                </a:lnTo>
                <a:lnTo>
                  <a:pt x="566" y="334"/>
                </a:lnTo>
                <a:lnTo>
                  <a:pt x="562" y="338"/>
                </a:lnTo>
                <a:lnTo>
                  <a:pt x="557" y="341"/>
                </a:lnTo>
                <a:lnTo>
                  <a:pt x="557" y="341"/>
                </a:lnTo>
                <a:lnTo>
                  <a:pt x="543" y="348"/>
                </a:lnTo>
                <a:lnTo>
                  <a:pt x="526" y="355"/>
                </a:lnTo>
                <a:lnTo>
                  <a:pt x="510" y="362"/>
                </a:lnTo>
                <a:lnTo>
                  <a:pt x="502" y="366"/>
                </a:lnTo>
                <a:lnTo>
                  <a:pt x="502" y="366"/>
                </a:lnTo>
                <a:lnTo>
                  <a:pt x="491" y="385"/>
                </a:lnTo>
                <a:lnTo>
                  <a:pt x="482" y="401"/>
                </a:lnTo>
                <a:lnTo>
                  <a:pt x="482" y="401"/>
                </a:lnTo>
                <a:lnTo>
                  <a:pt x="486" y="469"/>
                </a:lnTo>
                <a:lnTo>
                  <a:pt x="489" y="517"/>
                </a:lnTo>
                <a:lnTo>
                  <a:pt x="491" y="533"/>
                </a:lnTo>
                <a:lnTo>
                  <a:pt x="492" y="540"/>
                </a:lnTo>
                <a:lnTo>
                  <a:pt x="492" y="540"/>
                </a:lnTo>
                <a:lnTo>
                  <a:pt x="498" y="548"/>
                </a:lnTo>
                <a:lnTo>
                  <a:pt x="507" y="564"/>
                </a:lnTo>
                <a:lnTo>
                  <a:pt x="511" y="572"/>
                </a:lnTo>
                <a:lnTo>
                  <a:pt x="515" y="582"/>
                </a:lnTo>
                <a:lnTo>
                  <a:pt x="517" y="591"/>
                </a:lnTo>
                <a:lnTo>
                  <a:pt x="517" y="600"/>
                </a:lnTo>
                <a:lnTo>
                  <a:pt x="517" y="600"/>
                </a:lnTo>
                <a:lnTo>
                  <a:pt x="513" y="616"/>
                </a:lnTo>
                <a:lnTo>
                  <a:pt x="508" y="630"/>
                </a:lnTo>
                <a:lnTo>
                  <a:pt x="502" y="644"/>
                </a:lnTo>
                <a:lnTo>
                  <a:pt x="517" y="808"/>
                </a:lnTo>
                <a:lnTo>
                  <a:pt x="502" y="868"/>
                </a:lnTo>
                <a:lnTo>
                  <a:pt x="502" y="868"/>
                </a:lnTo>
                <a:lnTo>
                  <a:pt x="502" y="876"/>
                </a:lnTo>
                <a:lnTo>
                  <a:pt x="502" y="898"/>
                </a:lnTo>
                <a:lnTo>
                  <a:pt x="502" y="898"/>
                </a:lnTo>
                <a:lnTo>
                  <a:pt x="500" y="910"/>
                </a:lnTo>
                <a:lnTo>
                  <a:pt x="497" y="920"/>
                </a:lnTo>
                <a:lnTo>
                  <a:pt x="494" y="925"/>
                </a:lnTo>
                <a:lnTo>
                  <a:pt x="492" y="928"/>
                </a:lnTo>
                <a:lnTo>
                  <a:pt x="477" y="948"/>
                </a:lnTo>
                <a:lnTo>
                  <a:pt x="487" y="992"/>
                </a:lnTo>
                <a:lnTo>
                  <a:pt x="487" y="1007"/>
                </a:lnTo>
                <a:lnTo>
                  <a:pt x="487" y="1007"/>
                </a:lnTo>
                <a:lnTo>
                  <a:pt x="494" y="1031"/>
                </a:lnTo>
                <a:lnTo>
                  <a:pt x="508" y="1082"/>
                </a:lnTo>
                <a:lnTo>
                  <a:pt x="515" y="1109"/>
                </a:lnTo>
                <a:lnTo>
                  <a:pt x="521" y="1134"/>
                </a:lnTo>
                <a:lnTo>
                  <a:pt x="523" y="1153"/>
                </a:lnTo>
                <a:lnTo>
                  <a:pt x="523" y="1159"/>
                </a:lnTo>
                <a:lnTo>
                  <a:pt x="522" y="1161"/>
                </a:lnTo>
                <a:lnTo>
                  <a:pt x="522" y="1161"/>
                </a:lnTo>
                <a:lnTo>
                  <a:pt x="520" y="1165"/>
                </a:lnTo>
                <a:lnTo>
                  <a:pt x="517" y="1169"/>
                </a:lnTo>
                <a:lnTo>
                  <a:pt x="515" y="1179"/>
                </a:lnTo>
                <a:lnTo>
                  <a:pt x="512" y="1184"/>
                </a:lnTo>
                <a:lnTo>
                  <a:pt x="511" y="1189"/>
                </a:lnTo>
                <a:lnTo>
                  <a:pt x="507" y="1192"/>
                </a:lnTo>
                <a:lnTo>
                  <a:pt x="502" y="1196"/>
                </a:lnTo>
                <a:lnTo>
                  <a:pt x="502" y="1196"/>
                </a:lnTo>
                <a:lnTo>
                  <a:pt x="492" y="1202"/>
                </a:lnTo>
                <a:lnTo>
                  <a:pt x="485" y="1209"/>
                </a:lnTo>
                <a:lnTo>
                  <a:pt x="477" y="1216"/>
                </a:lnTo>
                <a:lnTo>
                  <a:pt x="477" y="1335"/>
                </a:lnTo>
                <a:lnTo>
                  <a:pt x="477" y="1335"/>
                </a:lnTo>
                <a:lnTo>
                  <a:pt x="481" y="1341"/>
                </a:lnTo>
                <a:lnTo>
                  <a:pt x="489" y="1358"/>
                </a:lnTo>
                <a:lnTo>
                  <a:pt x="492" y="1368"/>
                </a:lnTo>
                <a:lnTo>
                  <a:pt x="495" y="1379"/>
                </a:lnTo>
                <a:lnTo>
                  <a:pt x="497" y="1389"/>
                </a:lnTo>
                <a:lnTo>
                  <a:pt x="497" y="1400"/>
                </a:lnTo>
                <a:lnTo>
                  <a:pt x="497" y="1400"/>
                </a:lnTo>
                <a:lnTo>
                  <a:pt x="496" y="1433"/>
                </a:lnTo>
                <a:lnTo>
                  <a:pt x="494" y="1479"/>
                </a:lnTo>
                <a:lnTo>
                  <a:pt x="492" y="1539"/>
                </a:lnTo>
                <a:lnTo>
                  <a:pt x="477" y="1599"/>
                </a:lnTo>
                <a:lnTo>
                  <a:pt x="502" y="1673"/>
                </a:lnTo>
                <a:lnTo>
                  <a:pt x="547" y="1758"/>
                </a:lnTo>
                <a:lnTo>
                  <a:pt x="562" y="1802"/>
                </a:lnTo>
                <a:lnTo>
                  <a:pt x="602" y="1837"/>
                </a:lnTo>
                <a:lnTo>
                  <a:pt x="602" y="1837"/>
                </a:lnTo>
                <a:lnTo>
                  <a:pt x="613" y="1836"/>
                </a:lnTo>
                <a:lnTo>
                  <a:pt x="638" y="1836"/>
                </a:lnTo>
                <a:lnTo>
                  <a:pt x="653" y="1837"/>
                </a:lnTo>
                <a:lnTo>
                  <a:pt x="665" y="1838"/>
                </a:lnTo>
                <a:lnTo>
                  <a:pt x="675" y="1842"/>
                </a:lnTo>
                <a:lnTo>
                  <a:pt x="679" y="1845"/>
                </a:lnTo>
                <a:lnTo>
                  <a:pt x="681" y="1847"/>
                </a:lnTo>
                <a:lnTo>
                  <a:pt x="681" y="1847"/>
                </a:lnTo>
                <a:lnTo>
                  <a:pt x="690" y="1863"/>
                </a:lnTo>
                <a:lnTo>
                  <a:pt x="691" y="1867"/>
                </a:lnTo>
                <a:lnTo>
                  <a:pt x="691" y="1867"/>
                </a:lnTo>
                <a:lnTo>
                  <a:pt x="694" y="1868"/>
                </a:lnTo>
                <a:lnTo>
                  <a:pt x="695" y="1870"/>
                </a:lnTo>
                <a:lnTo>
                  <a:pt x="696" y="1872"/>
                </a:lnTo>
                <a:lnTo>
                  <a:pt x="695" y="1876"/>
                </a:lnTo>
                <a:lnTo>
                  <a:pt x="694" y="1878"/>
                </a:lnTo>
                <a:lnTo>
                  <a:pt x="689" y="1882"/>
                </a:lnTo>
                <a:lnTo>
                  <a:pt x="681" y="1887"/>
                </a:lnTo>
                <a:lnTo>
                  <a:pt x="681" y="1887"/>
                </a:lnTo>
                <a:lnTo>
                  <a:pt x="661" y="1896"/>
                </a:lnTo>
                <a:lnTo>
                  <a:pt x="641" y="1903"/>
                </a:lnTo>
                <a:lnTo>
                  <a:pt x="621" y="1908"/>
                </a:lnTo>
                <a:lnTo>
                  <a:pt x="607" y="1912"/>
                </a:lnTo>
                <a:lnTo>
                  <a:pt x="607" y="1912"/>
                </a:lnTo>
                <a:lnTo>
                  <a:pt x="597" y="1913"/>
                </a:lnTo>
                <a:lnTo>
                  <a:pt x="580" y="1913"/>
                </a:lnTo>
                <a:lnTo>
                  <a:pt x="541" y="1913"/>
                </a:lnTo>
                <a:lnTo>
                  <a:pt x="487" y="1912"/>
                </a:lnTo>
                <a:lnTo>
                  <a:pt x="487" y="1912"/>
                </a:lnTo>
                <a:lnTo>
                  <a:pt x="491" y="1916"/>
                </a:lnTo>
                <a:lnTo>
                  <a:pt x="494" y="1918"/>
                </a:lnTo>
                <a:lnTo>
                  <a:pt x="496" y="1923"/>
                </a:lnTo>
                <a:lnTo>
                  <a:pt x="497" y="1928"/>
                </a:lnTo>
                <a:lnTo>
                  <a:pt x="496" y="1932"/>
                </a:lnTo>
                <a:lnTo>
                  <a:pt x="495" y="1934"/>
                </a:lnTo>
                <a:lnTo>
                  <a:pt x="492" y="1938"/>
                </a:lnTo>
                <a:lnTo>
                  <a:pt x="489" y="1940"/>
                </a:lnTo>
                <a:lnTo>
                  <a:pt x="477" y="1947"/>
                </a:lnTo>
                <a:lnTo>
                  <a:pt x="477" y="1947"/>
                </a:lnTo>
                <a:lnTo>
                  <a:pt x="464" y="1953"/>
                </a:lnTo>
                <a:lnTo>
                  <a:pt x="450" y="1957"/>
                </a:lnTo>
                <a:lnTo>
                  <a:pt x="423" y="1964"/>
                </a:lnTo>
                <a:lnTo>
                  <a:pt x="397" y="1969"/>
                </a:lnTo>
                <a:lnTo>
                  <a:pt x="373" y="1971"/>
                </a:lnTo>
                <a:lnTo>
                  <a:pt x="373" y="1971"/>
                </a:lnTo>
                <a:lnTo>
                  <a:pt x="358" y="1971"/>
                </a:lnTo>
                <a:lnTo>
                  <a:pt x="337" y="1968"/>
                </a:lnTo>
                <a:lnTo>
                  <a:pt x="313" y="1963"/>
                </a:lnTo>
                <a:lnTo>
                  <a:pt x="290" y="1958"/>
                </a:lnTo>
                <a:lnTo>
                  <a:pt x="248" y="1947"/>
                </a:lnTo>
                <a:lnTo>
                  <a:pt x="229" y="1942"/>
                </a:lnTo>
                <a:lnTo>
                  <a:pt x="229" y="1942"/>
                </a:lnTo>
                <a:lnTo>
                  <a:pt x="223" y="1940"/>
                </a:lnTo>
                <a:lnTo>
                  <a:pt x="208" y="1938"/>
                </a:lnTo>
                <a:lnTo>
                  <a:pt x="190" y="1933"/>
                </a:lnTo>
                <a:lnTo>
                  <a:pt x="184" y="1930"/>
                </a:lnTo>
                <a:lnTo>
                  <a:pt x="179" y="1927"/>
                </a:lnTo>
                <a:lnTo>
                  <a:pt x="179" y="1927"/>
                </a:lnTo>
                <a:lnTo>
                  <a:pt x="171" y="1917"/>
                </a:lnTo>
                <a:lnTo>
                  <a:pt x="169" y="1914"/>
                </a:lnTo>
                <a:lnTo>
                  <a:pt x="169" y="1912"/>
                </a:lnTo>
                <a:lnTo>
                  <a:pt x="169" y="1912"/>
                </a:lnTo>
                <a:lnTo>
                  <a:pt x="169" y="1908"/>
                </a:lnTo>
                <a:lnTo>
                  <a:pt x="169" y="1901"/>
                </a:lnTo>
                <a:lnTo>
                  <a:pt x="169" y="1892"/>
                </a:lnTo>
                <a:lnTo>
                  <a:pt x="174" y="1748"/>
                </a:lnTo>
                <a:lnTo>
                  <a:pt x="194" y="1703"/>
                </a:lnTo>
                <a:lnTo>
                  <a:pt x="189" y="1544"/>
                </a:lnTo>
                <a:lnTo>
                  <a:pt x="189" y="1544"/>
                </a:lnTo>
                <a:lnTo>
                  <a:pt x="200" y="1427"/>
                </a:lnTo>
                <a:lnTo>
                  <a:pt x="207" y="1344"/>
                </a:lnTo>
                <a:lnTo>
                  <a:pt x="209" y="1314"/>
                </a:lnTo>
                <a:lnTo>
                  <a:pt x="209" y="1300"/>
                </a:lnTo>
                <a:lnTo>
                  <a:pt x="209" y="1300"/>
                </a:lnTo>
                <a:lnTo>
                  <a:pt x="200" y="1276"/>
                </a:lnTo>
                <a:lnTo>
                  <a:pt x="185" y="1232"/>
                </a:lnTo>
                <a:lnTo>
                  <a:pt x="171" y="1191"/>
                </a:lnTo>
                <a:lnTo>
                  <a:pt x="164" y="1171"/>
                </a:lnTo>
                <a:lnTo>
                  <a:pt x="164" y="1171"/>
                </a:lnTo>
                <a:lnTo>
                  <a:pt x="162" y="1169"/>
                </a:lnTo>
                <a:lnTo>
                  <a:pt x="154" y="1164"/>
                </a:lnTo>
                <a:lnTo>
                  <a:pt x="132" y="1148"/>
                </a:lnTo>
                <a:lnTo>
                  <a:pt x="100" y="1127"/>
                </a:lnTo>
                <a:lnTo>
                  <a:pt x="100" y="1127"/>
                </a:lnTo>
                <a:lnTo>
                  <a:pt x="96" y="1124"/>
                </a:lnTo>
                <a:lnTo>
                  <a:pt x="89" y="1119"/>
                </a:lnTo>
                <a:lnTo>
                  <a:pt x="81" y="1113"/>
                </a:lnTo>
                <a:lnTo>
                  <a:pt x="80" y="1109"/>
                </a:lnTo>
                <a:lnTo>
                  <a:pt x="80" y="1107"/>
                </a:lnTo>
                <a:lnTo>
                  <a:pt x="80" y="1107"/>
                </a:lnTo>
                <a:lnTo>
                  <a:pt x="89" y="1081"/>
                </a:lnTo>
                <a:lnTo>
                  <a:pt x="103" y="1030"/>
                </a:lnTo>
                <a:lnTo>
                  <a:pt x="125" y="958"/>
                </a:lnTo>
                <a:lnTo>
                  <a:pt x="70" y="958"/>
                </a:lnTo>
                <a:lnTo>
                  <a:pt x="25" y="958"/>
                </a:lnTo>
                <a:lnTo>
                  <a:pt x="25" y="958"/>
                </a:lnTo>
                <a:lnTo>
                  <a:pt x="21" y="959"/>
                </a:lnTo>
                <a:lnTo>
                  <a:pt x="13" y="960"/>
                </a:lnTo>
                <a:lnTo>
                  <a:pt x="9" y="961"/>
                </a:lnTo>
                <a:lnTo>
                  <a:pt x="5" y="960"/>
                </a:lnTo>
                <a:lnTo>
                  <a:pt x="2" y="958"/>
                </a:lnTo>
                <a:lnTo>
                  <a:pt x="0" y="953"/>
                </a:lnTo>
                <a:lnTo>
                  <a:pt x="0" y="953"/>
                </a:lnTo>
                <a:lnTo>
                  <a:pt x="0" y="944"/>
                </a:lnTo>
                <a:lnTo>
                  <a:pt x="0" y="939"/>
                </a:lnTo>
                <a:lnTo>
                  <a:pt x="3" y="938"/>
                </a:lnTo>
                <a:lnTo>
                  <a:pt x="5" y="938"/>
                </a:lnTo>
                <a:lnTo>
                  <a:pt x="5" y="938"/>
                </a:lnTo>
                <a:lnTo>
                  <a:pt x="7" y="936"/>
                </a:lnTo>
                <a:lnTo>
                  <a:pt x="7" y="934"/>
                </a:lnTo>
                <a:lnTo>
                  <a:pt x="5" y="925"/>
                </a:lnTo>
                <a:lnTo>
                  <a:pt x="4" y="917"/>
                </a:lnTo>
                <a:lnTo>
                  <a:pt x="4" y="914"/>
                </a:lnTo>
                <a:lnTo>
                  <a:pt x="5" y="913"/>
                </a:lnTo>
                <a:lnTo>
                  <a:pt x="5" y="913"/>
                </a:lnTo>
                <a:lnTo>
                  <a:pt x="10" y="913"/>
                </a:lnTo>
                <a:lnTo>
                  <a:pt x="18" y="910"/>
                </a:lnTo>
                <a:lnTo>
                  <a:pt x="25" y="908"/>
                </a:lnTo>
                <a:lnTo>
                  <a:pt x="20" y="883"/>
                </a:lnTo>
                <a:lnTo>
                  <a:pt x="20" y="883"/>
                </a:lnTo>
                <a:lnTo>
                  <a:pt x="19" y="874"/>
                </a:lnTo>
                <a:lnTo>
                  <a:pt x="19" y="868"/>
                </a:lnTo>
                <a:lnTo>
                  <a:pt x="20" y="863"/>
                </a:lnTo>
                <a:lnTo>
                  <a:pt x="20" y="799"/>
                </a:lnTo>
                <a:lnTo>
                  <a:pt x="90" y="644"/>
                </a:lnTo>
                <a:lnTo>
                  <a:pt x="85" y="610"/>
                </a:lnTo>
                <a:lnTo>
                  <a:pt x="85" y="610"/>
                </a:lnTo>
                <a:lnTo>
                  <a:pt x="101" y="591"/>
                </a:lnTo>
                <a:lnTo>
                  <a:pt x="113" y="579"/>
                </a:lnTo>
                <a:lnTo>
                  <a:pt x="120" y="570"/>
                </a:lnTo>
                <a:lnTo>
                  <a:pt x="120" y="570"/>
                </a:lnTo>
                <a:lnTo>
                  <a:pt x="135" y="535"/>
                </a:lnTo>
                <a:lnTo>
                  <a:pt x="135" y="535"/>
                </a:lnTo>
                <a:lnTo>
                  <a:pt x="143" y="519"/>
                </a:lnTo>
                <a:lnTo>
                  <a:pt x="154" y="500"/>
                </a:lnTo>
                <a:lnTo>
                  <a:pt x="154" y="500"/>
                </a:lnTo>
                <a:lnTo>
                  <a:pt x="157" y="488"/>
                </a:lnTo>
                <a:lnTo>
                  <a:pt x="162" y="464"/>
                </a:lnTo>
                <a:lnTo>
                  <a:pt x="168" y="438"/>
                </a:lnTo>
                <a:lnTo>
                  <a:pt x="171" y="427"/>
                </a:lnTo>
                <a:lnTo>
                  <a:pt x="174" y="421"/>
                </a:lnTo>
                <a:lnTo>
                  <a:pt x="174" y="421"/>
                </a:lnTo>
                <a:lnTo>
                  <a:pt x="195" y="400"/>
                </a:lnTo>
                <a:lnTo>
                  <a:pt x="231" y="364"/>
                </a:lnTo>
                <a:lnTo>
                  <a:pt x="267" y="329"/>
                </a:lnTo>
                <a:lnTo>
                  <a:pt x="279" y="318"/>
                </a:lnTo>
                <a:lnTo>
                  <a:pt x="284" y="312"/>
                </a:lnTo>
                <a:lnTo>
                  <a:pt x="284" y="312"/>
                </a:lnTo>
                <a:lnTo>
                  <a:pt x="286" y="308"/>
                </a:lnTo>
                <a:lnTo>
                  <a:pt x="294" y="303"/>
                </a:lnTo>
                <a:lnTo>
                  <a:pt x="313" y="289"/>
                </a:lnTo>
                <a:lnTo>
                  <a:pt x="343" y="272"/>
                </a:lnTo>
                <a:lnTo>
                  <a:pt x="348" y="267"/>
                </a:lnTo>
                <a:lnTo>
                  <a:pt x="353" y="232"/>
                </a:lnTo>
                <a:lnTo>
                  <a:pt x="353" y="232"/>
                </a:lnTo>
                <a:lnTo>
                  <a:pt x="349" y="233"/>
                </a:lnTo>
                <a:lnTo>
                  <a:pt x="344" y="233"/>
                </a:lnTo>
                <a:lnTo>
                  <a:pt x="338" y="232"/>
                </a:lnTo>
                <a:lnTo>
                  <a:pt x="331" y="231"/>
                </a:lnTo>
                <a:lnTo>
                  <a:pt x="323" y="227"/>
                </a:lnTo>
                <a:lnTo>
                  <a:pt x="316" y="221"/>
                </a:lnTo>
                <a:lnTo>
                  <a:pt x="308" y="212"/>
                </a:lnTo>
                <a:lnTo>
                  <a:pt x="308" y="212"/>
                </a:lnTo>
                <a:close/>
              </a:path>
            </a:pathLst>
          </a:custGeom>
          <a:gradFill>
            <a:gsLst>
              <a:gs pos="0">
                <a:schemeClr val="bg1">
                  <a:lumMod val="6500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8"/>
          <p:cNvSpPr>
            <a:spLocks/>
          </p:cNvSpPr>
          <p:nvPr/>
        </p:nvSpPr>
        <p:spPr bwMode="auto">
          <a:xfrm>
            <a:off x="2818435" y="4712387"/>
            <a:ext cx="376464" cy="1573867"/>
          </a:xfrm>
          <a:custGeom>
            <a:avLst/>
            <a:gdLst>
              <a:gd name="T0" fmla="*/ 351 w 393"/>
              <a:gd name="T1" fmla="*/ 36 h 1643"/>
              <a:gd name="T2" fmla="*/ 337 w 393"/>
              <a:gd name="T3" fmla="*/ 6 h 1643"/>
              <a:gd name="T4" fmla="*/ 288 w 393"/>
              <a:gd name="T5" fmla="*/ 0 h 1643"/>
              <a:gd name="T6" fmla="*/ 198 w 393"/>
              <a:gd name="T7" fmla="*/ 32 h 1643"/>
              <a:gd name="T8" fmla="*/ 134 w 393"/>
              <a:gd name="T9" fmla="*/ 96 h 1643"/>
              <a:gd name="T10" fmla="*/ 108 w 393"/>
              <a:gd name="T11" fmla="*/ 158 h 1643"/>
              <a:gd name="T12" fmla="*/ 125 w 393"/>
              <a:gd name="T13" fmla="*/ 170 h 1643"/>
              <a:gd name="T14" fmla="*/ 147 w 393"/>
              <a:gd name="T15" fmla="*/ 219 h 1643"/>
              <a:gd name="T16" fmla="*/ 139 w 393"/>
              <a:gd name="T17" fmla="*/ 222 h 1643"/>
              <a:gd name="T18" fmla="*/ 121 w 393"/>
              <a:gd name="T19" fmla="*/ 244 h 1643"/>
              <a:gd name="T20" fmla="*/ 50 w 393"/>
              <a:gd name="T21" fmla="*/ 312 h 1643"/>
              <a:gd name="T22" fmla="*/ 39 w 393"/>
              <a:gd name="T23" fmla="*/ 335 h 1643"/>
              <a:gd name="T24" fmla="*/ 31 w 393"/>
              <a:gd name="T25" fmla="*/ 360 h 1643"/>
              <a:gd name="T26" fmla="*/ 14 w 393"/>
              <a:gd name="T27" fmla="*/ 401 h 1643"/>
              <a:gd name="T28" fmla="*/ 16 w 393"/>
              <a:gd name="T29" fmla="*/ 426 h 1643"/>
              <a:gd name="T30" fmla="*/ 20 w 393"/>
              <a:gd name="T31" fmla="*/ 624 h 1643"/>
              <a:gd name="T32" fmla="*/ 18 w 393"/>
              <a:gd name="T33" fmla="*/ 683 h 1643"/>
              <a:gd name="T34" fmla="*/ 10 w 393"/>
              <a:gd name="T35" fmla="*/ 921 h 1643"/>
              <a:gd name="T36" fmla="*/ 0 w 393"/>
              <a:gd name="T37" fmla="*/ 965 h 1643"/>
              <a:gd name="T38" fmla="*/ 18 w 393"/>
              <a:gd name="T39" fmla="*/ 984 h 1643"/>
              <a:gd name="T40" fmla="*/ 30 w 393"/>
              <a:gd name="T41" fmla="*/ 995 h 1643"/>
              <a:gd name="T42" fmla="*/ 28 w 393"/>
              <a:gd name="T43" fmla="*/ 1014 h 1643"/>
              <a:gd name="T44" fmla="*/ 30 w 393"/>
              <a:gd name="T45" fmla="*/ 1046 h 1643"/>
              <a:gd name="T46" fmla="*/ 23 w 393"/>
              <a:gd name="T47" fmla="*/ 1397 h 1643"/>
              <a:gd name="T48" fmla="*/ 33 w 393"/>
              <a:gd name="T49" fmla="*/ 1394 h 1643"/>
              <a:gd name="T50" fmla="*/ 61 w 393"/>
              <a:gd name="T51" fmla="*/ 1163 h 1643"/>
              <a:gd name="T52" fmla="*/ 87 w 393"/>
              <a:gd name="T53" fmla="*/ 1265 h 1643"/>
              <a:gd name="T54" fmla="*/ 77 w 393"/>
              <a:gd name="T55" fmla="*/ 1297 h 1643"/>
              <a:gd name="T56" fmla="*/ 65 w 393"/>
              <a:gd name="T57" fmla="*/ 1353 h 1643"/>
              <a:gd name="T58" fmla="*/ 65 w 393"/>
              <a:gd name="T59" fmla="*/ 1418 h 1643"/>
              <a:gd name="T60" fmla="*/ 67 w 393"/>
              <a:gd name="T61" fmla="*/ 1613 h 1643"/>
              <a:gd name="T62" fmla="*/ 90 w 393"/>
              <a:gd name="T63" fmla="*/ 1630 h 1643"/>
              <a:gd name="T64" fmla="*/ 228 w 393"/>
              <a:gd name="T65" fmla="*/ 1643 h 1643"/>
              <a:gd name="T66" fmla="*/ 272 w 393"/>
              <a:gd name="T67" fmla="*/ 1634 h 1643"/>
              <a:gd name="T68" fmla="*/ 279 w 393"/>
              <a:gd name="T69" fmla="*/ 1607 h 1643"/>
              <a:gd name="T70" fmla="*/ 373 w 393"/>
              <a:gd name="T71" fmla="*/ 1619 h 1643"/>
              <a:gd name="T72" fmla="*/ 385 w 393"/>
              <a:gd name="T73" fmla="*/ 1610 h 1643"/>
              <a:gd name="T74" fmla="*/ 339 w 393"/>
              <a:gd name="T75" fmla="*/ 1552 h 1643"/>
              <a:gd name="T76" fmla="*/ 287 w 393"/>
              <a:gd name="T77" fmla="*/ 1446 h 1643"/>
              <a:gd name="T78" fmla="*/ 269 w 393"/>
              <a:gd name="T79" fmla="*/ 1313 h 1643"/>
              <a:gd name="T80" fmla="*/ 328 w 393"/>
              <a:gd name="T81" fmla="*/ 1180 h 1643"/>
              <a:gd name="T82" fmla="*/ 364 w 393"/>
              <a:gd name="T83" fmla="*/ 1178 h 1643"/>
              <a:gd name="T84" fmla="*/ 374 w 393"/>
              <a:gd name="T85" fmla="*/ 1152 h 1643"/>
              <a:gd name="T86" fmla="*/ 358 w 393"/>
              <a:gd name="T87" fmla="*/ 1041 h 1643"/>
              <a:gd name="T88" fmla="*/ 379 w 393"/>
              <a:gd name="T89" fmla="*/ 795 h 1643"/>
              <a:gd name="T90" fmla="*/ 390 w 393"/>
              <a:gd name="T91" fmla="*/ 767 h 1643"/>
              <a:gd name="T92" fmla="*/ 378 w 393"/>
              <a:gd name="T93" fmla="*/ 563 h 1643"/>
              <a:gd name="T94" fmla="*/ 329 w 393"/>
              <a:gd name="T95" fmla="*/ 282 h 1643"/>
              <a:gd name="T96" fmla="*/ 358 w 393"/>
              <a:gd name="T97" fmla="*/ 270 h 1643"/>
              <a:gd name="T98" fmla="*/ 369 w 393"/>
              <a:gd name="T99" fmla="*/ 234 h 1643"/>
              <a:gd name="T100" fmla="*/ 380 w 393"/>
              <a:gd name="T101" fmla="*/ 204 h 1643"/>
              <a:gd name="T102" fmla="*/ 378 w 393"/>
              <a:gd name="T103" fmla="*/ 178 h 1643"/>
              <a:gd name="T104" fmla="*/ 380 w 393"/>
              <a:gd name="T105" fmla="*/ 128 h 1643"/>
              <a:gd name="T106" fmla="*/ 393 w 393"/>
              <a:gd name="T107" fmla="*/ 116 h 1643"/>
              <a:gd name="T108" fmla="*/ 373 w 393"/>
              <a:gd name="T109" fmla="*/ 98 h 1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93" h="1643">
                <a:moveTo>
                  <a:pt x="343" y="66"/>
                </a:moveTo>
                <a:lnTo>
                  <a:pt x="343" y="66"/>
                </a:lnTo>
                <a:lnTo>
                  <a:pt x="347" y="57"/>
                </a:lnTo>
                <a:lnTo>
                  <a:pt x="348" y="47"/>
                </a:lnTo>
                <a:lnTo>
                  <a:pt x="351" y="36"/>
                </a:lnTo>
                <a:lnTo>
                  <a:pt x="349" y="25"/>
                </a:lnTo>
                <a:lnTo>
                  <a:pt x="348" y="19"/>
                </a:lnTo>
                <a:lnTo>
                  <a:pt x="346" y="14"/>
                </a:lnTo>
                <a:lnTo>
                  <a:pt x="342" y="10"/>
                </a:lnTo>
                <a:lnTo>
                  <a:pt x="337" y="6"/>
                </a:lnTo>
                <a:lnTo>
                  <a:pt x="331" y="3"/>
                </a:lnTo>
                <a:lnTo>
                  <a:pt x="323" y="1"/>
                </a:lnTo>
                <a:lnTo>
                  <a:pt x="323" y="1"/>
                </a:lnTo>
                <a:lnTo>
                  <a:pt x="306" y="0"/>
                </a:lnTo>
                <a:lnTo>
                  <a:pt x="288" y="0"/>
                </a:lnTo>
                <a:lnTo>
                  <a:pt x="271" y="3"/>
                </a:lnTo>
                <a:lnTo>
                  <a:pt x="252" y="6"/>
                </a:lnTo>
                <a:lnTo>
                  <a:pt x="234" y="14"/>
                </a:lnTo>
                <a:lnTo>
                  <a:pt x="215" y="22"/>
                </a:lnTo>
                <a:lnTo>
                  <a:pt x="198" y="32"/>
                </a:lnTo>
                <a:lnTo>
                  <a:pt x="179" y="46"/>
                </a:lnTo>
                <a:lnTo>
                  <a:pt x="179" y="46"/>
                </a:lnTo>
                <a:lnTo>
                  <a:pt x="162" y="61"/>
                </a:lnTo>
                <a:lnTo>
                  <a:pt x="147" y="78"/>
                </a:lnTo>
                <a:lnTo>
                  <a:pt x="134" y="96"/>
                </a:lnTo>
                <a:lnTo>
                  <a:pt x="123" y="114"/>
                </a:lnTo>
                <a:lnTo>
                  <a:pt x="116" y="129"/>
                </a:lnTo>
                <a:lnTo>
                  <a:pt x="110" y="144"/>
                </a:lnTo>
                <a:lnTo>
                  <a:pt x="108" y="154"/>
                </a:lnTo>
                <a:lnTo>
                  <a:pt x="108" y="158"/>
                </a:lnTo>
                <a:lnTo>
                  <a:pt x="110" y="160"/>
                </a:lnTo>
                <a:lnTo>
                  <a:pt x="110" y="160"/>
                </a:lnTo>
                <a:lnTo>
                  <a:pt x="116" y="167"/>
                </a:lnTo>
                <a:lnTo>
                  <a:pt x="121" y="169"/>
                </a:lnTo>
                <a:lnTo>
                  <a:pt x="125" y="170"/>
                </a:lnTo>
                <a:lnTo>
                  <a:pt x="129" y="195"/>
                </a:lnTo>
                <a:lnTo>
                  <a:pt x="149" y="210"/>
                </a:lnTo>
                <a:lnTo>
                  <a:pt x="149" y="210"/>
                </a:lnTo>
                <a:lnTo>
                  <a:pt x="149" y="215"/>
                </a:lnTo>
                <a:lnTo>
                  <a:pt x="147" y="219"/>
                </a:lnTo>
                <a:lnTo>
                  <a:pt x="146" y="220"/>
                </a:lnTo>
                <a:lnTo>
                  <a:pt x="144" y="220"/>
                </a:lnTo>
                <a:lnTo>
                  <a:pt x="144" y="220"/>
                </a:lnTo>
                <a:lnTo>
                  <a:pt x="142" y="221"/>
                </a:lnTo>
                <a:lnTo>
                  <a:pt x="139" y="222"/>
                </a:lnTo>
                <a:lnTo>
                  <a:pt x="133" y="229"/>
                </a:lnTo>
                <a:lnTo>
                  <a:pt x="127" y="235"/>
                </a:lnTo>
                <a:lnTo>
                  <a:pt x="125" y="240"/>
                </a:lnTo>
                <a:lnTo>
                  <a:pt x="125" y="240"/>
                </a:lnTo>
                <a:lnTo>
                  <a:pt x="121" y="244"/>
                </a:lnTo>
                <a:lnTo>
                  <a:pt x="112" y="251"/>
                </a:lnTo>
                <a:lnTo>
                  <a:pt x="86" y="275"/>
                </a:lnTo>
                <a:lnTo>
                  <a:pt x="71" y="288"/>
                </a:lnTo>
                <a:lnTo>
                  <a:pt x="59" y="301"/>
                </a:lnTo>
                <a:lnTo>
                  <a:pt x="50" y="312"/>
                </a:lnTo>
                <a:lnTo>
                  <a:pt x="46" y="316"/>
                </a:lnTo>
                <a:lnTo>
                  <a:pt x="45" y="319"/>
                </a:lnTo>
                <a:lnTo>
                  <a:pt x="45" y="319"/>
                </a:lnTo>
                <a:lnTo>
                  <a:pt x="43" y="329"/>
                </a:lnTo>
                <a:lnTo>
                  <a:pt x="39" y="335"/>
                </a:lnTo>
                <a:lnTo>
                  <a:pt x="36" y="342"/>
                </a:lnTo>
                <a:lnTo>
                  <a:pt x="35" y="349"/>
                </a:lnTo>
                <a:lnTo>
                  <a:pt x="35" y="349"/>
                </a:lnTo>
                <a:lnTo>
                  <a:pt x="34" y="354"/>
                </a:lnTo>
                <a:lnTo>
                  <a:pt x="31" y="360"/>
                </a:lnTo>
                <a:lnTo>
                  <a:pt x="23" y="375"/>
                </a:lnTo>
                <a:lnTo>
                  <a:pt x="19" y="384"/>
                </a:lnTo>
                <a:lnTo>
                  <a:pt x="15" y="391"/>
                </a:lnTo>
                <a:lnTo>
                  <a:pt x="14" y="398"/>
                </a:lnTo>
                <a:lnTo>
                  <a:pt x="14" y="401"/>
                </a:lnTo>
                <a:lnTo>
                  <a:pt x="15" y="404"/>
                </a:lnTo>
                <a:lnTo>
                  <a:pt x="15" y="404"/>
                </a:lnTo>
                <a:lnTo>
                  <a:pt x="18" y="411"/>
                </a:lnTo>
                <a:lnTo>
                  <a:pt x="18" y="419"/>
                </a:lnTo>
                <a:lnTo>
                  <a:pt x="16" y="426"/>
                </a:lnTo>
                <a:lnTo>
                  <a:pt x="15" y="439"/>
                </a:lnTo>
                <a:lnTo>
                  <a:pt x="15" y="439"/>
                </a:lnTo>
                <a:lnTo>
                  <a:pt x="15" y="481"/>
                </a:lnTo>
                <a:lnTo>
                  <a:pt x="19" y="554"/>
                </a:lnTo>
                <a:lnTo>
                  <a:pt x="20" y="624"/>
                </a:lnTo>
                <a:lnTo>
                  <a:pt x="21" y="647"/>
                </a:lnTo>
                <a:lnTo>
                  <a:pt x="20" y="657"/>
                </a:lnTo>
                <a:lnTo>
                  <a:pt x="20" y="657"/>
                </a:lnTo>
                <a:lnTo>
                  <a:pt x="19" y="665"/>
                </a:lnTo>
                <a:lnTo>
                  <a:pt x="18" y="683"/>
                </a:lnTo>
                <a:lnTo>
                  <a:pt x="16" y="736"/>
                </a:lnTo>
                <a:lnTo>
                  <a:pt x="15" y="811"/>
                </a:lnTo>
                <a:lnTo>
                  <a:pt x="5" y="856"/>
                </a:lnTo>
                <a:lnTo>
                  <a:pt x="0" y="886"/>
                </a:lnTo>
                <a:lnTo>
                  <a:pt x="10" y="921"/>
                </a:lnTo>
                <a:lnTo>
                  <a:pt x="10" y="921"/>
                </a:lnTo>
                <a:lnTo>
                  <a:pt x="5" y="939"/>
                </a:lnTo>
                <a:lnTo>
                  <a:pt x="2" y="953"/>
                </a:lnTo>
                <a:lnTo>
                  <a:pt x="0" y="965"/>
                </a:lnTo>
                <a:lnTo>
                  <a:pt x="0" y="965"/>
                </a:lnTo>
                <a:lnTo>
                  <a:pt x="2" y="969"/>
                </a:lnTo>
                <a:lnTo>
                  <a:pt x="4" y="973"/>
                </a:lnTo>
                <a:lnTo>
                  <a:pt x="6" y="977"/>
                </a:lnTo>
                <a:lnTo>
                  <a:pt x="10" y="979"/>
                </a:lnTo>
                <a:lnTo>
                  <a:pt x="18" y="984"/>
                </a:lnTo>
                <a:lnTo>
                  <a:pt x="20" y="985"/>
                </a:lnTo>
                <a:lnTo>
                  <a:pt x="20" y="985"/>
                </a:lnTo>
                <a:lnTo>
                  <a:pt x="24" y="990"/>
                </a:lnTo>
                <a:lnTo>
                  <a:pt x="26" y="994"/>
                </a:lnTo>
                <a:lnTo>
                  <a:pt x="30" y="995"/>
                </a:lnTo>
                <a:lnTo>
                  <a:pt x="30" y="995"/>
                </a:lnTo>
                <a:lnTo>
                  <a:pt x="31" y="995"/>
                </a:lnTo>
                <a:lnTo>
                  <a:pt x="31" y="996"/>
                </a:lnTo>
                <a:lnTo>
                  <a:pt x="30" y="1001"/>
                </a:lnTo>
                <a:lnTo>
                  <a:pt x="28" y="1014"/>
                </a:lnTo>
                <a:lnTo>
                  <a:pt x="23" y="1028"/>
                </a:lnTo>
                <a:lnTo>
                  <a:pt x="20" y="1035"/>
                </a:lnTo>
                <a:lnTo>
                  <a:pt x="20" y="1035"/>
                </a:lnTo>
                <a:lnTo>
                  <a:pt x="24" y="1040"/>
                </a:lnTo>
                <a:lnTo>
                  <a:pt x="30" y="1046"/>
                </a:lnTo>
                <a:lnTo>
                  <a:pt x="40" y="1055"/>
                </a:lnTo>
                <a:lnTo>
                  <a:pt x="10" y="1388"/>
                </a:lnTo>
                <a:lnTo>
                  <a:pt x="10" y="1388"/>
                </a:lnTo>
                <a:lnTo>
                  <a:pt x="16" y="1393"/>
                </a:lnTo>
                <a:lnTo>
                  <a:pt x="23" y="1397"/>
                </a:lnTo>
                <a:lnTo>
                  <a:pt x="26" y="1398"/>
                </a:lnTo>
                <a:lnTo>
                  <a:pt x="30" y="1398"/>
                </a:lnTo>
                <a:lnTo>
                  <a:pt x="30" y="1398"/>
                </a:lnTo>
                <a:lnTo>
                  <a:pt x="31" y="1397"/>
                </a:lnTo>
                <a:lnTo>
                  <a:pt x="33" y="1394"/>
                </a:lnTo>
                <a:lnTo>
                  <a:pt x="35" y="1385"/>
                </a:lnTo>
                <a:lnTo>
                  <a:pt x="40" y="1354"/>
                </a:lnTo>
                <a:lnTo>
                  <a:pt x="46" y="1310"/>
                </a:lnTo>
                <a:lnTo>
                  <a:pt x="51" y="1259"/>
                </a:lnTo>
                <a:lnTo>
                  <a:pt x="61" y="1163"/>
                </a:lnTo>
                <a:lnTo>
                  <a:pt x="65" y="1119"/>
                </a:lnTo>
                <a:lnTo>
                  <a:pt x="80" y="1090"/>
                </a:lnTo>
                <a:lnTo>
                  <a:pt x="90" y="1239"/>
                </a:lnTo>
                <a:lnTo>
                  <a:pt x="90" y="1239"/>
                </a:lnTo>
                <a:lnTo>
                  <a:pt x="87" y="1265"/>
                </a:lnTo>
                <a:lnTo>
                  <a:pt x="84" y="1283"/>
                </a:lnTo>
                <a:lnTo>
                  <a:pt x="82" y="1290"/>
                </a:lnTo>
                <a:lnTo>
                  <a:pt x="80" y="1293"/>
                </a:lnTo>
                <a:lnTo>
                  <a:pt x="80" y="1293"/>
                </a:lnTo>
                <a:lnTo>
                  <a:pt x="77" y="1297"/>
                </a:lnTo>
                <a:lnTo>
                  <a:pt x="75" y="1303"/>
                </a:lnTo>
                <a:lnTo>
                  <a:pt x="69" y="1323"/>
                </a:lnTo>
                <a:lnTo>
                  <a:pt x="65" y="1342"/>
                </a:lnTo>
                <a:lnTo>
                  <a:pt x="65" y="1349"/>
                </a:lnTo>
                <a:lnTo>
                  <a:pt x="65" y="1353"/>
                </a:lnTo>
                <a:lnTo>
                  <a:pt x="65" y="1353"/>
                </a:lnTo>
                <a:lnTo>
                  <a:pt x="66" y="1357"/>
                </a:lnTo>
                <a:lnTo>
                  <a:pt x="66" y="1365"/>
                </a:lnTo>
                <a:lnTo>
                  <a:pt x="66" y="1387"/>
                </a:lnTo>
                <a:lnTo>
                  <a:pt x="65" y="1418"/>
                </a:lnTo>
                <a:lnTo>
                  <a:pt x="60" y="1527"/>
                </a:lnTo>
                <a:lnTo>
                  <a:pt x="60" y="1527"/>
                </a:lnTo>
                <a:lnTo>
                  <a:pt x="61" y="1568"/>
                </a:lnTo>
                <a:lnTo>
                  <a:pt x="65" y="1600"/>
                </a:lnTo>
                <a:lnTo>
                  <a:pt x="67" y="1613"/>
                </a:lnTo>
                <a:lnTo>
                  <a:pt x="70" y="1621"/>
                </a:lnTo>
                <a:lnTo>
                  <a:pt x="70" y="1621"/>
                </a:lnTo>
                <a:lnTo>
                  <a:pt x="74" y="1624"/>
                </a:lnTo>
                <a:lnTo>
                  <a:pt x="80" y="1628"/>
                </a:lnTo>
                <a:lnTo>
                  <a:pt x="90" y="1630"/>
                </a:lnTo>
                <a:lnTo>
                  <a:pt x="101" y="1633"/>
                </a:lnTo>
                <a:lnTo>
                  <a:pt x="131" y="1636"/>
                </a:lnTo>
                <a:lnTo>
                  <a:pt x="164" y="1639"/>
                </a:lnTo>
                <a:lnTo>
                  <a:pt x="198" y="1641"/>
                </a:lnTo>
                <a:lnTo>
                  <a:pt x="228" y="1643"/>
                </a:lnTo>
                <a:lnTo>
                  <a:pt x="251" y="1643"/>
                </a:lnTo>
                <a:lnTo>
                  <a:pt x="264" y="1641"/>
                </a:lnTo>
                <a:lnTo>
                  <a:pt x="264" y="1641"/>
                </a:lnTo>
                <a:lnTo>
                  <a:pt x="269" y="1639"/>
                </a:lnTo>
                <a:lnTo>
                  <a:pt x="272" y="1634"/>
                </a:lnTo>
                <a:lnTo>
                  <a:pt x="276" y="1628"/>
                </a:lnTo>
                <a:lnTo>
                  <a:pt x="277" y="1621"/>
                </a:lnTo>
                <a:lnTo>
                  <a:pt x="279" y="1611"/>
                </a:lnTo>
                <a:lnTo>
                  <a:pt x="279" y="1607"/>
                </a:lnTo>
                <a:lnTo>
                  <a:pt x="279" y="1607"/>
                </a:lnTo>
                <a:lnTo>
                  <a:pt x="292" y="1609"/>
                </a:lnTo>
                <a:lnTo>
                  <a:pt x="323" y="1615"/>
                </a:lnTo>
                <a:lnTo>
                  <a:pt x="342" y="1618"/>
                </a:lnTo>
                <a:lnTo>
                  <a:pt x="359" y="1619"/>
                </a:lnTo>
                <a:lnTo>
                  <a:pt x="373" y="1619"/>
                </a:lnTo>
                <a:lnTo>
                  <a:pt x="379" y="1618"/>
                </a:lnTo>
                <a:lnTo>
                  <a:pt x="383" y="1616"/>
                </a:lnTo>
                <a:lnTo>
                  <a:pt x="383" y="1616"/>
                </a:lnTo>
                <a:lnTo>
                  <a:pt x="385" y="1614"/>
                </a:lnTo>
                <a:lnTo>
                  <a:pt x="385" y="1610"/>
                </a:lnTo>
                <a:lnTo>
                  <a:pt x="384" y="1605"/>
                </a:lnTo>
                <a:lnTo>
                  <a:pt x="382" y="1600"/>
                </a:lnTo>
                <a:lnTo>
                  <a:pt x="374" y="1588"/>
                </a:lnTo>
                <a:lnTo>
                  <a:pt x="363" y="1575"/>
                </a:lnTo>
                <a:lnTo>
                  <a:pt x="339" y="1552"/>
                </a:lnTo>
                <a:lnTo>
                  <a:pt x="328" y="1542"/>
                </a:lnTo>
                <a:lnTo>
                  <a:pt x="274" y="1482"/>
                </a:lnTo>
                <a:lnTo>
                  <a:pt x="274" y="1482"/>
                </a:lnTo>
                <a:lnTo>
                  <a:pt x="281" y="1461"/>
                </a:lnTo>
                <a:lnTo>
                  <a:pt x="287" y="1446"/>
                </a:lnTo>
                <a:lnTo>
                  <a:pt x="288" y="1441"/>
                </a:lnTo>
                <a:lnTo>
                  <a:pt x="288" y="1438"/>
                </a:lnTo>
                <a:lnTo>
                  <a:pt x="288" y="1438"/>
                </a:lnTo>
                <a:lnTo>
                  <a:pt x="279" y="1373"/>
                </a:lnTo>
                <a:lnTo>
                  <a:pt x="269" y="1313"/>
                </a:lnTo>
                <a:lnTo>
                  <a:pt x="303" y="1169"/>
                </a:lnTo>
                <a:lnTo>
                  <a:pt x="303" y="1169"/>
                </a:lnTo>
                <a:lnTo>
                  <a:pt x="311" y="1173"/>
                </a:lnTo>
                <a:lnTo>
                  <a:pt x="318" y="1177"/>
                </a:lnTo>
                <a:lnTo>
                  <a:pt x="328" y="1180"/>
                </a:lnTo>
                <a:lnTo>
                  <a:pt x="338" y="1183"/>
                </a:lnTo>
                <a:lnTo>
                  <a:pt x="349" y="1183"/>
                </a:lnTo>
                <a:lnTo>
                  <a:pt x="354" y="1183"/>
                </a:lnTo>
                <a:lnTo>
                  <a:pt x="359" y="1180"/>
                </a:lnTo>
                <a:lnTo>
                  <a:pt x="364" y="1178"/>
                </a:lnTo>
                <a:lnTo>
                  <a:pt x="368" y="1174"/>
                </a:lnTo>
                <a:lnTo>
                  <a:pt x="368" y="1174"/>
                </a:lnTo>
                <a:lnTo>
                  <a:pt x="372" y="1169"/>
                </a:lnTo>
                <a:lnTo>
                  <a:pt x="373" y="1160"/>
                </a:lnTo>
                <a:lnTo>
                  <a:pt x="374" y="1152"/>
                </a:lnTo>
                <a:lnTo>
                  <a:pt x="374" y="1141"/>
                </a:lnTo>
                <a:lnTo>
                  <a:pt x="373" y="1116"/>
                </a:lnTo>
                <a:lnTo>
                  <a:pt x="368" y="1088"/>
                </a:lnTo>
                <a:lnTo>
                  <a:pt x="363" y="1062"/>
                </a:lnTo>
                <a:lnTo>
                  <a:pt x="358" y="1041"/>
                </a:lnTo>
                <a:lnTo>
                  <a:pt x="353" y="1020"/>
                </a:lnTo>
                <a:lnTo>
                  <a:pt x="358" y="821"/>
                </a:lnTo>
                <a:lnTo>
                  <a:pt x="358" y="821"/>
                </a:lnTo>
                <a:lnTo>
                  <a:pt x="369" y="809"/>
                </a:lnTo>
                <a:lnTo>
                  <a:pt x="379" y="795"/>
                </a:lnTo>
                <a:lnTo>
                  <a:pt x="384" y="789"/>
                </a:lnTo>
                <a:lnTo>
                  <a:pt x="388" y="782"/>
                </a:lnTo>
                <a:lnTo>
                  <a:pt x="388" y="782"/>
                </a:lnTo>
                <a:lnTo>
                  <a:pt x="389" y="777"/>
                </a:lnTo>
                <a:lnTo>
                  <a:pt x="390" y="767"/>
                </a:lnTo>
                <a:lnTo>
                  <a:pt x="390" y="739"/>
                </a:lnTo>
                <a:lnTo>
                  <a:pt x="388" y="704"/>
                </a:lnTo>
                <a:lnTo>
                  <a:pt x="387" y="665"/>
                </a:lnTo>
                <a:lnTo>
                  <a:pt x="380" y="594"/>
                </a:lnTo>
                <a:lnTo>
                  <a:pt x="378" y="563"/>
                </a:lnTo>
                <a:lnTo>
                  <a:pt x="333" y="359"/>
                </a:lnTo>
                <a:lnTo>
                  <a:pt x="313" y="285"/>
                </a:lnTo>
                <a:lnTo>
                  <a:pt x="313" y="285"/>
                </a:lnTo>
                <a:lnTo>
                  <a:pt x="318" y="285"/>
                </a:lnTo>
                <a:lnTo>
                  <a:pt x="329" y="282"/>
                </a:lnTo>
                <a:lnTo>
                  <a:pt x="337" y="281"/>
                </a:lnTo>
                <a:lnTo>
                  <a:pt x="344" y="278"/>
                </a:lnTo>
                <a:lnTo>
                  <a:pt x="352" y="275"/>
                </a:lnTo>
                <a:lnTo>
                  <a:pt x="358" y="270"/>
                </a:lnTo>
                <a:lnTo>
                  <a:pt x="358" y="270"/>
                </a:lnTo>
                <a:lnTo>
                  <a:pt x="361" y="266"/>
                </a:lnTo>
                <a:lnTo>
                  <a:pt x="363" y="262"/>
                </a:lnTo>
                <a:lnTo>
                  <a:pt x="367" y="253"/>
                </a:lnTo>
                <a:lnTo>
                  <a:pt x="368" y="245"/>
                </a:lnTo>
                <a:lnTo>
                  <a:pt x="369" y="234"/>
                </a:lnTo>
                <a:lnTo>
                  <a:pt x="369" y="217"/>
                </a:lnTo>
                <a:lnTo>
                  <a:pt x="368" y="210"/>
                </a:lnTo>
                <a:lnTo>
                  <a:pt x="368" y="210"/>
                </a:lnTo>
                <a:lnTo>
                  <a:pt x="375" y="208"/>
                </a:lnTo>
                <a:lnTo>
                  <a:pt x="380" y="204"/>
                </a:lnTo>
                <a:lnTo>
                  <a:pt x="382" y="203"/>
                </a:lnTo>
                <a:lnTo>
                  <a:pt x="383" y="200"/>
                </a:lnTo>
                <a:lnTo>
                  <a:pt x="383" y="200"/>
                </a:lnTo>
                <a:lnTo>
                  <a:pt x="382" y="191"/>
                </a:lnTo>
                <a:lnTo>
                  <a:pt x="378" y="178"/>
                </a:lnTo>
                <a:lnTo>
                  <a:pt x="373" y="160"/>
                </a:lnTo>
                <a:lnTo>
                  <a:pt x="368" y="130"/>
                </a:lnTo>
                <a:lnTo>
                  <a:pt x="368" y="130"/>
                </a:lnTo>
                <a:lnTo>
                  <a:pt x="372" y="130"/>
                </a:lnTo>
                <a:lnTo>
                  <a:pt x="380" y="128"/>
                </a:lnTo>
                <a:lnTo>
                  <a:pt x="385" y="127"/>
                </a:lnTo>
                <a:lnTo>
                  <a:pt x="389" y="124"/>
                </a:lnTo>
                <a:lnTo>
                  <a:pt x="392" y="121"/>
                </a:lnTo>
                <a:lnTo>
                  <a:pt x="393" y="116"/>
                </a:lnTo>
                <a:lnTo>
                  <a:pt x="393" y="116"/>
                </a:lnTo>
                <a:lnTo>
                  <a:pt x="393" y="113"/>
                </a:lnTo>
                <a:lnTo>
                  <a:pt x="392" y="111"/>
                </a:lnTo>
                <a:lnTo>
                  <a:pt x="387" y="106"/>
                </a:lnTo>
                <a:lnTo>
                  <a:pt x="380" y="102"/>
                </a:lnTo>
                <a:lnTo>
                  <a:pt x="373" y="98"/>
                </a:lnTo>
                <a:lnTo>
                  <a:pt x="359" y="93"/>
                </a:lnTo>
                <a:lnTo>
                  <a:pt x="353" y="91"/>
                </a:lnTo>
                <a:lnTo>
                  <a:pt x="343" y="66"/>
                </a:lnTo>
                <a:close/>
              </a:path>
            </a:pathLst>
          </a:custGeom>
          <a:gradFill>
            <a:gsLst>
              <a:gs pos="0">
                <a:schemeClr val="bg1">
                  <a:lumMod val="6500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8321291" y="2757863"/>
            <a:ext cx="611943" cy="1648033"/>
          </a:xfrm>
          <a:custGeom>
            <a:avLst/>
            <a:gdLst>
              <a:gd name="T0" fmla="*/ 214 w 668"/>
              <a:gd name="T1" fmla="*/ 75 h 1799"/>
              <a:gd name="T2" fmla="*/ 241 w 668"/>
              <a:gd name="T3" fmla="*/ 44 h 1799"/>
              <a:gd name="T4" fmla="*/ 300 w 668"/>
              <a:gd name="T5" fmla="*/ 12 h 1799"/>
              <a:gd name="T6" fmla="*/ 409 w 668"/>
              <a:gd name="T7" fmla="*/ 1 h 1799"/>
              <a:gd name="T8" fmla="*/ 444 w 668"/>
              <a:gd name="T9" fmla="*/ 12 h 1799"/>
              <a:gd name="T10" fmla="*/ 433 w 668"/>
              <a:gd name="T11" fmla="*/ 39 h 1799"/>
              <a:gd name="T12" fmla="*/ 436 w 668"/>
              <a:gd name="T13" fmla="*/ 80 h 1799"/>
              <a:gd name="T14" fmla="*/ 424 w 668"/>
              <a:gd name="T15" fmla="*/ 116 h 1799"/>
              <a:gd name="T16" fmla="*/ 427 w 668"/>
              <a:gd name="T17" fmla="*/ 186 h 1799"/>
              <a:gd name="T18" fmla="*/ 409 w 668"/>
              <a:gd name="T19" fmla="*/ 206 h 1799"/>
              <a:gd name="T20" fmla="*/ 640 w 668"/>
              <a:gd name="T21" fmla="*/ 484 h 1799"/>
              <a:gd name="T22" fmla="*/ 648 w 668"/>
              <a:gd name="T23" fmla="*/ 519 h 1799"/>
              <a:gd name="T24" fmla="*/ 648 w 668"/>
              <a:gd name="T25" fmla="*/ 554 h 1799"/>
              <a:gd name="T26" fmla="*/ 668 w 668"/>
              <a:gd name="T27" fmla="*/ 623 h 1799"/>
              <a:gd name="T28" fmla="*/ 630 w 668"/>
              <a:gd name="T29" fmla="*/ 923 h 1799"/>
              <a:gd name="T30" fmla="*/ 634 w 668"/>
              <a:gd name="T31" fmla="*/ 964 h 1799"/>
              <a:gd name="T32" fmla="*/ 643 w 668"/>
              <a:gd name="T33" fmla="*/ 1071 h 1799"/>
              <a:gd name="T34" fmla="*/ 583 w 668"/>
              <a:gd name="T35" fmla="*/ 1090 h 1799"/>
              <a:gd name="T36" fmla="*/ 568 w 668"/>
              <a:gd name="T37" fmla="*/ 1374 h 1799"/>
              <a:gd name="T38" fmla="*/ 557 w 668"/>
              <a:gd name="T39" fmla="*/ 1448 h 1799"/>
              <a:gd name="T40" fmla="*/ 559 w 668"/>
              <a:gd name="T41" fmla="*/ 1457 h 1799"/>
              <a:gd name="T42" fmla="*/ 568 w 668"/>
              <a:gd name="T43" fmla="*/ 1702 h 1799"/>
              <a:gd name="T44" fmla="*/ 588 w 668"/>
              <a:gd name="T45" fmla="*/ 1707 h 1799"/>
              <a:gd name="T46" fmla="*/ 592 w 668"/>
              <a:gd name="T47" fmla="*/ 1740 h 1799"/>
              <a:gd name="T48" fmla="*/ 566 w 668"/>
              <a:gd name="T49" fmla="*/ 1763 h 1799"/>
              <a:gd name="T50" fmla="*/ 526 w 668"/>
              <a:gd name="T51" fmla="*/ 1781 h 1799"/>
              <a:gd name="T52" fmla="*/ 474 w 668"/>
              <a:gd name="T53" fmla="*/ 1797 h 1799"/>
              <a:gd name="T54" fmla="*/ 424 w 668"/>
              <a:gd name="T55" fmla="*/ 1766 h 1799"/>
              <a:gd name="T56" fmla="*/ 407 w 668"/>
              <a:gd name="T57" fmla="*/ 1669 h 1799"/>
              <a:gd name="T58" fmla="*/ 379 w 668"/>
              <a:gd name="T59" fmla="*/ 1115 h 1799"/>
              <a:gd name="T60" fmla="*/ 350 w 668"/>
              <a:gd name="T61" fmla="*/ 1250 h 1799"/>
              <a:gd name="T62" fmla="*/ 325 w 668"/>
              <a:gd name="T63" fmla="*/ 1418 h 1799"/>
              <a:gd name="T64" fmla="*/ 86 w 668"/>
              <a:gd name="T65" fmla="*/ 1722 h 1799"/>
              <a:gd name="T66" fmla="*/ 15 w 668"/>
              <a:gd name="T67" fmla="*/ 1674 h 1799"/>
              <a:gd name="T68" fmla="*/ 2 w 668"/>
              <a:gd name="T69" fmla="*/ 1642 h 1799"/>
              <a:gd name="T70" fmla="*/ 25 w 668"/>
              <a:gd name="T71" fmla="*/ 1626 h 1799"/>
              <a:gd name="T72" fmla="*/ 96 w 668"/>
              <a:gd name="T73" fmla="*/ 1621 h 1799"/>
              <a:gd name="T74" fmla="*/ 126 w 668"/>
              <a:gd name="T75" fmla="*/ 1563 h 1799"/>
              <a:gd name="T76" fmla="*/ 153 w 668"/>
              <a:gd name="T77" fmla="*/ 1520 h 1799"/>
              <a:gd name="T78" fmla="*/ 181 w 668"/>
              <a:gd name="T79" fmla="*/ 1264 h 1799"/>
              <a:gd name="T80" fmla="*/ 181 w 668"/>
              <a:gd name="T81" fmla="*/ 1115 h 1799"/>
              <a:gd name="T82" fmla="*/ 161 w 668"/>
              <a:gd name="T83" fmla="*/ 877 h 1799"/>
              <a:gd name="T84" fmla="*/ 156 w 668"/>
              <a:gd name="T85" fmla="*/ 817 h 1799"/>
              <a:gd name="T86" fmla="*/ 116 w 668"/>
              <a:gd name="T87" fmla="*/ 703 h 1799"/>
              <a:gd name="T88" fmla="*/ 106 w 668"/>
              <a:gd name="T89" fmla="*/ 638 h 1799"/>
              <a:gd name="T90" fmla="*/ 106 w 668"/>
              <a:gd name="T91" fmla="*/ 479 h 1799"/>
              <a:gd name="T92" fmla="*/ 96 w 668"/>
              <a:gd name="T93" fmla="*/ 401 h 1799"/>
              <a:gd name="T94" fmla="*/ 133 w 668"/>
              <a:gd name="T95" fmla="*/ 355 h 1799"/>
              <a:gd name="T96" fmla="*/ 220 w 668"/>
              <a:gd name="T97" fmla="*/ 284 h 1799"/>
              <a:gd name="T98" fmla="*/ 255 w 668"/>
              <a:gd name="T99" fmla="*/ 171 h 1799"/>
              <a:gd name="T100" fmla="*/ 234 w 668"/>
              <a:gd name="T101" fmla="*/ 99 h 1799"/>
              <a:gd name="T102" fmla="*/ 210 w 668"/>
              <a:gd name="T103" fmla="*/ 87 h 17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68" h="1799">
                <a:moveTo>
                  <a:pt x="210" y="87"/>
                </a:moveTo>
                <a:lnTo>
                  <a:pt x="210" y="87"/>
                </a:lnTo>
                <a:lnTo>
                  <a:pt x="210" y="84"/>
                </a:lnTo>
                <a:lnTo>
                  <a:pt x="210" y="82"/>
                </a:lnTo>
                <a:lnTo>
                  <a:pt x="214" y="75"/>
                </a:lnTo>
                <a:lnTo>
                  <a:pt x="220" y="67"/>
                </a:lnTo>
                <a:lnTo>
                  <a:pt x="220" y="67"/>
                </a:lnTo>
                <a:lnTo>
                  <a:pt x="227" y="60"/>
                </a:lnTo>
                <a:lnTo>
                  <a:pt x="233" y="53"/>
                </a:lnTo>
                <a:lnTo>
                  <a:pt x="241" y="44"/>
                </a:lnTo>
                <a:lnTo>
                  <a:pt x="254" y="36"/>
                </a:lnTo>
                <a:lnTo>
                  <a:pt x="268" y="26"/>
                </a:lnTo>
                <a:lnTo>
                  <a:pt x="282" y="18"/>
                </a:lnTo>
                <a:lnTo>
                  <a:pt x="300" y="12"/>
                </a:lnTo>
                <a:lnTo>
                  <a:pt x="300" y="12"/>
                </a:lnTo>
                <a:lnTo>
                  <a:pt x="320" y="7"/>
                </a:lnTo>
                <a:lnTo>
                  <a:pt x="342" y="3"/>
                </a:lnTo>
                <a:lnTo>
                  <a:pt x="366" y="1"/>
                </a:lnTo>
                <a:lnTo>
                  <a:pt x="389" y="0"/>
                </a:lnTo>
                <a:lnTo>
                  <a:pt x="409" y="1"/>
                </a:lnTo>
                <a:lnTo>
                  <a:pt x="427" y="2"/>
                </a:lnTo>
                <a:lnTo>
                  <a:pt x="434" y="5"/>
                </a:lnTo>
                <a:lnTo>
                  <a:pt x="439" y="6"/>
                </a:lnTo>
                <a:lnTo>
                  <a:pt x="443" y="8"/>
                </a:lnTo>
                <a:lnTo>
                  <a:pt x="444" y="12"/>
                </a:lnTo>
                <a:lnTo>
                  <a:pt x="444" y="12"/>
                </a:lnTo>
                <a:lnTo>
                  <a:pt x="444" y="19"/>
                </a:lnTo>
                <a:lnTo>
                  <a:pt x="441" y="26"/>
                </a:lnTo>
                <a:lnTo>
                  <a:pt x="438" y="33"/>
                </a:lnTo>
                <a:lnTo>
                  <a:pt x="433" y="39"/>
                </a:lnTo>
                <a:lnTo>
                  <a:pt x="424" y="48"/>
                </a:lnTo>
                <a:lnTo>
                  <a:pt x="419" y="52"/>
                </a:lnTo>
                <a:lnTo>
                  <a:pt x="419" y="52"/>
                </a:lnTo>
                <a:lnTo>
                  <a:pt x="430" y="69"/>
                </a:lnTo>
                <a:lnTo>
                  <a:pt x="436" y="80"/>
                </a:lnTo>
                <a:lnTo>
                  <a:pt x="439" y="85"/>
                </a:lnTo>
                <a:lnTo>
                  <a:pt x="439" y="87"/>
                </a:lnTo>
                <a:lnTo>
                  <a:pt x="439" y="87"/>
                </a:lnTo>
                <a:lnTo>
                  <a:pt x="419" y="97"/>
                </a:lnTo>
                <a:lnTo>
                  <a:pt x="424" y="116"/>
                </a:lnTo>
                <a:lnTo>
                  <a:pt x="424" y="126"/>
                </a:lnTo>
                <a:lnTo>
                  <a:pt x="424" y="126"/>
                </a:lnTo>
                <a:lnTo>
                  <a:pt x="427" y="155"/>
                </a:lnTo>
                <a:lnTo>
                  <a:pt x="427" y="177"/>
                </a:lnTo>
                <a:lnTo>
                  <a:pt x="427" y="186"/>
                </a:lnTo>
                <a:lnTo>
                  <a:pt x="424" y="191"/>
                </a:lnTo>
                <a:lnTo>
                  <a:pt x="424" y="191"/>
                </a:lnTo>
                <a:lnTo>
                  <a:pt x="419" y="197"/>
                </a:lnTo>
                <a:lnTo>
                  <a:pt x="414" y="202"/>
                </a:lnTo>
                <a:lnTo>
                  <a:pt x="409" y="206"/>
                </a:lnTo>
                <a:lnTo>
                  <a:pt x="618" y="375"/>
                </a:lnTo>
                <a:lnTo>
                  <a:pt x="638" y="439"/>
                </a:lnTo>
                <a:lnTo>
                  <a:pt x="633" y="474"/>
                </a:lnTo>
                <a:lnTo>
                  <a:pt x="633" y="474"/>
                </a:lnTo>
                <a:lnTo>
                  <a:pt x="640" y="484"/>
                </a:lnTo>
                <a:lnTo>
                  <a:pt x="645" y="492"/>
                </a:lnTo>
                <a:lnTo>
                  <a:pt x="648" y="494"/>
                </a:lnTo>
                <a:lnTo>
                  <a:pt x="648" y="494"/>
                </a:lnTo>
                <a:lnTo>
                  <a:pt x="648" y="505"/>
                </a:lnTo>
                <a:lnTo>
                  <a:pt x="648" y="519"/>
                </a:lnTo>
                <a:lnTo>
                  <a:pt x="648" y="519"/>
                </a:lnTo>
                <a:lnTo>
                  <a:pt x="646" y="538"/>
                </a:lnTo>
                <a:lnTo>
                  <a:pt x="646" y="550"/>
                </a:lnTo>
                <a:lnTo>
                  <a:pt x="648" y="552"/>
                </a:lnTo>
                <a:lnTo>
                  <a:pt x="648" y="554"/>
                </a:lnTo>
                <a:lnTo>
                  <a:pt x="648" y="554"/>
                </a:lnTo>
                <a:lnTo>
                  <a:pt x="649" y="556"/>
                </a:lnTo>
                <a:lnTo>
                  <a:pt x="651" y="564"/>
                </a:lnTo>
                <a:lnTo>
                  <a:pt x="658" y="587"/>
                </a:lnTo>
                <a:lnTo>
                  <a:pt x="668" y="623"/>
                </a:lnTo>
                <a:lnTo>
                  <a:pt x="633" y="708"/>
                </a:lnTo>
                <a:lnTo>
                  <a:pt x="613" y="787"/>
                </a:lnTo>
                <a:lnTo>
                  <a:pt x="613" y="787"/>
                </a:lnTo>
                <a:lnTo>
                  <a:pt x="624" y="868"/>
                </a:lnTo>
                <a:lnTo>
                  <a:pt x="630" y="923"/>
                </a:lnTo>
                <a:lnTo>
                  <a:pt x="633" y="940"/>
                </a:lnTo>
                <a:lnTo>
                  <a:pt x="633" y="946"/>
                </a:lnTo>
                <a:lnTo>
                  <a:pt x="633" y="946"/>
                </a:lnTo>
                <a:lnTo>
                  <a:pt x="633" y="950"/>
                </a:lnTo>
                <a:lnTo>
                  <a:pt x="634" y="964"/>
                </a:lnTo>
                <a:lnTo>
                  <a:pt x="639" y="1005"/>
                </a:lnTo>
                <a:lnTo>
                  <a:pt x="644" y="1047"/>
                </a:lnTo>
                <a:lnTo>
                  <a:pt x="644" y="1063"/>
                </a:lnTo>
                <a:lnTo>
                  <a:pt x="644" y="1068"/>
                </a:lnTo>
                <a:lnTo>
                  <a:pt x="643" y="1071"/>
                </a:lnTo>
                <a:lnTo>
                  <a:pt x="643" y="1071"/>
                </a:lnTo>
                <a:lnTo>
                  <a:pt x="638" y="1074"/>
                </a:lnTo>
                <a:lnTo>
                  <a:pt x="630" y="1078"/>
                </a:lnTo>
                <a:lnTo>
                  <a:pt x="610" y="1084"/>
                </a:lnTo>
                <a:lnTo>
                  <a:pt x="583" y="1090"/>
                </a:lnTo>
                <a:lnTo>
                  <a:pt x="558" y="1339"/>
                </a:lnTo>
                <a:lnTo>
                  <a:pt x="558" y="1339"/>
                </a:lnTo>
                <a:lnTo>
                  <a:pt x="563" y="1355"/>
                </a:lnTo>
                <a:lnTo>
                  <a:pt x="567" y="1366"/>
                </a:lnTo>
                <a:lnTo>
                  <a:pt x="568" y="1374"/>
                </a:lnTo>
                <a:lnTo>
                  <a:pt x="568" y="1374"/>
                </a:lnTo>
                <a:lnTo>
                  <a:pt x="558" y="1418"/>
                </a:lnTo>
                <a:lnTo>
                  <a:pt x="558" y="1418"/>
                </a:lnTo>
                <a:lnTo>
                  <a:pt x="557" y="1436"/>
                </a:lnTo>
                <a:lnTo>
                  <a:pt x="557" y="1448"/>
                </a:lnTo>
                <a:lnTo>
                  <a:pt x="557" y="1452"/>
                </a:lnTo>
                <a:lnTo>
                  <a:pt x="558" y="1453"/>
                </a:lnTo>
                <a:lnTo>
                  <a:pt x="558" y="1453"/>
                </a:lnTo>
                <a:lnTo>
                  <a:pt x="559" y="1455"/>
                </a:lnTo>
                <a:lnTo>
                  <a:pt x="559" y="1457"/>
                </a:lnTo>
                <a:lnTo>
                  <a:pt x="559" y="1466"/>
                </a:lnTo>
                <a:lnTo>
                  <a:pt x="558" y="1478"/>
                </a:lnTo>
                <a:lnTo>
                  <a:pt x="558" y="1647"/>
                </a:lnTo>
                <a:lnTo>
                  <a:pt x="568" y="1702"/>
                </a:lnTo>
                <a:lnTo>
                  <a:pt x="568" y="1702"/>
                </a:lnTo>
                <a:lnTo>
                  <a:pt x="577" y="1702"/>
                </a:lnTo>
                <a:lnTo>
                  <a:pt x="583" y="1703"/>
                </a:lnTo>
                <a:lnTo>
                  <a:pt x="586" y="1704"/>
                </a:lnTo>
                <a:lnTo>
                  <a:pt x="588" y="1707"/>
                </a:lnTo>
                <a:lnTo>
                  <a:pt x="588" y="1707"/>
                </a:lnTo>
                <a:lnTo>
                  <a:pt x="592" y="1713"/>
                </a:lnTo>
                <a:lnTo>
                  <a:pt x="594" y="1723"/>
                </a:lnTo>
                <a:lnTo>
                  <a:pt x="594" y="1728"/>
                </a:lnTo>
                <a:lnTo>
                  <a:pt x="593" y="1734"/>
                </a:lnTo>
                <a:lnTo>
                  <a:pt x="592" y="1740"/>
                </a:lnTo>
                <a:lnTo>
                  <a:pt x="588" y="1746"/>
                </a:lnTo>
                <a:lnTo>
                  <a:pt x="588" y="1746"/>
                </a:lnTo>
                <a:lnTo>
                  <a:pt x="582" y="1753"/>
                </a:lnTo>
                <a:lnTo>
                  <a:pt x="574" y="1758"/>
                </a:lnTo>
                <a:lnTo>
                  <a:pt x="566" y="1763"/>
                </a:lnTo>
                <a:lnTo>
                  <a:pt x="557" y="1768"/>
                </a:lnTo>
                <a:lnTo>
                  <a:pt x="541" y="1774"/>
                </a:lnTo>
                <a:lnTo>
                  <a:pt x="533" y="1776"/>
                </a:lnTo>
                <a:lnTo>
                  <a:pt x="533" y="1776"/>
                </a:lnTo>
                <a:lnTo>
                  <a:pt x="526" y="1781"/>
                </a:lnTo>
                <a:lnTo>
                  <a:pt x="510" y="1790"/>
                </a:lnTo>
                <a:lnTo>
                  <a:pt x="499" y="1795"/>
                </a:lnTo>
                <a:lnTo>
                  <a:pt x="489" y="1797"/>
                </a:lnTo>
                <a:lnTo>
                  <a:pt x="477" y="1799"/>
                </a:lnTo>
                <a:lnTo>
                  <a:pt x="474" y="1797"/>
                </a:lnTo>
                <a:lnTo>
                  <a:pt x="469" y="1796"/>
                </a:lnTo>
                <a:lnTo>
                  <a:pt x="469" y="1796"/>
                </a:lnTo>
                <a:lnTo>
                  <a:pt x="453" y="1786"/>
                </a:lnTo>
                <a:lnTo>
                  <a:pt x="438" y="1778"/>
                </a:lnTo>
                <a:lnTo>
                  <a:pt x="424" y="1766"/>
                </a:lnTo>
                <a:lnTo>
                  <a:pt x="419" y="1742"/>
                </a:lnTo>
                <a:lnTo>
                  <a:pt x="419" y="1742"/>
                </a:lnTo>
                <a:lnTo>
                  <a:pt x="409" y="1727"/>
                </a:lnTo>
                <a:lnTo>
                  <a:pt x="409" y="1727"/>
                </a:lnTo>
                <a:lnTo>
                  <a:pt x="407" y="1669"/>
                </a:lnTo>
                <a:lnTo>
                  <a:pt x="404" y="1548"/>
                </a:lnTo>
                <a:lnTo>
                  <a:pt x="399" y="1369"/>
                </a:lnTo>
                <a:lnTo>
                  <a:pt x="399" y="1140"/>
                </a:lnTo>
                <a:lnTo>
                  <a:pt x="399" y="1115"/>
                </a:lnTo>
                <a:lnTo>
                  <a:pt x="379" y="1115"/>
                </a:lnTo>
                <a:lnTo>
                  <a:pt x="350" y="1235"/>
                </a:lnTo>
                <a:lnTo>
                  <a:pt x="350" y="1235"/>
                </a:lnTo>
                <a:lnTo>
                  <a:pt x="350" y="1240"/>
                </a:lnTo>
                <a:lnTo>
                  <a:pt x="350" y="1250"/>
                </a:lnTo>
                <a:lnTo>
                  <a:pt x="350" y="1250"/>
                </a:lnTo>
                <a:lnTo>
                  <a:pt x="350" y="1252"/>
                </a:lnTo>
                <a:lnTo>
                  <a:pt x="347" y="1256"/>
                </a:lnTo>
                <a:lnTo>
                  <a:pt x="340" y="1266"/>
                </a:lnTo>
                <a:lnTo>
                  <a:pt x="330" y="1279"/>
                </a:lnTo>
                <a:lnTo>
                  <a:pt x="325" y="1418"/>
                </a:lnTo>
                <a:lnTo>
                  <a:pt x="290" y="1553"/>
                </a:lnTo>
                <a:lnTo>
                  <a:pt x="285" y="1647"/>
                </a:lnTo>
                <a:lnTo>
                  <a:pt x="270" y="1746"/>
                </a:lnTo>
                <a:lnTo>
                  <a:pt x="86" y="1722"/>
                </a:lnTo>
                <a:lnTo>
                  <a:pt x="86" y="1722"/>
                </a:lnTo>
                <a:lnTo>
                  <a:pt x="71" y="1714"/>
                </a:lnTo>
                <a:lnTo>
                  <a:pt x="55" y="1705"/>
                </a:lnTo>
                <a:lnTo>
                  <a:pt x="39" y="1694"/>
                </a:lnTo>
                <a:lnTo>
                  <a:pt x="23" y="1682"/>
                </a:lnTo>
                <a:lnTo>
                  <a:pt x="15" y="1674"/>
                </a:lnTo>
                <a:lnTo>
                  <a:pt x="9" y="1668"/>
                </a:lnTo>
                <a:lnTo>
                  <a:pt x="4" y="1662"/>
                </a:lnTo>
                <a:lnTo>
                  <a:pt x="2" y="1655"/>
                </a:lnTo>
                <a:lnTo>
                  <a:pt x="0" y="1648"/>
                </a:lnTo>
                <a:lnTo>
                  <a:pt x="2" y="1642"/>
                </a:lnTo>
                <a:lnTo>
                  <a:pt x="2" y="1642"/>
                </a:lnTo>
                <a:lnTo>
                  <a:pt x="5" y="1637"/>
                </a:lnTo>
                <a:lnTo>
                  <a:pt x="10" y="1632"/>
                </a:lnTo>
                <a:lnTo>
                  <a:pt x="17" y="1628"/>
                </a:lnTo>
                <a:lnTo>
                  <a:pt x="25" y="1626"/>
                </a:lnTo>
                <a:lnTo>
                  <a:pt x="33" y="1623"/>
                </a:lnTo>
                <a:lnTo>
                  <a:pt x="43" y="1622"/>
                </a:lnTo>
                <a:lnTo>
                  <a:pt x="61" y="1620"/>
                </a:lnTo>
                <a:lnTo>
                  <a:pt x="80" y="1620"/>
                </a:lnTo>
                <a:lnTo>
                  <a:pt x="96" y="1621"/>
                </a:lnTo>
                <a:lnTo>
                  <a:pt x="111" y="1622"/>
                </a:lnTo>
                <a:lnTo>
                  <a:pt x="136" y="1622"/>
                </a:lnTo>
                <a:lnTo>
                  <a:pt x="136" y="1597"/>
                </a:lnTo>
                <a:lnTo>
                  <a:pt x="126" y="1563"/>
                </a:lnTo>
                <a:lnTo>
                  <a:pt x="126" y="1563"/>
                </a:lnTo>
                <a:lnTo>
                  <a:pt x="138" y="1548"/>
                </a:lnTo>
                <a:lnTo>
                  <a:pt x="147" y="1538"/>
                </a:lnTo>
                <a:lnTo>
                  <a:pt x="151" y="1533"/>
                </a:lnTo>
                <a:lnTo>
                  <a:pt x="151" y="1533"/>
                </a:lnTo>
                <a:lnTo>
                  <a:pt x="153" y="1520"/>
                </a:lnTo>
                <a:lnTo>
                  <a:pt x="158" y="1496"/>
                </a:lnTo>
                <a:lnTo>
                  <a:pt x="166" y="1458"/>
                </a:lnTo>
                <a:lnTo>
                  <a:pt x="161" y="1314"/>
                </a:lnTo>
                <a:lnTo>
                  <a:pt x="156" y="1289"/>
                </a:lnTo>
                <a:lnTo>
                  <a:pt x="181" y="1264"/>
                </a:lnTo>
                <a:lnTo>
                  <a:pt x="186" y="1200"/>
                </a:lnTo>
                <a:lnTo>
                  <a:pt x="186" y="1200"/>
                </a:lnTo>
                <a:lnTo>
                  <a:pt x="183" y="1158"/>
                </a:lnTo>
                <a:lnTo>
                  <a:pt x="181" y="1115"/>
                </a:lnTo>
                <a:lnTo>
                  <a:pt x="181" y="1115"/>
                </a:lnTo>
                <a:lnTo>
                  <a:pt x="166" y="1105"/>
                </a:lnTo>
                <a:lnTo>
                  <a:pt x="151" y="1095"/>
                </a:lnTo>
                <a:lnTo>
                  <a:pt x="146" y="991"/>
                </a:lnTo>
                <a:lnTo>
                  <a:pt x="161" y="877"/>
                </a:lnTo>
                <a:lnTo>
                  <a:pt x="161" y="877"/>
                </a:lnTo>
                <a:lnTo>
                  <a:pt x="159" y="848"/>
                </a:lnTo>
                <a:lnTo>
                  <a:pt x="158" y="827"/>
                </a:lnTo>
                <a:lnTo>
                  <a:pt x="157" y="821"/>
                </a:lnTo>
                <a:lnTo>
                  <a:pt x="156" y="817"/>
                </a:lnTo>
                <a:lnTo>
                  <a:pt x="156" y="817"/>
                </a:lnTo>
                <a:lnTo>
                  <a:pt x="155" y="813"/>
                </a:lnTo>
                <a:lnTo>
                  <a:pt x="153" y="806"/>
                </a:lnTo>
                <a:lnTo>
                  <a:pt x="150" y="784"/>
                </a:lnTo>
                <a:lnTo>
                  <a:pt x="146" y="753"/>
                </a:lnTo>
                <a:lnTo>
                  <a:pt x="116" y="703"/>
                </a:lnTo>
                <a:lnTo>
                  <a:pt x="116" y="703"/>
                </a:lnTo>
                <a:lnTo>
                  <a:pt x="111" y="677"/>
                </a:lnTo>
                <a:lnTo>
                  <a:pt x="107" y="654"/>
                </a:lnTo>
                <a:lnTo>
                  <a:pt x="106" y="638"/>
                </a:lnTo>
                <a:lnTo>
                  <a:pt x="106" y="638"/>
                </a:lnTo>
                <a:lnTo>
                  <a:pt x="109" y="562"/>
                </a:lnTo>
                <a:lnTo>
                  <a:pt x="107" y="513"/>
                </a:lnTo>
                <a:lnTo>
                  <a:pt x="107" y="493"/>
                </a:lnTo>
                <a:lnTo>
                  <a:pt x="106" y="479"/>
                </a:lnTo>
                <a:lnTo>
                  <a:pt x="106" y="479"/>
                </a:lnTo>
                <a:lnTo>
                  <a:pt x="101" y="459"/>
                </a:lnTo>
                <a:lnTo>
                  <a:pt x="96" y="436"/>
                </a:lnTo>
                <a:lnTo>
                  <a:pt x="95" y="423"/>
                </a:lnTo>
                <a:lnTo>
                  <a:pt x="95" y="412"/>
                </a:lnTo>
                <a:lnTo>
                  <a:pt x="96" y="401"/>
                </a:lnTo>
                <a:lnTo>
                  <a:pt x="101" y="390"/>
                </a:lnTo>
                <a:lnTo>
                  <a:pt x="101" y="390"/>
                </a:lnTo>
                <a:lnTo>
                  <a:pt x="109" y="379"/>
                </a:lnTo>
                <a:lnTo>
                  <a:pt x="120" y="367"/>
                </a:lnTo>
                <a:lnTo>
                  <a:pt x="133" y="355"/>
                </a:lnTo>
                <a:lnTo>
                  <a:pt x="147" y="343"/>
                </a:lnTo>
                <a:lnTo>
                  <a:pt x="173" y="323"/>
                </a:lnTo>
                <a:lnTo>
                  <a:pt x="191" y="310"/>
                </a:lnTo>
                <a:lnTo>
                  <a:pt x="191" y="310"/>
                </a:lnTo>
                <a:lnTo>
                  <a:pt x="220" y="284"/>
                </a:lnTo>
                <a:lnTo>
                  <a:pt x="240" y="265"/>
                </a:lnTo>
                <a:lnTo>
                  <a:pt x="255" y="256"/>
                </a:lnTo>
                <a:lnTo>
                  <a:pt x="295" y="211"/>
                </a:lnTo>
                <a:lnTo>
                  <a:pt x="265" y="196"/>
                </a:lnTo>
                <a:lnTo>
                  <a:pt x="255" y="171"/>
                </a:lnTo>
                <a:lnTo>
                  <a:pt x="260" y="141"/>
                </a:lnTo>
                <a:lnTo>
                  <a:pt x="250" y="101"/>
                </a:lnTo>
                <a:lnTo>
                  <a:pt x="250" y="101"/>
                </a:lnTo>
                <a:lnTo>
                  <a:pt x="245" y="101"/>
                </a:lnTo>
                <a:lnTo>
                  <a:pt x="234" y="99"/>
                </a:lnTo>
                <a:lnTo>
                  <a:pt x="227" y="98"/>
                </a:lnTo>
                <a:lnTo>
                  <a:pt x="220" y="95"/>
                </a:lnTo>
                <a:lnTo>
                  <a:pt x="214" y="92"/>
                </a:lnTo>
                <a:lnTo>
                  <a:pt x="210" y="87"/>
                </a:lnTo>
                <a:lnTo>
                  <a:pt x="210" y="87"/>
                </a:lnTo>
                <a:close/>
              </a:path>
            </a:pathLst>
          </a:custGeom>
          <a:gradFill>
            <a:gsLst>
              <a:gs pos="0">
                <a:srgbClr val="00B050"/>
              </a:gs>
              <a:gs pos="100000">
                <a:srgbClr val="00330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3"/>
          <p:cNvSpPr>
            <a:spLocks/>
          </p:cNvSpPr>
          <p:nvPr/>
        </p:nvSpPr>
        <p:spPr bwMode="auto">
          <a:xfrm>
            <a:off x="2780968" y="2798930"/>
            <a:ext cx="787348" cy="1606966"/>
          </a:xfrm>
          <a:custGeom>
            <a:avLst/>
            <a:gdLst>
              <a:gd name="T0" fmla="*/ 145 w 854"/>
              <a:gd name="T1" fmla="*/ 71 h 1743"/>
              <a:gd name="T2" fmla="*/ 133 w 854"/>
              <a:gd name="T3" fmla="*/ 95 h 1743"/>
              <a:gd name="T4" fmla="*/ 171 w 854"/>
              <a:gd name="T5" fmla="*/ 131 h 1743"/>
              <a:gd name="T6" fmla="*/ 172 w 854"/>
              <a:gd name="T7" fmla="*/ 189 h 1743"/>
              <a:gd name="T8" fmla="*/ 170 w 854"/>
              <a:gd name="T9" fmla="*/ 225 h 1743"/>
              <a:gd name="T10" fmla="*/ 182 w 854"/>
              <a:gd name="T11" fmla="*/ 240 h 1743"/>
              <a:gd name="T12" fmla="*/ 92 w 854"/>
              <a:gd name="T13" fmla="*/ 310 h 1743"/>
              <a:gd name="T14" fmla="*/ 7 w 854"/>
              <a:gd name="T15" fmla="*/ 399 h 1743"/>
              <a:gd name="T16" fmla="*/ 2 w 854"/>
              <a:gd name="T17" fmla="*/ 470 h 1743"/>
              <a:gd name="T18" fmla="*/ 11 w 854"/>
              <a:gd name="T19" fmla="*/ 676 h 1743"/>
              <a:gd name="T20" fmla="*/ 32 w 854"/>
              <a:gd name="T21" fmla="*/ 956 h 1743"/>
              <a:gd name="T22" fmla="*/ 43 w 854"/>
              <a:gd name="T23" fmla="*/ 967 h 1743"/>
              <a:gd name="T24" fmla="*/ 47 w 854"/>
              <a:gd name="T25" fmla="*/ 1015 h 1743"/>
              <a:gd name="T26" fmla="*/ 72 w 854"/>
              <a:gd name="T27" fmla="*/ 1030 h 1743"/>
              <a:gd name="T28" fmla="*/ 85 w 854"/>
              <a:gd name="T29" fmla="*/ 1044 h 1743"/>
              <a:gd name="T30" fmla="*/ 121 w 854"/>
              <a:gd name="T31" fmla="*/ 1049 h 1743"/>
              <a:gd name="T32" fmla="*/ 134 w 854"/>
              <a:gd name="T33" fmla="*/ 1049 h 1743"/>
              <a:gd name="T34" fmla="*/ 146 w 854"/>
              <a:gd name="T35" fmla="*/ 1224 h 1743"/>
              <a:gd name="T36" fmla="*/ 176 w 854"/>
              <a:gd name="T37" fmla="*/ 1358 h 1743"/>
              <a:gd name="T38" fmla="*/ 191 w 854"/>
              <a:gd name="T39" fmla="*/ 1527 h 1743"/>
              <a:gd name="T40" fmla="*/ 201 w 854"/>
              <a:gd name="T41" fmla="*/ 1671 h 1743"/>
              <a:gd name="T42" fmla="*/ 202 w 854"/>
              <a:gd name="T43" fmla="*/ 1709 h 1743"/>
              <a:gd name="T44" fmla="*/ 243 w 854"/>
              <a:gd name="T45" fmla="*/ 1741 h 1743"/>
              <a:gd name="T46" fmla="*/ 305 w 854"/>
              <a:gd name="T47" fmla="*/ 1731 h 1743"/>
              <a:gd name="T48" fmla="*/ 316 w 854"/>
              <a:gd name="T49" fmla="*/ 1694 h 1743"/>
              <a:gd name="T50" fmla="*/ 299 w 854"/>
              <a:gd name="T51" fmla="*/ 1656 h 1743"/>
              <a:gd name="T52" fmla="*/ 305 w 854"/>
              <a:gd name="T53" fmla="*/ 1617 h 1743"/>
              <a:gd name="T54" fmla="*/ 303 w 854"/>
              <a:gd name="T55" fmla="*/ 1489 h 1743"/>
              <a:gd name="T56" fmla="*/ 295 w 854"/>
              <a:gd name="T57" fmla="*/ 1377 h 1743"/>
              <a:gd name="T58" fmla="*/ 395 w 854"/>
              <a:gd name="T59" fmla="*/ 1340 h 1743"/>
              <a:gd name="T60" fmla="*/ 418 w 854"/>
              <a:gd name="T61" fmla="*/ 1456 h 1743"/>
              <a:gd name="T62" fmla="*/ 447 w 854"/>
              <a:gd name="T63" fmla="*/ 1706 h 1743"/>
              <a:gd name="T64" fmla="*/ 521 w 854"/>
              <a:gd name="T65" fmla="*/ 1716 h 1743"/>
              <a:gd name="T66" fmla="*/ 616 w 854"/>
              <a:gd name="T67" fmla="*/ 1712 h 1743"/>
              <a:gd name="T68" fmla="*/ 639 w 854"/>
              <a:gd name="T69" fmla="*/ 1691 h 1743"/>
              <a:gd name="T70" fmla="*/ 628 w 854"/>
              <a:gd name="T71" fmla="*/ 1661 h 1743"/>
              <a:gd name="T72" fmla="*/ 567 w 854"/>
              <a:gd name="T73" fmla="*/ 1639 h 1743"/>
              <a:gd name="T74" fmla="*/ 529 w 854"/>
              <a:gd name="T75" fmla="*/ 1194 h 1743"/>
              <a:gd name="T76" fmla="*/ 608 w 854"/>
              <a:gd name="T77" fmla="*/ 1100 h 1743"/>
              <a:gd name="T78" fmla="*/ 827 w 854"/>
              <a:gd name="T79" fmla="*/ 1269 h 1743"/>
              <a:gd name="T80" fmla="*/ 852 w 854"/>
              <a:gd name="T81" fmla="*/ 1264 h 1743"/>
              <a:gd name="T82" fmla="*/ 852 w 854"/>
              <a:gd name="T83" fmla="*/ 1224 h 1743"/>
              <a:gd name="T84" fmla="*/ 653 w 854"/>
              <a:gd name="T85" fmla="*/ 975 h 1743"/>
              <a:gd name="T86" fmla="*/ 647 w 854"/>
              <a:gd name="T87" fmla="*/ 892 h 1743"/>
              <a:gd name="T88" fmla="*/ 627 w 854"/>
              <a:gd name="T89" fmla="*/ 783 h 1743"/>
              <a:gd name="T90" fmla="*/ 619 w 854"/>
              <a:gd name="T91" fmla="*/ 661 h 1743"/>
              <a:gd name="T92" fmla="*/ 546 w 854"/>
              <a:gd name="T93" fmla="*/ 291 h 1743"/>
              <a:gd name="T94" fmla="*/ 370 w 854"/>
              <a:gd name="T95" fmla="*/ 240 h 1743"/>
              <a:gd name="T96" fmla="*/ 382 w 854"/>
              <a:gd name="T97" fmla="*/ 157 h 1743"/>
              <a:gd name="T98" fmla="*/ 415 w 854"/>
              <a:gd name="T99" fmla="*/ 132 h 1743"/>
              <a:gd name="T100" fmla="*/ 405 w 854"/>
              <a:gd name="T101" fmla="*/ 111 h 1743"/>
              <a:gd name="T102" fmla="*/ 419 w 854"/>
              <a:gd name="T103" fmla="*/ 61 h 1743"/>
              <a:gd name="T104" fmla="*/ 350 w 854"/>
              <a:gd name="T105" fmla="*/ 6 h 1743"/>
              <a:gd name="T106" fmla="*/ 290 w 854"/>
              <a:gd name="T107" fmla="*/ 1 h 1743"/>
              <a:gd name="T108" fmla="*/ 247 w 854"/>
              <a:gd name="T109" fmla="*/ 4 h 17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54" h="1743">
                <a:moveTo>
                  <a:pt x="241" y="6"/>
                </a:moveTo>
                <a:lnTo>
                  <a:pt x="241" y="6"/>
                </a:lnTo>
                <a:lnTo>
                  <a:pt x="216" y="21"/>
                </a:lnTo>
                <a:lnTo>
                  <a:pt x="180" y="45"/>
                </a:lnTo>
                <a:lnTo>
                  <a:pt x="161" y="59"/>
                </a:lnTo>
                <a:lnTo>
                  <a:pt x="145" y="71"/>
                </a:lnTo>
                <a:lnTo>
                  <a:pt x="139" y="76"/>
                </a:lnTo>
                <a:lnTo>
                  <a:pt x="135" y="82"/>
                </a:lnTo>
                <a:lnTo>
                  <a:pt x="133" y="87"/>
                </a:lnTo>
                <a:lnTo>
                  <a:pt x="131" y="91"/>
                </a:lnTo>
                <a:lnTo>
                  <a:pt x="131" y="91"/>
                </a:lnTo>
                <a:lnTo>
                  <a:pt x="133" y="95"/>
                </a:lnTo>
                <a:lnTo>
                  <a:pt x="134" y="98"/>
                </a:lnTo>
                <a:lnTo>
                  <a:pt x="139" y="106"/>
                </a:lnTo>
                <a:lnTo>
                  <a:pt x="145" y="112"/>
                </a:lnTo>
                <a:lnTo>
                  <a:pt x="151" y="118"/>
                </a:lnTo>
                <a:lnTo>
                  <a:pt x="165" y="127"/>
                </a:lnTo>
                <a:lnTo>
                  <a:pt x="171" y="131"/>
                </a:lnTo>
                <a:lnTo>
                  <a:pt x="176" y="146"/>
                </a:lnTo>
                <a:lnTo>
                  <a:pt x="181" y="185"/>
                </a:lnTo>
                <a:lnTo>
                  <a:pt x="181" y="185"/>
                </a:lnTo>
                <a:lnTo>
                  <a:pt x="178" y="185"/>
                </a:lnTo>
                <a:lnTo>
                  <a:pt x="175" y="187"/>
                </a:lnTo>
                <a:lnTo>
                  <a:pt x="172" y="189"/>
                </a:lnTo>
                <a:lnTo>
                  <a:pt x="170" y="192"/>
                </a:lnTo>
                <a:lnTo>
                  <a:pt x="167" y="196"/>
                </a:lnTo>
                <a:lnTo>
                  <a:pt x="166" y="203"/>
                </a:lnTo>
                <a:lnTo>
                  <a:pt x="166" y="210"/>
                </a:lnTo>
                <a:lnTo>
                  <a:pt x="166" y="210"/>
                </a:lnTo>
                <a:lnTo>
                  <a:pt x="170" y="225"/>
                </a:lnTo>
                <a:lnTo>
                  <a:pt x="175" y="236"/>
                </a:lnTo>
                <a:lnTo>
                  <a:pt x="178" y="241"/>
                </a:lnTo>
                <a:lnTo>
                  <a:pt x="180" y="241"/>
                </a:lnTo>
                <a:lnTo>
                  <a:pt x="181" y="240"/>
                </a:lnTo>
                <a:lnTo>
                  <a:pt x="181" y="240"/>
                </a:lnTo>
                <a:lnTo>
                  <a:pt x="182" y="240"/>
                </a:lnTo>
                <a:lnTo>
                  <a:pt x="183" y="241"/>
                </a:lnTo>
                <a:lnTo>
                  <a:pt x="186" y="247"/>
                </a:lnTo>
                <a:lnTo>
                  <a:pt x="191" y="260"/>
                </a:lnTo>
                <a:lnTo>
                  <a:pt x="126" y="295"/>
                </a:lnTo>
                <a:lnTo>
                  <a:pt x="92" y="310"/>
                </a:lnTo>
                <a:lnTo>
                  <a:pt x="92" y="310"/>
                </a:lnTo>
                <a:lnTo>
                  <a:pt x="80" y="319"/>
                </a:lnTo>
                <a:lnTo>
                  <a:pt x="56" y="343"/>
                </a:lnTo>
                <a:lnTo>
                  <a:pt x="41" y="358"/>
                </a:lnTo>
                <a:lnTo>
                  <a:pt x="27" y="373"/>
                </a:lnTo>
                <a:lnTo>
                  <a:pt x="15" y="387"/>
                </a:lnTo>
                <a:lnTo>
                  <a:pt x="7" y="399"/>
                </a:lnTo>
                <a:lnTo>
                  <a:pt x="7" y="399"/>
                </a:lnTo>
                <a:lnTo>
                  <a:pt x="2" y="410"/>
                </a:lnTo>
                <a:lnTo>
                  <a:pt x="1" y="423"/>
                </a:lnTo>
                <a:lnTo>
                  <a:pt x="0" y="435"/>
                </a:lnTo>
                <a:lnTo>
                  <a:pt x="1" y="447"/>
                </a:lnTo>
                <a:lnTo>
                  <a:pt x="2" y="470"/>
                </a:lnTo>
                <a:lnTo>
                  <a:pt x="2" y="477"/>
                </a:lnTo>
                <a:lnTo>
                  <a:pt x="2" y="483"/>
                </a:lnTo>
                <a:lnTo>
                  <a:pt x="2" y="483"/>
                </a:lnTo>
                <a:lnTo>
                  <a:pt x="2" y="503"/>
                </a:lnTo>
                <a:lnTo>
                  <a:pt x="3" y="547"/>
                </a:lnTo>
                <a:lnTo>
                  <a:pt x="11" y="676"/>
                </a:lnTo>
                <a:lnTo>
                  <a:pt x="22" y="861"/>
                </a:lnTo>
                <a:lnTo>
                  <a:pt x="22" y="861"/>
                </a:lnTo>
                <a:lnTo>
                  <a:pt x="27" y="906"/>
                </a:lnTo>
                <a:lnTo>
                  <a:pt x="29" y="938"/>
                </a:lnTo>
                <a:lnTo>
                  <a:pt x="32" y="956"/>
                </a:lnTo>
                <a:lnTo>
                  <a:pt x="32" y="956"/>
                </a:lnTo>
                <a:lnTo>
                  <a:pt x="33" y="959"/>
                </a:lnTo>
                <a:lnTo>
                  <a:pt x="36" y="962"/>
                </a:lnTo>
                <a:lnTo>
                  <a:pt x="39" y="964"/>
                </a:lnTo>
                <a:lnTo>
                  <a:pt x="42" y="966"/>
                </a:lnTo>
                <a:lnTo>
                  <a:pt x="42" y="966"/>
                </a:lnTo>
                <a:lnTo>
                  <a:pt x="43" y="967"/>
                </a:lnTo>
                <a:lnTo>
                  <a:pt x="42" y="972"/>
                </a:lnTo>
                <a:lnTo>
                  <a:pt x="42" y="984"/>
                </a:lnTo>
                <a:lnTo>
                  <a:pt x="41" y="993"/>
                </a:lnTo>
                <a:lnTo>
                  <a:pt x="42" y="1002"/>
                </a:lnTo>
                <a:lnTo>
                  <a:pt x="43" y="1009"/>
                </a:lnTo>
                <a:lnTo>
                  <a:pt x="47" y="1015"/>
                </a:lnTo>
                <a:lnTo>
                  <a:pt x="47" y="1015"/>
                </a:lnTo>
                <a:lnTo>
                  <a:pt x="52" y="1020"/>
                </a:lnTo>
                <a:lnTo>
                  <a:pt x="56" y="1024"/>
                </a:lnTo>
                <a:lnTo>
                  <a:pt x="63" y="1028"/>
                </a:lnTo>
                <a:lnTo>
                  <a:pt x="69" y="1030"/>
                </a:lnTo>
                <a:lnTo>
                  <a:pt x="72" y="1030"/>
                </a:lnTo>
                <a:lnTo>
                  <a:pt x="72" y="1030"/>
                </a:lnTo>
                <a:lnTo>
                  <a:pt x="73" y="1033"/>
                </a:lnTo>
                <a:lnTo>
                  <a:pt x="75" y="1038"/>
                </a:lnTo>
                <a:lnTo>
                  <a:pt x="78" y="1040"/>
                </a:lnTo>
                <a:lnTo>
                  <a:pt x="82" y="1043"/>
                </a:lnTo>
                <a:lnTo>
                  <a:pt x="85" y="1044"/>
                </a:lnTo>
                <a:lnTo>
                  <a:pt x="92" y="1045"/>
                </a:lnTo>
                <a:lnTo>
                  <a:pt x="92" y="1045"/>
                </a:lnTo>
                <a:lnTo>
                  <a:pt x="103" y="1046"/>
                </a:lnTo>
                <a:lnTo>
                  <a:pt x="113" y="1049"/>
                </a:lnTo>
                <a:lnTo>
                  <a:pt x="118" y="1049"/>
                </a:lnTo>
                <a:lnTo>
                  <a:pt x="121" y="1049"/>
                </a:lnTo>
                <a:lnTo>
                  <a:pt x="126" y="1048"/>
                </a:lnTo>
                <a:lnTo>
                  <a:pt x="131" y="1045"/>
                </a:lnTo>
                <a:lnTo>
                  <a:pt x="131" y="1045"/>
                </a:lnTo>
                <a:lnTo>
                  <a:pt x="133" y="1045"/>
                </a:lnTo>
                <a:lnTo>
                  <a:pt x="134" y="1045"/>
                </a:lnTo>
                <a:lnTo>
                  <a:pt x="134" y="1049"/>
                </a:lnTo>
                <a:lnTo>
                  <a:pt x="133" y="1065"/>
                </a:lnTo>
                <a:lnTo>
                  <a:pt x="129" y="1089"/>
                </a:lnTo>
                <a:lnTo>
                  <a:pt x="124" y="1116"/>
                </a:lnTo>
                <a:lnTo>
                  <a:pt x="113" y="1169"/>
                </a:lnTo>
                <a:lnTo>
                  <a:pt x="106" y="1194"/>
                </a:lnTo>
                <a:lnTo>
                  <a:pt x="146" y="1224"/>
                </a:lnTo>
                <a:lnTo>
                  <a:pt x="146" y="1224"/>
                </a:lnTo>
                <a:lnTo>
                  <a:pt x="161" y="1284"/>
                </a:lnTo>
                <a:lnTo>
                  <a:pt x="171" y="1328"/>
                </a:lnTo>
                <a:lnTo>
                  <a:pt x="175" y="1346"/>
                </a:lnTo>
                <a:lnTo>
                  <a:pt x="176" y="1358"/>
                </a:lnTo>
                <a:lnTo>
                  <a:pt x="176" y="1358"/>
                </a:lnTo>
                <a:lnTo>
                  <a:pt x="178" y="1390"/>
                </a:lnTo>
                <a:lnTo>
                  <a:pt x="183" y="1443"/>
                </a:lnTo>
                <a:lnTo>
                  <a:pt x="190" y="1495"/>
                </a:lnTo>
                <a:lnTo>
                  <a:pt x="191" y="1515"/>
                </a:lnTo>
                <a:lnTo>
                  <a:pt x="191" y="1527"/>
                </a:lnTo>
                <a:lnTo>
                  <a:pt x="191" y="1527"/>
                </a:lnTo>
                <a:lnTo>
                  <a:pt x="191" y="1551"/>
                </a:lnTo>
                <a:lnTo>
                  <a:pt x="193" y="1584"/>
                </a:lnTo>
                <a:lnTo>
                  <a:pt x="196" y="1627"/>
                </a:lnTo>
                <a:lnTo>
                  <a:pt x="196" y="1627"/>
                </a:lnTo>
                <a:lnTo>
                  <a:pt x="198" y="1653"/>
                </a:lnTo>
                <a:lnTo>
                  <a:pt x="201" y="1671"/>
                </a:lnTo>
                <a:lnTo>
                  <a:pt x="201" y="1681"/>
                </a:lnTo>
                <a:lnTo>
                  <a:pt x="201" y="1681"/>
                </a:lnTo>
                <a:lnTo>
                  <a:pt x="200" y="1687"/>
                </a:lnTo>
                <a:lnTo>
                  <a:pt x="200" y="1694"/>
                </a:lnTo>
                <a:lnTo>
                  <a:pt x="200" y="1700"/>
                </a:lnTo>
                <a:lnTo>
                  <a:pt x="202" y="1709"/>
                </a:lnTo>
                <a:lnTo>
                  <a:pt x="206" y="1716"/>
                </a:lnTo>
                <a:lnTo>
                  <a:pt x="212" y="1723"/>
                </a:lnTo>
                <a:lnTo>
                  <a:pt x="221" y="1731"/>
                </a:lnTo>
                <a:lnTo>
                  <a:pt x="221" y="1731"/>
                </a:lnTo>
                <a:lnTo>
                  <a:pt x="232" y="1737"/>
                </a:lnTo>
                <a:lnTo>
                  <a:pt x="243" y="1741"/>
                </a:lnTo>
                <a:lnTo>
                  <a:pt x="254" y="1743"/>
                </a:lnTo>
                <a:lnTo>
                  <a:pt x="265" y="1743"/>
                </a:lnTo>
                <a:lnTo>
                  <a:pt x="277" y="1742"/>
                </a:lnTo>
                <a:lnTo>
                  <a:pt x="287" y="1740"/>
                </a:lnTo>
                <a:lnTo>
                  <a:pt x="297" y="1736"/>
                </a:lnTo>
                <a:lnTo>
                  <a:pt x="305" y="1731"/>
                </a:lnTo>
                <a:lnTo>
                  <a:pt x="305" y="1731"/>
                </a:lnTo>
                <a:lnTo>
                  <a:pt x="311" y="1725"/>
                </a:lnTo>
                <a:lnTo>
                  <a:pt x="316" y="1718"/>
                </a:lnTo>
                <a:lnTo>
                  <a:pt x="318" y="1712"/>
                </a:lnTo>
                <a:lnTo>
                  <a:pt x="318" y="1705"/>
                </a:lnTo>
                <a:lnTo>
                  <a:pt x="316" y="1694"/>
                </a:lnTo>
                <a:lnTo>
                  <a:pt x="315" y="1686"/>
                </a:lnTo>
                <a:lnTo>
                  <a:pt x="315" y="1686"/>
                </a:lnTo>
                <a:lnTo>
                  <a:pt x="314" y="1682"/>
                </a:lnTo>
                <a:lnTo>
                  <a:pt x="313" y="1679"/>
                </a:lnTo>
                <a:lnTo>
                  <a:pt x="305" y="1668"/>
                </a:lnTo>
                <a:lnTo>
                  <a:pt x="299" y="1656"/>
                </a:lnTo>
                <a:lnTo>
                  <a:pt x="297" y="1650"/>
                </a:lnTo>
                <a:lnTo>
                  <a:pt x="295" y="1646"/>
                </a:lnTo>
                <a:lnTo>
                  <a:pt x="295" y="1646"/>
                </a:lnTo>
                <a:lnTo>
                  <a:pt x="297" y="1641"/>
                </a:lnTo>
                <a:lnTo>
                  <a:pt x="299" y="1634"/>
                </a:lnTo>
                <a:lnTo>
                  <a:pt x="305" y="1617"/>
                </a:lnTo>
                <a:lnTo>
                  <a:pt x="313" y="1600"/>
                </a:lnTo>
                <a:lnTo>
                  <a:pt x="315" y="1592"/>
                </a:lnTo>
                <a:lnTo>
                  <a:pt x="315" y="1592"/>
                </a:lnTo>
                <a:lnTo>
                  <a:pt x="310" y="1537"/>
                </a:lnTo>
                <a:lnTo>
                  <a:pt x="310" y="1537"/>
                </a:lnTo>
                <a:lnTo>
                  <a:pt x="303" y="1489"/>
                </a:lnTo>
                <a:lnTo>
                  <a:pt x="297" y="1453"/>
                </a:lnTo>
                <a:lnTo>
                  <a:pt x="295" y="1440"/>
                </a:lnTo>
                <a:lnTo>
                  <a:pt x="295" y="1433"/>
                </a:lnTo>
                <a:lnTo>
                  <a:pt x="295" y="1433"/>
                </a:lnTo>
                <a:lnTo>
                  <a:pt x="297" y="1413"/>
                </a:lnTo>
                <a:lnTo>
                  <a:pt x="295" y="1377"/>
                </a:lnTo>
                <a:lnTo>
                  <a:pt x="295" y="1328"/>
                </a:lnTo>
                <a:lnTo>
                  <a:pt x="305" y="1259"/>
                </a:lnTo>
                <a:lnTo>
                  <a:pt x="380" y="1249"/>
                </a:lnTo>
                <a:lnTo>
                  <a:pt x="380" y="1249"/>
                </a:lnTo>
                <a:lnTo>
                  <a:pt x="388" y="1302"/>
                </a:lnTo>
                <a:lnTo>
                  <a:pt x="395" y="1340"/>
                </a:lnTo>
                <a:lnTo>
                  <a:pt x="398" y="1352"/>
                </a:lnTo>
                <a:lnTo>
                  <a:pt x="400" y="1358"/>
                </a:lnTo>
                <a:lnTo>
                  <a:pt x="400" y="1358"/>
                </a:lnTo>
                <a:lnTo>
                  <a:pt x="402" y="1367"/>
                </a:lnTo>
                <a:lnTo>
                  <a:pt x="407" y="1390"/>
                </a:lnTo>
                <a:lnTo>
                  <a:pt x="418" y="1456"/>
                </a:lnTo>
                <a:lnTo>
                  <a:pt x="434" y="1552"/>
                </a:lnTo>
                <a:lnTo>
                  <a:pt x="434" y="1651"/>
                </a:lnTo>
                <a:lnTo>
                  <a:pt x="434" y="1651"/>
                </a:lnTo>
                <a:lnTo>
                  <a:pt x="438" y="1677"/>
                </a:lnTo>
                <a:lnTo>
                  <a:pt x="443" y="1699"/>
                </a:lnTo>
                <a:lnTo>
                  <a:pt x="447" y="1706"/>
                </a:lnTo>
                <a:lnTo>
                  <a:pt x="449" y="1711"/>
                </a:lnTo>
                <a:lnTo>
                  <a:pt x="449" y="1711"/>
                </a:lnTo>
                <a:lnTo>
                  <a:pt x="452" y="1712"/>
                </a:lnTo>
                <a:lnTo>
                  <a:pt x="458" y="1714"/>
                </a:lnTo>
                <a:lnTo>
                  <a:pt x="474" y="1715"/>
                </a:lnTo>
                <a:lnTo>
                  <a:pt x="521" y="1716"/>
                </a:lnTo>
                <a:lnTo>
                  <a:pt x="566" y="1716"/>
                </a:lnTo>
                <a:lnTo>
                  <a:pt x="588" y="1716"/>
                </a:lnTo>
                <a:lnTo>
                  <a:pt x="588" y="1716"/>
                </a:lnTo>
                <a:lnTo>
                  <a:pt x="593" y="1716"/>
                </a:lnTo>
                <a:lnTo>
                  <a:pt x="605" y="1715"/>
                </a:lnTo>
                <a:lnTo>
                  <a:pt x="616" y="1712"/>
                </a:lnTo>
                <a:lnTo>
                  <a:pt x="622" y="1710"/>
                </a:lnTo>
                <a:lnTo>
                  <a:pt x="628" y="1706"/>
                </a:lnTo>
                <a:lnTo>
                  <a:pt x="628" y="1706"/>
                </a:lnTo>
                <a:lnTo>
                  <a:pt x="633" y="1702"/>
                </a:lnTo>
                <a:lnTo>
                  <a:pt x="637" y="1697"/>
                </a:lnTo>
                <a:lnTo>
                  <a:pt x="639" y="1691"/>
                </a:lnTo>
                <a:lnTo>
                  <a:pt x="642" y="1685"/>
                </a:lnTo>
                <a:lnTo>
                  <a:pt x="641" y="1679"/>
                </a:lnTo>
                <a:lnTo>
                  <a:pt x="638" y="1673"/>
                </a:lnTo>
                <a:lnTo>
                  <a:pt x="634" y="1666"/>
                </a:lnTo>
                <a:lnTo>
                  <a:pt x="628" y="1661"/>
                </a:lnTo>
                <a:lnTo>
                  <a:pt x="628" y="1661"/>
                </a:lnTo>
                <a:lnTo>
                  <a:pt x="621" y="1656"/>
                </a:lnTo>
                <a:lnTo>
                  <a:pt x="611" y="1653"/>
                </a:lnTo>
                <a:lnTo>
                  <a:pt x="593" y="1646"/>
                </a:lnTo>
                <a:lnTo>
                  <a:pt x="569" y="1641"/>
                </a:lnTo>
                <a:lnTo>
                  <a:pt x="569" y="1641"/>
                </a:lnTo>
                <a:lnTo>
                  <a:pt x="567" y="1639"/>
                </a:lnTo>
                <a:lnTo>
                  <a:pt x="566" y="1632"/>
                </a:lnTo>
                <a:lnTo>
                  <a:pt x="564" y="1605"/>
                </a:lnTo>
                <a:lnTo>
                  <a:pt x="560" y="1527"/>
                </a:lnTo>
                <a:lnTo>
                  <a:pt x="554" y="1413"/>
                </a:lnTo>
                <a:lnTo>
                  <a:pt x="549" y="1289"/>
                </a:lnTo>
                <a:lnTo>
                  <a:pt x="529" y="1194"/>
                </a:lnTo>
                <a:lnTo>
                  <a:pt x="598" y="1179"/>
                </a:lnTo>
                <a:lnTo>
                  <a:pt x="598" y="1179"/>
                </a:lnTo>
                <a:lnTo>
                  <a:pt x="603" y="1141"/>
                </a:lnTo>
                <a:lnTo>
                  <a:pt x="607" y="1113"/>
                </a:lnTo>
                <a:lnTo>
                  <a:pt x="608" y="1100"/>
                </a:lnTo>
                <a:lnTo>
                  <a:pt x="608" y="1100"/>
                </a:lnTo>
                <a:lnTo>
                  <a:pt x="601" y="1061"/>
                </a:lnTo>
                <a:lnTo>
                  <a:pt x="593" y="1025"/>
                </a:lnTo>
                <a:lnTo>
                  <a:pt x="618" y="1055"/>
                </a:lnTo>
                <a:lnTo>
                  <a:pt x="643" y="1080"/>
                </a:lnTo>
                <a:lnTo>
                  <a:pt x="827" y="1269"/>
                </a:lnTo>
                <a:lnTo>
                  <a:pt x="827" y="1269"/>
                </a:lnTo>
                <a:lnTo>
                  <a:pt x="829" y="1269"/>
                </a:lnTo>
                <a:lnTo>
                  <a:pt x="837" y="1270"/>
                </a:lnTo>
                <a:lnTo>
                  <a:pt x="841" y="1270"/>
                </a:lnTo>
                <a:lnTo>
                  <a:pt x="846" y="1269"/>
                </a:lnTo>
                <a:lnTo>
                  <a:pt x="849" y="1266"/>
                </a:lnTo>
                <a:lnTo>
                  <a:pt x="852" y="1264"/>
                </a:lnTo>
                <a:lnTo>
                  <a:pt x="852" y="1264"/>
                </a:lnTo>
                <a:lnTo>
                  <a:pt x="854" y="1259"/>
                </a:lnTo>
                <a:lnTo>
                  <a:pt x="854" y="1254"/>
                </a:lnTo>
                <a:lnTo>
                  <a:pt x="854" y="1240"/>
                </a:lnTo>
                <a:lnTo>
                  <a:pt x="853" y="1229"/>
                </a:lnTo>
                <a:lnTo>
                  <a:pt x="852" y="1224"/>
                </a:lnTo>
                <a:lnTo>
                  <a:pt x="663" y="1010"/>
                </a:lnTo>
                <a:lnTo>
                  <a:pt x="648" y="1000"/>
                </a:lnTo>
                <a:lnTo>
                  <a:pt x="648" y="1000"/>
                </a:lnTo>
                <a:lnTo>
                  <a:pt x="651" y="995"/>
                </a:lnTo>
                <a:lnTo>
                  <a:pt x="652" y="988"/>
                </a:lnTo>
                <a:lnTo>
                  <a:pt x="653" y="975"/>
                </a:lnTo>
                <a:lnTo>
                  <a:pt x="653" y="975"/>
                </a:lnTo>
                <a:lnTo>
                  <a:pt x="653" y="956"/>
                </a:lnTo>
                <a:lnTo>
                  <a:pt x="652" y="932"/>
                </a:lnTo>
                <a:lnTo>
                  <a:pt x="648" y="896"/>
                </a:lnTo>
                <a:lnTo>
                  <a:pt x="648" y="896"/>
                </a:lnTo>
                <a:lnTo>
                  <a:pt x="647" y="892"/>
                </a:lnTo>
                <a:lnTo>
                  <a:pt x="644" y="889"/>
                </a:lnTo>
                <a:lnTo>
                  <a:pt x="638" y="880"/>
                </a:lnTo>
                <a:lnTo>
                  <a:pt x="628" y="871"/>
                </a:lnTo>
                <a:lnTo>
                  <a:pt x="628" y="871"/>
                </a:lnTo>
                <a:lnTo>
                  <a:pt x="627" y="820"/>
                </a:lnTo>
                <a:lnTo>
                  <a:pt x="627" y="783"/>
                </a:lnTo>
                <a:lnTo>
                  <a:pt x="627" y="769"/>
                </a:lnTo>
                <a:lnTo>
                  <a:pt x="628" y="762"/>
                </a:lnTo>
                <a:lnTo>
                  <a:pt x="628" y="762"/>
                </a:lnTo>
                <a:lnTo>
                  <a:pt x="628" y="751"/>
                </a:lnTo>
                <a:lnTo>
                  <a:pt x="627" y="727"/>
                </a:lnTo>
                <a:lnTo>
                  <a:pt x="619" y="661"/>
                </a:lnTo>
                <a:lnTo>
                  <a:pt x="608" y="568"/>
                </a:lnTo>
                <a:lnTo>
                  <a:pt x="583" y="439"/>
                </a:lnTo>
                <a:lnTo>
                  <a:pt x="583" y="439"/>
                </a:lnTo>
                <a:lnTo>
                  <a:pt x="549" y="295"/>
                </a:lnTo>
                <a:lnTo>
                  <a:pt x="549" y="295"/>
                </a:lnTo>
                <a:lnTo>
                  <a:pt x="546" y="291"/>
                </a:lnTo>
                <a:lnTo>
                  <a:pt x="541" y="287"/>
                </a:lnTo>
                <a:lnTo>
                  <a:pt x="526" y="278"/>
                </a:lnTo>
                <a:lnTo>
                  <a:pt x="504" y="270"/>
                </a:lnTo>
                <a:lnTo>
                  <a:pt x="464" y="255"/>
                </a:lnTo>
                <a:lnTo>
                  <a:pt x="449" y="240"/>
                </a:lnTo>
                <a:lnTo>
                  <a:pt x="370" y="240"/>
                </a:lnTo>
                <a:lnTo>
                  <a:pt x="370" y="240"/>
                </a:lnTo>
                <a:lnTo>
                  <a:pt x="377" y="214"/>
                </a:lnTo>
                <a:lnTo>
                  <a:pt x="382" y="193"/>
                </a:lnTo>
                <a:lnTo>
                  <a:pt x="385" y="180"/>
                </a:lnTo>
                <a:lnTo>
                  <a:pt x="385" y="180"/>
                </a:lnTo>
                <a:lnTo>
                  <a:pt x="382" y="157"/>
                </a:lnTo>
                <a:lnTo>
                  <a:pt x="380" y="141"/>
                </a:lnTo>
                <a:lnTo>
                  <a:pt x="380" y="141"/>
                </a:lnTo>
                <a:lnTo>
                  <a:pt x="397" y="138"/>
                </a:lnTo>
                <a:lnTo>
                  <a:pt x="410" y="136"/>
                </a:lnTo>
                <a:lnTo>
                  <a:pt x="413" y="133"/>
                </a:lnTo>
                <a:lnTo>
                  <a:pt x="415" y="132"/>
                </a:lnTo>
                <a:lnTo>
                  <a:pt x="415" y="131"/>
                </a:lnTo>
                <a:lnTo>
                  <a:pt x="415" y="131"/>
                </a:lnTo>
                <a:lnTo>
                  <a:pt x="412" y="124"/>
                </a:lnTo>
                <a:lnTo>
                  <a:pt x="410" y="118"/>
                </a:lnTo>
                <a:lnTo>
                  <a:pt x="405" y="111"/>
                </a:lnTo>
                <a:lnTo>
                  <a:pt x="405" y="111"/>
                </a:lnTo>
                <a:lnTo>
                  <a:pt x="407" y="105"/>
                </a:lnTo>
                <a:lnTo>
                  <a:pt x="413" y="90"/>
                </a:lnTo>
                <a:lnTo>
                  <a:pt x="419" y="73"/>
                </a:lnTo>
                <a:lnTo>
                  <a:pt x="419" y="66"/>
                </a:lnTo>
                <a:lnTo>
                  <a:pt x="419" y="61"/>
                </a:lnTo>
                <a:lnTo>
                  <a:pt x="419" y="61"/>
                </a:lnTo>
                <a:lnTo>
                  <a:pt x="416" y="56"/>
                </a:lnTo>
                <a:lnTo>
                  <a:pt x="408" y="49"/>
                </a:lnTo>
                <a:lnTo>
                  <a:pt x="388" y="31"/>
                </a:lnTo>
                <a:lnTo>
                  <a:pt x="366" y="15"/>
                </a:lnTo>
                <a:lnTo>
                  <a:pt x="356" y="10"/>
                </a:lnTo>
                <a:lnTo>
                  <a:pt x="350" y="6"/>
                </a:lnTo>
                <a:lnTo>
                  <a:pt x="350" y="6"/>
                </a:lnTo>
                <a:lnTo>
                  <a:pt x="336" y="3"/>
                </a:lnTo>
                <a:lnTo>
                  <a:pt x="319" y="1"/>
                </a:lnTo>
                <a:lnTo>
                  <a:pt x="301" y="0"/>
                </a:lnTo>
                <a:lnTo>
                  <a:pt x="290" y="1"/>
                </a:lnTo>
                <a:lnTo>
                  <a:pt x="290" y="1"/>
                </a:lnTo>
                <a:lnTo>
                  <a:pt x="287" y="1"/>
                </a:lnTo>
                <a:lnTo>
                  <a:pt x="280" y="1"/>
                </a:lnTo>
                <a:lnTo>
                  <a:pt x="268" y="1"/>
                </a:lnTo>
                <a:lnTo>
                  <a:pt x="260" y="1"/>
                </a:lnTo>
                <a:lnTo>
                  <a:pt x="254" y="1"/>
                </a:lnTo>
                <a:lnTo>
                  <a:pt x="247" y="4"/>
                </a:lnTo>
                <a:lnTo>
                  <a:pt x="241" y="6"/>
                </a:lnTo>
                <a:lnTo>
                  <a:pt x="241" y="6"/>
                </a:lnTo>
                <a:close/>
              </a:path>
            </a:pathLst>
          </a:custGeom>
          <a:gradFill>
            <a:gsLst>
              <a:gs pos="0">
                <a:srgbClr val="00B050"/>
              </a:gs>
              <a:gs pos="100000">
                <a:srgbClr val="003300"/>
              </a:gs>
            </a:gsLst>
            <a:lin ang="5400000" scaled="1"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4"/>
          <p:cNvSpPr>
            <a:spLocks/>
          </p:cNvSpPr>
          <p:nvPr/>
        </p:nvSpPr>
        <p:spPr bwMode="auto">
          <a:xfrm>
            <a:off x="1007468" y="2776934"/>
            <a:ext cx="633638" cy="1628962"/>
          </a:xfrm>
          <a:custGeom>
            <a:avLst/>
            <a:gdLst>
              <a:gd name="T0" fmla="*/ 195 w 692"/>
              <a:gd name="T1" fmla="*/ 95 h 1779"/>
              <a:gd name="T2" fmla="*/ 195 w 692"/>
              <a:gd name="T3" fmla="*/ 65 h 1779"/>
              <a:gd name="T4" fmla="*/ 271 w 692"/>
              <a:gd name="T5" fmla="*/ 11 h 1779"/>
              <a:gd name="T6" fmla="*/ 346 w 692"/>
              <a:gd name="T7" fmla="*/ 3 h 1779"/>
              <a:gd name="T8" fmla="*/ 447 w 692"/>
              <a:gd name="T9" fmla="*/ 55 h 1779"/>
              <a:gd name="T10" fmla="*/ 456 w 692"/>
              <a:gd name="T11" fmla="*/ 86 h 1779"/>
              <a:gd name="T12" fmla="*/ 440 w 692"/>
              <a:gd name="T13" fmla="*/ 129 h 1779"/>
              <a:gd name="T14" fmla="*/ 438 w 692"/>
              <a:gd name="T15" fmla="*/ 152 h 1779"/>
              <a:gd name="T16" fmla="*/ 428 w 692"/>
              <a:gd name="T17" fmla="*/ 244 h 1779"/>
              <a:gd name="T18" fmla="*/ 563 w 692"/>
              <a:gd name="T19" fmla="*/ 321 h 1779"/>
              <a:gd name="T20" fmla="*/ 595 w 692"/>
              <a:gd name="T21" fmla="*/ 348 h 1779"/>
              <a:gd name="T22" fmla="*/ 617 w 692"/>
              <a:gd name="T23" fmla="*/ 472 h 1779"/>
              <a:gd name="T24" fmla="*/ 652 w 692"/>
              <a:gd name="T25" fmla="*/ 800 h 1779"/>
              <a:gd name="T26" fmla="*/ 653 w 692"/>
              <a:gd name="T27" fmla="*/ 992 h 1779"/>
              <a:gd name="T28" fmla="*/ 635 w 692"/>
              <a:gd name="T29" fmla="*/ 1031 h 1779"/>
              <a:gd name="T30" fmla="*/ 692 w 692"/>
              <a:gd name="T31" fmla="*/ 1252 h 1779"/>
              <a:gd name="T32" fmla="*/ 672 w 692"/>
              <a:gd name="T33" fmla="*/ 1272 h 1779"/>
              <a:gd name="T34" fmla="*/ 627 w 692"/>
              <a:gd name="T35" fmla="*/ 1257 h 1779"/>
              <a:gd name="T36" fmla="*/ 582 w 692"/>
              <a:gd name="T37" fmla="*/ 1064 h 1779"/>
              <a:gd name="T38" fmla="*/ 561 w 692"/>
              <a:gd name="T39" fmla="*/ 1055 h 1779"/>
              <a:gd name="T40" fmla="*/ 538 w 692"/>
              <a:gd name="T41" fmla="*/ 1093 h 1779"/>
              <a:gd name="T42" fmla="*/ 508 w 692"/>
              <a:gd name="T43" fmla="*/ 1178 h 1779"/>
              <a:gd name="T44" fmla="*/ 488 w 692"/>
              <a:gd name="T45" fmla="*/ 1552 h 1779"/>
              <a:gd name="T46" fmla="*/ 482 w 692"/>
              <a:gd name="T47" fmla="*/ 1603 h 1779"/>
              <a:gd name="T48" fmla="*/ 458 w 692"/>
              <a:gd name="T49" fmla="*/ 1620 h 1779"/>
              <a:gd name="T50" fmla="*/ 493 w 692"/>
              <a:gd name="T51" fmla="*/ 1725 h 1779"/>
              <a:gd name="T52" fmla="*/ 498 w 692"/>
              <a:gd name="T53" fmla="*/ 1759 h 1779"/>
              <a:gd name="T54" fmla="*/ 389 w 692"/>
              <a:gd name="T55" fmla="*/ 1740 h 1779"/>
              <a:gd name="T56" fmla="*/ 375 w 692"/>
              <a:gd name="T57" fmla="*/ 1702 h 1779"/>
              <a:gd name="T58" fmla="*/ 354 w 692"/>
              <a:gd name="T59" fmla="*/ 1605 h 1779"/>
              <a:gd name="T60" fmla="*/ 359 w 692"/>
              <a:gd name="T61" fmla="*/ 1556 h 1779"/>
              <a:gd name="T62" fmla="*/ 374 w 692"/>
              <a:gd name="T63" fmla="*/ 1536 h 1779"/>
              <a:gd name="T64" fmla="*/ 309 w 692"/>
              <a:gd name="T65" fmla="*/ 1243 h 1779"/>
              <a:gd name="T66" fmla="*/ 339 w 692"/>
              <a:gd name="T67" fmla="*/ 1700 h 1779"/>
              <a:gd name="T68" fmla="*/ 339 w 692"/>
              <a:gd name="T69" fmla="*/ 1722 h 1779"/>
              <a:gd name="T70" fmla="*/ 339 w 692"/>
              <a:gd name="T71" fmla="*/ 1742 h 1779"/>
              <a:gd name="T72" fmla="*/ 313 w 692"/>
              <a:gd name="T73" fmla="*/ 1763 h 1779"/>
              <a:gd name="T74" fmla="*/ 223 w 692"/>
              <a:gd name="T75" fmla="*/ 1779 h 1779"/>
              <a:gd name="T76" fmla="*/ 159 w 692"/>
              <a:gd name="T77" fmla="*/ 1772 h 1779"/>
              <a:gd name="T78" fmla="*/ 220 w 692"/>
              <a:gd name="T79" fmla="*/ 1690 h 1779"/>
              <a:gd name="T80" fmla="*/ 215 w 692"/>
              <a:gd name="T81" fmla="*/ 1585 h 1779"/>
              <a:gd name="T82" fmla="*/ 135 w 692"/>
              <a:gd name="T83" fmla="*/ 979 h 1779"/>
              <a:gd name="T84" fmla="*/ 102 w 692"/>
              <a:gd name="T85" fmla="*/ 1033 h 1779"/>
              <a:gd name="T86" fmla="*/ 66 w 692"/>
              <a:gd name="T87" fmla="*/ 1035 h 1779"/>
              <a:gd name="T88" fmla="*/ 22 w 692"/>
              <a:gd name="T89" fmla="*/ 974 h 1779"/>
              <a:gd name="T90" fmla="*/ 1 w 692"/>
              <a:gd name="T91" fmla="*/ 964 h 1779"/>
              <a:gd name="T92" fmla="*/ 26 w 692"/>
              <a:gd name="T93" fmla="*/ 681 h 1779"/>
              <a:gd name="T94" fmla="*/ 40 w 692"/>
              <a:gd name="T95" fmla="*/ 513 h 1779"/>
              <a:gd name="T96" fmla="*/ 61 w 692"/>
              <a:gd name="T97" fmla="*/ 338 h 1779"/>
              <a:gd name="T98" fmla="*/ 195 w 692"/>
              <a:gd name="T99" fmla="*/ 283 h 1779"/>
              <a:gd name="T100" fmla="*/ 233 w 692"/>
              <a:gd name="T101" fmla="*/ 234 h 1779"/>
              <a:gd name="T102" fmla="*/ 235 w 692"/>
              <a:gd name="T103" fmla="*/ 195 h 1779"/>
              <a:gd name="T104" fmla="*/ 214 w 692"/>
              <a:gd name="T105" fmla="*/ 155 h 1779"/>
              <a:gd name="T106" fmla="*/ 207 w 692"/>
              <a:gd name="T107" fmla="*/ 142 h 17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92" h="1779">
                <a:moveTo>
                  <a:pt x="215" y="119"/>
                </a:moveTo>
                <a:lnTo>
                  <a:pt x="215" y="119"/>
                </a:lnTo>
                <a:lnTo>
                  <a:pt x="210" y="114"/>
                </a:lnTo>
                <a:lnTo>
                  <a:pt x="205" y="109"/>
                </a:lnTo>
                <a:lnTo>
                  <a:pt x="200" y="103"/>
                </a:lnTo>
                <a:lnTo>
                  <a:pt x="195" y="95"/>
                </a:lnTo>
                <a:lnTo>
                  <a:pt x="191" y="85"/>
                </a:lnTo>
                <a:lnTo>
                  <a:pt x="191" y="80"/>
                </a:lnTo>
                <a:lnTo>
                  <a:pt x="191" y="75"/>
                </a:lnTo>
                <a:lnTo>
                  <a:pt x="192" y="70"/>
                </a:lnTo>
                <a:lnTo>
                  <a:pt x="195" y="65"/>
                </a:lnTo>
                <a:lnTo>
                  <a:pt x="195" y="65"/>
                </a:lnTo>
                <a:lnTo>
                  <a:pt x="199" y="60"/>
                </a:lnTo>
                <a:lnTo>
                  <a:pt x="204" y="54"/>
                </a:lnTo>
                <a:lnTo>
                  <a:pt x="216" y="42"/>
                </a:lnTo>
                <a:lnTo>
                  <a:pt x="232" y="31"/>
                </a:lnTo>
                <a:lnTo>
                  <a:pt x="251" y="20"/>
                </a:lnTo>
                <a:lnTo>
                  <a:pt x="271" y="11"/>
                </a:lnTo>
                <a:lnTo>
                  <a:pt x="292" y="5"/>
                </a:lnTo>
                <a:lnTo>
                  <a:pt x="312" y="1"/>
                </a:lnTo>
                <a:lnTo>
                  <a:pt x="320" y="0"/>
                </a:lnTo>
                <a:lnTo>
                  <a:pt x="329" y="0"/>
                </a:lnTo>
                <a:lnTo>
                  <a:pt x="329" y="0"/>
                </a:lnTo>
                <a:lnTo>
                  <a:pt x="346" y="3"/>
                </a:lnTo>
                <a:lnTo>
                  <a:pt x="366" y="8"/>
                </a:lnTo>
                <a:lnTo>
                  <a:pt x="385" y="15"/>
                </a:lnTo>
                <a:lnTo>
                  <a:pt x="405" y="25"/>
                </a:lnTo>
                <a:lnTo>
                  <a:pt x="421" y="34"/>
                </a:lnTo>
                <a:lnTo>
                  <a:pt x="436" y="45"/>
                </a:lnTo>
                <a:lnTo>
                  <a:pt x="447" y="55"/>
                </a:lnTo>
                <a:lnTo>
                  <a:pt x="451" y="60"/>
                </a:lnTo>
                <a:lnTo>
                  <a:pt x="453" y="65"/>
                </a:lnTo>
                <a:lnTo>
                  <a:pt x="453" y="65"/>
                </a:lnTo>
                <a:lnTo>
                  <a:pt x="455" y="70"/>
                </a:lnTo>
                <a:lnTo>
                  <a:pt x="456" y="75"/>
                </a:lnTo>
                <a:lnTo>
                  <a:pt x="456" y="86"/>
                </a:lnTo>
                <a:lnTo>
                  <a:pt x="453" y="96"/>
                </a:lnTo>
                <a:lnTo>
                  <a:pt x="450" y="106"/>
                </a:lnTo>
                <a:lnTo>
                  <a:pt x="442" y="123"/>
                </a:lnTo>
                <a:lnTo>
                  <a:pt x="438" y="129"/>
                </a:lnTo>
                <a:lnTo>
                  <a:pt x="438" y="129"/>
                </a:lnTo>
                <a:lnTo>
                  <a:pt x="440" y="129"/>
                </a:lnTo>
                <a:lnTo>
                  <a:pt x="441" y="132"/>
                </a:lnTo>
                <a:lnTo>
                  <a:pt x="443" y="137"/>
                </a:lnTo>
                <a:lnTo>
                  <a:pt x="443" y="144"/>
                </a:lnTo>
                <a:lnTo>
                  <a:pt x="443" y="144"/>
                </a:lnTo>
                <a:lnTo>
                  <a:pt x="442" y="148"/>
                </a:lnTo>
                <a:lnTo>
                  <a:pt x="438" y="152"/>
                </a:lnTo>
                <a:lnTo>
                  <a:pt x="433" y="153"/>
                </a:lnTo>
                <a:lnTo>
                  <a:pt x="428" y="154"/>
                </a:lnTo>
                <a:lnTo>
                  <a:pt x="418" y="154"/>
                </a:lnTo>
                <a:lnTo>
                  <a:pt x="414" y="154"/>
                </a:lnTo>
                <a:lnTo>
                  <a:pt x="423" y="199"/>
                </a:lnTo>
                <a:lnTo>
                  <a:pt x="428" y="244"/>
                </a:lnTo>
                <a:lnTo>
                  <a:pt x="518" y="283"/>
                </a:lnTo>
                <a:lnTo>
                  <a:pt x="518" y="303"/>
                </a:lnTo>
                <a:lnTo>
                  <a:pt x="518" y="303"/>
                </a:lnTo>
                <a:lnTo>
                  <a:pt x="528" y="306"/>
                </a:lnTo>
                <a:lnTo>
                  <a:pt x="550" y="314"/>
                </a:lnTo>
                <a:lnTo>
                  <a:pt x="563" y="321"/>
                </a:lnTo>
                <a:lnTo>
                  <a:pt x="575" y="327"/>
                </a:lnTo>
                <a:lnTo>
                  <a:pt x="585" y="334"/>
                </a:lnTo>
                <a:lnTo>
                  <a:pt x="589" y="339"/>
                </a:lnTo>
                <a:lnTo>
                  <a:pt x="592" y="343"/>
                </a:lnTo>
                <a:lnTo>
                  <a:pt x="592" y="343"/>
                </a:lnTo>
                <a:lnTo>
                  <a:pt x="595" y="348"/>
                </a:lnTo>
                <a:lnTo>
                  <a:pt x="597" y="355"/>
                </a:lnTo>
                <a:lnTo>
                  <a:pt x="602" y="373"/>
                </a:lnTo>
                <a:lnTo>
                  <a:pt x="607" y="394"/>
                </a:lnTo>
                <a:lnTo>
                  <a:pt x="611" y="416"/>
                </a:lnTo>
                <a:lnTo>
                  <a:pt x="616" y="455"/>
                </a:lnTo>
                <a:lnTo>
                  <a:pt x="617" y="472"/>
                </a:lnTo>
                <a:lnTo>
                  <a:pt x="617" y="472"/>
                </a:lnTo>
                <a:lnTo>
                  <a:pt x="632" y="553"/>
                </a:lnTo>
                <a:lnTo>
                  <a:pt x="642" y="611"/>
                </a:lnTo>
                <a:lnTo>
                  <a:pt x="647" y="641"/>
                </a:lnTo>
                <a:lnTo>
                  <a:pt x="647" y="641"/>
                </a:lnTo>
                <a:lnTo>
                  <a:pt x="652" y="800"/>
                </a:lnTo>
                <a:lnTo>
                  <a:pt x="652" y="924"/>
                </a:lnTo>
                <a:lnTo>
                  <a:pt x="647" y="949"/>
                </a:lnTo>
                <a:lnTo>
                  <a:pt x="647" y="949"/>
                </a:lnTo>
                <a:lnTo>
                  <a:pt x="651" y="967"/>
                </a:lnTo>
                <a:lnTo>
                  <a:pt x="653" y="984"/>
                </a:lnTo>
                <a:lnTo>
                  <a:pt x="653" y="992"/>
                </a:lnTo>
                <a:lnTo>
                  <a:pt x="652" y="999"/>
                </a:lnTo>
                <a:lnTo>
                  <a:pt x="652" y="999"/>
                </a:lnTo>
                <a:lnTo>
                  <a:pt x="651" y="1005"/>
                </a:lnTo>
                <a:lnTo>
                  <a:pt x="647" y="1013"/>
                </a:lnTo>
                <a:lnTo>
                  <a:pt x="641" y="1024"/>
                </a:lnTo>
                <a:lnTo>
                  <a:pt x="635" y="1031"/>
                </a:lnTo>
                <a:lnTo>
                  <a:pt x="632" y="1034"/>
                </a:lnTo>
                <a:lnTo>
                  <a:pt x="632" y="1034"/>
                </a:lnTo>
                <a:lnTo>
                  <a:pt x="662" y="1141"/>
                </a:lnTo>
                <a:lnTo>
                  <a:pt x="683" y="1215"/>
                </a:lnTo>
                <a:lnTo>
                  <a:pt x="689" y="1241"/>
                </a:lnTo>
                <a:lnTo>
                  <a:pt x="692" y="1252"/>
                </a:lnTo>
                <a:lnTo>
                  <a:pt x="692" y="1252"/>
                </a:lnTo>
                <a:lnTo>
                  <a:pt x="691" y="1257"/>
                </a:lnTo>
                <a:lnTo>
                  <a:pt x="687" y="1262"/>
                </a:lnTo>
                <a:lnTo>
                  <a:pt x="681" y="1267"/>
                </a:lnTo>
                <a:lnTo>
                  <a:pt x="672" y="1272"/>
                </a:lnTo>
                <a:lnTo>
                  <a:pt x="672" y="1272"/>
                </a:lnTo>
                <a:lnTo>
                  <a:pt x="666" y="1274"/>
                </a:lnTo>
                <a:lnTo>
                  <a:pt x="659" y="1274"/>
                </a:lnTo>
                <a:lnTo>
                  <a:pt x="653" y="1274"/>
                </a:lnTo>
                <a:lnTo>
                  <a:pt x="648" y="1271"/>
                </a:lnTo>
                <a:lnTo>
                  <a:pt x="636" y="1265"/>
                </a:lnTo>
                <a:lnTo>
                  <a:pt x="627" y="1257"/>
                </a:lnTo>
                <a:lnTo>
                  <a:pt x="627" y="1257"/>
                </a:lnTo>
                <a:lnTo>
                  <a:pt x="623" y="1252"/>
                </a:lnTo>
                <a:lnTo>
                  <a:pt x="620" y="1245"/>
                </a:lnTo>
                <a:lnTo>
                  <a:pt x="614" y="1226"/>
                </a:lnTo>
                <a:lnTo>
                  <a:pt x="607" y="1203"/>
                </a:lnTo>
                <a:lnTo>
                  <a:pt x="582" y="1064"/>
                </a:lnTo>
                <a:lnTo>
                  <a:pt x="582" y="1064"/>
                </a:lnTo>
                <a:lnTo>
                  <a:pt x="582" y="1064"/>
                </a:lnTo>
                <a:lnTo>
                  <a:pt x="582" y="1065"/>
                </a:lnTo>
                <a:lnTo>
                  <a:pt x="568" y="1059"/>
                </a:lnTo>
                <a:lnTo>
                  <a:pt x="568" y="1059"/>
                </a:lnTo>
                <a:lnTo>
                  <a:pt x="561" y="1055"/>
                </a:lnTo>
                <a:lnTo>
                  <a:pt x="555" y="1050"/>
                </a:lnTo>
                <a:lnTo>
                  <a:pt x="551" y="1045"/>
                </a:lnTo>
                <a:lnTo>
                  <a:pt x="548" y="1040"/>
                </a:lnTo>
                <a:lnTo>
                  <a:pt x="544" y="1033"/>
                </a:lnTo>
                <a:lnTo>
                  <a:pt x="543" y="1029"/>
                </a:lnTo>
                <a:lnTo>
                  <a:pt x="538" y="1093"/>
                </a:lnTo>
                <a:lnTo>
                  <a:pt x="528" y="1113"/>
                </a:lnTo>
                <a:lnTo>
                  <a:pt x="528" y="1113"/>
                </a:lnTo>
                <a:lnTo>
                  <a:pt x="519" y="1146"/>
                </a:lnTo>
                <a:lnTo>
                  <a:pt x="513" y="1167"/>
                </a:lnTo>
                <a:lnTo>
                  <a:pt x="509" y="1174"/>
                </a:lnTo>
                <a:lnTo>
                  <a:pt x="508" y="1178"/>
                </a:lnTo>
                <a:lnTo>
                  <a:pt x="508" y="1178"/>
                </a:lnTo>
                <a:lnTo>
                  <a:pt x="483" y="1193"/>
                </a:lnTo>
                <a:lnTo>
                  <a:pt x="483" y="1193"/>
                </a:lnTo>
                <a:lnTo>
                  <a:pt x="488" y="1521"/>
                </a:lnTo>
                <a:lnTo>
                  <a:pt x="488" y="1521"/>
                </a:lnTo>
                <a:lnTo>
                  <a:pt x="488" y="1552"/>
                </a:lnTo>
                <a:lnTo>
                  <a:pt x="489" y="1569"/>
                </a:lnTo>
                <a:lnTo>
                  <a:pt x="488" y="1580"/>
                </a:lnTo>
                <a:lnTo>
                  <a:pt x="488" y="1580"/>
                </a:lnTo>
                <a:lnTo>
                  <a:pt x="487" y="1594"/>
                </a:lnTo>
                <a:lnTo>
                  <a:pt x="483" y="1600"/>
                </a:lnTo>
                <a:lnTo>
                  <a:pt x="482" y="1603"/>
                </a:lnTo>
                <a:lnTo>
                  <a:pt x="478" y="1605"/>
                </a:lnTo>
                <a:lnTo>
                  <a:pt x="478" y="1605"/>
                </a:lnTo>
                <a:lnTo>
                  <a:pt x="462" y="1615"/>
                </a:lnTo>
                <a:lnTo>
                  <a:pt x="457" y="1619"/>
                </a:lnTo>
                <a:lnTo>
                  <a:pt x="457" y="1620"/>
                </a:lnTo>
                <a:lnTo>
                  <a:pt x="458" y="1620"/>
                </a:lnTo>
                <a:lnTo>
                  <a:pt x="458" y="1620"/>
                </a:lnTo>
                <a:lnTo>
                  <a:pt x="459" y="1621"/>
                </a:lnTo>
                <a:lnTo>
                  <a:pt x="462" y="1624"/>
                </a:lnTo>
                <a:lnTo>
                  <a:pt x="467" y="1636"/>
                </a:lnTo>
                <a:lnTo>
                  <a:pt x="478" y="1672"/>
                </a:lnTo>
                <a:lnTo>
                  <a:pt x="493" y="1725"/>
                </a:lnTo>
                <a:lnTo>
                  <a:pt x="493" y="1725"/>
                </a:lnTo>
                <a:lnTo>
                  <a:pt x="498" y="1742"/>
                </a:lnTo>
                <a:lnTo>
                  <a:pt x="500" y="1753"/>
                </a:lnTo>
                <a:lnTo>
                  <a:pt x="499" y="1757"/>
                </a:lnTo>
                <a:lnTo>
                  <a:pt x="498" y="1759"/>
                </a:lnTo>
                <a:lnTo>
                  <a:pt x="498" y="1759"/>
                </a:lnTo>
                <a:lnTo>
                  <a:pt x="492" y="1759"/>
                </a:lnTo>
                <a:lnTo>
                  <a:pt x="481" y="1758"/>
                </a:lnTo>
                <a:lnTo>
                  <a:pt x="446" y="1753"/>
                </a:lnTo>
                <a:lnTo>
                  <a:pt x="411" y="1747"/>
                </a:lnTo>
                <a:lnTo>
                  <a:pt x="397" y="1743"/>
                </a:lnTo>
                <a:lnTo>
                  <a:pt x="389" y="1740"/>
                </a:lnTo>
                <a:lnTo>
                  <a:pt x="389" y="1740"/>
                </a:lnTo>
                <a:lnTo>
                  <a:pt x="384" y="1736"/>
                </a:lnTo>
                <a:lnTo>
                  <a:pt x="381" y="1730"/>
                </a:lnTo>
                <a:lnTo>
                  <a:pt x="379" y="1723"/>
                </a:lnTo>
                <a:lnTo>
                  <a:pt x="376" y="1716"/>
                </a:lnTo>
                <a:lnTo>
                  <a:pt x="375" y="1702"/>
                </a:lnTo>
                <a:lnTo>
                  <a:pt x="374" y="1690"/>
                </a:lnTo>
                <a:lnTo>
                  <a:pt x="374" y="1690"/>
                </a:lnTo>
                <a:lnTo>
                  <a:pt x="370" y="1671"/>
                </a:lnTo>
                <a:lnTo>
                  <a:pt x="364" y="1643"/>
                </a:lnTo>
                <a:lnTo>
                  <a:pt x="354" y="1605"/>
                </a:lnTo>
                <a:lnTo>
                  <a:pt x="354" y="1605"/>
                </a:lnTo>
                <a:lnTo>
                  <a:pt x="354" y="1598"/>
                </a:lnTo>
                <a:lnTo>
                  <a:pt x="353" y="1583"/>
                </a:lnTo>
                <a:lnTo>
                  <a:pt x="353" y="1574"/>
                </a:lnTo>
                <a:lnTo>
                  <a:pt x="354" y="1566"/>
                </a:lnTo>
                <a:lnTo>
                  <a:pt x="356" y="1559"/>
                </a:lnTo>
                <a:lnTo>
                  <a:pt x="359" y="1556"/>
                </a:lnTo>
                <a:lnTo>
                  <a:pt x="359" y="1556"/>
                </a:lnTo>
                <a:lnTo>
                  <a:pt x="365" y="1549"/>
                </a:lnTo>
                <a:lnTo>
                  <a:pt x="369" y="1543"/>
                </a:lnTo>
                <a:lnTo>
                  <a:pt x="371" y="1538"/>
                </a:lnTo>
                <a:lnTo>
                  <a:pt x="374" y="1536"/>
                </a:lnTo>
                <a:lnTo>
                  <a:pt x="374" y="1536"/>
                </a:lnTo>
                <a:lnTo>
                  <a:pt x="375" y="1531"/>
                </a:lnTo>
                <a:lnTo>
                  <a:pt x="375" y="1517"/>
                </a:lnTo>
                <a:lnTo>
                  <a:pt x="375" y="1479"/>
                </a:lnTo>
                <a:lnTo>
                  <a:pt x="374" y="1421"/>
                </a:lnTo>
                <a:lnTo>
                  <a:pt x="334" y="1238"/>
                </a:lnTo>
                <a:lnTo>
                  <a:pt x="309" y="1243"/>
                </a:lnTo>
                <a:lnTo>
                  <a:pt x="324" y="1426"/>
                </a:lnTo>
                <a:lnTo>
                  <a:pt x="324" y="1526"/>
                </a:lnTo>
                <a:lnTo>
                  <a:pt x="319" y="1630"/>
                </a:lnTo>
                <a:lnTo>
                  <a:pt x="334" y="1690"/>
                </a:lnTo>
                <a:lnTo>
                  <a:pt x="334" y="1690"/>
                </a:lnTo>
                <a:lnTo>
                  <a:pt x="339" y="1700"/>
                </a:lnTo>
                <a:lnTo>
                  <a:pt x="343" y="1708"/>
                </a:lnTo>
                <a:lnTo>
                  <a:pt x="344" y="1712"/>
                </a:lnTo>
                <a:lnTo>
                  <a:pt x="344" y="1715"/>
                </a:lnTo>
                <a:lnTo>
                  <a:pt x="344" y="1715"/>
                </a:lnTo>
                <a:lnTo>
                  <a:pt x="341" y="1718"/>
                </a:lnTo>
                <a:lnTo>
                  <a:pt x="339" y="1722"/>
                </a:lnTo>
                <a:lnTo>
                  <a:pt x="334" y="1730"/>
                </a:lnTo>
                <a:lnTo>
                  <a:pt x="334" y="1730"/>
                </a:lnTo>
                <a:lnTo>
                  <a:pt x="334" y="1731"/>
                </a:lnTo>
                <a:lnTo>
                  <a:pt x="335" y="1735"/>
                </a:lnTo>
                <a:lnTo>
                  <a:pt x="338" y="1737"/>
                </a:lnTo>
                <a:lnTo>
                  <a:pt x="339" y="1742"/>
                </a:lnTo>
                <a:lnTo>
                  <a:pt x="339" y="1746"/>
                </a:lnTo>
                <a:lnTo>
                  <a:pt x="337" y="1751"/>
                </a:lnTo>
                <a:lnTo>
                  <a:pt x="332" y="1754"/>
                </a:lnTo>
                <a:lnTo>
                  <a:pt x="324" y="1759"/>
                </a:lnTo>
                <a:lnTo>
                  <a:pt x="324" y="1759"/>
                </a:lnTo>
                <a:lnTo>
                  <a:pt x="313" y="1763"/>
                </a:lnTo>
                <a:lnTo>
                  <a:pt x="299" y="1768"/>
                </a:lnTo>
                <a:lnTo>
                  <a:pt x="271" y="1774"/>
                </a:lnTo>
                <a:lnTo>
                  <a:pt x="246" y="1778"/>
                </a:lnTo>
                <a:lnTo>
                  <a:pt x="235" y="1779"/>
                </a:lnTo>
                <a:lnTo>
                  <a:pt x="235" y="1779"/>
                </a:lnTo>
                <a:lnTo>
                  <a:pt x="223" y="1779"/>
                </a:lnTo>
                <a:lnTo>
                  <a:pt x="200" y="1778"/>
                </a:lnTo>
                <a:lnTo>
                  <a:pt x="176" y="1778"/>
                </a:lnTo>
                <a:lnTo>
                  <a:pt x="166" y="1777"/>
                </a:lnTo>
                <a:lnTo>
                  <a:pt x="160" y="1774"/>
                </a:lnTo>
                <a:lnTo>
                  <a:pt x="160" y="1774"/>
                </a:lnTo>
                <a:lnTo>
                  <a:pt x="159" y="1772"/>
                </a:lnTo>
                <a:lnTo>
                  <a:pt x="159" y="1769"/>
                </a:lnTo>
                <a:lnTo>
                  <a:pt x="164" y="1759"/>
                </a:lnTo>
                <a:lnTo>
                  <a:pt x="173" y="1746"/>
                </a:lnTo>
                <a:lnTo>
                  <a:pt x="184" y="1731"/>
                </a:lnTo>
                <a:lnTo>
                  <a:pt x="207" y="1703"/>
                </a:lnTo>
                <a:lnTo>
                  <a:pt x="220" y="1690"/>
                </a:lnTo>
                <a:lnTo>
                  <a:pt x="220" y="1690"/>
                </a:lnTo>
                <a:lnTo>
                  <a:pt x="221" y="1687"/>
                </a:lnTo>
                <a:lnTo>
                  <a:pt x="221" y="1685"/>
                </a:lnTo>
                <a:lnTo>
                  <a:pt x="220" y="1676"/>
                </a:lnTo>
                <a:lnTo>
                  <a:pt x="215" y="1665"/>
                </a:lnTo>
                <a:lnTo>
                  <a:pt x="215" y="1585"/>
                </a:lnTo>
                <a:lnTo>
                  <a:pt x="215" y="1585"/>
                </a:lnTo>
                <a:lnTo>
                  <a:pt x="195" y="1297"/>
                </a:lnTo>
                <a:lnTo>
                  <a:pt x="175" y="1228"/>
                </a:lnTo>
                <a:lnTo>
                  <a:pt x="155" y="1128"/>
                </a:lnTo>
                <a:lnTo>
                  <a:pt x="135" y="979"/>
                </a:lnTo>
                <a:lnTo>
                  <a:pt x="135" y="979"/>
                </a:lnTo>
                <a:lnTo>
                  <a:pt x="128" y="995"/>
                </a:lnTo>
                <a:lnTo>
                  <a:pt x="120" y="1010"/>
                </a:lnTo>
                <a:lnTo>
                  <a:pt x="115" y="1018"/>
                </a:lnTo>
                <a:lnTo>
                  <a:pt x="110" y="1024"/>
                </a:lnTo>
                <a:lnTo>
                  <a:pt x="110" y="1024"/>
                </a:lnTo>
                <a:lnTo>
                  <a:pt x="102" y="1033"/>
                </a:lnTo>
                <a:lnTo>
                  <a:pt x="96" y="1036"/>
                </a:lnTo>
                <a:lnTo>
                  <a:pt x="89" y="1038"/>
                </a:lnTo>
                <a:lnTo>
                  <a:pt x="81" y="1039"/>
                </a:lnTo>
                <a:lnTo>
                  <a:pt x="81" y="1039"/>
                </a:lnTo>
                <a:lnTo>
                  <a:pt x="74" y="1039"/>
                </a:lnTo>
                <a:lnTo>
                  <a:pt x="66" y="1035"/>
                </a:lnTo>
                <a:lnTo>
                  <a:pt x="48" y="1026"/>
                </a:lnTo>
                <a:lnTo>
                  <a:pt x="32" y="1018"/>
                </a:lnTo>
                <a:lnTo>
                  <a:pt x="26" y="1014"/>
                </a:lnTo>
                <a:lnTo>
                  <a:pt x="26" y="974"/>
                </a:lnTo>
                <a:lnTo>
                  <a:pt x="26" y="974"/>
                </a:lnTo>
                <a:lnTo>
                  <a:pt x="22" y="974"/>
                </a:lnTo>
                <a:lnTo>
                  <a:pt x="16" y="973"/>
                </a:lnTo>
                <a:lnTo>
                  <a:pt x="11" y="973"/>
                </a:lnTo>
                <a:lnTo>
                  <a:pt x="7" y="970"/>
                </a:lnTo>
                <a:lnTo>
                  <a:pt x="4" y="968"/>
                </a:lnTo>
                <a:lnTo>
                  <a:pt x="1" y="964"/>
                </a:lnTo>
                <a:lnTo>
                  <a:pt x="1" y="964"/>
                </a:lnTo>
                <a:lnTo>
                  <a:pt x="0" y="959"/>
                </a:lnTo>
                <a:lnTo>
                  <a:pt x="0" y="952"/>
                </a:lnTo>
                <a:lnTo>
                  <a:pt x="2" y="938"/>
                </a:lnTo>
                <a:lnTo>
                  <a:pt x="6" y="919"/>
                </a:lnTo>
                <a:lnTo>
                  <a:pt x="26" y="860"/>
                </a:lnTo>
                <a:lnTo>
                  <a:pt x="26" y="681"/>
                </a:lnTo>
                <a:lnTo>
                  <a:pt x="26" y="681"/>
                </a:lnTo>
                <a:lnTo>
                  <a:pt x="31" y="615"/>
                </a:lnTo>
                <a:lnTo>
                  <a:pt x="33" y="570"/>
                </a:lnTo>
                <a:lnTo>
                  <a:pt x="36" y="547"/>
                </a:lnTo>
                <a:lnTo>
                  <a:pt x="36" y="547"/>
                </a:lnTo>
                <a:lnTo>
                  <a:pt x="40" y="513"/>
                </a:lnTo>
                <a:lnTo>
                  <a:pt x="45" y="445"/>
                </a:lnTo>
                <a:lnTo>
                  <a:pt x="50" y="408"/>
                </a:lnTo>
                <a:lnTo>
                  <a:pt x="53" y="375"/>
                </a:lnTo>
                <a:lnTo>
                  <a:pt x="57" y="350"/>
                </a:lnTo>
                <a:lnTo>
                  <a:pt x="58" y="342"/>
                </a:lnTo>
                <a:lnTo>
                  <a:pt x="61" y="338"/>
                </a:lnTo>
                <a:lnTo>
                  <a:pt x="61" y="338"/>
                </a:lnTo>
                <a:lnTo>
                  <a:pt x="67" y="332"/>
                </a:lnTo>
                <a:lnTo>
                  <a:pt x="79" y="324"/>
                </a:lnTo>
                <a:lnTo>
                  <a:pt x="109" y="307"/>
                </a:lnTo>
                <a:lnTo>
                  <a:pt x="150" y="283"/>
                </a:lnTo>
                <a:lnTo>
                  <a:pt x="195" y="283"/>
                </a:lnTo>
                <a:lnTo>
                  <a:pt x="240" y="263"/>
                </a:lnTo>
                <a:lnTo>
                  <a:pt x="245" y="244"/>
                </a:lnTo>
                <a:lnTo>
                  <a:pt x="245" y="244"/>
                </a:lnTo>
                <a:lnTo>
                  <a:pt x="242" y="242"/>
                </a:lnTo>
                <a:lnTo>
                  <a:pt x="237" y="237"/>
                </a:lnTo>
                <a:lnTo>
                  <a:pt x="233" y="234"/>
                </a:lnTo>
                <a:lnTo>
                  <a:pt x="232" y="230"/>
                </a:lnTo>
                <a:lnTo>
                  <a:pt x="230" y="225"/>
                </a:lnTo>
                <a:lnTo>
                  <a:pt x="230" y="219"/>
                </a:lnTo>
                <a:lnTo>
                  <a:pt x="230" y="219"/>
                </a:lnTo>
                <a:lnTo>
                  <a:pt x="232" y="206"/>
                </a:lnTo>
                <a:lnTo>
                  <a:pt x="235" y="195"/>
                </a:lnTo>
                <a:lnTo>
                  <a:pt x="240" y="184"/>
                </a:lnTo>
                <a:lnTo>
                  <a:pt x="235" y="154"/>
                </a:lnTo>
                <a:lnTo>
                  <a:pt x="235" y="154"/>
                </a:lnTo>
                <a:lnTo>
                  <a:pt x="226" y="155"/>
                </a:lnTo>
                <a:lnTo>
                  <a:pt x="217" y="155"/>
                </a:lnTo>
                <a:lnTo>
                  <a:pt x="214" y="155"/>
                </a:lnTo>
                <a:lnTo>
                  <a:pt x="210" y="154"/>
                </a:lnTo>
                <a:lnTo>
                  <a:pt x="210" y="154"/>
                </a:lnTo>
                <a:lnTo>
                  <a:pt x="209" y="153"/>
                </a:lnTo>
                <a:lnTo>
                  <a:pt x="207" y="152"/>
                </a:lnTo>
                <a:lnTo>
                  <a:pt x="207" y="147"/>
                </a:lnTo>
                <a:lnTo>
                  <a:pt x="207" y="142"/>
                </a:lnTo>
                <a:lnTo>
                  <a:pt x="209" y="136"/>
                </a:lnTo>
                <a:lnTo>
                  <a:pt x="212" y="124"/>
                </a:lnTo>
                <a:lnTo>
                  <a:pt x="215" y="119"/>
                </a:lnTo>
                <a:lnTo>
                  <a:pt x="215" y="119"/>
                </a:lnTo>
                <a:close/>
              </a:path>
            </a:pathLst>
          </a:custGeom>
          <a:gradFill>
            <a:gsLst>
              <a:gs pos="0">
                <a:srgbClr val="00B050"/>
              </a:gs>
              <a:gs pos="100000">
                <a:srgbClr val="003300"/>
              </a:gs>
            </a:gsLst>
            <a:lin ang="5400000" scaled="1"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0"/>
          <p:cNvSpPr>
            <a:spLocks/>
          </p:cNvSpPr>
          <p:nvPr/>
        </p:nvSpPr>
        <p:spPr bwMode="auto">
          <a:xfrm>
            <a:off x="6394623" y="2704852"/>
            <a:ext cx="673612" cy="1682704"/>
          </a:xfrm>
          <a:custGeom>
            <a:avLst/>
            <a:gdLst>
              <a:gd name="T0" fmla="*/ 267 w 763"/>
              <a:gd name="T1" fmla="*/ 27 h 1906"/>
              <a:gd name="T2" fmla="*/ 286 w 763"/>
              <a:gd name="T3" fmla="*/ 94 h 1906"/>
              <a:gd name="T4" fmla="*/ 237 w 763"/>
              <a:gd name="T5" fmla="*/ 135 h 1906"/>
              <a:gd name="T6" fmla="*/ 286 w 763"/>
              <a:gd name="T7" fmla="*/ 174 h 1906"/>
              <a:gd name="T8" fmla="*/ 278 w 763"/>
              <a:gd name="T9" fmla="*/ 191 h 1906"/>
              <a:gd name="T10" fmla="*/ 295 w 763"/>
              <a:gd name="T11" fmla="*/ 232 h 1906"/>
              <a:gd name="T12" fmla="*/ 316 w 763"/>
              <a:gd name="T13" fmla="*/ 260 h 1906"/>
              <a:gd name="T14" fmla="*/ 343 w 763"/>
              <a:gd name="T15" fmla="*/ 313 h 1906"/>
              <a:gd name="T16" fmla="*/ 234 w 763"/>
              <a:gd name="T17" fmla="*/ 338 h 1906"/>
              <a:gd name="T18" fmla="*/ 170 w 763"/>
              <a:gd name="T19" fmla="*/ 373 h 1906"/>
              <a:gd name="T20" fmla="*/ 142 w 763"/>
              <a:gd name="T21" fmla="*/ 405 h 1906"/>
              <a:gd name="T22" fmla="*/ 49 w 763"/>
              <a:gd name="T23" fmla="*/ 427 h 1906"/>
              <a:gd name="T24" fmla="*/ 16 w 763"/>
              <a:gd name="T25" fmla="*/ 411 h 1906"/>
              <a:gd name="T26" fmla="*/ 0 w 763"/>
              <a:gd name="T27" fmla="*/ 436 h 1906"/>
              <a:gd name="T28" fmla="*/ 102 w 763"/>
              <a:gd name="T29" fmla="*/ 610 h 1906"/>
              <a:gd name="T30" fmla="*/ 63 w 763"/>
              <a:gd name="T31" fmla="*/ 638 h 1906"/>
              <a:gd name="T32" fmla="*/ 58 w 763"/>
              <a:gd name="T33" fmla="*/ 672 h 1906"/>
              <a:gd name="T34" fmla="*/ 62 w 763"/>
              <a:gd name="T35" fmla="*/ 703 h 1906"/>
              <a:gd name="T36" fmla="*/ 102 w 763"/>
              <a:gd name="T37" fmla="*/ 734 h 1906"/>
              <a:gd name="T38" fmla="*/ 165 w 763"/>
              <a:gd name="T39" fmla="*/ 725 h 1906"/>
              <a:gd name="T40" fmla="*/ 196 w 763"/>
              <a:gd name="T41" fmla="*/ 720 h 1906"/>
              <a:gd name="T42" fmla="*/ 205 w 763"/>
              <a:gd name="T43" fmla="*/ 834 h 1906"/>
              <a:gd name="T44" fmla="*/ 185 w 763"/>
              <a:gd name="T45" fmla="*/ 1000 h 1906"/>
              <a:gd name="T46" fmla="*/ 158 w 763"/>
              <a:gd name="T47" fmla="*/ 1153 h 1906"/>
              <a:gd name="T48" fmla="*/ 129 w 763"/>
              <a:gd name="T49" fmla="*/ 1232 h 1906"/>
              <a:gd name="T50" fmla="*/ 133 w 763"/>
              <a:gd name="T51" fmla="*/ 1261 h 1906"/>
              <a:gd name="T52" fmla="*/ 219 w 763"/>
              <a:gd name="T53" fmla="*/ 1305 h 1906"/>
              <a:gd name="T54" fmla="*/ 218 w 763"/>
              <a:gd name="T55" fmla="*/ 1503 h 1906"/>
              <a:gd name="T56" fmla="*/ 237 w 763"/>
              <a:gd name="T57" fmla="*/ 1648 h 1906"/>
              <a:gd name="T58" fmla="*/ 243 w 763"/>
              <a:gd name="T59" fmla="*/ 1814 h 1906"/>
              <a:gd name="T60" fmla="*/ 231 w 763"/>
              <a:gd name="T61" fmla="*/ 1861 h 1906"/>
              <a:gd name="T62" fmla="*/ 223 w 763"/>
              <a:gd name="T63" fmla="*/ 1901 h 1906"/>
              <a:gd name="T64" fmla="*/ 317 w 763"/>
              <a:gd name="T65" fmla="*/ 1904 h 1906"/>
              <a:gd name="T66" fmla="*/ 415 w 763"/>
              <a:gd name="T67" fmla="*/ 1780 h 1906"/>
              <a:gd name="T68" fmla="*/ 414 w 763"/>
              <a:gd name="T69" fmla="*/ 1574 h 1906"/>
              <a:gd name="T70" fmla="*/ 487 w 763"/>
              <a:gd name="T71" fmla="*/ 1749 h 1906"/>
              <a:gd name="T72" fmla="*/ 535 w 763"/>
              <a:gd name="T73" fmla="*/ 1856 h 1906"/>
              <a:gd name="T74" fmla="*/ 541 w 763"/>
              <a:gd name="T75" fmla="*/ 1904 h 1906"/>
              <a:gd name="T76" fmla="*/ 725 w 763"/>
              <a:gd name="T77" fmla="*/ 1904 h 1906"/>
              <a:gd name="T78" fmla="*/ 729 w 763"/>
              <a:gd name="T79" fmla="*/ 1879 h 1906"/>
              <a:gd name="T80" fmla="*/ 669 w 763"/>
              <a:gd name="T81" fmla="*/ 1857 h 1906"/>
              <a:gd name="T82" fmla="*/ 647 w 763"/>
              <a:gd name="T83" fmla="*/ 1637 h 1906"/>
              <a:gd name="T84" fmla="*/ 667 w 763"/>
              <a:gd name="T85" fmla="*/ 1117 h 1906"/>
              <a:gd name="T86" fmla="*/ 723 w 763"/>
              <a:gd name="T87" fmla="*/ 1127 h 1906"/>
              <a:gd name="T88" fmla="*/ 744 w 763"/>
              <a:gd name="T89" fmla="*/ 1103 h 1906"/>
              <a:gd name="T90" fmla="*/ 749 w 763"/>
              <a:gd name="T91" fmla="*/ 1087 h 1906"/>
              <a:gd name="T92" fmla="*/ 729 w 763"/>
              <a:gd name="T93" fmla="*/ 536 h 1906"/>
              <a:gd name="T94" fmla="*/ 720 w 763"/>
              <a:gd name="T95" fmla="*/ 404 h 1906"/>
              <a:gd name="T96" fmla="*/ 650 w 763"/>
              <a:gd name="T97" fmla="*/ 364 h 1906"/>
              <a:gd name="T98" fmla="*/ 632 w 763"/>
              <a:gd name="T99" fmla="*/ 339 h 1906"/>
              <a:gd name="T100" fmla="*/ 612 w 763"/>
              <a:gd name="T101" fmla="*/ 325 h 1906"/>
              <a:gd name="T102" fmla="*/ 525 w 763"/>
              <a:gd name="T103" fmla="*/ 269 h 1906"/>
              <a:gd name="T104" fmla="*/ 543 w 763"/>
              <a:gd name="T105" fmla="*/ 201 h 1906"/>
              <a:gd name="T106" fmla="*/ 535 w 763"/>
              <a:gd name="T107" fmla="*/ 159 h 1906"/>
              <a:gd name="T108" fmla="*/ 558 w 763"/>
              <a:gd name="T109" fmla="*/ 126 h 1906"/>
              <a:gd name="T110" fmla="*/ 545 w 763"/>
              <a:gd name="T111" fmla="*/ 116 h 1906"/>
              <a:gd name="T112" fmla="*/ 571 w 763"/>
              <a:gd name="T113" fmla="*/ 77 h 1906"/>
              <a:gd name="T114" fmla="*/ 544 w 763"/>
              <a:gd name="T115" fmla="*/ 41 h 1906"/>
              <a:gd name="T116" fmla="*/ 468 w 763"/>
              <a:gd name="T117" fmla="*/ 8 h 1906"/>
              <a:gd name="T118" fmla="*/ 304 w 763"/>
              <a:gd name="T119" fmla="*/ 2 h 1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63" h="1906">
                <a:moveTo>
                  <a:pt x="280" y="8"/>
                </a:moveTo>
                <a:lnTo>
                  <a:pt x="280" y="8"/>
                </a:lnTo>
                <a:lnTo>
                  <a:pt x="272" y="13"/>
                </a:lnTo>
                <a:lnTo>
                  <a:pt x="268" y="20"/>
                </a:lnTo>
                <a:lnTo>
                  <a:pt x="267" y="23"/>
                </a:lnTo>
                <a:lnTo>
                  <a:pt x="267" y="27"/>
                </a:lnTo>
                <a:lnTo>
                  <a:pt x="268" y="32"/>
                </a:lnTo>
                <a:lnTo>
                  <a:pt x="269" y="36"/>
                </a:lnTo>
                <a:lnTo>
                  <a:pt x="269" y="36"/>
                </a:lnTo>
                <a:lnTo>
                  <a:pt x="280" y="58"/>
                </a:lnTo>
                <a:lnTo>
                  <a:pt x="286" y="71"/>
                </a:lnTo>
                <a:lnTo>
                  <a:pt x="286" y="94"/>
                </a:lnTo>
                <a:lnTo>
                  <a:pt x="286" y="94"/>
                </a:lnTo>
                <a:lnTo>
                  <a:pt x="259" y="113"/>
                </a:lnTo>
                <a:lnTo>
                  <a:pt x="242" y="128"/>
                </a:lnTo>
                <a:lnTo>
                  <a:pt x="237" y="133"/>
                </a:lnTo>
                <a:lnTo>
                  <a:pt x="237" y="134"/>
                </a:lnTo>
                <a:lnTo>
                  <a:pt x="237" y="135"/>
                </a:lnTo>
                <a:lnTo>
                  <a:pt x="237" y="135"/>
                </a:lnTo>
                <a:lnTo>
                  <a:pt x="242" y="137"/>
                </a:lnTo>
                <a:lnTo>
                  <a:pt x="249" y="138"/>
                </a:lnTo>
                <a:lnTo>
                  <a:pt x="264" y="140"/>
                </a:lnTo>
                <a:lnTo>
                  <a:pt x="286" y="142"/>
                </a:lnTo>
                <a:lnTo>
                  <a:pt x="286" y="174"/>
                </a:lnTo>
                <a:lnTo>
                  <a:pt x="286" y="174"/>
                </a:lnTo>
                <a:lnTo>
                  <a:pt x="283" y="175"/>
                </a:lnTo>
                <a:lnTo>
                  <a:pt x="281" y="179"/>
                </a:lnTo>
                <a:lnTo>
                  <a:pt x="278" y="182"/>
                </a:lnTo>
                <a:lnTo>
                  <a:pt x="278" y="186"/>
                </a:lnTo>
                <a:lnTo>
                  <a:pt x="278" y="191"/>
                </a:lnTo>
                <a:lnTo>
                  <a:pt x="280" y="196"/>
                </a:lnTo>
                <a:lnTo>
                  <a:pt x="280" y="196"/>
                </a:lnTo>
                <a:lnTo>
                  <a:pt x="286" y="220"/>
                </a:lnTo>
                <a:lnTo>
                  <a:pt x="290" y="229"/>
                </a:lnTo>
                <a:lnTo>
                  <a:pt x="293" y="231"/>
                </a:lnTo>
                <a:lnTo>
                  <a:pt x="295" y="232"/>
                </a:lnTo>
                <a:lnTo>
                  <a:pt x="295" y="232"/>
                </a:lnTo>
                <a:lnTo>
                  <a:pt x="300" y="232"/>
                </a:lnTo>
                <a:lnTo>
                  <a:pt x="304" y="233"/>
                </a:lnTo>
                <a:lnTo>
                  <a:pt x="308" y="235"/>
                </a:lnTo>
                <a:lnTo>
                  <a:pt x="308" y="235"/>
                </a:lnTo>
                <a:lnTo>
                  <a:pt x="316" y="260"/>
                </a:lnTo>
                <a:lnTo>
                  <a:pt x="322" y="281"/>
                </a:lnTo>
                <a:lnTo>
                  <a:pt x="326" y="289"/>
                </a:lnTo>
                <a:lnTo>
                  <a:pt x="330" y="295"/>
                </a:lnTo>
                <a:lnTo>
                  <a:pt x="330" y="295"/>
                </a:lnTo>
                <a:lnTo>
                  <a:pt x="338" y="306"/>
                </a:lnTo>
                <a:lnTo>
                  <a:pt x="343" y="313"/>
                </a:lnTo>
                <a:lnTo>
                  <a:pt x="347" y="321"/>
                </a:lnTo>
                <a:lnTo>
                  <a:pt x="347" y="321"/>
                </a:lnTo>
                <a:lnTo>
                  <a:pt x="298" y="326"/>
                </a:lnTo>
                <a:lnTo>
                  <a:pt x="260" y="331"/>
                </a:lnTo>
                <a:lnTo>
                  <a:pt x="245" y="334"/>
                </a:lnTo>
                <a:lnTo>
                  <a:pt x="234" y="338"/>
                </a:lnTo>
                <a:lnTo>
                  <a:pt x="234" y="338"/>
                </a:lnTo>
                <a:lnTo>
                  <a:pt x="194" y="356"/>
                </a:lnTo>
                <a:lnTo>
                  <a:pt x="178" y="366"/>
                </a:lnTo>
                <a:lnTo>
                  <a:pt x="173" y="370"/>
                </a:lnTo>
                <a:lnTo>
                  <a:pt x="170" y="373"/>
                </a:lnTo>
                <a:lnTo>
                  <a:pt x="170" y="373"/>
                </a:lnTo>
                <a:lnTo>
                  <a:pt x="169" y="377"/>
                </a:lnTo>
                <a:lnTo>
                  <a:pt x="166" y="380"/>
                </a:lnTo>
                <a:lnTo>
                  <a:pt x="157" y="389"/>
                </a:lnTo>
                <a:lnTo>
                  <a:pt x="147" y="398"/>
                </a:lnTo>
                <a:lnTo>
                  <a:pt x="142" y="405"/>
                </a:lnTo>
                <a:lnTo>
                  <a:pt x="142" y="405"/>
                </a:lnTo>
                <a:lnTo>
                  <a:pt x="139" y="414"/>
                </a:lnTo>
                <a:lnTo>
                  <a:pt x="135" y="429"/>
                </a:lnTo>
                <a:lnTo>
                  <a:pt x="131" y="450"/>
                </a:lnTo>
                <a:lnTo>
                  <a:pt x="129" y="534"/>
                </a:lnTo>
                <a:lnTo>
                  <a:pt x="129" y="549"/>
                </a:lnTo>
                <a:lnTo>
                  <a:pt x="49" y="427"/>
                </a:lnTo>
                <a:lnTo>
                  <a:pt x="49" y="427"/>
                </a:lnTo>
                <a:lnTo>
                  <a:pt x="45" y="423"/>
                </a:lnTo>
                <a:lnTo>
                  <a:pt x="36" y="415"/>
                </a:lnTo>
                <a:lnTo>
                  <a:pt x="29" y="413"/>
                </a:lnTo>
                <a:lnTo>
                  <a:pt x="23" y="411"/>
                </a:lnTo>
                <a:lnTo>
                  <a:pt x="16" y="411"/>
                </a:lnTo>
                <a:lnTo>
                  <a:pt x="14" y="413"/>
                </a:lnTo>
                <a:lnTo>
                  <a:pt x="10" y="415"/>
                </a:lnTo>
                <a:lnTo>
                  <a:pt x="10" y="415"/>
                </a:lnTo>
                <a:lnTo>
                  <a:pt x="5" y="420"/>
                </a:lnTo>
                <a:lnTo>
                  <a:pt x="1" y="428"/>
                </a:lnTo>
                <a:lnTo>
                  <a:pt x="0" y="436"/>
                </a:lnTo>
                <a:lnTo>
                  <a:pt x="0" y="444"/>
                </a:lnTo>
                <a:lnTo>
                  <a:pt x="2" y="458"/>
                </a:lnTo>
                <a:lnTo>
                  <a:pt x="4" y="463"/>
                </a:lnTo>
                <a:lnTo>
                  <a:pt x="129" y="604"/>
                </a:lnTo>
                <a:lnTo>
                  <a:pt x="129" y="604"/>
                </a:lnTo>
                <a:lnTo>
                  <a:pt x="102" y="610"/>
                </a:lnTo>
                <a:lnTo>
                  <a:pt x="82" y="616"/>
                </a:lnTo>
                <a:lnTo>
                  <a:pt x="74" y="619"/>
                </a:lnTo>
                <a:lnTo>
                  <a:pt x="71" y="623"/>
                </a:lnTo>
                <a:lnTo>
                  <a:pt x="71" y="623"/>
                </a:lnTo>
                <a:lnTo>
                  <a:pt x="67" y="631"/>
                </a:lnTo>
                <a:lnTo>
                  <a:pt x="63" y="638"/>
                </a:lnTo>
                <a:lnTo>
                  <a:pt x="60" y="646"/>
                </a:lnTo>
                <a:lnTo>
                  <a:pt x="62" y="655"/>
                </a:lnTo>
                <a:lnTo>
                  <a:pt x="62" y="655"/>
                </a:lnTo>
                <a:lnTo>
                  <a:pt x="62" y="659"/>
                </a:lnTo>
                <a:lnTo>
                  <a:pt x="60" y="663"/>
                </a:lnTo>
                <a:lnTo>
                  <a:pt x="58" y="672"/>
                </a:lnTo>
                <a:lnTo>
                  <a:pt x="54" y="680"/>
                </a:lnTo>
                <a:lnTo>
                  <a:pt x="54" y="685"/>
                </a:lnTo>
                <a:lnTo>
                  <a:pt x="55" y="690"/>
                </a:lnTo>
                <a:lnTo>
                  <a:pt x="55" y="690"/>
                </a:lnTo>
                <a:lnTo>
                  <a:pt x="58" y="696"/>
                </a:lnTo>
                <a:lnTo>
                  <a:pt x="62" y="703"/>
                </a:lnTo>
                <a:lnTo>
                  <a:pt x="67" y="709"/>
                </a:lnTo>
                <a:lnTo>
                  <a:pt x="73" y="716"/>
                </a:lnTo>
                <a:lnTo>
                  <a:pt x="86" y="726"/>
                </a:lnTo>
                <a:lnTo>
                  <a:pt x="96" y="733"/>
                </a:lnTo>
                <a:lnTo>
                  <a:pt x="96" y="733"/>
                </a:lnTo>
                <a:lnTo>
                  <a:pt x="102" y="734"/>
                </a:lnTo>
                <a:lnTo>
                  <a:pt x="108" y="734"/>
                </a:lnTo>
                <a:lnTo>
                  <a:pt x="124" y="733"/>
                </a:lnTo>
                <a:lnTo>
                  <a:pt x="154" y="729"/>
                </a:lnTo>
                <a:lnTo>
                  <a:pt x="154" y="729"/>
                </a:lnTo>
                <a:lnTo>
                  <a:pt x="160" y="727"/>
                </a:lnTo>
                <a:lnTo>
                  <a:pt x="165" y="725"/>
                </a:lnTo>
                <a:lnTo>
                  <a:pt x="176" y="720"/>
                </a:lnTo>
                <a:lnTo>
                  <a:pt x="182" y="717"/>
                </a:lnTo>
                <a:lnTo>
                  <a:pt x="187" y="716"/>
                </a:lnTo>
                <a:lnTo>
                  <a:pt x="192" y="717"/>
                </a:lnTo>
                <a:lnTo>
                  <a:pt x="196" y="720"/>
                </a:lnTo>
                <a:lnTo>
                  <a:pt x="196" y="720"/>
                </a:lnTo>
                <a:lnTo>
                  <a:pt x="205" y="730"/>
                </a:lnTo>
                <a:lnTo>
                  <a:pt x="214" y="743"/>
                </a:lnTo>
                <a:lnTo>
                  <a:pt x="224" y="758"/>
                </a:lnTo>
                <a:lnTo>
                  <a:pt x="215" y="784"/>
                </a:lnTo>
                <a:lnTo>
                  <a:pt x="218" y="822"/>
                </a:lnTo>
                <a:lnTo>
                  <a:pt x="205" y="834"/>
                </a:lnTo>
                <a:lnTo>
                  <a:pt x="196" y="896"/>
                </a:lnTo>
                <a:lnTo>
                  <a:pt x="205" y="909"/>
                </a:lnTo>
                <a:lnTo>
                  <a:pt x="202" y="951"/>
                </a:lnTo>
                <a:lnTo>
                  <a:pt x="202" y="951"/>
                </a:lnTo>
                <a:lnTo>
                  <a:pt x="192" y="979"/>
                </a:lnTo>
                <a:lnTo>
                  <a:pt x="185" y="1000"/>
                </a:lnTo>
                <a:lnTo>
                  <a:pt x="183" y="1007"/>
                </a:lnTo>
                <a:lnTo>
                  <a:pt x="183" y="1011"/>
                </a:lnTo>
                <a:lnTo>
                  <a:pt x="183" y="1011"/>
                </a:lnTo>
                <a:lnTo>
                  <a:pt x="179" y="1040"/>
                </a:lnTo>
                <a:lnTo>
                  <a:pt x="169" y="1096"/>
                </a:lnTo>
                <a:lnTo>
                  <a:pt x="158" y="1153"/>
                </a:lnTo>
                <a:lnTo>
                  <a:pt x="154" y="1181"/>
                </a:lnTo>
                <a:lnTo>
                  <a:pt x="154" y="1181"/>
                </a:lnTo>
                <a:lnTo>
                  <a:pt x="152" y="1187"/>
                </a:lnTo>
                <a:lnTo>
                  <a:pt x="148" y="1196"/>
                </a:lnTo>
                <a:lnTo>
                  <a:pt x="135" y="1219"/>
                </a:lnTo>
                <a:lnTo>
                  <a:pt x="129" y="1232"/>
                </a:lnTo>
                <a:lnTo>
                  <a:pt x="125" y="1243"/>
                </a:lnTo>
                <a:lnTo>
                  <a:pt x="122" y="1252"/>
                </a:lnTo>
                <a:lnTo>
                  <a:pt x="124" y="1256"/>
                </a:lnTo>
                <a:lnTo>
                  <a:pt x="125" y="1259"/>
                </a:lnTo>
                <a:lnTo>
                  <a:pt x="125" y="1259"/>
                </a:lnTo>
                <a:lnTo>
                  <a:pt x="133" y="1261"/>
                </a:lnTo>
                <a:lnTo>
                  <a:pt x="145" y="1265"/>
                </a:lnTo>
                <a:lnTo>
                  <a:pt x="178" y="1269"/>
                </a:lnTo>
                <a:lnTo>
                  <a:pt x="209" y="1270"/>
                </a:lnTo>
                <a:lnTo>
                  <a:pt x="222" y="1272"/>
                </a:lnTo>
                <a:lnTo>
                  <a:pt x="222" y="1272"/>
                </a:lnTo>
                <a:lnTo>
                  <a:pt x="219" y="1305"/>
                </a:lnTo>
                <a:lnTo>
                  <a:pt x="216" y="1381"/>
                </a:lnTo>
                <a:lnTo>
                  <a:pt x="215" y="1423"/>
                </a:lnTo>
                <a:lnTo>
                  <a:pt x="215" y="1460"/>
                </a:lnTo>
                <a:lnTo>
                  <a:pt x="215" y="1488"/>
                </a:lnTo>
                <a:lnTo>
                  <a:pt x="216" y="1497"/>
                </a:lnTo>
                <a:lnTo>
                  <a:pt x="218" y="1503"/>
                </a:lnTo>
                <a:lnTo>
                  <a:pt x="218" y="1503"/>
                </a:lnTo>
                <a:lnTo>
                  <a:pt x="225" y="1514"/>
                </a:lnTo>
                <a:lnTo>
                  <a:pt x="232" y="1527"/>
                </a:lnTo>
                <a:lnTo>
                  <a:pt x="237" y="1541"/>
                </a:lnTo>
                <a:lnTo>
                  <a:pt x="237" y="1541"/>
                </a:lnTo>
                <a:lnTo>
                  <a:pt x="237" y="1648"/>
                </a:lnTo>
                <a:lnTo>
                  <a:pt x="237" y="1723"/>
                </a:lnTo>
                <a:lnTo>
                  <a:pt x="237" y="1759"/>
                </a:lnTo>
                <a:lnTo>
                  <a:pt x="237" y="1759"/>
                </a:lnTo>
                <a:lnTo>
                  <a:pt x="241" y="1785"/>
                </a:lnTo>
                <a:lnTo>
                  <a:pt x="243" y="1814"/>
                </a:lnTo>
                <a:lnTo>
                  <a:pt x="243" y="1814"/>
                </a:lnTo>
                <a:lnTo>
                  <a:pt x="245" y="1823"/>
                </a:lnTo>
                <a:lnTo>
                  <a:pt x="247" y="1832"/>
                </a:lnTo>
                <a:lnTo>
                  <a:pt x="250" y="1843"/>
                </a:lnTo>
                <a:lnTo>
                  <a:pt x="250" y="1843"/>
                </a:lnTo>
                <a:lnTo>
                  <a:pt x="238" y="1853"/>
                </a:lnTo>
                <a:lnTo>
                  <a:pt x="231" y="1861"/>
                </a:lnTo>
                <a:lnTo>
                  <a:pt x="224" y="1869"/>
                </a:lnTo>
                <a:lnTo>
                  <a:pt x="224" y="1869"/>
                </a:lnTo>
                <a:lnTo>
                  <a:pt x="223" y="1875"/>
                </a:lnTo>
                <a:lnTo>
                  <a:pt x="222" y="1887"/>
                </a:lnTo>
                <a:lnTo>
                  <a:pt x="222" y="1897"/>
                </a:lnTo>
                <a:lnTo>
                  <a:pt x="223" y="1901"/>
                </a:lnTo>
                <a:lnTo>
                  <a:pt x="224" y="1904"/>
                </a:lnTo>
                <a:lnTo>
                  <a:pt x="224" y="1904"/>
                </a:lnTo>
                <a:lnTo>
                  <a:pt x="231" y="1905"/>
                </a:lnTo>
                <a:lnTo>
                  <a:pt x="241" y="1906"/>
                </a:lnTo>
                <a:lnTo>
                  <a:pt x="273" y="1905"/>
                </a:lnTo>
                <a:lnTo>
                  <a:pt x="317" y="1904"/>
                </a:lnTo>
                <a:lnTo>
                  <a:pt x="362" y="1904"/>
                </a:lnTo>
                <a:lnTo>
                  <a:pt x="369" y="1863"/>
                </a:lnTo>
                <a:lnTo>
                  <a:pt x="388" y="1859"/>
                </a:lnTo>
                <a:lnTo>
                  <a:pt x="388" y="1859"/>
                </a:lnTo>
                <a:lnTo>
                  <a:pt x="405" y="1814"/>
                </a:lnTo>
                <a:lnTo>
                  <a:pt x="415" y="1780"/>
                </a:lnTo>
                <a:lnTo>
                  <a:pt x="419" y="1767"/>
                </a:lnTo>
                <a:lnTo>
                  <a:pt x="420" y="1759"/>
                </a:lnTo>
                <a:lnTo>
                  <a:pt x="420" y="1759"/>
                </a:lnTo>
                <a:lnTo>
                  <a:pt x="416" y="1663"/>
                </a:lnTo>
                <a:lnTo>
                  <a:pt x="414" y="1574"/>
                </a:lnTo>
                <a:lnTo>
                  <a:pt x="414" y="1574"/>
                </a:lnTo>
                <a:lnTo>
                  <a:pt x="407" y="1461"/>
                </a:lnTo>
                <a:lnTo>
                  <a:pt x="411" y="1285"/>
                </a:lnTo>
                <a:lnTo>
                  <a:pt x="436" y="1285"/>
                </a:lnTo>
                <a:lnTo>
                  <a:pt x="465" y="1470"/>
                </a:lnTo>
                <a:lnTo>
                  <a:pt x="474" y="1567"/>
                </a:lnTo>
                <a:lnTo>
                  <a:pt x="487" y="1749"/>
                </a:lnTo>
                <a:lnTo>
                  <a:pt x="500" y="1798"/>
                </a:lnTo>
                <a:lnTo>
                  <a:pt x="511" y="1801"/>
                </a:lnTo>
                <a:lnTo>
                  <a:pt x="517" y="1837"/>
                </a:lnTo>
                <a:lnTo>
                  <a:pt x="517" y="1837"/>
                </a:lnTo>
                <a:lnTo>
                  <a:pt x="527" y="1848"/>
                </a:lnTo>
                <a:lnTo>
                  <a:pt x="535" y="1856"/>
                </a:lnTo>
                <a:lnTo>
                  <a:pt x="539" y="1863"/>
                </a:lnTo>
                <a:lnTo>
                  <a:pt x="539" y="1863"/>
                </a:lnTo>
                <a:lnTo>
                  <a:pt x="538" y="1883"/>
                </a:lnTo>
                <a:lnTo>
                  <a:pt x="539" y="1896"/>
                </a:lnTo>
                <a:lnTo>
                  <a:pt x="540" y="1901"/>
                </a:lnTo>
                <a:lnTo>
                  <a:pt x="541" y="1904"/>
                </a:lnTo>
                <a:lnTo>
                  <a:pt x="541" y="1904"/>
                </a:lnTo>
                <a:lnTo>
                  <a:pt x="574" y="1905"/>
                </a:lnTo>
                <a:lnTo>
                  <a:pt x="636" y="1905"/>
                </a:lnTo>
                <a:lnTo>
                  <a:pt x="698" y="1905"/>
                </a:lnTo>
                <a:lnTo>
                  <a:pt x="717" y="1904"/>
                </a:lnTo>
                <a:lnTo>
                  <a:pt x="725" y="1904"/>
                </a:lnTo>
                <a:lnTo>
                  <a:pt x="725" y="1904"/>
                </a:lnTo>
                <a:lnTo>
                  <a:pt x="726" y="1900"/>
                </a:lnTo>
                <a:lnTo>
                  <a:pt x="729" y="1893"/>
                </a:lnTo>
                <a:lnTo>
                  <a:pt x="730" y="1888"/>
                </a:lnTo>
                <a:lnTo>
                  <a:pt x="730" y="1884"/>
                </a:lnTo>
                <a:lnTo>
                  <a:pt x="729" y="1879"/>
                </a:lnTo>
                <a:lnTo>
                  <a:pt x="725" y="1875"/>
                </a:lnTo>
                <a:lnTo>
                  <a:pt x="725" y="1875"/>
                </a:lnTo>
                <a:lnTo>
                  <a:pt x="718" y="1870"/>
                </a:lnTo>
                <a:lnTo>
                  <a:pt x="709" y="1866"/>
                </a:lnTo>
                <a:lnTo>
                  <a:pt x="689" y="1861"/>
                </a:lnTo>
                <a:lnTo>
                  <a:pt x="669" y="1857"/>
                </a:lnTo>
                <a:lnTo>
                  <a:pt x="660" y="1856"/>
                </a:lnTo>
                <a:lnTo>
                  <a:pt x="660" y="1856"/>
                </a:lnTo>
                <a:lnTo>
                  <a:pt x="664" y="1843"/>
                </a:lnTo>
                <a:lnTo>
                  <a:pt x="667" y="1826"/>
                </a:lnTo>
                <a:lnTo>
                  <a:pt x="667" y="1708"/>
                </a:lnTo>
                <a:lnTo>
                  <a:pt x="647" y="1637"/>
                </a:lnTo>
                <a:lnTo>
                  <a:pt x="612" y="1374"/>
                </a:lnTo>
                <a:lnTo>
                  <a:pt x="632" y="1274"/>
                </a:lnTo>
                <a:lnTo>
                  <a:pt x="667" y="1274"/>
                </a:lnTo>
                <a:lnTo>
                  <a:pt x="647" y="1091"/>
                </a:lnTo>
                <a:lnTo>
                  <a:pt x="667" y="1117"/>
                </a:lnTo>
                <a:lnTo>
                  <a:pt x="667" y="1117"/>
                </a:lnTo>
                <a:lnTo>
                  <a:pt x="678" y="1123"/>
                </a:lnTo>
                <a:lnTo>
                  <a:pt x="689" y="1127"/>
                </a:lnTo>
                <a:lnTo>
                  <a:pt x="699" y="1130"/>
                </a:lnTo>
                <a:lnTo>
                  <a:pt x="699" y="1130"/>
                </a:lnTo>
                <a:lnTo>
                  <a:pt x="710" y="1130"/>
                </a:lnTo>
                <a:lnTo>
                  <a:pt x="723" y="1127"/>
                </a:lnTo>
                <a:lnTo>
                  <a:pt x="735" y="1123"/>
                </a:lnTo>
                <a:lnTo>
                  <a:pt x="739" y="1121"/>
                </a:lnTo>
                <a:lnTo>
                  <a:pt x="741" y="1117"/>
                </a:lnTo>
                <a:lnTo>
                  <a:pt x="741" y="1117"/>
                </a:lnTo>
                <a:lnTo>
                  <a:pt x="743" y="1110"/>
                </a:lnTo>
                <a:lnTo>
                  <a:pt x="744" y="1103"/>
                </a:lnTo>
                <a:lnTo>
                  <a:pt x="745" y="1098"/>
                </a:lnTo>
                <a:lnTo>
                  <a:pt x="745" y="1095"/>
                </a:lnTo>
                <a:lnTo>
                  <a:pt x="747" y="1095"/>
                </a:lnTo>
                <a:lnTo>
                  <a:pt x="747" y="1095"/>
                </a:lnTo>
                <a:lnTo>
                  <a:pt x="748" y="1092"/>
                </a:lnTo>
                <a:lnTo>
                  <a:pt x="749" y="1087"/>
                </a:lnTo>
                <a:lnTo>
                  <a:pt x="749" y="1069"/>
                </a:lnTo>
                <a:lnTo>
                  <a:pt x="747" y="1043"/>
                </a:lnTo>
                <a:lnTo>
                  <a:pt x="763" y="1043"/>
                </a:lnTo>
                <a:lnTo>
                  <a:pt x="757" y="797"/>
                </a:lnTo>
                <a:lnTo>
                  <a:pt x="757" y="797"/>
                </a:lnTo>
                <a:lnTo>
                  <a:pt x="729" y="536"/>
                </a:lnTo>
                <a:lnTo>
                  <a:pt x="729" y="536"/>
                </a:lnTo>
                <a:lnTo>
                  <a:pt x="726" y="482"/>
                </a:lnTo>
                <a:lnTo>
                  <a:pt x="725" y="422"/>
                </a:lnTo>
                <a:lnTo>
                  <a:pt x="725" y="422"/>
                </a:lnTo>
                <a:lnTo>
                  <a:pt x="723" y="411"/>
                </a:lnTo>
                <a:lnTo>
                  <a:pt x="720" y="404"/>
                </a:lnTo>
                <a:lnTo>
                  <a:pt x="714" y="397"/>
                </a:lnTo>
                <a:lnTo>
                  <a:pt x="705" y="392"/>
                </a:lnTo>
                <a:lnTo>
                  <a:pt x="705" y="392"/>
                </a:lnTo>
                <a:lnTo>
                  <a:pt x="672" y="374"/>
                </a:lnTo>
                <a:lnTo>
                  <a:pt x="655" y="365"/>
                </a:lnTo>
                <a:lnTo>
                  <a:pt x="650" y="364"/>
                </a:lnTo>
                <a:lnTo>
                  <a:pt x="647" y="364"/>
                </a:lnTo>
                <a:lnTo>
                  <a:pt x="647" y="364"/>
                </a:lnTo>
                <a:lnTo>
                  <a:pt x="647" y="362"/>
                </a:lnTo>
                <a:lnTo>
                  <a:pt x="645" y="360"/>
                </a:lnTo>
                <a:lnTo>
                  <a:pt x="638" y="349"/>
                </a:lnTo>
                <a:lnTo>
                  <a:pt x="632" y="339"/>
                </a:lnTo>
                <a:lnTo>
                  <a:pt x="632" y="335"/>
                </a:lnTo>
                <a:lnTo>
                  <a:pt x="632" y="334"/>
                </a:lnTo>
                <a:lnTo>
                  <a:pt x="632" y="334"/>
                </a:lnTo>
                <a:lnTo>
                  <a:pt x="632" y="334"/>
                </a:lnTo>
                <a:lnTo>
                  <a:pt x="627" y="331"/>
                </a:lnTo>
                <a:lnTo>
                  <a:pt x="612" y="325"/>
                </a:lnTo>
                <a:lnTo>
                  <a:pt x="591" y="315"/>
                </a:lnTo>
                <a:lnTo>
                  <a:pt x="578" y="312"/>
                </a:lnTo>
                <a:lnTo>
                  <a:pt x="523" y="295"/>
                </a:lnTo>
                <a:lnTo>
                  <a:pt x="523" y="271"/>
                </a:lnTo>
                <a:lnTo>
                  <a:pt x="523" y="271"/>
                </a:lnTo>
                <a:lnTo>
                  <a:pt x="525" y="269"/>
                </a:lnTo>
                <a:lnTo>
                  <a:pt x="529" y="266"/>
                </a:lnTo>
                <a:lnTo>
                  <a:pt x="532" y="259"/>
                </a:lnTo>
                <a:lnTo>
                  <a:pt x="535" y="254"/>
                </a:lnTo>
                <a:lnTo>
                  <a:pt x="535" y="248"/>
                </a:lnTo>
                <a:lnTo>
                  <a:pt x="535" y="248"/>
                </a:lnTo>
                <a:lnTo>
                  <a:pt x="543" y="201"/>
                </a:lnTo>
                <a:lnTo>
                  <a:pt x="547" y="177"/>
                </a:lnTo>
                <a:lnTo>
                  <a:pt x="547" y="169"/>
                </a:lnTo>
                <a:lnTo>
                  <a:pt x="545" y="164"/>
                </a:lnTo>
                <a:lnTo>
                  <a:pt x="545" y="164"/>
                </a:lnTo>
                <a:lnTo>
                  <a:pt x="539" y="159"/>
                </a:lnTo>
                <a:lnTo>
                  <a:pt x="535" y="159"/>
                </a:lnTo>
                <a:lnTo>
                  <a:pt x="535" y="135"/>
                </a:lnTo>
                <a:lnTo>
                  <a:pt x="535" y="135"/>
                </a:lnTo>
                <a:lnTo>
                  <a:pt x="549" y="133"/>
                </a:lnTo>
                <a:lnTo>
                  <a:pt x="557" y="129"/>
                </a:lnTo>
                <a:lnTo>
                  <a:pt x="558" y="128"/>
                </a:lnTo>
                <a:lnTo>
                  <a:pt x="558" y="126"/>
                </a:lnTo>
                <a:lnTo>
                  <a:pt x="558" y="126"/>
                </a:lnTo>
                <a:lnTo>
                  <a:pt x="553" y="124"/>
                </a:lnTo>
                <a:lnTo>
                  <a:pt x="549" y="121"/>
                </a:lnTo>
                <a:lnTo>
                  <a:pt x="547" y="119"/>
                </a:lnTo>
                <a:lnTo>
                  <a:pt x="545" y="117"/>
                </a:lnTo>
                <a:lnTo>
                  <a:pt x="545" y="116"/>
                </a:lnTo>
                <a:lnTo>
                  <a:pt x="545" y="116"/>
                </a:lnTo>
                <a:lnTo>
                  <a:pt x="549" y="111"/>
                </a:lnTo>
                <a:lnTo>
                  <a:pt x="558" y="100"/>
                </a:lnTo>
                <a:lnTo>
                  <a:pt x="566" y="89"/>
                </a:lnTo>
                <a:lnTo>
                  <a:pt x="570" y="84"/>
                </a:lnTo>
                <a:lnTo>
                  <a:pt x="571" y="77"/>
                </a:lnTo>
                <a:lnTo>
                  <a:pt x="571" y="77"/>
                </a:lnTo>
                <a:lnTo>
                  <a:pt x="571" y="75"/>
                </a:lnTo>
                <a:lnTo>
                  <a:pt x="570" y="71"/>
                </a:lnTo>
                <a:lnTo>
                  <a:pt x="565" y="62"/>
                </a:lnTo>
                <a:lnTo>
                  <a:pt x="556" y="51"/>
                </a:lnTo>
                <a:lnTo>
                  <a:pt x="544" y="41"/>
                </a:lnTo>
                <a:lnTo>
                  <a:pt x="529" y="31"/>
                </a:lnTo>
                <a:lnTo>
                  <a:pt x="512" y="20"/>
                </a:lnTo>
                <a:lnTo>
                  <a:pt x="491" y="13"/>
                </a:lnTo>
                <a:lnTo>
                  <a:pt x="480" y="10"/>
                </a:lnTo>
                <a:lnTo>
                  <a:pt x="468" y="8"/>
                </a:lnTo>
                <a:lnTo>
                  <a:pt x="468" y="8"/>
                </a:lnTo>
                <a:lnTo>
                  <a:pt x="442" y="4"/>
                </a:lnTo>
                <a:lnTo>
                  <a:pt x="414" y="1"/>
                </a:lnTo>
                <a:lnTo>
                  <a:pt x="383" y="0"/>
                </a:lnTo>
                <a:lnTo>
                  <a:pt x="353" y="0"/>
                </a:lnTo>
                <a:lnTo>
                  <a:pt x="327" y="1"/>
                </a:lnTo>
                <a:lnTo>
                  <a:pt x="304" y="2"/>
                </a:lnTo>
                <a:lnTo>
                  <a:pt x="287" y="5"/>
                </a:lnTo>
                <a:lnTo>
                  <a:pt x="280" y="8"/>
                </a:lnTo>
                <a:lnTo>
                  <a:pt x="280" y="8"/>
                </a:lnTo>
                <a:close/>
              </a:path>
            </a:pathLst>
          </a:custGeom>
          <a:gradFill>
            <a:gsLst>
              <a:gs pos="0">
                <a:srgbClr val="00B050"/>
              </a:gs>
              <a:gs pos="100000">
                <a:srgbClr val="00330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2"/>
          <p:cNvSpPr>
            <a:spLocks/>
          </p:cNvSpPr>
          <p:nvPr/>
        </p:nvSpPr>
        <p:spPr bwMode="auto">
          <a:xfrm>
            <a:off x="4616828" y="2749308"/>
            <a:ext cx="569346" cy="1617238"/>
          </a:xfrm>
          <a:custGeom>
            <a:avLst/>
            <a:gdLst>
              <a:gd name="T0" fmla="*/ 196 w 696"/>
              <a:gd name="T1" fmla="*/ 0 h 1977"/>
              <a:gd name="T2" fmla="*/ 185 w 696"/>
              <a:gd name="T3" fmla="*/ 22 h 1977"/>
              <a:gd name="T4" fmla="*/ 194 w 696"/>
              <a:gd name="T5" fmla="*/ 87 h 1977"/>
              <a:gd name="T6" fmla="*/ 206 w 696"/>
              <a:gd name="T7" fmla="*/ 121 h 1977"/>
              <a:gd name="T8" fmla="*/ 212 w 696"/>
              <a:gd name="T9" fmla="*/ 179 h 1977"/>
              <a:gd name="T10" fmla="*/ 238 w 696"/>
              <a:gd name="T11" fmla="*/ 220 h 1977"/>
              <a:gd name="T12" fmla="*/ 212 w 696"/>
              <a:gd name="T13" fmla="*/ 250 h 1977"/>
              <a:gd name="T14" fmla="*/ 126 w 696"/>
              <a:gd name="T15" fmla="*/ 272 h 1977"/>
              <a:gd name="T16" fmla="*/ 66 w 696"/>
              <a:gd name="T17" fmla="*/ 307 h 1977"/>
              <a:gd name="T18" fmla="*/ 35 w 696"/>
              <a:gd name="T19" fmla="*/ 324 h 1977"/>
              <a:gd name="T20" fmla="*/ 12 w 696"/>
              <a:gd name="T21" fmla="*/ 425 h 1977"/>
              <a:gd name="T22" fmla="*/ 13 w 696"/>
              <a:gd name="T23" fmla="*/ 908 h 1977"/>
              <a:gd name="T24" fmla="*/ 16 w 696"/>
              <a:gd name="T25" fmla="*/ 978 h 1977"/>
              <a:gd name="T26" fmla="*/ 52 w 696"/>
              <a:gd name="T27" fmla="*/ 1010 h 1977"/>
              <a:gd name="T28" fmla="*/ 83 w 696"/>
              <a:gd name="T29" fmla="*/ 1001 h 1977"/>
              <a:gd name="T30" fmla="*/ 73 w 696"/>
              <a:gd name="T31" fmla="*/ 1239 h 1977"/>
              <a:gd name="T32" fmla="*/ 107 w 696"/>
              <a:gd name="T33" fmla="*/ 1281 h 1977"/>
              <a:gd name="T34" fmla="*/ 144 w 696"/>
              <a:gd name="T35" fmla="*/ 1446 h 1977"/>
              <a:gd name="T36" fmla="*/ 141 w 696"/>
              <a:gd name="T37" fmla="*/ 1745 h 1977"/>
              <a:gd name="T38" fmla="*/ 119 w 696"/>
              <a:gd name="T39" fmla="*/ 1899 h 1977"/>
              <a:gd name="T40" fmla="*/ 93 w 696"/>
              <a:gd name="T41" fmla="*/ 1922 h 1977"/>
              <a:gd name="T42" fmla="*/ 113 w 696"/>
              <a:gd name="T43" fmla="*/ 1967 h 1977"/>
              <a:gd name="T44" fmla="*/ 182 w 696"/>
              <a:gd name="T45" fmla="*/ 1967 h 1977"/>
              <a:gd name="T46" fmla="*/ 325 w 696"/>
              <a:gd name="T47" fmla="*/ 1932 h 1977"/>
              <a:gd name="T48" fmla="*/ 327 w 696"/>
              <a:gd name="T49" fmla="*/ 1878 h 1977"/>
              <a:gd name="T50" fmla="*/ 328 w 696"/>
              <a:gd name="T51" fmla="*/ 1762 h 1977"/>
              <a:gd name="T52" fmla="*/ 344 w 696"/>
              <a:gd name="T53" fmla="*/ 1723 h 1977"/>
              <a:gd name="T54" fmla="*/ 345 w 696"/>
              <a:gd name="T55" fmla="*/ 1405 h 1977"/>
              <a:gd name="T56" fmla="*/ 372 w 696"/>
              <a:gd name="T57" fmla="*/ 1197 h 1977"/>
              <a:gd name="T58" fmla="*/ 439 w 696"/>
              <a:gd name="T59" fmla="*/ 1523 h 1977"/>
              <a:gd name="T60" fmla="*/ 465 w 696"/>
              <a:gd name="T61" fmla="*/ 1848 h 1977"/>
              <a:gd name="T62" fmla="*/ 488 w 696"/>
              <a:gd name="T63" fmla="*/ 1940 h 1977"/>
              <a:gd name="T64" fmla="*/ 513 w 696"/>
              <a:gd name="T65" fmla="*/ 1970 h 1977"/>
              <a:gd name="T66" fmla="*/ 647 w 696"/>
              <a:gd name="T67" fmla="*/ 1975 h 1977"/>
              <a:gd name="T68" fmla="*/ 657 w 696"/>
              <a:gd name="T69" fmla="*/ 1928 h 1977"/>
              <a:gd name="T70" fmla="*/ 635 w 696"/>
              <a:gd name="T71" fmla="*/ 1874 h 1977"/>
              <a:gd name="T72" fmla="*/ 644 w 696"/>
              <a:gd name="T73" fmla="*/ 1861 h 1977"/>
              <a:gd name="T74" fmla="*/ 631 w 696"/>
              <a:gd name="T75" fmla="*/ 1514 h 1977"/>
              <a:gd name="T76" fmla="*/ 620 w 696"/>
              <a:gd name="T77" fmla="*/ 1350 h 1977"/>
              <a:gd name="T78" fmla="*/ 640 w 696"/>
              <a:gd name="T79" fmla="*/ 1263 h 1977"/>
              <a:gd name="T80" fmla="*/ 620 w 696"/>
              <a:gd name="T81" fmla="*/ 1078 h 1977"/>
              <a:gd name="T82" fmla="*/ 682 w 696"/>
              <a:gd name="T83" fmla="*/ 1059 h 1977"/>
              <a:gd name="T84" fmla="*/ 694 w 696"/>
              <a:gd name="T85" fmla="*/ 1027 h 1977"/>
              <a:gd name="T86" fmla="*/ 683 w 696"/>
              <a:gd name="T87" fmla="*/ 945 h 1977"/>
              <a:gd name="T88" fmla="*/ 635 w 696"/>
              <a:gd name="T89" fmla="*/ 483 h 1977"/>
              <a:gd name="T90" fmla="*/ 528 w 696"/>
              <a:gd name="T91" fmla="*/ 290 h 1977"/>
              <a:gd name="T92" fmla="*/ 475 w 696"/>
              <a:gd name="T93" fmla="*/ 256 h 1977"/>
              <a:gd name="T94" fmla="*/ 409 w 696"/>
              <a:gd name="T95" fmla="*/ 267 h 1977"/>
              <a:gd name="T96" fmla="*/ 385 w 696"/>
              <a:gd name="T97" fmla="*/ 233 h 1977"/>
              <a:gd name="T98" fmla="*/ 420 w 696"/>
              <a:gd name="T99" fmla="*/ 205 h 1977"/>
              <a:gd name="T100" fmla="*/ 439 w 696"/>
              <a:gd name="T101" fmla="*/ 121 h 1977"/>
              <a:gd name="T102" fmla="*/ 464 w 696"/>
              <a:gd name="T103" fmla="*/ 112 h 1977"/>
              <a:gd name="T104" fmla="*/ 449 w 696"/>
              <a:gd name="T105" fmla="*/ 80 h 1977"/>
              <a:gd name="T106" fmla="*/ 471 w 696"/>
              <a:gd name="T107" fmla="*/ 27 h 1977"/>
              <a:gd name="T108" fmla="*/ 456 w 696"/>
              <a:gd name="T109" fmla="*/ 13 h 1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96" h="1977">
                <a:moveTo>
                  <a:pt x="456" y="13"/>
                </a:moveTo>
                <a:lnTo>
                  <a:pt x="456" y="13"/>
                </a:lnTo>
                <a:lnTo>
                  <a:pt x="335" y="8"/>
                </a:lnTo>
                <a:lnTo>
                  <a:pt x="212" y="2"/>
                </a:lnTo>
                <a:lnTo>
                  <a:pt x="212" y="2"/>
                </a:lnTo>
                <a:lnTo>
                  <a:pt x="206" y="1"/>
                </a:lnTo>
                <a:lnTo>
                  <a:pt x="196" y="0"/>
                </a:lnTo>
                <a:lnTo>
                  <a:pt x="191" y="0"/>
                </a:lnTo>
                <a:lnTo>
                  <a:pt x="187" y="1"/>
                </a:lnTo>
                <a:lnTo>
                  <a:pt x="184" y="5"/>
                </a:lnTo>
                <a:lnTo>
                  <a:pt x="184" y="9"/>
                </a:lnTo>
                <a:lnTo>
                  <a:pt x="184" y="9"/>
                </a:lnTo>
                <a:lnTo>
                  <a:pt x="184" y="15"/>
                </a:lnTo>
                <a:lnTo>
                  <a:pt x="185" y="22"/>
                </a:lnTo>
                <a:lnTo>
                  <a:pt x="190" y="35"/>
                </a:lnTo>
                <a:lnTo>
                  <a:pt x="195" y="47"/>
                </a:lnTo>
                <a:lnTo>
                  <a:pt x="206" y="73"/>
                </a:lnTo>
                <a:lnTo>
                  <a:pt x="206" y="73"/>
                </a:lnTo>
                <a:lnTo>
                  <a:pt x="198" y="81"/>
                </a:lnTo>
                <a:lnTo>
                  <a:pt x="195" y="86"/>
                </a:lnTo>
                <a:lnTo>
                  <a:pt x="194" y="87"/>
                </a:lnTo>
                <a:lnTo>
                  <a:pt x="195" y="89"/>
                </a:lnTo>
                <a:lnTo>
                  <a:pt x="195" y="89"/>
                </a:lnTo>
                <a:lnTo>
                  <a:pt x="200" y="91"/>
                </a:lnTo>
                <a:lnTo>
                  <a:pt x="203" y="93"/>
                </a:lnTo>
                <a:lnTo>
                  <a:pt x="206" y="95"/>
                </a:lnTo>
                <a:lnTo>
                  <a:pt x="206" y="121"/>
                </a:lnTo>
                <a:lnTo>
                  <a:pt x="206" y="121"/>
                </a:lnTo>
                <a:lnTo>
                  <a:pt x="204" y="127"/>
                </a:lnTo>
                <a:lnTo>
                  <a:pt x="203" y="143"/>
                </a:lnTo>
                <a:lnTo>
                  <a:pt x="203" y="153"/>
                </a:lnTo>
                <a:lnTo>
                  <a:pt x="204" y="162"/>
                </a:lnTo>
                <a:lnTo>
                  <a:pt x="207" y="171"/>
                </a:lnTo>
                <a:lnTo>
                  <a:pt x="212" y="179"/>
                </a:lnTo>
                <a:lnTo>
                  <a:pt x="212" y="179"/>
                </a:lnTo>
                <a:lnTo>
                  <a:pt x="226" y="196"/>
                </a:lnTo>
                <a:lnTo>
                  <a:pt x="227" y="198"/>
                </a:lnTo>
                <a:lnTo>
                  <a:pt x="227" y="198"/>
                </a:lnTo>
                <a:lnTo>
                  <a:pt x="230" y="207"/>
                </a:lnTo>
                <a:lnTo>
                  <a:pt x="234" y="215"/>
                </a:lnTo>
                <a:lnTo>
                  <a:pt x="238" y="220"/>
                </a:lnTo>
                <a:lnTo>
                  <a:pt x="238" y="220"/>
                </a:lnTo>
                <a:lnTo>
                  <a:pt x="239" y="223"/>
                </a:lnTo>
                <a:lnTo>
                  <a:pt x="238" y="227"/>
                </a:lnTo>
                <a:lnTo>
                  <a:pt x="233" y="235"/>
                </a:lnTo>
                <a:lnTo>
                  <a:pt x="225" y="244"/>
                </a:lnTo>
                <a:lnTo>
                  <a:pt x="225" y="244"/>
                </a:lnTo>
                <a:lnTo>
                  <a:pt x="220" y="246"/>
                </a:lnTo>
                <a:lnTo>
                  <a:pt x="212" y="250"/>
                </a:lnTo>
                <a:lnTo>
                  <a:pt x="212" y="250"/>
                </a:lnTo>
                <a:lnTo>
                  <a:pt x="206" y="249"/>
                </a:lnTo>
                <a:lnTo>
                  <a:pt x="202" y="246"/>
                </a:lnTo>
                <a:lnTo>
                  <a:pt x="202" y="246"/>
                </a:lnTo>
                <a:lnTo>
                  <a:pt x="166" y="259"/>
                </a:lnTo>
                <a:lnTo>
                  <a:pt x="138" y="267"/>
                </a:lnTo>
                <a:lnTo>
                  <a:pt x="126" y="272"/>
                </a:lnTo>
                <a:lnTo>
                  <a:pt x="126" y="272"/>
                </a:lnTo>
                <a:lnTo>
                  <a:pt x="118" y="276"/>
                </a:lnTo>
                <a:lnTo>
                  <a:pt x="113" y="278"/>
                </a:lnTo>
                <a:lnTo>
                  <a:pt x="119" y="291"/>
                </a:lnTo>
                <a:lnTo>
                  <a:pt x="67" y="304"/>
                </a:lnTo>
                <a:lnTo>
                  <a:pt x="67" y="304"/>
                </a:lnTo>
                <a:lnTo>
                  <a:pt x="66" y="307"/>
                </a:lnTo>
                <a:lnTo>
                  <a:pt x="65" y="311"/>
                </a:lnTo>
                <a:lnTo>
                  <a:pt x="65" y="311"/>
                </a:lnTo>
                <a:lnTo>
                  <a:pt x="51" y="315"/>
                </a:lnTo>
                <a:lnTo>
                  <a:pt x="40" y="318"/>
                </a:lnTo>
                <a:lnTo>
                  <a:pt x="38" y="321"/>
                </a:lnTo>
                <a:lnTo>
                  <a:pt x="35" y="324"/>
                </a:lnTo>
                <a:lnTo>
                  <a:pt x="35" y="324"/>
                </a:lnTo>
                <a:lnTo>
                  <a:pt x="33" y="330"/>
                </a:lnTo>
                <a:lnTo>
                  <a:pt x="26" y="339"/>
                </a:lnTo>
                <a:lnTo>
                  <a:pt x="21" y="353"/>
                </a:lnTo>
                <a:lnTo>
                  <a:pt x="18" y="364"/>
                </a:lnTo>
                <a:lnTo>
                  <a:pt x="16" y="375"/>
                </a:lnTo>
                <a:lnTo>
                  <a:pt x="16" y="375"/>
                </a:lnTo>
                <a:lnTo>
                  <a:pt x="12" y="425"/>
                </a:lnTo>
                <a:lnTo>
                  <a:pt x="6" y="505"/>
                </a:lnTo>
                <a:lnTo>
                  <a:pt x="2" y="583"/>
                </a:lnTo>
                <a:lnTo>
                  <a:pt x="0" y="625"/>
                </a:lnTo>
                <a:lnTo>
                  <a:pt x="0" y="625"/>
                </a:lnTo>
                <a:lnTo>
                  <a:pt x="13" y="878"/>
                </a:lnTo>
                <a:lnTo>
                  <a:pt x="13" y="878"/>
                </a:lnTo>
                <a:lnTo>
                  <a:pt x="13" y="908"/>
                </a:lnTo>
                <a:lnTo>
                  <a:pt x="15" y="929"/>
                </a:lnTo>
                <a:lnTo>
                  <a:pt x="16" y="943"/>
                </a:lnTo>
                <a:lnTo>
                  <a:pt x="16" y="943"/>
                </a:lnTo>
                <a:lnTo>
                  <a:pt x="17" y="948"/>
                </a:lnTo>
                <a:lnTo>
                  <a:pt x="17" y="954"/>
                </a:lnTo>
                <a:lnTo>
                  <a:pt x="16" y="970"/>
                </a:lnTo>
                <a:lnTo>
                  <a:pt x="16" y="978"/>
                </a:lnTo>
                <a:lnTo>
                  <a:pt x="17" y="985"/>
                </a:lnTo>
                <a:lnTo>
                  <a:pt x="18" y="990"/>
                </a:lnTo>
                <a:lnTo>
                  <a:pt x="22" y="994"/>
                </a:lnTo>
                <a:lnTo>
                  <a:pt x="22" y="994"/>
                </a:lnTo>
                <a:lnTo>
                  <a:pt x="40" y="1005"/>
                </a:lnTo>
                <a:lnTo>
                  <a:pt x="47" y="1009"/>
                </a:lnTo>
                <a:lnTo>
                  <a:pt x="52" y="1010"/>
                </a:lnTo>
                <a:lnTo>
                  <a:pt x="52" y="1010"/>
                </a:lnTo>
                <a:lnTo>
                  <a:pt x="62" y="1011"/>
                </a:lnTo>
                <a:lnTo>
                  <a:pt x="69" y="1011"/>
                </a:lnTo>
                <a:lnTo>
                  <a:pt x="74" y="1010"/>
                </a:lnTo>
                <a:lnTo>
                  <a:pt x="74" y="1010"/>
                </a:lnTo>
                <a:lnTo>
                  <a:pt x="80" y="1005"/>
                </a:lnTo>
                <a:lnTo>
                  <a:pt x="83" y="1001"/>
                </a:lnTo>
                <a:lnTo>
                  <a:pt x="83" y="1001"/>
                </a:lnTo>
                <a:lnTo>
                  <a:pt x="79" y="1109"/>
                </a:lnTo>
                <a:lnTo>
                  <a:pt x="77" y="1187"/>
                </a:lnTo>
                <a:lnTo>
                  <a:pt x="74" y="1223"/>
                </a:lnTo>
                <a:lnTo>
                  <a:pt x="74" y="1223"/>
                </a:lnTo>
                <a:lnTo>
                  <a:pt x="73" y="1228"/>
                </a:lnTo>
                <a:lnTo>
                  <a:pt x="73" y="1239"/>
                </a:lnTo>
                <a:lnTo>
                  <a:pt x="74" y="1251"/>
                </a:lnTo>
                <a:lnTo>
                  <a:pt x="75" y="1256"/>
                </a:lnTo>
                <a:lnTo>
                  <a:pt x="78" y="1260"/>
                </a:lnTo>
                <a:lnTo>
                  <a:pt x="78" y="1260"/>
                </a:lnTo>
                <a:lnTo>
                  <a:pt x="82" y="1265"/>
                </a:lnTo>
                <a:lnTo>
                  <a:pt x="88" y="1270"/>
                </a:lnTo>
                <a:lnTo>
                  <a:pt x="107" y="1281"/>
                </a:lnTo>
                <a:lnTo>
                  <a:pt x="126" y="1290"/>
                </a:lnTo>
                <a:lnTo>
                  <a:pt x="132" y="1292"/>
                </a:lnTo>
                <a:lnTo>
                  <a:pt x="135" y="1292"/>
                </a:lnTo>
                <a:lnTo>
                  <a:pt x="135" y="1292"/>
                </a:lnTo>
                <a:lnTo>
                  <a:pt x="136" y="1305"/>
                </a:lnTo>
                <a:lnTo>
                  <a:pt x="138" y="1340"/>
                </a:lnTo>
                <a:lnTo>
                  <a:pt x="144" y="1446"/>
                </a:lnTo>
                <a:lnTo>
                  <a:pt x="151" y="1601"/>
                </a:lnTo>
                <a:lnTo>
                  <a:pt x="151" y="1719"/>
                </a:lnTo>
                <a:lnTo>
                  <a:pt x="151" y="1719"/>
                </a:lnTo>
                <a:lnTo>
                  <a:pt x="145" y="1732"/>
                </a:lnTo>
                <a:lnTo>
                  <a:pt x="142" y="1741"/>
                </a:lnTo>
                <a:lnTo>
                  <a:pt x="141" y="1745"/>
                </a:lnTo>
                <a:lnTo>
                  <a:pt x="141" y="1745"/>
                </a:lnTo>
                <a:lnTo>
                  <a:pt x="146" y="1757"/>
                </a:lnTo>
                <a:lnTo>
                  <a:pt x="155" y="1784"/>
                </a:lnTo>
                <a:lnTo>
                  <a:pt x="167" y="1822"/>
                </a:lnTo>
                <a:lnTo>
                  <a:pt x="160" y="1868"/>
                </a:lnTo>
                <a:lnTo>
                  <a:pt x="160" y="1868"/>
                </a:lnTo>
                <a:lnTo>
                  <a:pt x="137" y="1884"/>
                </a:lnTo>
                <a:lnTo>
                  <a:pt x="119" y="1899"/>
                </a:lnTo>
                <a:lnTo>
                  <a:pt x="106" y="1905"/>
                </a:lnTo>
                <a:lnTo>
                  <a:pt x="106" y="1905"/>
                </a:lnTo>
                <a:lnTo>
                  <a:pt x="100" y="1909"/>
                </a:lnTo>
                <a:lnTo>
                  <a:pt x="97" y="1913"/>
                </a:lnTo>
                <a:lnTo>
                  <a:pt x="95" y="1917"/>
                </a:lnTo>
                <a:lnTo>
                  <a:pt x="93" y="1922"/>
                </a:lnTo>
                <a:lnTo>
                  <a:pt x="93" y="1922"/>
                </a:lnTo>
                <a:lnTo>
                  <a:pt x="92" y="1931"/>
                </a:lnTo>
                <a:lnTo>
                  <a:pt x="92" y="1939"/>
                </a:lnTo>
                <a:lnTo>
                  <a:pt x="93" y="1945"/>
                </a:lnTo>
                <a:lnTo>
                  <a:pt x="96" y="1953"/>
                </a:lnTo>
                <a:lnTo>
                  <a:pt x="98" y="1959"/>
                </a:lnTo>
                <a:lnTo>
                  <a:pt x="105" y="1963"/>
                </a:lnTo>
                <a:lnTo>
                  <a:pt x="113" y="1967"/>
                </a:lnTo>
                <a:lnTo>
                  <a:pt x="113" y="1967"/>
                </a:lnTo>
                <a:lnTo>
                  <a:pt x="149" y="1972"/>
                </a:lnTo>
                <a:lnTo>
                  <a:pt x="162" y="1973"/>
                </a:lnTo>
                <a:lnTo>
                  <a:pt x="166" y="1973"/>
                </a:lnTo>
                <a:lnTo>
                  <a:pt x="167" y="1973"/>
                </a:lnTo>
                <a:lnTo>
                  <a:pt x="167" y="1973"/>
                </a:lnTo>
                <a:lnTo>
                  <a:pt x="182" y="1967"/>
                </a:lnTo>
                <a:lnTo>
                  <a:pt x="216" y="1958"/>
                </a:lnTo>
                <a:lnTo>
                  <a:pt x="264" y="1944"/>
                </a:lnTo>
                <a:lnTo>
                  <a:pt x="264" y="1944"/>
                </a:lnTo>
                <a:lnTo>
                  <a:pt x="275" y="1942"/>
                </a:lnTo>
                <a:lnTo>
                  <a:pt x="300" y="1939"/>
                </a:lnTo>
                <a:lnTo>
                  <a:pt x="314" y="1936"/>
                </a:lnTo>
                <a:lnTo>
                  <a:pt x="325" y="1932"/>
                </a:lnTo>
                <a:lnTo>
                  <a:pt x="333" y="1927"/>
                </a:lnTo>
                <a:lnTo>
                  <a:pt x="336" y="1924"/>
                </a:lnTo>
                <a:lnTo>
                  <a:pt x="337" y="1922"/>
                </a:lnTo>
                <a:lnTo>
                  <a:pt x="337" y="1922"/>
                </a:lnTo>
                <a:lnTo>
                  <a:pt x="336" y="1914"/>
                </a:lnTo>
                <a:lnTo>
                  <a:pt x="333" y="1904"/>
                </a:lnTo>
                <a:lnTo>
                  <a:pt x="327" y="1878"/>
                </a:lnTo>
                <a:lnTo>
                  <a:pt x="319" y="1856"/>
                </a:lnTo>
                <a:lnTo>
                  <a:pt x="318" y="1848"/>
                </a:lnTo>
                <a:lnTo>
                  <a:pt x="318" y="1844"/>
                </a:lnTo>
                <a:lnTo>
                  <a:pt x="318" y="1844"/>
                </a:lnTo>
                <a:lnTo>
                  <a:pt x="320" y="1829"/>
                </a:lnTo>
                <a:lnTo>
                  <a:pt x="324" y="1795"/>
                </a:lnTo>
                <a:lnTo>
                  <a:pt x="328" y="1762"/>
                </a:lnTo>
                <a:lnTo>
                  <a:pt x="329" y="1750"/>
                </a:lnTo>
                <a:lnTo>
                  <a:pt x="331" y="1745"/>
                </a:lnTo>
                <a:lnTo>
                  <a:pt x="331" y="1745"/>
                </a:lnTo>
                <a:lnTo>
                  <a:pt x="333" y="1741"/>
                </a:lnTo>
                <a:lnTo>
                  <a:pt x="337" y="1735"/>
                </a:lnTo>
                <a:lnTo>
                  <a:pt x="344" y="1723"/>
                </a:lnTo>
                <a:lnTo>
                  <a:pt x="344" y="1723"/>
                </a:lnTo>
                <a:lnTo>
                  <a:pt x="345" y="1717"/>
                </a:lnTo>
                <a:lnTo>
                  <a:pt x="345" y="1704"/>
                </a:lnTo>
                <a:lnTo>
                  <a:pt x="346" y="1668"/>
                </a:lnTo>
                <a:lnTo>
                  <a:pt x="346" y="1617"/>
                </a:lnTo>
                <a:lnTo>
                  <a:pt x="346" y="1450"/>
                </a:lnTo>
                <a:lnTo>
                  <a:pt x="346" y="1450"/>
                </a:lnTo>
                <a:lnTo>
                  <a:pt x="345" y="1405"/>
                </a:lnTo>
                <a:lnTo>
                  <a:pt x="344" y="1379"/>
                </a:lnTo>
                <a:lnTo>
                  <a:pt x="344" y="1367"/>
                </a:lnTo>
                <a:lnTo>
                  <a:pt x="344" y="1367"/>
                </a:lnTo>
                <a:lnTo>
                  <a:pt x="349" y="1339"/>
                </a:lnTo>
                <a:lnTo>
                  <a:pt x="358" y="1281"/>
                </a:lnTo>
                <a:lnTo>
                  <a:pt x="372" y="1197"/>
                </a:lnTo>
                <a:lnTo>
                  <a:pt x="372" y="1197"/>
                </a:lnTo>
                <a:lnTo>
                  <a:pt x="385" y="1255"/>
                </a:lnTo>
                <a:lnTo>
                  <a:pt x="398" y="1316"/>
                </a:lnTo>
                <a:lnTo>
                  <a:pt x="398" y="1316"/>
                </a:lnTo>
                <a:lnTo>
                  <a:pt x="403" y="1319"/>
                </a:lnTo>
                <a:lnTo>
                  <a:pt x="414" y="1327"/>
                </a:lnTo>
                <a:lnTo>
                  <a:pt x="433" y="1337"/>
                </a:lnTo>
                <a:lnTo>
                  <a:pt x="439" y="1523"/>
                </a:lnTo>
                <a:lnTo>
                  <a:pt x="443" y="1668"/>
                </a:lnTo>
                <a:lnTo>
                  <a:pt x="445" y="1777"/>
                </a:lnTo>
                <a:lnTo>
                  <a:pt x="445" y="1777"/>
                </a:lnTo>
                <a:lnTo>
                  <a:pt x="451" y="1803"/>
                </a:lnTo>
                <a:lnTo>
                  <a:pt x="457" y="1826"/>
                </a:lnTo>
                <a:lnTo>
                  <a:pt x="461" y="1838"/>
                </a:lnTo>
                <a:lnTo>
                  <a:pt x="465" y="1848"/>
                </a:lnTo>
                <a:lnTo>
                  <a:pt x="465" y="1848"/>
                </a:lnTo>
                <a:lnTo>
                  <a:pt x="474" y="1869"/>
                </a:lnTo>
                <a:lnTo>
                  <a:pt x="483" y="1891"/>
                </a:lnTo>
                <a:lnTo>
                  <a:pt x="488" y="1909"/>
                </a:lnTo>
                <a:lnTo>
                  <a:pt x="491" y="1918"/>
                </a:lnTo>
                <a:lnTo>
                  <a:pt x="491" y="1918"/>
                </a:lnTo>
                <a:lnTo>
                  <a:pt x="488" y="1940"/>
                </a:lnTo>
                <a:lnTo>
                  <a:pt x="488" y="1954"/>
                </a:lnTo>
                <a:lnTo>
                  <a:pt x="489" y="1959"/>
                </a:lnTo>
                <a:lnTo>
                  <a:pt x="491" y="1963"/>
                </a:lnTo>
                <a:lnTo>
                  <a:pt x="491" y="1963"/>
                </a:lnTo>
                <a:lnTo>
                  <a:pt x="493" y="1964"/>
                </a:lnTo>
                <a:lnTo>
                  <a:pt x="498" y="1966"/>
                </a:lnTo>
                <a:lnTo>
                  <a:pt x="513" y="1970"/>
                </a:lnTo>
                <a:lnTo>
                  <a:pt x="558" y="1975"/>
                </a:lnTo>
                <a:lnTo>
                  <a:pt x="582" y="1976"/>
                </a:lnTo>
                <a:lnTo>
                  <a:pt x="605" y="1977"/>
                </a:lnTo>
                <a:lnTo>
                  <a:pt x="626" y="1977"/>
                </a:lnTo>
                <a:lnTo>
                  <a:pt x="642" y="1976"/>
                </a:lnTo>
                <a:lnTo>
                  <a:pt x="642" y="1976"/>
                </a:lnTo>
                <a:lnTo>
                  <a:pt x="647" y="1975"/>
                </a:lnTo>
                <a:lnTo>
                  <a:pt x="651" y="1972"/>
                </a:lnTo>
                <a:lnTo>
                  <a:pt x="654" y="1968"/>
                </a:lnTo>
                <a:lnTo>
                  <a:pt x="656" y="1963"/>
                </a:lnTo>
                <a:lnTo>
                  <a:pt x="658" y="1958"/>
                </a:lnTo>
                <a:lnTo>
                  <a:pt x="658" y="1953"/>
                </a:lnTo>
                <a:lnTo>
                  <a:pt x="658" y="1940"/>
                </a:lnTo>
                <a:lnTo>
                  <a:pt x="657" y="1928"/>
                </a:lnTo>
                <a:lnTo>
                  <a:pt x="654" y="1917"/>
                </a:lnTo>
                <a:lnTo>
                  <a:pt x="651" y="1908"/>
                </a:lnTo>
                <a:lnTo>
                  <a:pt x="648" y="1902"/>
                </a:lnTo>
                <a:lnTo>
                  <a:pt x="648" y="1902"/>
                </a:lnTo>
                <a:lnTo>
                  <a:pt x="643" y="1895"/>
                </a:lnTo>
                <a:lnTo>
                  <a:pt x="640" y="1887"/>
                </a:lnTo>
                <a:lnTo>
                  <a:pt x="635" y="1874"/>
                </a:lnTo>
                <a:lnTo>
                  <a:pt x="635" y="1874"/>
                </a:lnTo>
                <a:lnTo>
                  <a:pt x="635" y="1871"/>
                </a:lnTo>
                <a:lnTo>
                  <a:pt x="635" y="1870"/>
                </a:lnTo>
                <a:lnTo>
                  <a:pt x="638" y="1868"/>
                </a:lnTo>
                <a:lnTo>
                  <a:pt x="642" y="1864"/>
                </a:lnTo>
                <a:lnTo>
                  <a:pt x="644" y="1861"/>
                </a:lnTo>
                <a:lnTo>
                  <a:pt x="644" y="1861"/>
                </a:lnTo>
                <a:lnTo>
                  <a:pt x="645" y="1856"/>
                </a:lnTo>
                <a:lnTo>
                  <a:pt x="645" y="1844"/>
                </a:lnTo>
                <a:lnTo>
                  <a:pt x="644" y="1813"/>
                </a:lnTo>
                <a:lnTo>
                  <a:pt x="642" y="1768"/>
                </a:lnTo>
                <a:lnTo>
                  <a:pt x="642" y="1768"/>
                </a:lnTo>
                <a:lnTo>
                  <a:pt x="635" y="1617"/>
                </a:lnTo>
                <a:lnTo>
                  <a:pt x="631" y="1514"/>
                </a:lnTo>
                <a:lnTo>
                  <a:pt x="630" y="1481"/>
                </a:lnTo>
                <a:lnTo>
                  <a:pt x="629" y="1466"/>
                </a:lnTo>
                <a:lnTo>
                  <a:pt x="629" y="1466"/>
                </a:lnTo>
                <a:lnTo>
                  <a:pt x="626" y="1446"/>
                </a:lnTo>
                <a:lnTo>
                  <a:pt x="623" y="1407"/>
                </a:lnTo>
                <a:lnTo>
                  <a:pt x="621" y="1368"/>
                </a:lnTo>
                <a:lnTo>
                  <a:pt x="620" y="1350"/>
                </a:lnTo>
                <a:lnTo>
                  <a:pt x="620" y="1350"/>
                </a:lnTo>
                <a:lnTo>
                  <a:pt x="617" y="1339"/>
                </a:lnTo>
                <a:lnTo>
                  <a:pt x="616" y="1316"/>
                </a:lnTo>
                <a:lnTo>
                  <a:pt x="613" y="1279"/>
                </a:lnTo>
                <a:lnTo>
                  <a:pt x="613" y="1279"/>
                </a:lnTo>
                <a:lnTo>
                  <a:pt x="621" y="1274"/>
                </a:lnTo>
                <a:lnTo>
                  <a:pt x="640" y="1263"/>
                </a:lnTo>
                <a:lnTo>
                  <a:pt x="667" y="1247"/>
                </a:lnTo>
                <a:lnTo>
                  <a:pt x="667" y="1247"/>
                </a:lnTo>
                <a:lnTo>
                  <a:pt x="629" y="1141"/>
                </a:lnTo>
                <a:lnTo>
                  <a:pt x="629" y="1141"/>
                </a:lnTo>
                <a:lnTo>
                  <a:pt x="626" y="1131"/>
                </a:lnTo>
                <a:lnTo>
                  <a:pt x="623" y="1109"/>
                </a:lnTo>
                <a:lnTo>
                  <a:pt x="620" y="1078"/>
                </a:lnTo>
                <a:lnTo>
                  <a:pt x="620" y="1078"/>
                </a:lnTo>
                <a:lnTo>
                  <a:pt x="639" y="1074"/>
                </a:lnTo>
                <a:lnTo>
                  <a:pt x="656" y="1070"/>
                </a:lnTo>
                <a:lnTo>
                  <a:pt x="663" y="1068"/>
                </a:lnTo>
                <a:lnTo>
                  <a:pt x="670" y="1065"/>
                </a:lnTo>
                <a:lnTo>
                  <a:pt x="670" y="1065"/>
                </a:lnTo>
                <a:lnTo>
                  <a:pt x="682" y="1059"/>
                </a:lnTo>
                <a:lnTo>
                  <a:pt x="689" y="1054"/>
                </a:lnTo>
                <a:lnTo>
                  <a:pt x="693" y="1050"/>
                </a:lnTo>
                <a:lnTo>
                  <a:pt x="694" y="1047"/>
                </a:lnTo>
                <a:lnTo>
                  <a:pt x="696" y="1043"/>
                </a:lnTo>
                <a:lnTo>
                  <a:pt x="696" y="1039"/>
                </a:lnTo>
                <a:lnTo>
                  <a:pt x="696" y="1039"/>
                </a:lnTo>
                <a:lnTo>
                  <a:pt x="694" y="1027"/>
                </a:lnTo>
                <a:lnTo>
                  <a:pt x="691" y="1010"/>
                </a:lnTo>
                <a:lnTo>
                  <a:pt x="683" y="984"/>
                </a:lnTo>
                <a:lnTo>
                  <a:pt x="683" y="984"/>
                </a:lnTo>
                <a:lnTo>
                  <a:pt x="667" y="949"/>
                </a:lnTo>
                <a:lnTo>
                  <a:pt x="667" y="949"/>
                </a:lnTo>
                <a:lnTo>
                  <a:pt x="676" y="947"/>
                </a:lnTo>
                <a:lnTo>
                  <a:pt x="683" y="945"/>
                </a:lnTo>
                <a:lnTo>
                  <a:pt x="687" y="943"/>
                </a:lnTo>
                <a:lnTo>
                  <a:pt x="687" y="943"/>
                </a:lnTo>
                <a:lnTo>
                  <a:pt x="670" y="815"/>
                </a:lnTo>
                <a:lnTo>
                  <a:pt x="670" y="815"/>
                </a:lnTo>
                <a:lnTo>
                  <a:pt x="648" y="622"/>
                </a:lnTo>
                <a:lnTo>
                  <a:pt x="648" y="622"/>
                </a:lnTo>
                <a:lnTo>
                  <a:pt x="635" y="483"/>
                </a:lnTo>
                <a:lnTo>
                  <a:pt x="607" y="343"/>
                </a:lnTo>
                <a:lnTo>
                  <a:pt x="607" y="343"/>
                </a:lnTo>
                <a:lnTo>
                  <a:pt x="569" y="322"/>
                </a:lnTo>
                <a:lnTo>
                  <a:pt x="545" y="308"/>
                </a:lnTo>
                <a:lnTo>
                  <a:pt x="532" y="302"/>
                </a:lnTo>
                <a:lnTo>
                  <a:pt x="532" y="302"/>
                </a:lnTo>
                <a:lnTo>
                  <a:pt x="528" y="290"/>
                </a:lnTo>
                <a:lnTo>
                  <a:pt x="523" y="278"/>
                </a:lnTo>
                <a:lnTo>
                  <a:pt x="523" y="278"/>
                </a:lnTo>
                <a:lnTo>
                  <a:pt x="511" y="273"/>
                </a:lnTo>
                <a:lnTo>
                  <a:pt x="497" y="265"/>
                </a:lnTo>
                <a:lnTo>
                  <a:pt x="497" y="265"/>
                </a:lnTo>
                <a:lnTo>
                  <a:pt x="488" y="262"/>
                </a:lnTo>
                <a:lnTo>
                  <a:pt x="475" y="256"/>
                </a:lnTo>
                <a:lnTo>
                  <a:pt x="456" y="250"/>
                </a:lnTo>
                <a:lnTo>
                  <a:pt x="426" y="256"/>
                </a:lnTo>
                <a:lnTo>
                  <a:pt x="426" y="256"/>
                </a:lnTo>
                <a:lnTo>
                  <a:pt x="425" y="259"/>
                </a:lnTo>
                <a:lnTo>
                  <a:pt x="420" y="263"/>
                </a:lnTo>
                <a:lnTo>
                  <a:pt x="420" y="263"/>
                </a:lnTo>
                <a:lnTo>
                  <a:pt x="409" y="267"/>
                </a:lnTo>
                <a:lnTo>
                  <a:pt x="402" y="269"/>
                </a:lnTo>
                <a:lnTo>
                  <a:pt x="402" y="269"/>
                </a:lnTo>
                <a:lnTo>
                  <a:pt x="389" y="265"/>
                </a:lnTo>
                <a:lnTo>
                  <a:pt x="389" y="265"/>
                </a:lnTo>
                <a:lnTo>
                  <a:pt x="387" y="260"/>
                </a:lnTo>
                <a:lnTo>
                  <a:pt x="386" y="250"/>
                </a:lnTo>
                <a:lnTo>
                  <a:pt x="385" y="233"/>
                </a:lnTo>
                <a:lnTo>
                  <a:pt x="404" y="207"/>
                </a:lnTo>
                <a:lnTo>
                  <a:pt x="404" y="207"/>
                </a:lnTo>
                <a:lnTo>
                  <a:pt x="411" y="209"/>
                </a:lnTo>
                <a:lnTo>
                  <a:pt x="416" y="209"/>
                </a:lnTo>
                <a:lnTo>
                  <a:pt x="418" y="207"/>
                </a:lnTo>
                <a:lnTo>
                  <a:pt x="420" y="205"/>
                </a:lnTo>
                <a:lnTo>
                  <a:pt x="420" y="205"/>
                </a:lnTo>
                <a:lnTo>
                  <a:pt x="425" y="192"/>
                </a:lnTo>
                <a:lnTo>
                  <a:pt x="431" y="173"/>
                </a:lnTo>
                <a:lnTo>
                  <a:pt x="439" y="138"/>
                </a:lnTo>
                <a:lnTo>
                  <a:pt x="439" y="138"/>
                </a:lnTo>
                <a:lnTo>
                  <a:pt x="440" y="131"/>
                </a:lnTo>
                <a:lnTo>
                  <a:pt x="440" y="126"/>
                </a:lnTo>
                <a:lnTo>
                  <a:pt x="439" y="121"/>
                </a:lnTo>
                <a:lnTo>
                  <a:pt x="439" y="121"/>
                </a:lnTo>
                <a:lnTo>
                  <a:pt x="453" y="120"/>
                </a:lnTo>
                <a:lnTo>
                  <a:pt x="462" y="118"/>
                </a:lnTo>
                <a:lnTo>
                  <a:pt x="465" y="117"/>
                </a:lnTo>
                <a:lnTo>
                  <a:pt x="465" y="115"/>
                </a:lnTo>
                <a:lnTo>
                  <a:pt x="465" y="115"/>
                </a:lnTo>
                <a:lnTo>
                  <a:pt x="464" y="112"/>
                </a:lnTo>
                <a:lnTo>
                  <a:pt x="461" y="109"/>
                </a:lnTo>
                <a:lnTo>
                  <a:pt x="453" y="103"/>
                </a:lnTo>
                <a:lnTo>
                  <a:pt x="443" y="95"/>
                </a:lnTo>
                <a:lnTo>
                  <a:pt x="443" y="95"/>
                </a:lnTo>
                <a:lnTo>
                  <a:pt x="445" y="89"/>
                </a:lnTo>
                <a:lnTo>
                  <a:pt x="449" y="80"/>
                </a:lnTo>
                <a:lnTo>
                  <a:pt x="449" y="80"/>
                </a:lnTo>
                <a:lnTo>
                  <a:pt x="453" y="72"/>
                </a:lnTo>
                <a:lnTo>
                  <a:pt x="461" y="58"/>
                </a:lnTo>
                <a:lnTo>
                  <a:pt x="469" y="44"/>
                </a:lnTo>
                <a:lnTo>
                  <a:pt x="471" y="38"/>
                </a:lnTo>
                <a:lnTo>
                  <a:pt x="471" y="35"/>
                </a:lnTo>
                <a:lnTo>
                  <a:pt x="471" y="35"/>
                </a:lnTo>
                <a:lnTo>
                  <a:pt x="471" y="27"/>
                </a:lnTo>
                <a:lnTo>
                  <a:pt x="470" y="23"/>
                </a:lnTo>
                <a:lnTo>
                  <a:pt x="469" y="19"/>
                </a:lnTo>
                <a:lnTo>
                  <a:pt x="469" y="19"/>
                </a:lnTo>
                <a:lnTo>
                  <a:pt x="465" y="15"/>
                </a:lnTo>
                <a:lnTo>
                  <a:pt x="461" y="14"/>
                </a:lnTo>
                <a:lnTo>
                  <a:pt x="456" y="13"/>
                </a:lnTo>
                <a:lnTo>
                  <a:pt x="456" y="13"/>
                </a:lnTo>
                <a:close/>
              </a:path>
            </a:pathLst>
          </a:custGeom>
          <a:gradFill>
            <a:gsLst>
              <a:gs pos="0">
                <a:srgbClr val="00B050"/>
              </a:gs>
              <a:gs pos="100000">
                <a:srgbClr val="00330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6"/>
          <p:cNvSpPr>
            <a:spLocks/>
          </p:cNvSpPr>
          <p:nvPr/>
        </p:nvSpPr>
        <p:spPr bwMode="auto">
          <a:xfrm>
            <a:off x="8389764" y="849589"/>
            <a:ext cx="456644" cy="1615316"/>
          </a:xfrm>
          <a:custGeom>
            <a:avLst/>
            <a:gdLst>
              <a:gd name="T0" fmla="*/ 532 w 562"/>
              <a:gd name="T1" fmla="*/ 28 h 1988"/>
              <a:gd name="T2" fmla="*/ 471 w 562"/>
              <a:gd name="T3" fmla="*/ 5 h 1988"/>
              <a:gd name="T4" fmla="*/ 348 w 562"/>
              <a:gd name="T5" fmla="*/ 6 h 1988"/>
              <a:gd name="T6" fmla="*/ 297 w 562"/>
              <a:gd name="T7" fmla="*/ 22 h 1988"/>
              <a:gd name="T8" fmla="*/ 253 w 562"/>
              <a:gd name="T9" fmla="*/ 62 h 1988"/>
              <a:gd name="T10" fmla="*/ 236 w 562"/>
              <a:gd name="T11" fmla="*/ 105 h 1988"/>
              <a:gd name="T12" fmla="*/ 265 w 562"/>
              <a:gd name="T13" fmla="*/ 154 h 1988"/>
              <a:gd name="T14" fmla="*/ 266 w 562"/>
              <a:gd name="T15" fmla="*/ 159 h 1988"/>
              <a:gd name="T16" fmla="*/ 269 w 562"/>
              <a:gd name="T17" fmla="*/ 172 h 1988"/>
              <a:gd name="T18" fmla="*/ 269 w 562"/>
              <a:gd name="T19" fmla="*/ 201 h 1988"/>
              <a:gd name="T20" fmla="*/ 269 w 562"/>
              <a:gd name="T21" fmla="*/ 228 h 1988"/>
              <a:gd name="T22" fmla="*/ 250 w 562"/>
              <a:gd name="T23" fmla="*/ 287 h 1988"/>
              <a:gd name="T24" fmla="*/ 240 w 562"/>
              <a:gd name="T25" fmla="*/ 288 h 1988"/>
              <a:gd name="T26" fmla="*/ 167 w 562"/>
              <a:gd name="T27" fmla="*/ 344 h 1988"/>
              <a:gd name="T28" fmla="*/ 90 w 562"/>
              <a:gd name="T29" fmla="*/ 445 h 1988"/>
              <a:gd name="T30" fmla="*/ 55 w 562"/>
              <a:gd name="T31" fmla="*/ 658 h 1988"/>
              <a:gd name="T32" fmla="*/ 0 w 562"/>
              <a:gd name="T33" fmla="*/ 924 h 1988"/>
              <a:gd name="T34" fmla="*/ 7 w 562"/>
              <a:gd name="T35" fmla="*/ 974 h 1988"/>
              <a:gd name="T36" fmla="*/ 15 w 562"/>
              <a:gd name="T37" fmla="*/ 1004 h 1988"/>
              <a:gd name="T38" fmla="*/ 21 w 562"/>
              <a:gd name="T39" fmla="*/ 1006 h 1988"/>
              <a:gd name="T40" fmla="*/ 40 w 562"/>
              <a:gd name="T41" fmla="*/ 994 h 1988"/>
              <a:gd name="T42" fmla="*/ 65 w 562"/>
              <a:gd name="T43" fmla="*/ 1088 h 1988"/>
              <a:gd name="T44" fmla="*/ 101 w 562"/>
              <a:gd name="T45" fmla="*/ 1590 h 1988"/>
              <a:gd name="T46" fmla="*/ 103 w 562"/>
              <a:gd name="T47" fmla="*/ 1747 h 1988"/>
              <a:gd name="T48" fmla="*/ 85 w 562"/>
              <a:gd name="T49" fmla="*/ 1794 h 1988"/>
              <a:gd name="T50" fmla="*/ 84 w 562"/>
              <a:gd name="T51" fmla="*/ 1858 h 1988"/>
              <a:gd name="T52" fmla="*/ 91 w 562"/>
              <a:gd name="T53" fmla="*/ 1939 h 1988"/>
              <a:gd name="T54" fmla="*/ 117 w 562"/>
              <a:gd name="T55" fmla="*/ 1958 h 1988"/>
              <a:gd name="T56" fmla="*/ 213 w 562"/>
              <a:gd name="T57" fmla="*/ 1983 h 1988"/>
              <a:gd name="T58" fmla="*/ 286 w 562"/>
              <a:gd name="T59" fmla="*/ 1988 h 1988"/>
              <a:gd name="T60" fmla="*/ 328 w 562"/>
              <a:gd name="T61" fmla="*/ 1976 h 1988"/>
              <a:gd name="T62" fmla="*/ 339 w 562"/>
              <a:gd name="T63" fmla="*/ 1943 h 1988"/>
              <a:gd name="T64" fmla="*/ 403 w 562"/>
              <a:gd name="T65" fmla="*/ 1903 h 1988"/>
              <a:gd name="T66" fmla="*/ 485 w 562"/>
              <a:gd name="T67" fmla="*/ 1880 h 1988"/>
              <a:gd name="T68" fmla="*/ 498 w 562"/>
              <a:gd name="T69" fmla="*/ 1844 h 1988"/>
              <a:gd name="T70" fmla="*/ 489 w 562"/>
              <a:gd name="T71" fmla="*/ 1830 h 1988"/>
              <a:gd name="T72" fmla="*/ 443 w 562"/>
              <a:gd name="T73" fmla="*/ 1820 h 1988"/>
              <a:gd name="T74" fmla="*/ 334 w 562"/>
              <a:gd name="T75" fmla="*/ 1709 h 1988"/>
              <a:gd name="T76" fmla="*/ 359 w 562"/>
              <a:gd name="T77" fmla="*/ 1486 h 1988"/>
              <a:gd name="T78" fmla="*/ 431 w 562"/>
              <a:gd name="T79" fmla="*/ 1106 h 1988"/>
              <a:gd name="T80" fmla="*/ 451 w 562"/>
              <a:gd name="T81" fmla="*/ 1138 h 1988"/>
              <a:gd name="T82" fmla="*/ 461 w 562"/>
              <a:gd name="T83" fmla="*/ 1129 h 1988"/>
              <a:gd name="T84" fmla="*/ 448 w 562"/>
              <a:gd name="T85" fmla="*/ 1012 h 1988"/>
              <a:gd name="T86" fmla="*/ 446 w 562"/>
              <a:gd name="T87" fmla="*/ 800 h 1988"/>
              <a:gd name="T88" fmla="*/ 450 w 562"/>
              <a:gd name="T89" fmla="*/ 556 h 1988"/>
              <a:gd name="T90" fmla="*/ 419 w 562"/>
              <a:gd name="T91" fmla="*/ 431 h 1988"/>
              <a:gd name="T92" fmla="*/ 399 w 562"/>
              <a:gd name="T93" fmla="*/ 389 h 1988"/>
              <a:gd name="T94" fmla="*/ 407 w 562"/>
              <a:gd name="T95" fmla="*/ 346 h 1988"/>
              <a:gd name="T96" fmla="*/ 428 w 562"/>
              <a:gd name="T97" fmla="*/ 328 h 1988"/>
              <a:gd name="T98" fmla="*/ 469 w 562"/>
              <a:gd name="T99" fmla="*/ 324 h 1988"/>
              <a:gd name="T100" fmla="*/ 484 w 562"/>
              <a:gd name="T101" fmla="*/ 299 h 1988"/>
              <a:gd name="T102" fmla="*/ 489 w 562"/>
              <a:gd name="T103" fmla="*/ 274 h 1988"/>
              <a:gd name="T104" fmla="*/ 506 w 562"/>
              <a:gd name="T105" fmla="*/ 259 h 1988"/>
              <a:gd name="T106" fmla="*/ 510 w 562"/>
              <a:gd name="T107" fmla="*/ 187 h 1988"/>
              <a:gd name="T108" fmla="*/ 537 w 562"/>
              <a:gd name="T109" fmla="*/ 172 h 1988"/>
              <a:gd name="T110" fmla="*/ 537 w 562"/>
              <a:gd name="T111" fmla="*/ 155 h 1988"/>
              <a:gd name="T112" fmla="*/ 530 w 562"/>
              <a:gd name="T113" fmla="*/ 126 h 1988"/>
              <a:gd name="T114" fmla="*/ 559 w 562"/>
              <a:gd name="T115" fmla="*/ 97 h 1988"/>
              <a:gd name="T116" fmla="*/ 554 w 562"/>
              <a:gd name="T117" fmla="*/ 54 h 1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62" h="1988">
                <a:moveTo>
                  <a:pt x="554" y="54"/>
                </a:moveTo>
                <a:lnTo>
                  <a:pt x="554" y="54"/>
                </a:lnTo>
                <a:lnTo>
                  <a:pt x="548" y="44"/>
                </a:lnTo>
                <a:lnTo>
                  <a:pt x="541" y="36"/>
                </a:lnTo>
                <a:lnTo>
                  <a:pt x="532" y="28"/>
                </a:lnTo>
                <a:lnTo>
                  <a:pt x="522" y="22"/>
                </a:lnTo>
                <a:lnTo>
                  <a:pt x="511" y="16"/>
                </a:lnTo>
                <a:lnTo>
                  <a:pt x="498" y="12"/>
                </a:lnTo>
                <a:lnTo>
                  <a:pt x="485" y="7"/>
                </a:lnTo>
                <a:lnTo>
                  <a:pt x="471" y="5"/>
                </a:lnTo>
                <a:lnTo>
                  <a:pt x="456" y="2"/>
                </a:lnTo>
                <a:lnTo>
                  <a:pt x="441" y="1"/>
                </a:lnTo>
                <a:lnTo>
                  <a:pt x="410" y="0"/>
                </a:lnTo>
                <a:lnTo>
                  <a:pt x="379" y="1"/>
                </a:lnTo>
                <a:lnTo>
                  <a:pt x="348" y="6"/>
                </a:lnTo>
                <a:lnTo>
                  <a:pt x="348" y="6"/>
                </a:lnTo>
                <a:lnTo>
                  <a:pt x="334" y="8"/>
                </a:lnTo>
                <a:lnTo>
                  <a:pt x="321" y="12"/>
                </a:lnTo>
                <a:lnTo>
                  <a:pt x="308" y="17"/>
                </a:lnTo>
                <a:lnTo>
                  <a:pt x="297" y="22"/>
                </a:lnTo>
                <a:lnTo>
                  <a:pt x="287" y="28"/>
                </a:lnTo>
                <a:lnTo>
                  <a:pt x="279" y="35"/>
                </a:lnTo>
                <a:lnTo>
                  <a:pt x="271" y="41"/>
                </a:lnTo>
                <a:lnTo>
                  <a:pt x="264" y="47"/>
                </a:lnTo>
                <a:lnTo>
                  <a:pt x="253" y="62"/>
                </a:lnTo>
                <a:lnTo>
                  <a:pt x="244" y="76"/>
                </a:lnTo>
                <a:lnTo>
                  <a:pt x="239" y="88"/>
                </a:lnTo>
                <a:lnTo>
                  <a:pt x="236" y="99"/>
                </a:lnTo>
                <a:lnTo>
                  <a:pt x="236" y="99"/>
                </a:lnTo>
                <a:lnTo>
                  <a:pt x="236" y="105"/>
                </a:lnTo>
                <a:lnTo>
                  <a:pt x="238" y="110"/>
                </a:lnTo>
                <a:lnTo>
                  <a:pt x="241" y="120"/>
                </a:lnTo>
                <a:lnTo>
                  <a:pt x="246" y="130"/>
                </a:lnTo>
                <a:lnTo>
                  <a:pt x="253" y="140"/>
                </a:lnTo>
                <a:lnTo>
                  <a:pt x="265" y="154"/>
                </a:lnTo>
                <a:lnTo>
                  <a:pt x="269" y="158"/>
                </a:lnTo>
                <a:lnTo>
                  <a:pt x="269" y="159"/>
                </a:lnTo>
                <a:lnTo>
                  <a:pt x="269" y="159"/>
                </a:lnTo>
                <a:lnTo>
                  <a:pt x="269" y="159"/>
                </a:lnTo>
                <a:lnTo>
                  <a:pt x="266" y="159"/>
                </a:lnTo>
                <a:lnTo>
                  <a:pt x="266" y="160"/>
                </a:lnTo>
                <a:lnTo>
                  <a:pt x="266" y="164"/>
                </a:lnTo>
                <a:lnTo>
                  <a:pt x="269" y="169"/>
                </a:lnTo>
                <a:lnTo>
                  <a:pt x="269" y="169"/>
                </a:lnTo>
                <a:lnTo>
                  <a:pt x="269" y="172"/>
                </a:lnTo>
                <a:lnTo>
                  <a:pt x="271" y="181"/>
                </a:lnTo>
                <a:lnTo>
                  <a:pt x="271" y="192"/>
                </a:lnTo>
                <a:lnTo>
                  <a:pt x="270" y="197"/>
                </a:lnTo>
                <a:lnTo>
                  <a:pt x="269" y="201"/>
                </a:lnTo>
                <a:lnTo>
                  <a:pt x="269" y="201"/>
                </a:lnTo>
                <a:lnTo>
                  <a:pt x="266" y="205"/>
                </a:lnTo>
                <a:lnTo>
                  <a:pt x="265" y="208"/>
                </a:lnTo>
                <a:lnTo>
                  <a:pt x="265" y="218"/>
                </a:lnTo>
                <a:lnTo>
                  <a:pt x="267" y="226"/>
                </a:lnTo>
                <a:lnTo>
                  <a:pt x="269" y="228"/>
                </a:lnTo>
                <a:lnTo>
                  <a:pt x="269" y="249"/>
                </a:lnTo>
                <a:lnTo>
                  <a:pt x="269" y="249"/>
                </a:lnTo>
                <a:lnTo>
                  <a:pt x="259" y="272"/>
                </a:lnTo>
                <a:lnTo>
                  <a:pt x="253" y="284"/>
                </a:lnTo>
                <a:lnTo>
                  <a:pt x="250" y="287"/>
                </a:lnTo>
                <a:lnTo>
                  <a:pt x="251" y="284"/>
                </a:lnTo>
                <a:lnTo>
                  <a:pt x="251" y="284"/>
                </a:lnTo>
                <a:lnTo>
                  <a:pt x="250" y="283"/>
                </a:lnTo>
                <a:lnTo>
                  <a:pt x="249" y="283"/>
                </a:lnTo>
                <a:lnTo>
                  <a:pt x="240" y="288"/>
                </a:lnTo>
                <a:lnTo>
                  <a:pt x="214" y="308"/>
                </a:lnTo>
                <a:lnTo>
                  <a:pt x="185" y="331"/>
                </a:lnTo>
                <a:lnTo>
                  <a:pt x="173" y="339"/>
                </a:lnTo>
                <a:lnTo>
                  <a:pt x="167" y="344"/>
                </a:lnTo>
                <a:lnTo>
                  <a:pt x="167" y="344"/>
                </a:lnTo>
                <a:lnTo>
                  <a:pt x="164" y="345"/>
                </a:lnTo>
                <a:lnTo>
                  <a:pt x="161" y="349"/>
                </a:lnTo>
                <a:lnTo>
                  <a:pt x="151" y="360"/>
                </a:lnTo>
                <a:lnTo>
                  <a:pt x="125" y="395"/>
                </a:lnTo>
                <a:lnTo>
                  <a:pt x="90" y="445"/>
                </a:lnTo>
                <a:lnTo>
                  <a:pt x="59" y="556"/>
                </a:lnTo>
                <a:lnTo>
                  <a:pt x="59" y="556"/>
                </a:lnTo>
                <a:lnTo>
                  <a:pt x="62" y="618"/>
                </a:lnTo>
                <a:lnTo>
                  <a:pt x="62" y="618"/>
                </a:lnTo>
                <a:lnTo>
                  <a:pt x="55" y="658"/>
                </a:lnTo>
                <a:lnTo>
                  <a:pt x="48" y="696"/>
                </a:lnTo>
                <a:lnTo>
                  <a:pt x="3" y="848"/>
                </a:lnTo>
                <a:lnTo>
                  <a:pt x="3" y="897"/>
                </a:lnTo>
                <a:lnTo>
                  <a:pt x="3" y="897"/>
                </a:lnTo>
                <a:lnTo>
                  <a:pt x="0" y="924"/>
                </a:lnTo>
                <a:lnTo>
                  <a:pt x="0" y="946"/>
                </a:lnTo>
                <a:lnTo>
                  <a:pt x="2" y="955"/>
                </a:lnTo>
                <a:lnTo>
                  <a:pt x="3" y="963"/>
                </a:lnTo>
                <a:lnTo>
                  <a:pt x="3" y="963"/>
                </a:lnTo>
                <a:lnTo>
                  <a:pt x="7" y="974"/>
                </a:lnTo>
                <a:lnTo>
                  <a:pt x="12" y="983"/>
                </a:lnTo>
                <a:lnTo>
                  <a:pt x="16" y="991"/>
                </a:lnTo>
                <a:lnTo>
                  <a:pt x="16" y="991"/>
                </a:lnTo>
                <a:lnTo>
                  <a:pt x="15" y="997"/>
                </a:lnTo>
                <a:lnTo>
                  <a:pt x="15" y="1004"/>
                </a:lnTo>
                <a:lnTo>
                  <a:pt x="16" y="1009"/>
                </a:lnTo>
                <a:lnTo>
                  <a:pt x="16" y="1009"/>
                </a:lnTo>
                <a:lnTo>
                  <a:pt x="18" y="1009"/>
                </a:lnTo>
                <a:lnTo>
                  <a:pt x="19" y="1009"/>
                </a:lnTo>
                <a:lnTo>
                  <a:pt x="21" y="1006"/>
                </a:lnTo>
                <a:lnTo>
                  <a:pt x="29" y="999"/>
                </a:lnTo>
                <a:lnTo>
                  <a:pt x="34" y="995"/>
                </a:lnTo>
                <a:lnTo>
                  <a:pt x="38" y="992"/>
                </a:lnTo>
                <a:lnTo>
                  <a:pt x="39" y="992"/>
                </a:lnTo>
                <a:lnTo>
                  <a:pt x="40" y="994"/>
                </a:lnTo>
                <a:lnTo>
                  <a:pt x="41" y="997"/>
                </a:lnTo>
                <a:lnTo>
                  <a:pt x="41" y="997"/>
                </a:lnTo>
                <a:lnTo>
                  <a:pt x="44" y="1041"/>
                </a:lnTo>
                <a:lnTo>
                  <a:pt x="45" y="1071"/>
                </a:lnTo>
                <a:lnTo>
                  <a:pt x="65" y="1088"/>
                </a:lnTo>
                <a:lnTo>
                  <a:pt x="94" y="1256"/>
                </a:lnTo>
                <a:lnTo>
                  <a:pt x="90" y="1370"/>
                </a:lnTo>
                <a:lnTo>
                  <a:pt x="107" y="1492"/>
                </a:lnTo>
                <a:lnTo>
                  <a:pt x="107" y="1492"/>
                </a:lnTo>
                <a:lnTo>
                  <a:pt x="101" y="1590"/>
                </a:lnTo>
                <a:lnTo>
                  <a:pt x="94" y="1698"/>
                </a:lnTo>
                <a:lnTo>
                  <a:pt x="94" y="1698"/>
                </a:lnTo>
                <a:lnTo>
                  <a:pt x="95" y="1711"/>
                </a:lnTo>
                <a:lnTo>
                  <a:pt x="98" y="1727"/>
                </a:lnTo>
                <a:lnTo>
                  <a:pt x="103" y="1747"/>
                </a:lnTo>
                <a:lnTo>
                  <a:pt x="103" y="1747"/>
                </a:lnTo>
                <a:lnTo>
                  <a:pt x="97" y="1764"/>
                </a:lnTo>
                <a:lnTo>
                  <a:pt x="86" y="1789"/>
                </a:lnTo>
                <a:lnTo>
                  <a:pt x="86" y="1789"/>
                </a:lnTo>
                <a:lnTo>
                  <a:pt x="85" y="1794"/>
                </a:lnTo>
                <a:lnTo>
                  <a:pt x="84" y="1801"/>
                </a:lnTo>
                <a:lnTo>
                  <a:pt x="84" y="1821"/>
                </a:lnTo>
                <a:lnTo>
                  <a:pt x="84" y="1842"/>
                </a:lnTo>
                <a:lnTo>
                  <a:pt x="84" y="1858"/>
                </a:lnTo>
                <a:lnTo>
                  <a:pt x="84" y="1858"/>
                </a:lnTo>
                <a:lnTo>
                  <a:pt x="82" y="1876"/>
                </a:lnTo>
                <a:lnTo>
                  <a:pt x="82" y="1898"/>
                </a:lnTo>
                <a:lnTo>
                  <a:pt x="84" y="1928"/>
                </a:lnTo>
                <a:lnTo>
                  <a:pt x="84" y="1928"/>
                </a:lnTo>
                <a:lnTo>
                  <a:pt x="91" y="1939"/>
                </a:lnTo>
                <a:lnTo>
                  <a:pt x="98" y="1948"/>
                </a:lnTo>
                <a:lnTo>
                  <a:pt x="101" y="1950"/>
                </a:lnTo>
                <a:lnTo>
                  <a:pt x="103" y="1952"/>
                </a:lnTo>
                <a:lnTo>
                  <a:pt x="103" y="1952"/>
                </a:lnTo>
                <a:lnTo>
                  <a:pt x="117" y="1958"/>
                </a:lnTo>
                <a:lnTo>
                  <a:pt x="143" y="1968"/>
                </a:lnTo>
                <a:lnTo>
                  <a:pt x="161" y="1974"/>
                </a:lnTo>
                <a:lnTo>
                  <a:pt x="178" y="1979"/>
                </a:lnTo>
                <a:lnTo>
                  <a:pt x="195" y="1981"/>
                </a:lnTo>
                <a:lnTo>
                  <a:pt x="213" y="1983"/>
                </a:lnTo>
                <a:lnTo>
                  <a:pt x="213" y="1983"/>
                </a:lnTo>
                <a:lnTo>
                  <a:pt x="230" y="1984"/>
                </a:lnTo>
                <a:lnTo>
                  <a:pt x="249" y="1985"/>
                </a:lnTo>
                <a:lnTo>
                  <a:pt x="267" y="1986"/>
                </a:lnTo>
                <a:lnTo>
                  <a:pt x="286" y="1988"/>
                </a:lnTo>
                <a:lnTo>
                  <a:pt x="302" y="1986"/>
                </a:lnTo>
                <a:lnTo>
                  <a:pt x="311" y="1985"/>
                </a:lnTo>
                <a:lnTo>
                  <a:pt x="317" y="1983"/>
                </a:lnTo>
                <a:lnTo>
                  <a:pt x="323" y="1980"/>
                </a:lnTo>
                <a:lnTo>
                  <a:pt x="328" y="1976"/>
                </a:lnTo>
                <a:lnTo>
                  <a:pt x="332" y="1972"/>
                </a:lnTo>
                <a:lnTo>
                  <a:pt x="334" y="1965"/>
                </a:lnTo>
                <a:lnTo>
                  <a:pt x="334" y="1965"/>
                </a:lnTo>
                <a:lnTo>
                  <a:pt x="338" y="1954"/>
                </a:lnTo>
                <a:lnTo>
                  <a:pt x="339" y="1943"/>
                </a:lnTo>
                <a:lnTo>
                  <a:pt x="342" y="1927"/>
                </a:lnTo>
                <a:lnTo>
                  <a:pt x="342" y="1917"/>
                </a:lnTo>
                <a:lnTo>
                  <a:pt x="342" y="1913"/>
                </a:lnTo>
                <a:lnTo>
                  <a:pt x="342" y="1913"/>
                </a:lnTo>
                <a:lnTo>
                  <a:pt x="403" y="1903"/>
                </a:lnTo>
                <a:lnTo>
                  <a:pt x="448" y="1894"/>
                </a:lnTo>
                <a:lnTo>
                  <a:pt x="471" y="1890"/>
                </a:lnTo>
                <a:lnTo>
                  <a:pt x="471" y="1890"/>
                </a:lnTo>
                <a:lnTo>
                  <a:pt x="480" y="1885"/>
                </a:lnTo>
                <a:lnTo>
                  <a:pt x="485" y="1880"/>
                </a:lnTo>
                <a:lnTo>
                  <a:pt x="490" y="1875"/>
                </a:lnTo>
                <a:lnTo>
                  <a:pt x="493" y="1868"/>
                </a:lnTo>
                <a:lnTo>
                  <a:pt x="497" y="1861"/>
                </a:lnTo>
                <a:lnTo>
                  <a:pt x="498" y="1852"/>
                </a:lnTo>
                <a:lnTo>
                  <a:pt x="498" y="1844"/>
                </a:lnTo>
                <a:lnTo>
                  <a:pt x="498" y="1844"/>
                </a:lnTo>
                <a:lnTo>
                  <a:pt x="497" y="1840"/>
                </a:lnTo>
                <a:lnTo>
                  <a:pt x="496" y="1836"/>
                </a:lnTo>
                <a:lnTo>
                  <a:pt x="492" y="1832"/>
                </a:lnTo>
                <a:lnTo>
                  <a:pt x="489" y="1830"/>
                </a:lnTo>
                <a:lnTo>
                  <a:pt x="480" y="1826"/>
                </a:lnTo>
                <a:lnTo>
                  <a:pt x="470" y="1822"/>
                </a:lnTo>
                <a:lnTo>
                  <a:pt x="460" y="1821"/>
                </a:lnTo>
                <a:lnTo>
                  <a:pt x="451" y="1820"/>
                </a:lnTo>
                <a:lnTo>
                  <a:pt x="443" y="1820"/>
                </a:lnTo>
                <a:lnTo>
                  <a:pt x="380" y="1820"/>
                </a:lnTo>
                <a:lnTo>
                  <a:pt x="352" y="1768"/>
                </a:lnTo>
                <a:lnTo>
                  <a:pt x="331" y="1722"/>
                </a:lnTo>
                <a:lnTo>
                  <a:pt x="331" y="1722"/>
                </a:lnTo>
                <a:lnTo>
                  <a:pt x="334" y="1709"/>
                </a:lnTo>
                <a:lnTo>
                  <a:pt x="338" y="1694"/>
                </a:lnTo>
                <a:lnTo>
                  <a:pt x="338" y="1694"/>
                </a:lnTo>
                <a:lnTo>
                  <a:pt x="342" y="1660"/>
                </a:lnTo>
                <a:lnTo>
                  <a:pt x="349" y="1589"/>
                </a:lnTo>
                <a:lnTo>
                  <a:pt x="359" y="1486"/>
                </a:lnTo>
                <a:lnTo>
                  <a:pt x="383" y="1339"/>
                </a:lnTo>
                <a:lnTo>
                  <a:pt x="408" y="1151"/>
                </a:lnTo>
                <a:lnTo>
                  <a:pt x="429" y="1099"/>
                </a:lnTo>
                <a:lnTo>
                  <a:pt x="429" y="1099"/>
                </a:lnTo>
                <a:lnTo>
                  <a:pt x="431" y="1106"/>
                </a:lnTo>
                <a:lnTo>
                  <a:pt x="438" y="1120"/>
                </a:lnTo>
                <a:lnTo>
                  <a:pt x="441" y="1128"/>
                </a:lnTo>
                <a:lnTo>
                  <a:pt x="446" y="1134"/>
                </a:lnTo>
                <a:lnTo>
                  <a:pt x="449" y="1137"/>
                </a:lnTo>
                <a:lnTo>
                  <a:pt x="451" y="1138"/>
                </a:lnTo>
                <a:lnTo>
                  <a:pt x="454" y="1138"/>
                </a:lnTo>
                <a:lnTo>
                  <a:pt x="456" y="1138"/>
                </a:lnTo>
                <a:lnTo>
                  <a:pt x="456" y="1138"/>
                </a:lnTo>
                <a:lnTo>
                  <a:pt x="459" y="1134"/>
                </a:lnTo>
                <a:lnTo>
                  <a:pt x="461" y="1129"/>
                </a:lnTo>
                <a:lnTo>
                  <a:pt x="461" y="1122"/>
                </a:lnTo>
                <a:lnTo>
                  <a:pt x="461" y="1112"/>
                </a:lnTo>
                <a:lnTo>
                  <a:pt x="459" y="1088"/>
                </a:lnTo>
                <a:lnTo>
                  <a:pt x="456" y="1062"/>
                </a:lnTo>
                <a:lnTo>
                  <a:pt x="448" y="1012"/>
                </a:lnTo>
                <a:lnTo>
                  <a:pt x="443" y="991"/>
                </a:lnTo>
                <a:lnTo>
                  <a:pt x="439" y="897"/>
                </a:lnTo>
                <a:lnTo>
                  <a:pt x="454" y="879"/>
                </a:lnTo>
                <a:lnTo>
                  <a:pt x="456" y="820"/>
                </a:lnTo>
                <a:lnTo>
                  <a:pt x="446" y="800"/>
                </a:lnTo>
                <a:lnTo>
                  <a:pt x="446" y="661"/>
                </a:lnTo>
                <a:lnTo>
                  <a:pt x="446" y="661"/>
                </a:lnTo>
                <a:lnTo>
                  <a:pt x="449" y="611"/>
                </a:lnTo>
                <a:lnTo>
                  <a:pt x="450" y="575"/>
                </a:lnTo>
                <a:lnTo>
                  <a:pt x="450" y="556"/>
                </a:lnTo>
                <a:lnTo>
                  <a:pt x="450" y="556"/>
                </a:lnTo>
                <a:lnTo>
                  <a:pt x="446" y="524"/>
                </a:lnTo>
                <a:lnTo>
                  <a:pt x="443" y="497"/>
                </a:lnTo>
                <a:lnTo>
                  <a:pt x="419" y="431"/>
                </a:lnTo>
                <a:lnTo>
                  <a:pt x="419" y="431"/>
                </a:lnTo>
                <a:lnTo>
                  <a:pt x="412" y="423"/>
                </a:lnTo>
                <a:lnTo>
                  <a:pt x="408" y="416"/>
                </a:lnTo>
                <a:lnTo>
                  <a:pt x="404" y="410"/>
                </a:lnTo>
                <a:lnTo>
                  <a:pt x="404" y="410"/>
                </a:lnTo>
                <a:lnTo>
                  <a:pt x="399" y="389"/>
                </a:lnTo>
                <a:lnTo>
                  <a:pt x="394" y="375"/>
                </a:lnTo>
                <a:lnTo>
                  <a:pt x="394" y="375"/>
                </a:lnTo>
                <a:lnTo>
                  <a:pt x="397" y="369"/>
                </a:lnTo>
                <a:lnTo>
                  <a:pt x="402" y="355"/>
                </a:lnTo>
                <a:lnTo>
                  <a:pt x="407" y="346"/>
                </a:lnTo>
                <a:lnTo>
                  <a:pt x="412" y="339"/>
                </a:lnTo>
                <a:lnTo>
                  <a:pt x="416" y="334"/>
                </a:lnTo>
                <a:lnTo>
                  <a:pt x="421" y="329"/>
                </a:lnTo>
                <a:lnTo>
                  <a:pt x="421" y="329"/>
                </a:lnTo>
                <a:lnTo>
                  <a:pt x="428" y="328"/>
                </a:lnTo>
                <a:lnTo>
                  <a:pt x="435" y="327"/>
                </a:lnTo>
                <a:lnTo>
                  <a:pt x="449" y="328"/>
                </a:lnTo>
                <a:lnTo>
                  <a:pt x="456" y="327"/>
                </a:lnTo>
                <a:lnTo>
                  <a:pt x="462" y="327"/>
                </a:lnTo>
                <a:lnTo>
                  <a:pt x="469" y="324"/>
                </a:lnTo>
                <a:lnTo>
                  <a:pt x="475" y="319"/>
                </a:lnTo>
                <a:lnTo>
                  <a:pt x="475" y="319"/>
                </a:lnTo>
                <a:lnTo>
                  <a:pt x="479" y="313"/>
                </a:lnTo>
                <a:lnTo>
                  <a:pt x="482" y="307"/>
                </a:lnTo>
                <a:lnTo>
                  <a:pt x="484" y="299"/>
                </a:lnTo>
                <a:lnTo>
                  <a:pt x="485" y="292"/>
                </a:lnTo>
                <a:lnTo>
                  <a:pt x="486" y="281"/>
                </a:lnTo>
                <a:lnTo>
                  <a:pt x="487" y="276"/>
                </a:lnTo>
                <a:lnTo>
                  <a:pt x="489" y="274"/>
                </a:lnTo>
                <a:lnTo>
                  <a:pt x="489" y="274"/>
                </a:lnTo>
                <a:lnTo>
                  <a:pt x="498" y="267"/>
                </a:lnTo>
                <a:lnTo>
                  <a:pt x="503" y="263"/>
                </a:lnTo>
                <a:lnTo>
                  <a:pt x="505" y="261"/>
                </a:lnTo>
                <a:lnTo>
                  <a:pt x="506" y="259"/>
                </a:lnTo>
                <a:lnTo>
                  <a:pt x="506" y="259"/>
                </a:lnTo>
                <a:lnTo>
                  <a:pt x="502" y="241"/>
                </a:lnTo>
                <a:lnTo>
                  <a:pt x="498" y="225"/>
                </a:lnTo>
                <a:lnTo>
                  <a:pt x="506" y="186"/>
                </a:lnTo>
                <a:lnTo>
                  <a:pt x="506" y="186"/>
                </a:lnTo>
                <a:lnTo>
                  <a:pt x="510" y="187"/>
                </a:lnTo>
                <a:lnTo>
                  <a:pt x="518" y="186"/>
                </a:lnTo>
                <a:lnTo>
                  <a:pt x="523" y="184"/>
                </a:lnTo>
                <a:lnTo>
                  <a:pt x="528" y="181"/>
                </a:lnTo>
                <a:lnTo>
                  <a:pt x="533" y="177"/>
                </a:lnTo>
                <a:lnTo>
                  <a:pt x="537" y="172"/>
                </a:lnTo>
                <a:lnTo>
                  <a:pt x="537" y="172"/>
                </a:lnTo>
                <a:lnTo>
                  <a:pt x="539" y="167"/>
                </a:lnTo>
                <a:lnTo>
                  <a:pt x="541" y="163"/>
                </a:lnTo>
                <a:lnTo>
                  <a:pt x="539" y="159"/>
                </a:lnTo>
                <a:lnTo>
                  <a:pt x="537" y="155"/>
                </a:lnTo>
                <a:lnTo>
                  <a:pt x="533" y="150"/>
                </a:lnTo>
                <a:lnTo>
                  <a:pt x="531" y="149"/>
                </a:lnTo>
                <a:lnTo>
                  <a:pt x="520" y="131"/>
                </a:lnTo>
                <a:lnTo>
                  <a:pt x="520" y="131"/>
                </a:lnTo>
                <a:lnTo>
                  <a:pt x="530" y="126"/>
                </a:lnTo>
                <a:lnTo>
                  <a:pt x="538" y="122"/>
                </a:lnTo>
                <a:lnTo>
                  <a:pt x="548" y="113"/>
                </a:lnTo>
                <a:lnTo>
                  <a:pt x="552" y="108"/>
                </a:lnTo>
                <a:lnTo>
                  <a:pt x="556" y="103"/>
                </a:lnTo>
                <a:lnTo>
                  <a:pt x="559" y="97"/>
                </a:lnTo>
                <a:lnTo>
                  <a:pt x="561" y="89"/>
                </a:lnTo>
                <a:lnTo>
                  <a:pt x="562" y="82"/>
                </a:lnTo>
                <a:lnTo>
                  <a:pt x="561" y="73"/>
                </a:lnTo>
                <a:lnTo>
                  <a:pt x="559" y="64"/>
                </a:lnTo>
                <a:lnTo>
                  <a:pt x="554" y="54"/>
                </a:lnTo>
                <a:lnTo>
                  <a:pt x="554" y="54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2060"/>
              </a:gs>
            </a:gsLst>
            <a:lin ang="5400000" scaled="1"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5"/>
          <p:cNvSpPr>
            <a:spLocks/>
          </p:cNvSpPr>
          <p:nvPr/>
        </p:nvSpPr>
        <p:spPr bwMode="auto">
          <a:xfrm>
            <a:off x="2685399" y="849589"/>
            <a:ext cx="826044" cy="1586359"/>
          </a:xfrm>
          <a:custGeom>
            <a:avLst/>
            <a:gdLst>
              <a:gd name="T0" fmla="*/ 788 w 930"/>
              <a:gd name="T1" fmla="*/ 84 h 1786"/>
              <a:gd name="T2" fmla="*/ 791 w 930"/>
              <a:gd name="T3" fmla="*/ 53 h 1786"/>
              <a:gd name="T4" fmla="*/ 753 w 930"/>
              <a:gd name="T5" fmla="*/ 36 h 1786"/>
              <a:gd name="T6" fmla="*/ 635 w 930"/>
              <a:gd name="T7" fmla="*/ 15 h 1786"/>
              <a:gd name="T8" fmla="*/ 522 w 930"/>
              <a:gd name="T9" fmla="*/ 1 h 1786"/>
              <a:gd name="T10" fmla="*/ 497 w 930"/>
              <a:gd name="T11" fmla="*/ 24 h 1786"/>
              <a:gd name="T12" fmla="*/ 500 w 930"/>
              <a:gd name="T13" fmla="*/ 44 h 1786"/>
              <a:gd name="T14" fmla="*/ 504 w 930"/>
              <a:gd name="T15" fmla="*/ 59 h 1786"/>
              <a:gd name="T16" fmla="*/ 475 w 930"/>
              <a:gd name="T17" fmla="*/ 113 h 1786"/>
              <a:gd name="T18" fmla="*/ 472 w 930"/>
              <a:gd name="T19" fmla="*/ 164 h 1786"/>
              <a:gd name="T20" fmla="*/ 475 w 930"/>
              <a:gd name="T21" fmla="*/ 171 h 1786"/>
              <a:gd name="T22" fmla="*/ 444 w 930"/>
              <a:gd name="T23" fmla="*/ 201 h 1786"/>
              <a:gd name="T24" fmla="*/ 418 w 930"/>
              <a:gd name="T25" fmla="*/ 237 h 1786"/>
              <a:gd name="T26" fmla="*/ 315 w 930"/>
              <a:gd name="T27" fmla="*/ 306 h 1786"/>
              <a:gd name="T28" fmla="*/ 282 w 930"/>
              <a:gd name="T29" fmla="*/ 355 h 1786"/>
              <a:gd name="T30" fmla="*/ 242 w 930"/>
              <a:gd name="T31" fmla="*/ 640 h 1786"/>
              <a:gd name="T32" fmla="*/ 201 w 930"/>
              <a:gd name="T33" fmla="*/ 754 h 1786"/>
              <a:gd name="T34" fmla="*/ 191 w 930"/>
              <a:gd name="T35" fmla="*/ 820 h 1786"/>
              <a:gd name="T36" fmla="*/ 205 w 930"/>
              <a:gd name="T37" fmla="*/ 864 h 1786"/>
              <a:gd name="T38" fmla="*/ 57 w 930"/>
              <a:gd name="T39" fmla="*/ 1553 h 1786"/>
              <a:gd name="T40" fmla="*/ 17 w 930"/>
              <a:gd name="T41" fmla="*/ 1639 h 1786"/>
              <a:gd name="T42" fmla="*/ 98 w 930"/>
              <a:gd name="T43" fmla="*/ 1763 h 1786"/>
              <a:gd name="T44" fmla="*/ 199 w 930"/>
              <a:gd name="T45" fmla="*/ 1783 h 1786"/>
              <a:gd name="T46" fmla="*/ 293 w 930"/>
              <a:gd name="T47" fmla="*/ 1779 h 1786"/>
              <a:gd name="T48" fmla="*/ 288 w 930"/>
              <a:gd name="T49" fmla="*/ 1746 h 1786"/>
              <a:gd name="T50" fmla="*/ 233 w 930"/>
              <a:gd name="T51" fmla="*/ 1736 h 1786"/>
              <a:gd name="T52" fmla="*/ 178 w 930"/>
              <a:gd name="T53" fmla="*/ 1674 h 1786"/>
              <a:gd name="T54" fmla="*/ 160 w 930"/>
              <a:gd name="T55" fmla="*/ 1594 h 1786"/>
              <a:gd name="T56" fmla="*/ 215 w 930"/>
              <a:gd name="T57" fmla="*/ 1559 h 1786"/>
              <a:gd name="T58" fmla="*/ 268 w 930"/>
              <a:gd name="T59" fmla="*/ 1460 h 1786"/>
              <a:gd name="T60" fmla="*/ 310 w 930"/>
              <a:gd name="T61" fmla="*/ 1357 h 1786"/>
              <a:gd name="T62" fmla="*/ 413 w 930"/>
              <a:gd name="T63" fmla="*/ 1274 h 1786"/>
              <a:gd name="T64" fmla="*/ 428 w 930"/>
              <a:gd name="T65" fmla="*/ 1383 h 1786"/>
              <a:gd name="T66" fmla="*/ 449 w 930"/>
              <a:gd name="T67" fmla="*/ 1470 h 1786"/>
              <a:gd name="T68" fmla="*/ 498 w 930"/>
              <a:gd name="T69" fmla="*/ 1596 h 1786"/>
              <a:gd name="T70" fmla="*/ 499 w 930"/>
              <a:gd name="T71" fmla="*/ 1630 h 1786"/>
              <a:gd name="T72" fmla="*/ 498 w 930"/>
              <a:gd name="T73" fmla="*/ 1762 h 1786"/>
              <a:gd name="T74" fmla="*/ 531 w 930"/>
              <a:gd name="T75" fmla="*/ 1780 h 1786"/>
              <a:gd name="T76" fmla="*/ 590 w 930"/>
              <a:gd name="T77" fmla="*/ 1762 h 1786"/>
              <a:gd name="T78" fmla="*/ 764 w 930"/>
              <a:gd name="T79" fmla="*/ 1739 h 1786"/>
              <a:gd name="T80" fmla="*/ 796 w 930"/>
              <a:gd name="T81" fmla="*/ 1706 h 1786"/>
              <a:gd name="T82" fmla="*/ 804 w 930"/>
              <a:gd name="T83" fmla="*/ 1683 h 1786"/>
              <a:gd name="T84" fmla="*/ 753 w 930"/>
              <a:gd name="T85" fmla="*/ 1682 h 1786"/>
              <a:gd name="T86" fmla="*/ 568 w 930"/>
              <a:gd name="T87" fmla="*/ 965 h 1786"/>
              <a:gd name="T88" fmla="*/ 592 w 930"/>
              <a:gd name="T89" fmla="*/ 949 h 1786"/>
              <a:gd name="T90" fmla="*/ 916 w 930"/>
              <a:gd name="T91" fmla="*/ 1058 h 1786"/>
              <a:gd name="T92" fmla="*/ 930 w 930"/>
              <a:gd name="T93" fmla="*/ 1042 h 1786"/>
              <a:gd name="T94" fmla="*/ 599 w 930"/>
              <a:gd name="T95" fmla="*/ 898 h 1786"/>
              <a:gd name="T96" fmla="*/ 597 w 930"/>
              <a:gd name="T97" fmla="*/ 858 h 1786"/>
              <a:gd name="T98" fmla="*/ 516 w 930"/>
              <a:gd name="T99" fmla="*/ 758 h 1786"/>
              <a:gd name="T100" fmla="*/ 583 w 930"/>
              <a:gd name="T101" fmla="*/ 573 h 1786"/>
              <a:gd name="T102" fmla="*/ 583 w 930"/>
              <a:gd name="T103" fmla="*/ 351 h 1786"/>
              <a:gd name="T104" fmla="*/ 614 w 930"/>
              <a:gd name="T105" fmla="*/ 299 h 1786"/>
              <a:gd name="T106" fmla="*/ 660 w 930"/>
              <a:gd name="T107" fmla="*/ 315 h 1786"/>
              <a:gd name="T108" fmla="*/ 691 w 930"/>
              <a:gd name="T109" fmla="*/ 263 h 1786"/>
              <a:gd name="T110" fmla="*/ 762 w 930"/>
              <a:gd name="T111" fmla="*/ 174 h 1786"/>
              <a:gd name="T112" fmla="*/ 800 w 930"/>
              <a:gd name="T113" fmla="*/ 186 h 1786"/>
              <a:gd name="T114" fmla="*/ 779 w 930"/>
              <a:gd name="T115" fmla="*/ 144 h 1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30" h="1786">
                <a:moveTo>
                  <a:pt x="759" y="98"/>
                </a:moveTo>
                <a:lnTo>
                  <a:pt x="759" y="98"/>
                </a:lnTo>
                <a:lnTo>
                  <a:pt x="764" y="97"/>
                </a:lnTo>
                <a:lnTo>
                  <a:pt x="775" y="93"/>
                </a:lnTo>
                <a:lnTo>
                  <a:pt x="782" y="89"/>
                </a:lnTo>
                <a:lnTo>
                  <a:pt x="788" y="84"/>
                </a:lnTo>
                <a:lnTo>
                  <a:pt x="792" y="79"/>
                </a:lnTo>
                <a:lnTo>
                  <a:pt x="795" y="72"/>
                </a:lnTo>
                <a:lnTo>
                  <a:pt x="795" y="72"/>
                </a:lnTo>
                <a:lnTo>
                  <a:pt x="795" y="66"/>
                </a:lnTo>
                <a:lnTo>
                  <a:pt x="793" y="59"/>
                </a:lnTo>
                <a:lnTo>
                  <a:pt x="791" y="53"/>
                </a:lnTo>
                <a:lnTo>
                  <a:pt x="787" y="48"/>
                </a:lnTo>
                <a:lnTo>
                  <a:pt x="780" y="44"/>
                </a:lnTo>
                <a:lnTo>
                  <a:pt x="774" y="40"/>
                </a:lnTo>
                <a:lnTo>
                  <a:pt x="765" y="37"/>
                </a:lnTo>
                <a:lnTo>
                  <a:pt x="753" y="36"/>
                </a:lnTo>
                <a:lnTo>
                  <a:pt x="753" y="36"/>
                </a:lnTo>
                <a:lnTo>
                  <a:pt x="728" y="32"/>
                </a:lnTo>
                <a:lnTo>
                  <a:pt x="697" y="26"/>
                </a:lnTo>
                <a:lnTo>
                  <a:pt x="666" y="19"/>
                </a:lnTo>
                <a:lnTo>
                  <a:pt x="650" y="17"/>
                </a:lnTo>
                <a:lnTo>
                  <a:pt x="635" y="15"/>
                </a:lnTo>
                <a:lnTo>
                  <a:pt x="635" y="15"/>
                </a:lnTo>
                <a:lnTo>
                  <a:pt x="619" y="13"/>
                </a:lnTo>
                <a:lnTo>
                  <a:pt x="601" y="10"/>
                </a:lnTo>
                <a:lnTo>
                  <a:pt x="564" y="4"/>
                </a:lnTo>
                <a:lnTo>
                  <a:pt x="548" y="1"/>
                </a:lnTo>
                <a:lnTo>
                  <a:pt x="533" y="0"/>
                </a:lnTo>
                <a:lnTo>
                  <a:pt x="522" y="1"/>
                </a:lnTo>
                <a:lnTo>
                  <a:pt x="519" y="2"/>
                </a:lnTo>
                <a:lnTo>
                  <a:pt x="516" y="5"/>
                </a:lnTo>
                <a:lnTo>
                  <a:pt x="516" y="5"/>
                </a:lnTo>
                <a:lnTo>
                  <a:pt x="508" y="14"/>
                </a:lnTo>
                <a:lnTo>
                  <a:pt x="500" y="22"/>
                </a:lnTo>
                <a:lnTo>
                  <a:pt x="497" y="24"/>
                </a:lnTo>
                <a:lnTo>
                  <a:pt x="495" y="28"/>
                </a:lnTo>
                <a:lnTo>
                  <a:pt x="494" y="32"/>
                </a:lnTo>
                <a:lnTo>
                  <a:pt x="495" y="36"/>
                </a:lnTo>
                <a:lnTo>
                  <a:pt x="495" y="36"/>
                </a:lnTo>
                <a:lnTo>
                  <a:pt x="498" y="40"/>
                </a:lnTo>
                <a:lnTo>
                  <a:pt x="500" y="44"/>
                </a:lnTo>
                <a:lnTo>
                  <a:pt x="506" y="48"/>
                </a:lnTo>
                <a:lnTo>
                  <a:pt x="510" y="50"/>
                </a:lnTo>
                <a:lnTo>
                  <a:pt x="511" y="50"/>
                </a:lnTo>
                <a:lnTo>
                  <a:pt x="511" y="51"/>
                </a:lnTo>
                <a:lnTo>
                  <a:pt x="511" y="51"/>
                </a:lnTo>
                <a:lnTo>
                  <a:pt x="504" y="59"/>
                </a:lnTo>
                <a:lnTo>
                  <a:pt x="491" y="75"/>
                </a:lnTo>
                <a:lnTo>
                  <a:pt x="485" y="84"/>
                </a:lnTo>
                <a:lnTo>
                  <a:pt x="480" y="94"/>
                </a:lnTo>
                <a:lnTo>
                  <a:pt x="476" y="104"/>
                </a:lnTo>
                <a:lnTo>
                  <a:pt x="475" y="113"/>
                </a:lnTo>
                <a:lnTo>
                  <a:pt x="475" y="113"/>
                </a:lnTo>
                <a:lnTo>
                  <a:pt x="476" y="144"/>
                </a:lnTo>
                <a:lnTo>
                  <a:pt x="476" y="155"/>
                </a:lnTo>
                <a:lnTo>
                  <a:pt x="476" y="159"/>
                </a:lnTo>
                <a:lnTo>
                  <a:pt x="475" y="160"/>
                </a:lnTo>
                <a:lnTo>
                  <a:pt x="475" y="160"/>
                </a:lnTo>
                <a:lnTo>
                  <a:pt x="472" y="164"/>
                </a:lnTo>
                <a:lnTo>
                  <a:pt x="470" y="169"/>
                </a:lnTo>
                <a:lnTo>
                  <a:pt x="468" y="174"/>
                </a:lnTo>
                <a:lnTo>
                  <a:pt x="468" y="175"/>
                </a:lnTo>
                <a:lnTo>
                  <a:pt x="470" y="175"/>
                </a:lnTo>
                <a:lnTo>
                  <a:pt x="470" y="175"/>
                </a:lnTo>
                <a:lnTo>
                  <a:pt x="475" y="171"/>
                </a:lnTo>
                <a:lnTo>
                  <a:pt x="476" y="171"/>
                </a:lnTo>
                <a:lnTo>
                  <a:pt x="475" y="175"/>
                </a:lnTo>
                <a:lnTo>
                  <a:pt x="475" y="175"/>
                </a:lnTo>
                <a:lnTo>
                  <a:pt x="466" y="193"/>
                </a:lnTo>
                <a:lnTo>
                  <a:pt x="459" y="206"/>
                </a:lnTo>
                <a:lnTo>
                  <a:pt x="444" y="201"/>
                </a:lnTo>
                <a:lnTo>
                  <a:pt x="444" y="201"/>
                </a:lnTo>
                <a:lnTo>
                  <a:pt x="432" y="219"/>
                </a:lnTo>
                <a:lnTo>
                  <a:pt x="424" y="232"/>
                </a:lnTo>
                <a:lnTo>
                  <a:pt x="421" y="236"/>
                </a:lnTo>
                <a:lnTo>
                  <a:pt x="418" y="237"/>
                </a:lnTo>
                <a:lnTo>
                  <a:pt x="418" y="237"/>
                </a:lnTo>
                <a:lnTo>
                  <a:pt x="411" y="240"/>
                </a:lnTo>
                <a:lnTo>
                  <a:pt x="399" y="248"/>
                </a:lnTo>
                <a:lnTo>
                  <a:pt x="379" y="259"/>
                </a:lnTo>
                <a:lnTo>
                  <a:pt x="357" y="273"/>
                </a:lnTo>
                <a:lnTo>
                  <a:pt x="335" y="289"/>
                </a:lnTo>
                <a:lnTo>
                  <a:pt x="315" y="306"/>
                </a:lnTo>
                <a:lnTo>
                  <a:pt x="299" y="321"/>
                </a:lnTo>
                <a:lnTo>
                  <a:pt x="293" y="329"/>
                </a:lnTo>
                <a:lnTo>
                  <a:pt x="289" y="335"/>
                </a:lnTo>
                <a:lnTo>
                  <a:pt x="289" y="335"/>
                </a:lnTo>
                <a:lnTo>
                  <a:pt x="286" y="343"/>
                </a:lnTo>
                <a:lnTo>
                  <a:pt x="282" y="355"/>
                </a:lnTo>
                <a:lnTo>
                  <a:pt x="275" y="386"/>
                </a:lnTo>
                <a:lnTo>
                  <a:pt x="267" y="423"/>
                </a:lnTo>
                <a:lnTo>
                  <a:pt x="261" y="464"/>
                </a:lnTo>
                <a:lnTo>
                  <a:pt x="248" y="536"/>
                </a:lnTo>
                <a:lnTo>
                  <a:pt x="242" y="567"/>
                </a:lnTo>
                <a:lnTo>
                  <a:pt x="242" y="640"/>
                </a:lnTo>
                <a:lnTo>
                  <a:pt x="222" y="650"/>
                </a:lnTo>
                <a:lnTo>
                  <a:pt x="212" y="681"/>
                </a:lnTo>
                <a:lnTo>
                  <a:pt x="217" y="696"/>
                </a:lnTo>
                <a:lnTo>
                  <a:pt x="217" y="696"/>
                </a:lnTo>
                <a:lnTo>
                  <a:pt x="212" y="714"/>
                </a:lnTo>
                <a:lnTo>
                  <a:pt x="201" y="754"/>
                </a:lnTo>
                <a:lnTo>
                  <a:pt x="196" y="776"/>
                </a:lnTo>
                <a:lnTo>
                  <a:pt x="192" y="796"/>
                </a:lnTo>
                <a:lnTo>
                  <a:pt x="190" y="811"/>
                </a:lnTo>
                <a:lnTo>
                  <a:pt x="190" y="816"/>
                </a:lnTo>
                <a:lnTo>
                  <a:pt x="191" y="820"/>
                </a:lnTo>
                <a:lnTo>
                  <a:pt x="191" y="820"/>
                </a:lnTo>
                <a:lnTo>
                  <a:pt x="196" y="829"/>
                </a:lnTo>
                <a:lnTo>
                  <a:pt x="199" y="838"/>
                </a:lnTo>
                <a:lnTo>
                  <a:pt x="200" y="846"/>
                </a:lnTo>
                <a:lnTo>
                  <a:pt x="201" y="851"/>
                </a:lnTo>
                <a:lnTo>
                  <a:pt x="201" y="851"/>
                </a:lnTo>
                <a:lnTo>
                  <a:pt x="205" y="864"/>
                </a:lnTo>
                <a:lnTo>
                  <a:pt x="210" y="886"/>
                </a:lnTo>
                <a:lnTo>
                  <a:pt x="217" y="918"/>
                </a:lnTo>
                <a:lnTo>
                  <a:pt x="227" y="985"/>
                </a:lnTo>
                <a:lnTo>
                  <a:pt x="186" y="1202"/>
                </a:lnTo>
                <a:lnTo>
                  <a:pt x="62" y="1512"/>
                </a:lnTo>
                <a:lnTo>
                  <a:pt x="57" y="1553"/>
                </a:lnTo>
                <a:lnTo>
                  <a:pt x="57" y="1553"/>
                </a:lnTo>
                <a:lnTo>
                  <a:pt x="40" y="1592"/>
                </a:lnTo>
                <a:lnTo>
                  <a:pt x="27" y="1617"/>
                </a:lnTo>
                <a:lnTo>
                  <a:pt x="21" y="1630"/>
                </a:lnTo>
                <a:lnTo>
                  <a:pt x="21" y="1630"/>
                </a:lnTo>
                <a:lnTo>
                  <a:pt x="17" y="1639"/>
                </a:lnTo>
                <a:lnTo>
                  <a:pt x="12" y="1656"/>
                </a:lnTo>
                <a:lnTo>
                  <a:pt x="5" y="1682"/>
                </a:lnTo>
                <a:lnTo>
                  <a:pt x="0" y="1739"/>
                </a:lnTo>
                <a:lnTo>
                  <a:pt x="93" y="1754"/>
                </a:lnTo>
                <a:lnTo>
                  <a:pt x="93" y="1754"/>
                </a:lnTo>
                <a:lnTo>
                  <a:pt x="98" y="1763"/>
                </a:lnTo>
                <a:lnTo>
                  <a:pt x="103" y="1770"/>
                </a:lnTo>
                <a:lnTo>
                  <a:pt x="108" y="1775"/>
                </a:lnTo>
                <a:lnTo>
                  <a:pt x="108" y="1775"/>
                </a:lnTo>
                <a:lnTo>
                  <a:pt x="117" y="1776"/>
                </a:lnTo>
                <a:lnTo>
                  <a:pt x="138" y="1779"/>
                </a:lnTo>
                <a:lnTo>
                  <a:pt x="199" y="1783"/>
                </a:lnTo>
                <a:lnTo>
                  <a:pt x="259" y="1785"/>
                </a:lnTo>
                <a:lnTo>
                  <a:pt x="280" y="1786"/>
                </a:lnTo>
                <a:lnTo>
                  <a:pt x="289" y="1785"/>
                </a:lnTo>
                <a:lnTo>
                  <a:pt x="289" y="1785"/>
                </a:lnTo>
                <a:lnTo>
                  <a:pt x="290" y="1783"/>
                </a:lnTo>
                <a:lnTo>
                  <a:pt x="293" y="1779"/>
                </a:lnTo>
                <a:lnTo>
                  <a:pt x="295" y="1767"/>
                </a:lnTo>
                <a:lnTo>
                  <a:pt x="297" y="1755"/>
                </a:lnTo>
                <a:lnTo>
                  <a:pt x="295" y="1752"/>
                </a:lnTo>
                <a:lnTo>
                  <a:pt x="294" y="1749"/>
                </a:lnTo>
                <a:lnTo>
                  <a:pt x="294" y="1749"/>
                </a:lnTo>
                <a:lnTo>
                  <a:pt x="288" y="1746"/>
                </a:lnTo>
                <a:lnTo>
                  <a:pt x="277" y="1743"/>
                </a:lnTo>
                <a:lnTo>
                  <a:pt x="263" y="1740"/>
                </a:lnTo>
                <a:lnTo>
                  <a:pt x="248" y="1739"/>
                </a:lnTo>
                <a:lnTo>
                  <a:pt x="248" y="1739"/>
                </a:lnTo>
                <a:lnTo>
                  <a:pt x="240" y="1737"/>
                </a:lnTo>
                <a:lnTo>
                  <a:pt x="233" y="1736"/>
                </a:lnTo>
                <a:lnTo>
                  <a:pt x="221" y="1730"/>
                </a:lnTo>
                <a:lnTo>
                  <a:pt x="212" y="1723"/>
                </a:lnTo>
                <a:lnTo>
                  <a:pt x="206" y="1718"/>
                </a:lnTo>
                <a:lnTo>
                  <a:pt x="206" y="1718"/>
                </a:lnTo>
                <a:lnTo>
                  <a:pt x="188" y="1692"/>
                </a:lnTo>
                <a:lnTo>
                  <a:pt x="178" y="1674"/>
                </a:lnTo>
                <a:lnTo>
                  <a:pt x="170" y="1661"/>
                </a:lnTo>
                <a:lnTo>
                  <a:pt x="170" y="1661"/>
                </a:lnTo>
                <a:lnTo>
                  <a:pt x="166" y="1646"/>
                </a:lnTo>
                <a:lnTo>
                  <a:pt x="164" y="1623"/>
                </a:lnTo>
                <a:lnTo>
                  <a:pt x="160" y="1594"/>
                </a:lnTo>
                <a:lnTo>
                  <a:pt x="160" y="1594"/>
                </a:lnTo>
                <a:lnTo>
                  <a:pt x="178" y="1588"/>
                </a:lnTo>
                <a:lnTo>
                  <a:pt x="191" y="1584"/>
                </a:lnTo>
                <a:lnTo>
                  <a:pt x="201" y="1579"/>
                </a:lnTo>
                <a:lnTo>
                  <a:pt x="201" y="1579"/>
                </a:lnTo>
                <a:lnTo>
                  <a:pt x="206" y="1572"/>
                </a:lnTo>
                <a:lnTo>
                  <a:pt x="215" y="1559"/>
                </a:lnTo>
                <a:lnTo>
                  <a:pt x="239" y="1522"/>
                </a:lnTo>
                <a:lnTo>
                  <a:pt x="261" y="1483"/>
                </a:lnTo>
                <a:lnTo>
                  <a:pt x="267" y="1470"/>
                </a:lnTo>
                <a:lnTo>
                  <a:pt x="268" y="1465"/>
                </a:lnTo>
                <a:lnTo>
                  <a:pt x="268" y="1465"/>
                </a:lnTo>
                <a:lnTo>
                  <a:pt x="268" y="1460"/>
                </a:lnTo>
                <a:lnTo>
                  <a:pt x="272" y="1448"/>
                </a:lnTo>
                <a:lnTo>
                  <a:pt x="284" y="1414"/>
                </a:lnTo>
                <a:lnTo>
                  <a:pt x="298" y="1378"/>
                </a:lnTo>
                <a:lnTo>
                  <a:pt x="304" y="1365"/>
                </a:lnTo>
                <a:lnTo>
                  <a:pt x="310" y="1357"/>
                </a:lnTo>
                <a:lnTo>
                  <a:pt x="310" y="1357"/>
                </a:lnTo>
                <a:lnTo>
                  <a:pt x="316" y="1348"/>
                </a:lnTo>
                <a:lnTo>
                  <a:pt x="326" y="1331"/>
                </a:lnTo>
                <a:lnTo>
                  <a:pt x="352" y="1286"/>
                </a:lnTo>
                <a:lnTo>
                  <a:pt x="387" y="1223"/>
                </a:lnTo>
                <a:lnTo>
                  <a:pt x="413" y="1274"/>
                </a:lnTo>
                <a:lnTo>
                  <a:pt x="413" y="1274"/>
                </a:lnTo>
                <a:lnTo>
                  <a:pt x="413" y="1286"/>
                </a:lnTo>
                <a:lnTo>
                  <a:pt x="415" y="1314"/>
                </a:lnTo>
                <a:lnTo>
                  <a:pt x="417" y="1332"/>
                </a:lnTo>
                <a:lnTo>
                  <a:pt x="419" y="1350"/>
                </a:lnTo>
                <a:lnTo>
                  <a:pt x="423" y="1367"/>
                </a:lnTo>
                <a:lnTo>
                  <a:pt x="428" y="1383"/>
                </a:lnTo>
                <a:lnTo>
                  <a:pt x="428" y="1383"/>
                </a:lnTo>
                <a:lnTo>
                  <a:pt x="433" y="1397"/>
                </a:lnTo>
                <a:lnTo>
                  <a:pt x="439" y="1412"/>
                </a:lnTo>
                <a:lnTo>
                  <a:pt x="445" y="1441"/>
                </a:lnTo>
                <a:lnTo>
                  <a:pt x="448" y="1461"/>
                </a:lnTo>
                <a:lnTo>
                  <a:pt x="449" y="1470"/>
                </a:lnTo>
                <a:lnTo>
                  <a:pt x="449" y="1470"/>
                </a:lnTo>
                <a:lnTo>
                  <a:pt x="458" y="1497"/>
                </a:lnTo>
                <a:lnTo>
                  <a:pt x="468" y="1523"/>
                </a:lnTo>
                <a:lnTo>
                  <a:pt x="480" y="1553"/>
                </a:lnTo>
                <a:lnTo>
                  <a:pt x="480" y="1553"/>
                </a:lnTo>
                <a:lnTo>
                  <a:pt x="498" y="1596"/>
                </a:lnTo>
                <a:lnTo>
                  <a:pt x="500" y="1606"/>
                </a:lnTo>
                <a:lnTo>
                  <a:pt x="500" y="1608"/>
                </a:lnTo>
                <a:lnTo>
                  <a:pt x="500" y="1610"/>
                </a:lnTo>
                <a:lnTo>
                  <a:pt x="500" y="1610"/>
                </a:lnTo>
                <a:lnTo>
                  <a:pt x="499" y="1615"/>
                </a:lnTo>
                <a:lnTo>
                  <a:pt x="499" y="1630"/>
                </a:lnTo>
                <a:lnTo>
                  <a:pt x="497" y="1677"/>
                </a:lnTo>
                <a:lnTo>
                  <a:pt x="495" y="1744"/>
                </a:lnTo>
                <a:lnTo>
                  <a:pt x="495" y="1744"/>
                </a:lnTo>
                <a:lnTo>
                  <a:pt x="495" y="1749"/>
                </a:lnTo>
                <a:lnTo>
                  <a:pt x="497" y="1755"/>
                </a:lnTo>
                <a:lnTo>
                  <a:pt x="498" y="1762"/>
                </a:lnTo>
                <a:lnTo>
                  <a:pt x="503" y="1768"/>
                </a:lnTo>
                <a:lnTo>
                  <a:pt x="510" y="1775"/>
                </a:lnTo>
                <a:lnTo>
                  <a:pt x="513" y="1776"/>
                </a:lnTo>
                <a:lnTo>
                  <a:pt x="519" y="1779"/>
                </a:lnTo>
                <a:lnTo>
                  <a:pt x="525" y="1780"/>
                </a:lnTo>
                <a:lnTo>
                  <a:pt x="531" y="1780"/>
                </a:lnTo>
                <a:lnTo>
                  <a:pt x="531" y="1780"/>
                </a:lnTo>
                <a:lnTo>
                  <a:pt x="546" y="1779"/>
                </a:lnTo>
                <a:lnTo>
                  <a:pt x="559" y="1776"/>
                </a:lnTo>
                <a:lnTo>
                  <a:pt x="569" y="1774"/>
                </a:lnTo>
                <a:lnTo>
                  <a:pt x="578" y="1770"/>
                </a:lnTo>
                <a:lnTo>
                  <a:pt x="590" y="1762"/>
                </a:lnTo>
                <a:lnTo>
                  <a:pt x="593" y="1759"/>
                </a:lnTo>
                <a:lnTo>
                  <a:pt x="593" y="1759"/>
                </a:lnTo>
                <a:lnTo>
                  <a:pt x="671" y="1753"/>
                </a:lnTo>
                <a:lnTo>
                  <a:pt x="729" y="1745"/>
                </a:lnTo>
                <a:lnTo>
                  <a:pt x="751" y="1743"/>
                </a:lnTo>
                <a:lnTo>
                  <a:pt x="764" y="1739"/>
                </a:lnTo>
                <a:lnTo>
                  <a:pt x="764" y="1739"/>
                </a:lnTo>
                <a:lnTo>
                  <a:pt x="771" y="1735"/>
                </a:lnTo>
                <a:lnTo>
                  <a:pt x="778" y="1728"/>
                </a:lnTo>
                <a:lnTo>
                  <a:pt x="784" y="1722"/>
                </a:lnTo>
                <a:lnTo>
                  <a:pt x="791" y="1714"/>
                </a:lnTo>
                <a:lnTo>
                  <a:pt x="796" y="1706"/>
                </a:lnTo>
                <a:lnTo>
                  <a:pt x="801" y="1699"/>
                </a:lnTo>
                <a:lnTo>
                  <a:pt x="804" y="1692"/>
                </a:lnTo>
                <a:lnTo>
                  <a:pt x="805" y="1687"/>
                </a:lnTo>
                <a:lnTo>
                  <a:pt x="805" y="1687"/>
                </a:lnTo>
                <a:lnTo>
                  <a:pt x="805" y="1685"/>
                </a:lnTo>
                <a:lnTo>
                  <a:pt x="804" y="1683"/>
                </a:lnTo>
                <a:lnTo>
                  <a:pt x="800" y="1681"/>
                </a:lnTo>
                <a:lnTo>
                  <a:pt x="792" y="1681"/>
                </a:lnTo>
                <a:lnTo>
                  <a:pt x="784" y="1681"/>
                </a:lnTo>
                <a:lnTo>
                  <a:pt x="768" y="1682"/>
                </a:lnTo>
                <a:lnTo>
                  <a:pt x="753" y="1682"/>
                </a:lnTo>
                <a:lnTo>
                  <a:pt x="753" y="1682"/>
                </a:lnTo>
                <a:lnTo>
                  <a:pt x="671" y="1672"/>
                </a:lnTo>
                <a:lnTo>
                  <a:pt x="655" y="1403"/>
                </a:lnTo>
                <a:lnTo>
                  <a:pt x="655" y="1347"/>
                </a:lnTo>
                <a:lnTo>
                  <a:pt x="609" y="1089"/>
                </a:lnTo>
                <a:lnTo>
                  <a:pt x="588" y="1021"/>
                </a:lnTo>
                <a:lnTo>
                  <a:pt x="568" y="965"/>
                </a:lnTo>
                <a:lnTo>
                  <a:pt x="568" y="965"/>
                </a:lnTo>
                <a:lnTo>
                  <a:pt x="575" y="961"/>
                </a:lnTo>
                <a:lnTo>
                  <a:pt x="582" y="958"/>
                </a:lnTo>
                <a:lnTo>
                  <a:pt x="588" y="954"/>
                </a:lnTo>
                <a:lnTo>
                  <a:pt x="588" y="954"/>
                </a:lnTo>
                <a:lnTo>
                  <a:pt x="592" y="949"/>
                </a:lnTo>
                <a:lnTo>
                  <a:pt x="593" y="944"/>
                </a:lnTo>
                <a:lnTo>
                  <a:pt x="593" y="939"/>
                </a:lnTo>
                <a:lnTo>
                  <a:pt x="908" y="1058"/>
                </a:lnTo>
                <a:lnTo>
                  <a:pt x="908" y="1058"/>
                </a:lnTo>
                <a:lnTo>
                  <a:pt x="911" y="1058"/>
                </a:lnTo>
                <a:lnTo>
                  <a:pt x="916" y="1058"/>
                </a:lnTo>
                <a:lnTo>
                  <a:pt x="918" y="1058"/>
                </a:lnTo>
                <a:lnTo>
                  <a:pt x="922" y="1055"/>
                </a:lnTo>
                <a:lnTo>
                  <a:pt x="926" y="1052"/>
                </a:lnTo>
                <a:lnTo>
                  <a:pt x="929" y="1047"/>
                </a:lnTo>
                <a:lnTo>
                  <a:pt x="929" y="1047"/>
                </a:lnTo>
                <a:lnTo>
                  <a:pt x="930" y="1042"/>
                </a:lnTo>
                <a:lnTo>
                  <a:pt x="930" y="1037"/>
                </a:lnTo>
                <a:lnTo>
                  <a:pt x="929" y="1032"/>
                </a:lnTo>
                <a:lnTo>
                  <a:pt x="926" y="1028"/>
                </a:lnTo>
                <a:lnTo>
                  <a:pt x="921" y="1023"/>
                </a:lnTo>
                <a:lnTo>
                  <a:pt x="918" y="1021"/>
                </a:lnTo>
                <a:lnTo>
                  <a:pt x="599" y="898"/>
                </a:lnTo>
                <a:lnTo>
                  <a:pt x="599" y="898"/>
                </a:lnTo>
                <a:lnTo>
                  <a:pt x="599" y="883"/>
                </a:lnTo>
                <a:lnTo>
                  <a:pt x="599" y="873"/>
                </a:lnTo>
                <a:lnTo>
                  <a:pt x="599" y="867"/>
                </a:lnTo>
                <a:lnTo>
                  <a:pt x="599" y="867"/>
                </a:lnTo>
                <a:lnTo>
                  <a:pt x="597" y="858"/>
                </a:lnTo>
                <a:lnTo>
                  <a:pt x="591" y="842"/>
                </a:lnTo>
                <a:lnTo>
                  <a:pt x="583" y="820"/>
                </a:lnTo>
                <a:lnTo>
                  <a:pt x="552" y="805"/>
                </a:lnTo>
                <a:lnTo>
                  <a:pt x="511" y="805"/>
                </a:lnTo>
                <a:lnTo>
                  <a:pt x="516" y="758"/>
                </a:lnTo>
                <a:lnTo>
                  <a:pt x="516" y="758"/>
                </a:lnTo>
                <a:lnTo>
                  <a:pt x="540" y="707"/>
                </a:lnTo>
                <a:lnTo>
                  <a:pt x="568" y="650"/>
                </a:lnTo>
                <a:lnTo>
                  <a:pt x="568" y="650"/>
                </a:lnTo>
                <a:lnTo>
                  <a:pt x="571" y="636"/>
                </a:lnTo>
                <a:lnTo>
                  <a:pt x="577" y="609"/>
                </a:lnTo>
                <a:lnTo>
                  <a:pt x="583" y="573"/>
                </a:lnTo>
                <a:lnTo>
                  <a:pt x="583" y="407"/>
                </a:lnTo>
                <a:lnTo>
                  <a:pt x="583" y="407"/>
                </a:lnTo>
                <a:lnTo>
                  <a:pt x="584" y="380"/>
                </a:lnTo>
                <a:lnTo>
                  <a:pt x="584" y="361"/>
                </a:lnTo>
                <a:lnTo>
                  <a:pt x="584" y="355"/>
                </a:lnTo>
                <a:lnTo>
                  <a:pt x="583" y="351"/>
                </a:lnTo>
                <a:lnTo>
                  <a:pt x="583" y="351"/>
                </a:lnTo>
                <a:lnTo>
                  <a:pt x="583" y="348"/>
                </a:lnTo>
                <a:lnTo>
                  <a:pt x="584" y="343"/>
                </a:lnTo>
                <a:lnTo>
                  <a:pt x="590" y="329"/>
                </a:lnTo>
                <a:lnTo>
                  <a:pt x="599" y="309"/>
                </a:lnTo>
                <a:lnTo>
                  <a:pt x="614" y="299"/>
                </a:lnTo>
                <a:lnTo>
                  <a:pt x="614" y="299"/>
                </a:lnTo>
                <a:lnTo>
                  <a:pt x="633" y="307"/>
                </a:lnTo>
                <a:lnTo>
                  <a:pt x="649" y="313"/>
                </a:lnTo>
                <a:lnTo>
                  <a:pt x="655" y="315"/>
                </a:lnTo>
                <a:lnTo>
                  <a:pt x="660" y="315"/>
                </a:lnTo>
                <a:lnTo>
                  <a:pt x="660" y="315"/>
                </a:lnTo>
                <a:lnTo>
                  <a:pt x="664" y="313"/>
                </a:lnTo>
                <a:lnTo>
                  <a:pt x="667" y="311"/>
                </a:lnTo>
                <a:lnTo>
                  <a:pt x="672" y="304"/>
                </a:lnTo>
                <a:lnTo>
                  <a:pt x="675" y="297"/>
                </a:lnTo>
                <a:lnTo>
                  <a:pt x="676" y="294"/>
                </a:lnTo>
                <a:lnTo>
                  <a:pt x="691" y="263"/>
                </a:lnTo>
                <a:lnTo>
                  <a:pt x="717" y="253"/>
                </a:lnTo>
                <a:lnTo>
                  <a:pt x="722" y="186"/>
                </a:lnTo>
                <a:lnTo>
                  <a:pt x="728" y="155"/>
                </a:lnTo>
                <a:lnTo>
                  <a:pt x="728" y="155"/>
                </a:lnTo>
                <a:lnTo>
                  <a:pt x="738" y="161"/>
                </a:lnTo>
                <a:lnTo>
                  <a:pt x="762" y="174"/>
                </a:lnTo>
                <a:lnTo>
                  <a:pt x="775" y="180"/>
                </a:lnTo>
                <a:lnTo>
                  <a:pt x="787" y="186"/>
                </a:lnTo>
                <a:lnTo>
                  <a:pt x="795" y="187"/>
                </a:lnTo>
                <a:lnTo>
                  <a:pt x="798" y="187"/>
                </a:lnTo>
                <a:lnTo>
                  <a:pt x="800" y="186"/>
                </a:lnTo>
                <a:lnTo>
                  <a:pt x="800" y="186"/>
                </a:lnTo>
                <a:lnTo>
                  <a:pt x="800" y="183"/>
                </a:lnTo>
                <a:lnTo>
                  <a:pt x="800" y="180"/>
                </a:lnTo>
                <a:lnTo>
                  <a:pt x="798" y="174"/>
                </a:lnTo>
                <a:lnTo>
                  <a:pt x="793" y="166"/>
                </a:lnTo>
                <a:lnTo>
                  <a:pt x="789" y="159"/>
                </a:lnTo>
                <a:lnTo>
                  <a:pt x="779" y="144"/>
                </a:lnTo>
                <a:lnTo>
                  <a:pt x="774" y="139"/>
                </a:lnTo>
                <a:lnTo>
                  <a:pt x="774" y="113"/>
                </a:lnTo>
                <a:lnTo>
                  <a:pt x="759" y="98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206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6"/>
          <p:cNvSpPr>
            <a:spLocks/>
          </p:cNvSpPr>
          <p:nvPr/>
        </p:nvSpPr>
        <p:spPr bwMode="auto">
          <a:xfrm>
            <a:off x="6621521" y="855834"/>
            <a:ext cx="601822" cy="1573867"/>
          </a:xfrm>
          <a:custGeom>
            <a:avLst/>
            <a:gdLst>
              <a:gd name="T0" fmla="*/ 479 w 712"/>
              <a:gd name="T1" fmla="*/ 0 h 1862"/>
              <a:gd name="T2" fmla="*/ 355 w 712"/>
              <a:gd name="T3" fmla="*/ 59 h 1862"/>
              <a:gd name="T4" fmla="*/ 258 w 712"/>
              <a:gd name="T5" fmla="*/ 107 h 1862"/>
              <a:gd name="T6" fmla="*/ 235 w 712"/>
              <a:gd name="T7" fmla="*/ 133 h 1862"/>
              <a:gd name="T8" fmla="*/ 237 w 712"/>
              <a:gd name="T9" fmla="*/ 154 h 1862"/>
              <a:gd name="T10" fmla="*/ 294 w 712"/>
              <a:gd name="T11" fmla="*/ 267 h 1862"/>
              <a:gd name="T12" fmla="*/ 241 w 712"/>
              <a:gd name="T13" fmla="*/ 417 h 1862"/>
              <a:gd name="T14" fmla="*/ 202 w 712"/>
              <a:gd name="T15" fmla="*/ 532 h 1862"/>
              <a:gd name="T16" fmla="*/ 217 w 712"/>
              <a:gd name="T17" fmla="*/ 809 h 1862"/>
              <a:gd name="T18" fmla="*/ 147 w 712"/>
              <a:gd name="T19" fmla="*/ 950 h 1862"/>
              <a:gd name="T20" fmla="*/ 155 w 712"/>
              <a:gd name="T21" fmla="*/ 1046 h 1862"/>
              <a:gd name="T22" fmla="*/ 144 w 712"/>
              <a:gd name="T23" fmla="*/ 1309 h 1862"/>
              <a:gd name="T24" fmla="*/ 5 w 712"/>
              <a:gd name="T25" fmla="*/ 1784 h 1862"/>
              <a:gd name="T26" fmla="*/ 13 w 712"/>
              <a:gd name="T27" fmla="*/ 1805 h 1862"/>
              <a:gd name="T28" fmla="*/ 98 w 712"/>
              <a:gd name="T29" fmla="*/ 1831 h 1862"/>
              <a:gd name="T30" fmla="*/ 279 w 712"/>
              <a:gd name="T31" fmla="*/ 1836 h 1862"/>
              <a:gd name="T32" fmla="*/ 279 w 712"/>
              <a:gd name="T33" fmla="*/ 1794 h 1862"/>
              <a:gd name="T34" fmla="*/ 246 w 712"/>
              <a:gd name="T35" fmla="*/ 1789 h 1862"/>
              <a:gd name="T36" fmla="*/ 175 w 712"/>
              <a:gd name="T37" fmla="*/ 1763 h 1862"/>
              <a:gd name="T38" fmla="*/ 191 w 712"/>
              <a:gd name="T39" fmla="*/ 1758 h 1862"/>
              <a:gd name="T40" fmla="*/ 186 w 712"/>
              <a:gd name="T41" fmla="*/ 1691 h 1862"/>
              <a:gd name="T42" fmla="*/ 161 w 712"/>
              <a:gd name="T43" fmla="*/ 1662 h 1862"/>
              <a:gd name="T44" fmla="*/ 165 w 712"/>
              <a:gd name="T45" fmla="*/ 1650 h 1862"/>
              <a:gd name="T46" fmla="*/ 304 w 712"/>
              <a:gd name="T47" fmla="*/ 1418 h 1862"/>
              <a:gd name="T48" fmla="*/ 325 w 712"/>
              <a:gd name="T49" fmla="*/ 1387 h 1862"/>
              <a:gd name="T50" fmla="*/ 351 w 712"/>
              <a:gd name="T51" fmla="*/ 1407 h 1862"/>
              <a:gd name="T52" fmla="*/ 370 w 712"/>
              <a:gd name="T53" fmla="*/ 1576 h 1862"/>
              <a:gd name="T54" fmla="*/ 384 w 712"/>
              <a:gd name="T55" fmla="*/ 1632 h 1862"/>
              <a:gd name="T56" fmla="*/ 401 w 712"/>
              <a:gd name="T57" fmla="*/ 1690 h 1862"/>
              <a:gd name="T58" fmla="*/ 526 w 712"/>
              <a:gd name="T59" fmla="*/ 1836 h 1862"/>
              <a:gd name="T60" fmla="*/ 624 w 712"/>
              <a:gd name="T61" fmla="*/ 1836 h 1862"/>
              <a:gd name="T62" fmla="*/ 671 w 712"/>
              <a:gd name="T63" fmla="*/ 1815 h 1862"/>
              <a:gd name="T64" fmla="*/ 704 w 712"/>
              <a:gd name="T65" fmla="*/ 1803 h 1862"/>
              <a:gd name="T66" fmla="*/ 712 w 712"/>
              <a:gd name="T67" fmla="*/ 1775 h 1862"/>
              <a:gd name="T68" fmla="*/ 686 w 712"/>
              <a:gd name="T69" fmla="*/ 1758 h 1862"/>
              <a:gd name="T70" fmla="*/ 611 w 712"/>
              <a:gd name="T71" fmla="*/ 1743 h 1862"/>
              <a:gd name="T72" fmla="*/ 562 w 712"/>
              <a:gd name="T73" fmla="*/ 1686 h 1862"/>
              <a:gd name="T74" fmla="*/ 543 w 712"/>
              <a:gd name="T75" fmla="*/ 1418 h 1862"/>
              <a:gd name="T76" fmla="*/ 517 w 712"/>
              <a:gd name="T77" fmla="*/ 1300 h 1862"/>
              <a:gd name="T78" fmla="*/ 490 w 712"/>
              <a:gd name="T79" fmla="*/ 1108 h 1862"/>
              <a:gd name="T80" fmla="*/ 515 w 712"/>
              <a:gd name="T81" fmla="*/ 1119 h 1862"/>
              <a:gd name="T82" fmla="*/ 512 w 712"/>
              <a:gd name="T83" fmla="*/ 973 h 1862"/>
              <a:gd name="T84" fmla="*/ 537 w 712"/>
              <a:gd name="T85" fmla="*/ 701 h 1862"/>
              <a:gd name="T86" fmla="*/ 584 w 712"/>
              <a:gd name="T87" fmla="*/ 692 h 1862"/>
              <a:gd name="T88" fmla="*/ 617 w 712"/>
              <a:gd name="T89" fmla="*/ 662 h 1862"/>
              <a:gd name="T90" fmla="*/ 629 w 712"/>
              <a:gd name="T91" fmla="*/ 597 h 1862"/>
              <a:gd name="T92" fmla="*/ 614 w 712"/>
              <a:gd name="T93" fmla="*/ 443 h 1862"/>
              <a:gd name="T94" fmla="*/ 542 w 712"/>
              <a:gd name="T95" fmla="*/ 365 h 1862"/>
              <a:gd name="T96" fmla="*/ 493 w 712"/>
              <a:gd name="T97" fmla="*/ 317 h 1862"/>
              <a:gd name="T98" fmla="*/ 511 w 712"/>
              <a:gd name="T99" fmla="*/ 303 h 1862"/>
              <a:gd name="T100" fmla="*/ 506 w 712"/>
              <a:gd name="T101" fmla="*/ 247 h 1862"/>
              <a:gd name="T102" fmla="*/ 516 w 712"/>
              <a:gd name="T103" fmla="*/ 235 h 1862"/>
              <a:gd name="T104" fmla="*/ 507 w 712"/>
              <a:gd name="T105" fmla="*/ 210 h 1862"/>
              <a:gd name="T106" fmla="*/ 481 w 712"/>
              <a:gd name="T107" fmla="*/ 192 h 1862"/>
              <a:gd name="T108" fmla="*/ 475 w 712"/>
              <a:gd name="T109" fmla="*/ 160 h 1862"/>
              <a:gd name="T110" fmla="*/ 500 w 712"/>
              <a:gd name="T111" fmla="*/ 107 h 1862"/>
              <a:gd name="T112" fmla="*/ 500 w 712"/>
              <a:gd name="T113" fmla="*/ 97 h 1862"/>
              <a:gd name="T114" fmla="*/ 506 w 712"/>
              <a:gd name="T115" fmla="*/ 81 h 1862"/>
              <a:gd name="T116" fmla="*/ 506 w 712"/>
              <a:gd name="T117" fmla="*/ 4 h 1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12" h="1862">
                <a:moveTo>
                  <a:pt x="506" y="4"/>
                </a:moveTo>
                <a:lnTo>
                  <a:pt x="506" y="4"/>
                </a:lnTo>
                <a:lnTo>
                  <a:pt x="500" y="3"/>
                </a:lnTo>
                <a:lnTo>
                  <a:pt x="486" y="0"/>
                </a:lnTo>
                <a:lnTo>
                  <a:pt x="479" y="0"/>
                </a:lnTo>
                <a:lnTo>
                  <a:pt x="470" y="0"/>
                </a:lnTo>
                <a:lnTo>
                  <a:pt x="462" y="1"/>
                </a:lnTo>
                <a:lnTo>
                  <a:pt x="454" y="4"/>
                </a:lnTo>
                <a:lnTo>
                  <a:pt x="454" y="4"/>
                </a:lnTo>
                <a:lnTo>
                  <a:pt x="355" y="59"/>
                </a:lnTo>
                <a:lnTo>
                  <a:pt x="291" y="92"/>
                </a:lnTo>
                <a:lnTo>
                  <a:pt x="270" y="103"/>
                </a:lnTo>
                <a:lnTo>
                  <a:pt x="262" y="106"/>
                </a:lnTo>
                <a:lnTo>
                  <a:pt x="258" y="107"/>
                </a:lnTo>
                <a:lnTo>
                  <a:pt x="258" y="107"/>
                </a:lnTo>
                <a:lnTo>
                  <a:pt x="253" y="109"/>
                </a:lnTo>
                <a:lnTo>
                  <a:pt x="248" y="112"/>
                </a:lnTo>
                <a:lnTo>
                  <a:pt x="242" y="118"/>
                </a:lnTo>
                <a:lnTo>
                  <a:pt x="239" y="125"/>
                </a:lnTo>
                <a:lnTo>
                  <a:pt x="235" y="133"/>
                </a:lnTo>
                <a:lnTo>
                  <a:pt x="233" y="141"/>
                </a:lnTo>
                <a:lnTo>
                  <a:pt x="233" y="147"/>
                </a:lnTo>
                <a:lnTo>
                  <a:pt x="235" y="151"/>
                </a:lnTo>
                <a:lnTo>
                  <a:pt x="237" y="154"/>
                </a:lnTo>
                <a:lnTo>
                  <a:pt x="237" y="154"/>
                </a:lnTo>
                <a:lnTo>
                  <a:pt x="248" y="163"/>
                </a:lnTo>
                <a:lnTo>
                  <a:pt x="258" y="169"/>
                </a:lnTo>
                <a:lnTo>
                  <a:pt x="268" y="174"/>
                </a:lnTo>
                <a:lnTo>
                  <a:pt x="279" y="247"/>
                </a:lnTo>
                <a:lnTo>
                  <a:pt x="294" y="267"/>
                </a:lnTo>
                <a:lnTo>
                  <a:pt x="299" y="283"/>
                </a:lnTo>
                <a:lnTo>
                  <a:pt x="294" y="314"/>
                </a:lnTo>
                <a:lnTo>
                  <a:pt x="248" y="401"/>
                </a:lnTo>
                <a:lnTo>
                  <a:pt x="248" y="401"/>
                </a:lnTo>
                <a:lnTo>
                  <a:pt x="241" y="417"/>
                </a:lnTo>
                <a:lnTo>
                  <a:pt x="224" y="453"/>
                </a:lnTo>
                <a:lnTo>
                  <a:pt x="217" y="476"/>
                </a:lnTo>
                <a:lnTo>
                  <a:pt x="209" y="499"/>
                </a:lnTo>
                <a:lnTo>
                  <a:pt x="204" y="521"/>
                </a:lnTo>
                <a:lnTo>
                  <a:pt x="202" y="532"/>
                </a:lnTo>
                <a:lnTo>
                  <a:pt x="201" y="541"/>
                </a:lnTo>
                <a:lnTo>
                  <a:pt x="201" y="541"/>
                </a:lnTo>
                <a:lnTo>
                  <a:pt x="196" y="726"/>
                </a:lnTo>
                <a:lnTo>
                  <a:pt x="217" y="763"/>
                </a:lnTo>
                <a:lnTo>
                  <a:pt x="217" y="809"/>
                </a:lnTo>
                <a:lnTo>
                  <a:pt x="217" y="809"/>
                </a:lnTo>
                <a:lnTo>
                  <a:pt x="199" y="840"/>
                </a:lnTo>
                <a:lnTo>
                  <a:pt x="181" y="876"/>
                </a:lnTo>
                <a:lnTo>
                  <a:pt x="181" y="876"/>
                </a:lnTo>
                <a:lnTo>
                  <a:pt x="147" y="950"/>
                </a:lnTo>
                <a:lnTo>
                  <a:pt x="113" y="1020"/>
                </a:lnTo>
                <a:lnTo>
                  <a:pt x="113" y="1020"/>
                </a:lnTo>
                <a:lnTo>
                  <a:pt x="132" y="1031"/>
                </a:lnTo>
                <a:lnTo>
                  <a:pt x="146" y="1040"/>
                </a:lnTo>
                <a:lnTo>
                  <a:pt x="155" y="1046"/>
                </a:lnTo>
                <a:lnTo>
                  <a:pt x="155" y="1046"/>
                </a:lnTo>
                <a:lnTo>
                  <a:pt x="164" y="1053"/>
                </a:lnTo>
                <a:lnTo>
                  <a:pt x="175" y="1059"/>
                </a:lnTo>
                <a:lnTo>
                  <a:pt x="191" y="1067"/>
                </a:lnTo>
                <a:lnTo>
                  <a:pt x="144" y="1309"/>
                </a:lnTo>
                <a:lnTo>
                  <a:pt x="129" y="1361"/>
                </a:lnTo>
                <a:lnTo>
                  <a:pt x="98" y="1438"/>
                </a:lnTo>
                <a:lnTo>
                  <a:pt x="31" y="1578"/>
                </a:lnTo>
                <a:lnTo>
                  <a:pt x="0" y="1671"/>
                </a:lnTo>
                <a:lnTo>
                  <a:pt x="5" y="1784"/>
                </a:lnTo>
                <a:lnTo>
                  <a:pt x="5" y="1784"/>
                </a:lnTo>
                <a:lnTo>
                  <a:pt x="6" y="1788"/>
                </a:lnTo>
                <a:lnTo>
                  <a:pt x="9" y="1796"/>
                </a:lnTo>
                <a:lnTo>
                  <a:pt x="10" y="1800"/>
                </a:lnTo>
                <a:lnTo>
                  <a:pt x="13" y="1805"/>
                </a:lnTo>
                <a:lnTo>
                  <a:pt x="17" y="1807"/>
                </a:lnTo>
                <a:lnTo>
                  <a:pt x="21" y="1810"/>
                </a:lnTo>
                <a:lnTo>
                  <a:pt x="21" y="1810"/>
                </a:lnTo>
                <a:lnTo>
                  <a:pt x="62" y="1822"/>
                </a:lnTo>
                <a:lnTo>
                  <a:pt x="98" y="1831"/>
                </a:lnTo>
                <a:lnTo>
                  <a:pt x="98" y="1831"/>
                </a:lnTo>
                <a:lnTo>
                  <a:pt x="128" y="1832"/>
                </a:lnTo>
                <a:lnTo>
                  <a:pt x="190" y="1833"/>
                </a:lnTo>
                <a:lnTo>
                  <a:pt x="279" y="1836"/>
                </a:lnTo>
                <a:lnTo>
                  <a:pt x="279" y="1836"/>
                </a:lnTo>
                <a:lnTo>
                  <a:pt x="280" y="1831"/>
                </a:lnTo>
                <a:lnTo>
                  <a:pt x="281" y="1818"/>
                </a:lnTo>
                <a:lnTo>
                  <a:pt x="282" y="1803"/>
                </a:lnTo>
                <a:lnTo>
                  <a:pt x="281" y="1798"/>
                </a:lnTo>
                <a:lnTo>
                  <a:pt x="279" y="1794"/>
                </a:lnTo>
                <a:lnTo>
                  <a:pt x="279" y="1794"/>
                </a:lnTo>
                <a:lnTo>
                  <a:pt x="275" y="1793"/>
                </a:lnTo>
                <a:lnTo>
                  <a:pt x="271" y="1792"/>
                </a:lnTo>
                <a:lnTo>
                  <a:pt x="261" y="1791"/>
                </a:lnTo>
                <a:lnTo>
                  <a:pt x="246" y="1789"/>
                </a:lnTo>
                <a:lnTo>
                  <a:pt x="237" y="1787"/>
                </a:lnTo>
                <a:lnTo>
                  <a:pt x="227" y="1784"/>
                </a:lnTo>
                <a:lnTo>
                  <a:pt x="227" y="1784"/>
                </a:lnTo>
                <a:lnTo>
                  <a:pt x="191" y="1770"/>
                </a:lnTo>
                <a:lnTo>
                  <a:pt x="175" y="1763"/>
                </a:lnTo>
                <a:lnTo>
                  <a:pt x="175" y="1763"/>
                </a:lnTo>
                <a:lnTo>
                  <a:pt x="184" y="1761"/>
                </a:lnTo>
                <a:lnTo>
                  <a:pt x="190" y="1760"/>
                </a:lnTo>
                <a:lnTo>
                  <a:pt x="191" y="1760"/>
                </a:lnTo>
                <a:lnTo>
                  <a:pt x="191" y="1758"/>
                </a:lnTo>
                <a:lnTo>
                  <a:pt x="191" y="1758"/>
                </a:lnTo>
                <a:lnTo>
                  <a:pt x="190" y="1754"/>
                </a:lnTo>
                <a:lnTo>
                  <a:pt x="190" y="1747"/>
                </a:lnTo>
                <a:lnTo>
                  <a:pt x="187" y="1725"/>
                </a:lnTo>
                <a:lnTo>
                  <a:pt x="186" y="1691"/>
                </a:lnTo>
                <a:lnTo>
                  <a:pt x="186" y="1691"/>
                </a:lnTo>
                <a:lnTo>
                  <a:pt x="181" y="1686"/>
                </a:lnTo>
                <a:lnTo>
                  <a:pt x="169" y="1674"/>
                </a:lnTo>
                <a:lnTo>
                  <a:pt x="164" y="1668"/>
                </a:lnTo>
                <a:lnTo>
                  <a:pt x="161" y="1662"/>
                </a:lnTo>
                <a:lnTo>
                  <a:pt x="161" y="1658"/>
                </a:lnTo>
                <a:lnTo>
                  <a:pt x="161" y="1655"/>
                </a:lnTo>
                <a:lnTo>
                  <a:pt x="162" y="1653"/>
                </a:lnTo>
                <a:lnTo>
                  <a:pt x="165" y="1650"/>
                </a:lnTo>
                <a:lnTo>
                  <a:pt x="165" y="1650"/>
                </a:lnTo>
                <a:lnTo>
                  <a:pt x="178" y="1641"/>
                </a:lnTo>
                <a:lnTo>
                  <a:pt x="192" y="1633"/>
                </a:lnTo>
                <a:lnTo>
                  <a:pt x="206" y="1624"/>
                </a:lnTo>
                <a:lnTo>
                  <a:pt x="304" y="1418"/>
                </a:lnTo>
                <a:lnTo>
                  <a:pt x="304" y="1418"/>
                </a:lnTo>
                <a:lnTo>
                  <a:pt x="312" y="1402"/>
                </a:lnTo>
                <a:lnTo>
                  <a:pt x="319" y="1391"/>
                </a:lnTo>
                <a:lnTo>
                  <a:pt x="322" y="1388"/>
                </a:lnTo>
                <a:lnTo>
                  <a:pt x="325" y="1387"/>
                </a:lnTo>
                <a:lnTo>
                  <a:pt x="325" y="1387"/>
                </a:lnTo>
                <a:lnTo>
                  <a:pt x="329" y="1388"/>
                </a:lnTo>
                <a:lnTo>
                  <a:pt x="333" y="1391"/>
                </a:lnTo>
                <a:lnTo>
                  <a:pt x="341" y="1397"/>
                </a:lnTo>
                <a:lnTo>
                  <a:pt x="351" y="1407"/>
                </a:lnTo>
                <a:lnTo>
                  <a:pt x="351" y="1407"/>
                </a:lnTo>
                <a:lnTo>
                  <a:pt x="359" y="1486"/>
                </a:lnTo>
                <a:lnTo>
                  <a:pt x="364" y="1540"/>
                </a:lnTo>
                <a:lnTo>
                  <a:pt x="366" y="1567"/>
                </a:lnTo>
                <a:lnTo>
                  <a:pt x="366" y="1567"/>
                </a:lnTo>
                <a:lnTo>
                  <a:pt x="370" y="1576"/>
                </a:lnTo>
                <a:lnTo>
                  <a:pt x="374" y="1583"/>
                </a:lnTo>
                <a:lnTo>
                  <a:pt x="377" y="1593"/>
                </a:lnTo>
                <a:lnTo>
                  <a:pt x="377" y="1593"/>
                </a:lnTo>
                <a:lnTo>
                  <a:pt x="381" y="1610"/>
                </a:lnTo>
                <a:lnTo>
                  <a:pt x="384" y="1632"/>
                </a:lnTo>
                <a:lnTo>
                  <a:pt x="388" y="1653"/>
                </a:lnTo>
                <a:lnTo>
                  <a:pt x="390" y="1660"/>
                </a:lnTo>
                <a:lnTo>
                  <a:pt x="392" y="1665"/>
                </a:lnTo>
                <a:lnTo>
                  <a:pt x="392" y="1665"/>
                </a:lnTo>
                <a:lnTo>
                  <a:pt x="401" y="1690"/>
                </a:lnTo>
                <a:lnTo>
                  <a:pt x="418" y="1734"/>
                </a:lnTo>
                <a:lnTo>
                  <a:pt x="439" y="1794"/>
                </a:lnTo>
                <a:lnTo>
                  <a:pt x="449" y="1856"/>
                </a:lnTo>
                <a:lnTo>
                  <a:pt x="521" y="1862"/>
                </a:lnTo>
                <a:lnTo>
                  <a:pt x="526" y="1836"/>
                </a:lnTo>
                <a:lnTo>
                  <a:pt x="526" y="1836"/>
                </a:lnTo>
                <a:lnTo>
                  <a:pt x="569" y="1837"/>
                </a:lnTo>
                <a:lnTo>
                  <a:pt x="601" y="1837"/>
                </a:lnTo>
                <a:lnTo>
                  <a:pt x="615" y="1837"/>
                </a:lnTo>
                <a:lnTo>
                  <a:pt x="624" y="1836"/>
                </a:lnTo>
                <a:lnTo>
                  <a:pt x="624" y="1836"/>
                </a:lnTo>
                <a:lnTo>
                  <a:pt x="639" y="1832"/>
                </a:lnTo>
                <a:lnTo>
                  <a:pt x="651" y="1825"/>
                </a:lnTo>
                <a:lnTo>
                  <a:pt x="671" y="1815"/>
                </a:lnTo>
                <a:lnTo>
                  <a:pt x="671" y="1815"/>
                </a:lnTo>
                <a:lnTo>
                  <a:pt x="679" y="1814"/>
                </a:lnTo>
                <a:lnTo>
                  <a:pt x="689" y="1811"/>
                </a:lnTo>
                <a:lnTo>
                  <a:pt x="694" y="1810"/>
                </a:lnTo>
                <a:lnTo>
                  <a:pt x="699" y="1807"/>
                </a:lnTo>
                <a:lnTo>
                  <a:pt x="704" y="1803"/>
                </a:lnTo>
                <a:lnTo>
                  <a:pt x="707" y="1800"/>
                </a:lnTo>
                <a:lnTo>
                  <a:pt x="707" y="1800"/>
                </a:lnTo>
                <a:lnTo>
                  <a:pt x="711" y="1788"/>
                </a:lnTo>
                <a:lnTo>
                  <a:pt x="712" y="1782"/>
                </a:lnTo>
                <a:lnTo>
                  <a:pt x="712" y="1775"/>
                </a:lnTo>
                <a:lnTo>
                  <a:pt x="709" y="1770"/>
                </a:lnTo>
                <a:lnTo>
                  <a:pt x="706" y="1765"/>
                </a:lnTo>
                <a:lnTo>
                  <a:pt x="698" y="1761"/>
                </a:lnTo>
                <a:lnTo>
                  <a:pt x="686" y="1758"/>
                </a:lnTo>
                <a:lnTo>
                  <a:pt x="686" y="1758"/>
                </a:lnTo>
                <a:lnTo>
                  <a:pt x="648" y="1754"/>
                </a:lnTo>
                <a:lnTo>
                  <a:pt x="633" y="1753"/>
                </a:lnTo>
                <a:lnTo>
                  <a:pt x="619" y="1748"/>
                </a:lnTo>
                <a:lnTo>
                  <a:pt x="619" y="1748"/>
                </a:lnTo>
                <a:lnTo>
                  <a:pt x="611" y="1743"/>
                </a:lnTo>
                <a:lnTo>
                  <a:pt x="601" y="1735"/>
                </a:lnTo>
                <a:lnTo>
                  <a:pt x="592" y="1725"/>
                </a:lnTo>
                <a:lnTo>
                  <a:pt x="583" y="1713"/>
                </a:lnTo>
                <a:lnTo>
                  <a:pt x="569" y="1695"/>
                </a:lnTo>
                <a:lnTo>
                  <a:pt x="562" y="1686"/>
                </a:lnTo>
                <a:lnTo>
                  <a:pt x="552" y="1660"/>
                </a:lnTo>
                <a:lnTo>
                  <a:pt x="562" y="1655"/>
                </a:lnTo>
                <a:lnTo>
                  <a:pt x="562" y="1655"/>
                </a:lnTo>
                <a:lnTo>
                  <a:pt x="551" y="1517"/>
                </a:lnTo>
                <a:lnTo>
                  <a:pt x="543" y="1418"/>
                </a:lnTo>
                <a:lnTo>
                  <a:pt x="537" y="1361"/>
                </a:lnTo>
                <a:lnTo>
                  <a:pt x="537" y="1361"/>
                </a:lnTo>
                <a:lnTo>
                  <a:pt x="534" y="1349"/>
                </a:lnTo>
                <a:lnTo>
                  <a:pt x="529" y="1334"/>
                </a:lnTo>
                <a:lnTo>
                  <a:pt x="517" y="1300"/>
                </a:lnTo>
                <a:lnTo>
                  <a:pt x="506" y="1268"/>
                </a:lnTo>
                <a:lnTo>
                  <a:pt x="500" y="1253"/>
                </a:lnTo>
                <a:lnTo>
                  <a:pt x="500" y="1253"/>
                </a:lnTo>
                <a:lnTo>
                  <a:pt x="495" y="1178"/>
                </a:lnTo>
                <a:lnTo>
                  <a:pt x="490" y="1108"/>
                </a:lnTo>
                <a:lnTo>
                  <a:pt x="490" y="1108"/>
                </a:lnTo>
                <a:lnTo>
                  <a:pt x="494" y="1111"/>
                </a:lnTo>
                <a:lnTo>
                  <a:pt x="503" y="1115"/>
                </a:lnTo>
                <a:lnTo>
                  <a:pt x="511" y="1119"/>
                </a:lnTo>
                <a:lnTo>
                  <a:pt x="515" y="1119"/>
                </a:lnTo>
                <a:lnTo>
                  <a:pt x="516" y="1119"/>
                </a:lnTo>
                <a:lnTo>
                  <a:pt x="516" y="1119"/>
                </a:lnTo>
                <a:lnTo>
                  <a:pt x="516" y="1090"/>
                </a:lnTo>
                <a:lnTo>
                  <a:pt x="513" y="1031"/>
                </a:lnTo>
                <a:lnTo>
                  <a:pt x="512" y="973"/>
                </a:lnTo>
                <a:lnTo>
                  <a:pt x="511" y="943"/>
                </a:lnTo>
                <a:lnTo>
                  <a:pt x="511" y="943"/>
                </a:lnTo>
                <a:lnTo>
                  <a:pt x="511" y="855"/>
                </a:lnTo>
                <a:lnTo>
                  <a:pt x="511" y="773"/>
                </a:lnTo>
                <a:lnTo>
                  <a:pt x="537" y="701"/>
                </a:lnTo>
                <a:lnTo>
                  <a:pt x="537" y="701"/>
                </a:lnTo>
                <a:lnTo>
                  <a:pt x="544" y="701"/>
                </a:lnTo>
                <a:lnTo>
                  <a:pt x="562" y="698"/>
                </a:lnTo>
                <a:lnTo>
                  <a:pt x="573" y="695"/>
                </a:lnTo>
                <a:lnTo>
                  <a:pt x="584" y="692"/>
                </a:lnTo>
                <a:lnTo>
                  <a:pt x="595" y="686"/>
                </a:lnTo>
                <a:lnTo>
                  <a:pt x="604" y="680"/>
                </a:lnTo>
                <a:lnTo>
                  <a:pt x="604" y="680"/>
                </a:lnTo>
                <a:lnTo>
                  <a:pt x="611" y="672"/>
                </a:lnTo>
                <a:lnTo>
                  <a:pt x="617" y="662"/>
                </a:lnTo>
                <a:lnTo>
                  <a:pt x="620" y="652"/>
                </a:lnTo>
                <a:lnTo>
                  <a:pt x="623" y="639"/>
                </a:lnTo>
                <a:lnTo>
                  <a:pt x="627" y="617"/>
                </a:lnTo>
                <a:lnTo>
                  <a:pt x="629" y="597"/>
                </a:lnTo>
                <a:lnTo>
                  <a:pt x="629" y="597"/>
                </a:lnTo>
                <a:lnTo>
                  <a:pt x="631" y="586"/>
                </a:lnTo>
                <a:lnTo>
                  <a:pt x="629" y="565"/>
                </a:lnTo>
                <a:lnTo>
                  <a:pt x="626" y="516"/>
                </a:lnTo>
                <a:lnTo>
                  <a:pt x="619" y="467"/>
                </a:lnTo>
                <a:lnTo>
                  <a:pt x="614" y="443"/>
                </a:lnTo>
                <a:lnTo>
                  <a:pt x="614" y="443"/>
                </a:lnTo>
                <a:lnTo>
                  <a:pt x="610" y="437"/>
                </a:lnTo>
                <a:lnTo>
                  <a:pt x="601" y="427"/>
                </a:lnTo>
                <a:lnTo>
                  <a:pt x="577" y="400"/>
                </a:lnTo>
                <a:lnTo>
                  <a:pt x="542" y="365"/>
                </a:lnTo>
                <a:lnTo>
                  <a:pt x="475" y="345"/>
                </a:lnTo>
                <a:lnTo>
                  <a:pt x="475" y="345"/>
                </a:lnTo>
                <a:lnTo>
                  <a:pt x="490" y="319"/>
                </a:lnTo>
                <a:lnTo>
                  <a:pt x="490" y="319"/>
                </a:lnTo>
                <a:lnTo>
                  <a:pt x="493" y="317"/>
                </a:lnTo>
                <a:lnTo>
                  <a:pt x="499" y="315"/>
                </a:lnTo>
                <a:lnTo>
                  <a:pt x="506" y="311"/>
                </a:lnTo>
                <a:lnTo>
                  <a:pt x="508" y="307"/>
                </a:lnTo>
                <a:lnTo>
                  <a:pt x="511" y="303"/>
                </a:lnTo>
                <a:lnTo>
                  <a:pt x="511" y="303"/>
                </a:lnTo>
                <a:lnTo>
                  <a:pt x="512" y="298"/>
                </a:lnTo>
                <a:lnTo>
                  <a:pt x="512" y="292"/>
                </a:lnTo>
                <a:lnTo>
                  <a:pt x="510" y="277"/>
                </a:lnTo>
                <a:lnTo>
                  <a:pt x="506" y="262"/>
                </a:lnTo>
                <a:lnTo>
                  <a:pt x="506" y="247"/>
                </a:lnTo>
                <a:lnTo>
                  <a:pt x="506" y="247"/>
                </a:lnTo>
                <a:lnTo>
                  <a:pt x="507" y="247"/>
                </a:lnTo>
                <a:lnTo>
                  <a:pt x="511" y="244"/>
                </a:lnTo>
                <a:lnTo>
                  <a:pt x="515" y="239"/>
                </a:lnTo>
                <a:lnTo>
                  <a:pt x="516" y="235"/>
                </a:lnTo>
                <a:lnTo>
                  <a:pt x="516" y="231"/>
                </a:lnTo>
                <a:lnTo>
                  <a:pt x="516" y="231"/>
                </a:lnTo>
                <a:lnTo>
                  <a:pt x="515" y="222"/>
                </a:lnTo>
                <a:lnTo>
                  <a:pt x="512" y="216"/>
                </a:lnTo>
                <a:lnTo>
                  <a:pt x="507" y="210"/>
                </a:lnTo>
                <a:lnTo>
                  <a:pt x="500" y="205"/>
                </a:lnTo>
                <a:lnTo>
                  <a:pt x="500" y="205"/>
                </a:lnTo>
                <a:lnTo>
                  <a:pt x="493" y="200"/>
                </a:lnTo>
                <a:lnTo>
                  <a:pt x="485" y="196"/>
                </a:lnTo>
                <a:lnTo>
                  <a:pt x="481" y="192"/>
                </a:lnTo>
                <a:lnTo>
                  <a:pt x="477" y="190"/>
                </a:lnTo>
                <a:lnTo>
                  <a:pt x="476" y="185"/>
                </a:lnTo>
                <a:lnTo>
                  <a:pt x="475" y="179"/>
                </a:lnTo>
                <a:lnTo>
                  <a:pt x="475" y="179"/>
                </a:lnTo>
                <a:lnTo>
                  <a:pt x="475" y="160"/>
                </a:lnTo>
                <a:lnTo>
                  <a:pt x="475" y="154"/>
                </a:lnTo>
                <a:lnTo>
                  <a:pt x="562" y="154"/>
                </a:lnTo>
                <a:lnTo>
                  <a:pt x="511" y="133"/>
                </a:lnTo>
                <a:lnTo>
                  <a:pt x="511" y="112"/>
                </a:lnTo>
                <a:lnTo>
                  <a:pt x="500" y="107"/>
                </a:lnTo>
                <a:lnTo>
                  <a:pt x="500" y="107"/>
                </a:lnTo>
                <a:lnTo>
                  <a:pt x="502" y="102"/>
                </a:lnTo>
                <a:lnTo>
                  <a:pt x="502" y="99"/>
                </a:lnTo>
                <a:lnTo>
                  <a:pt x="500" y="97"/>
                </a:lnTo>
                <a:lnTo>
                  <a:pt x="500" y="97"/>
                </a:lnTo>
                <a:lnTo>
                  <a:pt x="500" y="96"/>
                </a:lnTo>
                <a:lnTo>
                  <a:pt x="500" y="94"/>
                </a:lnTo>
                <a:lnTo>
                  <a:pt x="502" y="89"/>
                </a:lnTo>
                <a:lnTo>
                  <a:pt x="506" y="81"/>
                </a:lnTo>
                <a:lnTo>
                  <a:pt x="506" y="81"/>
                </a:lnTo>
                <a:lnTo>
                  <a:pt x="507" y="78"/>
                </a:lnTo>
                <a:lnTo>
                  <a:pt x="507" y="69"/>
                </a:lnTo>
                <a:lnTo>
                  <a:pt x="507" y="41"/>
                </a:lnTo>
                <a:lnTo>
                  <a:pt x="506" y="4"/>
                </a:lnTo>
                <a:lnTo>
                  <a:pt x="506" y="4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206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5"/>
          <p:cNvSpPr>
            <a:spLocks noEditPoints="1"/>
          </p:cNvSpPr>
          <p:nvPr/>
        </p:nvSpPr>
        <p:spPr bwMode="auto">
          <a:xfrm>
            <a:off x="834378" y="818710"/>
            <a:ext cx="822527" cy="1617238"/>
          </a:xfrm>
          <a:custGeom>
            <a:avLst/>
            <a:gdLst>
              <a:gd name="T0" fmla="*/ 401 w 621"/>
              <a:gd name="T1" fmla="*/ 91 h 1221"/>
              <a:gd name="T2" fmla="*/ 392 w 621"/>
              <a:gd name="T3" fmla="*/ 116 h 1221"/>
              <a:gd name="T4" fmla="*/ 382 w 621"/>
              <a:gd name="T5" fmla="*/ 145 h 1221"/>
              <a:gd name="T6" fmla="*/ 281 w 621"/>
              <a:gd name="T7" fmla="*/ 198 h 1221"/>
              <a:gd name="T8" fmla="*/ 254 w 621"/>
              <a:gd name="T9" fmla="*/ 283 h 1221"/>
              <a:gd name="T10" fmla="*/ 241 w 621"/>
              <a:gd name="T11" fmla="*/ 341 h 1221"/>
              <a:gd name="T12" fmla="*/ 223 w 621"/>
              <a:gd name="T13" fmla="*/ 430 h 1221"/>
              <a:gd name="T14" fmla="*/ 203 w 621"/>
              <a:gd name="T15" fmla="*/ 510 h 1221"/>
              <a:gd name="T16" fmla="*/ 187 w 621"/>
              <a:gd name="T17" fmla="*/ 534 h 1221"/>
              <a:gd name="T18" fmla="*/ 189 w 621"/>
              <a:gd name="T19" fmla="*/ 571 h 1221"/>
              <a:gd name="T20" fmla="*/ 183 w 621"/>
              <a:gd name="T21" fmla="*/ 621 h 1221"/>
              <a:gd name="T22" fmla="*/ 185 w 621"/>
              <a:gd name="T23" fmla="*/ 669 h 1221"/>
              <a:gd name="T24" fmla="*/ 203 w 621"/>
              <a:gd name="T25" fmla="*/ 694 h 1221"/>
              <a:gd name="T26" fmla="*/ 222 w 621"/>
              <a:gd name="T27" fmla="*/ 794 h 1221"/>
              <a:gd name="T28" fmla="*/ 196 w 621"/>
              <a:gd name="T29" fmla="*/ 871 h 1221"/>
              <a:gd name="T30" fmla="*/ 165 w 621"/>
              <a:gd name="T31" fmla="*/ 903 h 1221"/>
              <a:gd name="T32" fmla="*/ 143 w 621"/>
              <a:gd name="T33" fmla="*/ 925 h 1221"/>
              <a:gd name="T34" fmla="*/ 105 w 621"/>
              <a:gd name="T35" fmla="*/ 990 h 1221"/>
              <a:gd name="T36" fmla="*/ 71 w 621"/>
              <a:gd name="T37" fmla="*/ 1025 h 1221"/>
              <a:gd name="T38" fmla="*/ 39 w 621"/>
              <a:gd name="T39" fmla="*/ 1071 h 1221"/>
              <a:gd name="T40" fmla="*/ 18 w 621"/>
              <a:gd name="T41" fmla="*/ 1090 h 1221"/>
              <a:gd name="T42" fmla="*/ 2 w 621"/>
              <a:gd name="T43" fmla="*/ 1121 h 1221"/>
              <a:gd name="T44" fmla="*/ 161 w 621"/>
              <a:gd name="T45" fmla="*/ 1214 h 1221"/>
              <a:gd name="T46" fmla="*/ 181 w 621"/>
              <a:gd name="T47" fmla="*/ 1208 h 1221"/>
              <a:gd name="T48" fmla="*/ 171 w 621"/>
              <a:gd name="T49" fmla="*/ 1179 h 1221"/>
              <a:gd name="T50" fmla="*/ 128 w 621"/>
              <a:gd name="T51" fmla="*/ 1160 h 1221"/>
              <a:gd name="T52" fmla="*/ 147 w 621"/>
              <a:gd name="T53" fmla="*/ 1128 h 1221"/>
              <a:gd name="T54" fmla="*/ 300 w 621"/>
              <a:gd name="T55" fmla="*/ 912 h 1221"/>
              <a:gd name="T56" fmla="*/ 328 w 621"/>
              <a:gd name="T57" fmla="*/ 934 h 1221"/>
              <a:gd name="T58" fmla="*/ 334 w 621"/>
              <a:gd name="T59" fmla="*/ 919 h 1221"/>
              <a:gd name="T60" fmla="*/ 330 w 621"/>
              <a:gd name="T61" fmla="*/ 892 h 1221"/>
              <a:gd name="T62" fmla="*/ 345 w 621"/>
              <a:gd name="T63" fmla="*/ 878 h 1221"/>
              <a:gd name="T64" fmla="*/ 414 w 621"/>
              <a:gd name="T65" fmla="*/ 1028 h 1221"/>
              <a:gd name="T66" fmla="*/ 414 w 621"/>
              <a:gd name="T67" fmla="*/ 1094 h 1221"/>
              <a:gd name="T68" fmla="*/ 408 w 621"/>
              <a:gd name="T69" fmla="*/ 1221 h 1221"/>
              <a:gd name="T70" fmla="*/ 619 w 621"/>
              <a:gd name="T71" fmla="*/ 1188 h 1221"/>
              <a:gd name="T72" fmla="*/ 581 w 621"/>
              <a:gd name="T73" fmla="*/ 1179 h 1221"/>
              <a:gd name="T74" fmla="*/ 505 w 621"/>
              <a:gd name="T75" fmla="*/ 1108 h 1221"/>
              <a:gd name="T76" fmla="*/ 521 w 621"/>
              <a:gd name="T77" fmla="*/ 1063 h 1221"/>
              <a:gd name="T78" fmla="*/ 515 w 621"/>
              <a:gd name="T79" fmla="*/ 1044 h 1221"/>
              <a:gd name="T80" fmla="*/ 469 w 621"/>
              <a:gd name="T81" fmla="*/ 576 h 1221"/>
              <a:gd name="T82" fmla="*/ 511 w 621"/>
              <a:gd name="T83" fmla="*/ 546 h 1221"/>
              <a:gd name="T84" fmla="*/ 480 w 621"/>
              <a:gd name="T85" fmla="*/ 412 h 1221"/>
              <a:gd name="T86" fmla="*/ 485 w 621"/>
              <a:gd name="T87" fmla="*/ 378 h 1221"/>
              <a:gd name="T88" fmla="*/ 479 w 621"/>
              <a:gd name="T89" fmla="*/ 289 h 1221"/>
              <a:gd name="T90" fmla="*/ 467 w 621"/>
              <a:gd name="T91" fmla="*/ 243 h 1221"/>
              <a:gd name="T92" fmla="*/ 488 w 621"/>
              <a:gd name="T93" fmla="*/ 209 h 1221"/>
              <a:gd name="T94" fmla="*/ 520 w 621"/>
              <a:gd name="T95" fmla="*/ 194 h 1221"/>
              <a:gd name="T96" fmla="*/ 523 w 621"/>
              <a:gd name="T97" fmla="*/ 171 h 1221"/>
              <a:gd name="T98" fmla="*/ 528 w 621"/>
              <a:gd name="T99" fmla="*/ 146 h 1221"/>
              <a:gd name="T100" fmla="*/ 527 w 621"/>
              <a:gd name="T101" fmla="*/ 84 h 1221"/>
              <a:gd name="T102" fmla="*/ 527 w 621"/>
              <a:gd name="T103" fmla="*/ 62 h 1221"/>
              <a:gd name="T104" fmla="*/ 559 w 621"/>
              <a:gd name="T105" fmla="*/ 44 h 1221"/>
              <a:gd name="T106" fmla="*/ 574 w 621"/>
              <a:gd name="T107" fmla="*/ 24 h 1221"/>
              <a:gd name="T108" fmla="*/ 541 w 621"/>
              <a:gd name="T109" fmla="*/ 3 h 1221"/>
              <a:gd name="T110" fmla="*/ 454 w 621"/>
              <a:gd name="T111" fmla="*/ 11 h 1221"/>
              <a:gd name="T112" fmla="*/ 372 w 621"/>
              <a:gd name="T113" fmla="*/ 29 h 1221"/>
              <a:gd name="T114" fmla="*/ 379 w 621"/>
              <a:gd name="T115" fmla="*/ 46 h 1221"/>
              <a:gd name="T116" fmla="*/ 257 w 621"/>
              <a:gd name="T117" fmla="*/ 742 h 1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21" h="1221">
                <a:moveTo>
                  <a:pt x="379" y="46"/>
                </a:moveTo>
                <a:lnTo>
                  <a:pt x="395" y="56"/>
                </a:lnTo>
                <a:lnTo>
                  <a:pt x="399" y="71"/>
                </a:lnTo>
                <a:lnTo>
                  <a:pt x="408" y="91"/>
                </a:lnTo>
                <a:lnTo>
                  <a:pt x="401" y="91"/>
                </a:lnTo>
                <a:lnTo>
                  <a:pt x="401" y="91"/>
                </a:lnTo>
                <a:lnTo>
                  <a:pt x="399" y="92"/>
                </a:lnTo>
                <a:lnTo>
                  <a:pt x="396" y="95"/>
                </a:lnTo>
                <a:lnTo>
                  <a:pt x="394" y="100"/>
                </a:lnTo>
                <a:lnTo>
                  <a:pt x="392" y="110"/>
                </a:lnTo>
                <a:lnTo>
                  <a:pt x="392" y="110"/>
                </a:lnTo>
                <a:lnTo>
                  <a:pt x="392" y="116"/>
                </a:lnTo>
                <a:lnTo>
                  <a:pt x="394" y="122"/>
                </a:lnTo>
                <a:lnTo>
                  <a:pt x="396" y="129"/>
                </a:lnTo>
                <a:lnTo>
                  <a:pt x="400" y="135"/>
                </a:lnTo>
                <a:lnTo>
                  <a:pt x="401" y="136"/>
                </a:lnTo>
                <a:lnTo>
                  <a:pt x="395" y="149"/>
                </a:lnTo>
                <a:lnTo>
                  <a:pt x="382" y="145"/>
                </a:lnTo>
                <a:lnTo>
                  <a:pt x="379" y="168"/>
                </a:lnTo>
                <a:lnTo>
                  <a:pt x="367" y="171"/>
                </a:lnTo>
                <a:lnTo>
                  <a:pt x="367" y="171"/>
                </a:lnTo>
                <a:lnTo>
                  <a:pt x="323" y="184"/>
                </a:lnTo>
                <a:lnTo>
                  <a:pt x="292" y="193"/>
                </a:lnTo>
                <a:lnTo>
                  <a:pt x="281" y="198"/>
                </a:lnTo>
                <a:lnTo>
                  <a:pt x="276" y="200"/>
                </a:lnTo>
                <a:lnTo>
                  <a:pt x="276" y="200"/>
                </a:lnTo>
                <a:lnTo>
                  <a:pt x="271" y="213"/>
                </a:lnTo>
                <a:lnTo>
                  <a:pt x="267" y="226"/>
                </a:lnTo>
                <a:lnTo>
                  <a:pt x="267" y="226"/>
                </a:lnTo>
                <a:lnTo>
                  <a:pt x="254" y="283"/>
                </a:lnTo>
                <a:lnTo>
                  <a:pt x="254" y="283"/>
                </a:lnTo>
                <a:lnTo>
                  <a:pt x="250" y="313"/>
                </a:lnTo>
                <a:lnTo>
                  <a:pt x="248" y="331"/>
                </a:lnTo>
                <a:lnTo>
                  <a:pt x="245" y="337"/>
                </a:lnTo>
                <a:lnTo>
                  <a:pt x="241" y="341"/>
                </a:lnTo>
                <a:lnTo>
                  <a:pt x="241" y="341"/>
                </a:lnTo>
                <a:lnTo>
                  <a:pt x="239" y="345"/>
                </a:lnTo>
                <a:lnTo>
                  <a:pt x="236" y="350"/>
                </a:lnTo>
                <a:lnTo>
                  <a:pt x="235" y="363"/>
                </a:lnTo>
                <a:lnTo>
                  <a:pt x="235" y="383"/>
                </a:lnTo>
                <a:lnTo>
                  <a:pt x="235" y="383"/>
                </a:lnTo>
                <a:lnTo>
                  <a:pt x="223" y="430"/>
                </a:lnTo>
                <a:lnTo>
                  <a:pt x="217" y="462"/>
                </a:lnTo>
                <a:lnTo>
                  <a:pt x="213" y="483"/>
                </a:lnTo>
                <a:lnTo>
                  <a:pt x="213" y="483"/>
                </a:lnTo>
                <a:lnTo>
                  <a:pt x="212" y="488"/>
                </a:lnTo>
                <a:lnTo>
                  <a:pt x="209" y="494"/>
                </a:lnTo>
                <a:lnTo>
                  <a:pt x="203" y="510"/>
                </a:lnTo>
                <a:lnTo>
                  <a:pt x="195" y="524"/>
                </a:lnTo>
                <a:lnTo>
                  <a:pt x="192" y="528"/>
                </a:lnTo>
                <a:lnTo>
                  <a:pt x="190" y="531"/>
                </a:lnTo>
                <a:lnTo>
                  <a:pt x="190" y="531"/>
                </a:lnTo>
                <a:lnTo>
                  <a:pt x="189" y="532"/>
                </a:lnTo>
                <a:lnTo>
                  <a:pt x="187" y="534"/>
                </a:lnTo>
                <a:lnTo>
                  <a:pt x="186" y="541"/>
                </a:lnTo>
                <a:lnTo>
                  <a:pt x="183" y="556"/>
                </a:lnTo>
                <a:lnTo>
                  <a:pt x="183" y="556"/>
                </a:lnTo>
                <a:lnTo>
                  <a:pt x="183" y="560"/>
                </a:lnTo>
                <a:lnTo>
                  <a:pt x="185" y="564"/>
                </a:lnTo>
                <a:lnTo>
                  <a:pt x="189" y="571"/>
                </a:lnTo>
                <a:lnTo>
                  <a:pt x="194" y="578"/>
                </a:lnTo>
                <a:lnTo>
                  <a:pt x="194" y="578"/>
                </a:lnTo>
                <a:lnTo>
                  <a:pt x="190" y="599"/>
                </a:lnTo>
                <a:lnTo>
                  <a:pt x="186" y="613"/>
                </a:lnTo>
                <a:lnTo>
                  <a:pt x="183" y="621"/>
                </a:lnTo>
                <a:lnTo>
                  <a:pt x="183" y="621"/>
                </a:lnTo>
                <a:lnTo>
                  <a:pt x="182" y="625"/>
                </a:lnTo>
                <a:lnTo>
                  <a:pt x="181" y="632"/>
                </a:lnTo>
                <a:lnTo>
                  <a:pt x="181" y="643"/>
                </a:lnTo>
                <a:lnTo>
                  <a:pt x="183" y="660"/>
                </a:lnTo>
                <a:lnTo>
                  <a:pt x="183" y="660"/>
                </a:lnTo>
                <a:lnTo>
                  <a:pt x="185" y="669"/>
                </a:lnTo>
                <a:lnTo>
                  <a:pt x="183" y="678"/>
                </a:lnTo>
                <a:lnTo>
                  <a:pt x="183" y="678"/>
                </a:lnTo>
                <a:lnTo>
                  <a:pt x="186" y="681"/>
                </a:lnTo>
                <a:lnTo>
                  <a:pt x="192" y="687"/>
                </a:lnTo>
                <a:lnTo>
                  <a:pt x="199" y="692"/>
                </a:lnTo>
                <a:lnTo>
                  <a:pt x="203" y="694"/>
                </a:lnTo>
                <a:lnTo>
                  <a:pt x="203" y="694"/>
                </a:lnTo>
                <a:lnTo>
                  <a:pt x="212" y="690"/>
                </a:lnTo>
                <a:lnTo>
                  <a:pt x="220" y="688"/>
                </a:lnTo>
                <a:lnTo>
                  <a:pt x="235" y="759"/>
                </a:lnTo>
                <a:lnTo>
                  <a:pt x="229" y="772"/>
                </a:lnTo>
                <a:lnTo>
                  <a:pt x="222" y="794"/>
                </a:lnTo>
                <a:lnTo>
                  <a:pt x="222" y="794"/>
                </a:lnTo>
                <a:lnTo>
                  <a:pt x="209" y="830"/>
                </a:lnTo>
                <a:lnTo>
                  <a:pt x="200" y="856"/>
                </a:lnTo>
                <a:lnTo>
                  <a:pt x="196" y="867"/>
                </a:lnTo>
                <a:lnTo>
                  <a:pt x="196" y="867"/>
                </a:lnTo>
                <a:lnTo>
                  <a:pt x="196" y="871"/>
                </a:lnTo>
                <a:lnTo>
                  <a:pt x="194" y="879"/>
                </a:lnTo>
                <a:lnTo>
                  <a:pt x="190" y="890"/>
                </a:lnTo>
                <a:lnTo>
                  <a:pt x="190" y="890"/>
                </a:lnTo>
                <a:lnTo>
                  <a:pt x="185" y="893"/>
                </a:lnTo>
                <a:lnTo>
                  <a:pt x="176" y="898"/>
                </a:lnTo>
                <a:lnTo>
                  <a:pt x="165" y="903"/>
                </a:lnTo>
                <a:lnTo>
                  <a:pt x="163" y="905"/>
                </a:lnTo>
                <a:lnTo>
                  <a:pt x="161" y="906"/>
                </a:lnTo>
                <a:lnTo>
                  <a:pt x="161" y="906"/>
                </a:lnTo>
                <a:lnTo>
                  <a:pt x="160" y="908"/>
                </a:lnTo>
                <a:lnTo>
                  <a:pt x="156" y="912"/>
                </a:lnTo>
                <a:lnTo>
                  <a:pt x="143" y="925"/>
                </a:lnTo>
                <a:lnTo>
                  <a:pt x="131" y="941"/>
                </a:lnTo>
                <a:lnTo>
                  <a:pt x="125" y="946"/>
                </a:lnTo>
                <a:lnTo>
                  <a:pt x="123" y="951"/>
                </a:lnTo>
                <a:lnTo>
                  <a:pt x="123" y="951"/>
                </a:lnTo>
                <a:lnTo>
                  <a:pt x="116" y="965"/>
                </a:lnTo>
                <a:lnTo>
                  <a:pt x="105" y="990"/>
                </a:lnTo>
                <a:lnTo>
                  <a:pt x="88" y="1025"/>
                </a:lnTo>
                <a:lnTo>
                  <a:pt x="88" y="1025"/>
                </a:lnTo>
                <a:lnTo>
                  <a:pt x="87" y="1026"/>
                </a:lnTo>
                <a:lnTo>
                  <a:pt x="84" y="1027"/>
                </a:lnTo>
                <a:lnTo>
                  <a:pt x="79" y="1027"/>
                </a:lnTo>
                <a:lnTo>
                  <a:pt x="71" y="1025"/>
                </a:lnTo>
                <a:lnTo>
                  <a:pt x="71" y="1025"/>
                </a:lnTo>
                <a:lnTo>
                  <a:pt x="67" y="1030"/>
                </a:lnTo>
                <a:lnTo>
                  <a:pt x="61" y="1041"/>
                </a:lnTo>
                <a:lnTo>
                  <a:pt x="49" y="1061"/>
                </a:lnTo>
                <a:lnTo>
                  <a:pt x="49" y="1061"/>
                </a:lnTo>
                <a:lnTo>
                  <a:pt x="39" y="1071"/>
                </a:lnTo>
                <a:lnTo>
                  <a:pt x="32" y="1077"/>
                </a:lnTo>
                <a:lnTo>
                  <a:pt x="30" y="1083"/>
                </a:lnTo>
                <a:lnTo>
                  <a:pt x="30" y="1083"/>
                </a:lnTo>
                <a:lnTo>
                  <a:pt x="29" y="1084"/>
                </a:lnTo>
                <a:lnTo>
                  <a:pt x="26" y="1085"/>
                </a:lnTo>
                <a:lnTo>
                  <a:pt x="18" y="1090"/>
                </a:lnTo>
                <a:lnTo>
                  <a:pt x="4" y="1096"/>
                </a:lnTo>
                <a:lnTo>
                  <a:pt x="4" y="1096"/>
                </a:lnTo>
                <a:lnTo>
                  <a:pt x="3" y="1099"/>
                </a:lnTo>
                <a:lnTo>
                  <a:pt x="2" y="1107"/>
                </a:lnTo>
                <a:lnTo>
                  <a:pt x="0" y="1115"/>
                </a:lnTo>
                <a:lnTo>
                  <a:pt x="2" y="1121"/>
                </a:lnTo>
                <a:lnTo>
                  <a:pt x="2" y="1121"/>
                </a:lnTo>
                <a:lnTo>
                  <a:pt x="5" y="1126"/>
                </a:lnTo>
                <a:lnTo>
                  <a:pt x="18" y="1138"/>
                </a:lnTo>
                <a:lnTo>
                  <a:pt x="53" y="1169"/>
                </a:lnTo>
                <a:lnTo>
                  <a:pt x="103" y="1214"/>
                </a:lnTo>
                <a:lnTo>
                  <a:pt x="161" y="1214"/>
                </a:lnTo>
                <a:lnTo>
                  <a:pt x="161" y="1214"/>
                </a:lnTo>
                <a:lnTo>
                  <a:pt x="169" y="1213"/>
                </a:lnTo>
                <a:lnTo>
                  <a:pt x="176" y="1212"/>
                </a:lnTo>
                <a:lnTo>
                  <a:pt x="178" y="1209"/>
                </a:lnTo>
                <a:lnTo>
                  <a:pt x="181" y="1208"/>
                </a:lnTo>
                <a:lnTo>
                  <a:pt x="181" y="1208"/>
                </a:lnTo>
                <a:lnTo>
                  <a:pt x="182" y="1203"/>
                </a:lnTo>
                <a:lnTo>
                  <a:pt x="181" y="1196"/>
                </a:lnTo>
                <a:lnTo>
                  <a:pt x="178" y="1188"/>
                </a:lnTo>
                <a:lnTo>
                  <a:pt x="174" y="1182"/>
                </a:lnTo>
                <a:lnTo>
                  <a:pt x="174" y="1182"/>
                </a:lnTo>
                <a:lnTo>
                  <a:pt x="171" y="1179"/>
                </a:lnTo>
                <a:lnTo>
                  <a:pt x="164" y="1176"/>
                </a:lnTo>
                <a:lnTo>
                  <a:pt x="150" y="1170"/>
                </a:lnTo>
                <a:lnTo>
                  <a:pt x="136" y="1166"/>
                </a:lnTo>
                <a:lnTo>
                  <a:pt x="129" y="1166"/>
                </a:lnTo>
                <a:lnTo>
                  <a:pt x="129" y="1166"/>
                </a:lnTo>
                <a:lnTo>
                  <a:pt x="128" y="1160"/>
                </a:lnTo>
                <a:lnTo>
                  <a:pt x="125" y="1146"/>
                </a:lnTo>
                <a:lnTo>
                  <a:pt x="123" y="1124"/>
                </a:lnTo>
                <a:lnTo>
                  <a:pt x="123" y="1124"/>
                </a:lnTo>
                <a:lnTo>
                  <a:pt x="145" y="1130"/>
                </a:lnTo>
                <a:lnTo>
                  <a:pt x="145" y="1130"/>
                </a:lnTo>
                <a:lnTo>
                  <a:pt x="147" y="1128"/>
                </a:lnTo>
                <a:lnTo>
                  <a:pt x="152" y="1121"/>
                </a:lnTo>
                <a:lnTo>
                  <a:pt x="165" y="1101"/>
                </a:lnTo>
                <a:lnTo>
                  <a:pt x="183" y="1070"/>
                </a:lnTo>
                <a:lnTo>
                  <a:pt x="280" y="958"/>
                </a:lnTo>
                <a:lnTo>
                  <a:pt x="300" y="912"/>
                </a:lnTo>
                <a:lnTo>
                  <a:pt x="300" y="912"/>
                </a:lnTo>
                <a:lnTo>
                  <a:pt x="306" y="923"/>
                </a:lnTo>
                <a:lnTo>
                  <a:pt x="315" y="934"/>
                </a:lnTo>
                <a:lnTo>
                  <a:pt x="315" y="934"/>
                </a:lnTo>
                <a:lnTo>
                  <a:pt x="319" y="937"/>
                </a:lnTo>
                <a:lnTo>
                  <a:pt x="323" y="937"/>
                </a:lnTo>
                <a:lnTo>
                  <a:pt x="328" y="934"/>
                </a:lnTo>
                <a:lnTo>
                  <a:pt x="332" y="932"/>
                </a:lnTo>
                <a:lnTo>
                  <a:pt x="332" y="932"/>
                </a:lnTo>
                <a:lnTo>
                  <a:pt x="333" y="928"/>
                </a:lnTo>
                <a:lnTo>
                  <a:pt x="334" y="924"/>
                </a:lnTo>
                <a:lnTo>
                  <a:pt x="334" y="919"/>
                </a:lnTo>
                <a:lnTo>
                  <a:pt x="334" y="919"/>
                </a:lnTo>
                <a:lnTo>
                  <a:pt x="330" y="905"/>
                </a:lnTo>
                <a:lnTo>
                  <a:pt x="328" y="896"/>
                </a:lnTo>
                <a:lnTo>
                  <a:pt x="328" y="893"/>
                </a:lnTo>
                <a:lnTo>
                  <a:pt x="328" y="893"/>
                </a:lnTo>
                <a:lnTo>
                  <a:pt x="329" y="893"/>
                </a:lnTo>
                <a:lnTo>
                  <a:pt x="330" y="892"/>
                </a:lnTo>
                <a:lnTo>
                  <a:pt x="333" y="887"/>
                </a:lnTo>
                <a:lnTo>
                  <a:pt x="336" y="880"/>
                </a:lnTo>
                <a:lnTo>
                  <a:pt x="338" y="878"/>
                </a:lnTo>
                <a:lnTo>
                  <a:pt x="338" y="878"/>
                </a:lnTo>
                <a:lnTo>
                  <a:pt x="341" y="878"/>
                </a:lnTo>
                <a:lnTo>
                  <a:pt x="345" y="878"/>
                </a:lnTo>
                <a:lnTo>
                  <a:pt x="351" y="880"/>
                </a:lnTo>
                <a:lnTo>
                  <a:pt x="351" y="880"/>
                </a:lnTo>
                <a:lnTo>
                  <a:pt x="376" y="964"/>
                </a:lnTo>
                <a:lnTo>
                  <a:pt x="376" y="964"/>
                </a:lnTo>
                <a:lnTo>
                  <a:pt x="414" y="1028"/>
                </a:lnTo>
                <a:lnTo>
                  <a:pt x="414" y="1028"/>
                </a:lnTo>
                <a:lnTo>
                  <a:pt x="416" y="1048"/>
                </a:lnTo>
                <a:lnTo>
                  <a:pt x="417" y="1062"/>
                </a:lnTo>
                <a:lnTo>
                  <a:pt x="418" y="1070"/>
                </a:lnTo>
                <a:lnTo>
                  <a:pt x="418" y="1070"/>
                </a:lnTo>
                <a:lnTo>
                  <a:pt x="417" y="1077"/>
                </a:lnTo>
                <a:lnTo>
                  <a:pt x="414" y="1094"/>
                </a:lnTo>
                <a:lnTo>
                  <a:pt x="408" y="1117"/>
                </a:lnTo>
                <a:lnTo>
                  <a:pt x="408" y="1117"/>
                </a:lnTo>
                <a:lnTo>
                  <a:pt x="409" y="1124"/>
                </a:lnTo>
                <a:lnTo>
                  <a:pt x="412" y="1133"/>
                </a:lnTo>
                <a:lnTo>
                  <a:pt x="414" y="1147"/>
                </a:lnTo>
                <a:lnTo>
                  <a:pt x="408" y="1221"/>
                </a:lnTo>
                <a:lnTo>
                  <a:pt x="600" y="1221"/>
                </a:lnTo>
                <a:lnTo>
                  <a:pt x="619" y="1217"/>
                </a:lnTo>
                <a:lnTo>
                  <a:pt x="619" y="1217"/>
                </a:lnTo>
                <a:lnTo>
                  <a:pt x="621" y="1205"/>
                </a:lnTo>
                <a:lnTo>
                  <a:pt x="621" y="1196"/>
                </a:lnTo>
                <a:lnTo>
                  <a:pt x="619" y="1188"/>
                </a:lnTo>
                <a:lnTo>
                  <a:pt x="619" y="1188"/>
                </a:lnTo>
                <a:lnTo>
                  <a:pt x="617" y="1186"/>
                </a:lnTo>
                <a:lnTo>
                  <a:pt x="613" y="1185"/>
                </a:lnTo>
                <a:lnTo>
                  <a:pt x="600" y="1181"/>
                </a:lnTo>
                <a:lnTo>
                  <a:pt x="581" y="1179"/>
                </a:lnTo>
                <a:lnTo>
                  <a:pt x="581" y="1179"/>
                </a:lnTo>
                <a:lnTo>
                  <a:pt x="560" y="1169"/>
                </a:lnTo>
                <a:lnTo>
                  <a:pt x="545" y="1161"/>
                </a:lnTo>
                <a:lnTo>
                  <a:pt x="537" y="1156"/>
                </a:lnTo>
                <a:lnTo>
                  <a:pt x="537" y="1156"/>
                </a:lnTo>
                <a:lnTo>
                  <a:pt x="519" y="1132"/>
                </a:lnTo>
                <a:lnTo>
                  <a:pt x="505" y="1108"/>
                </a:lnTo>
                <a:lnTo>
                  <a:pt x="505" y="1108"/>
                </a:lnTo>
                <a:lnTo>
                  <a:pt x="514" y="1097"/>
                </a:lnTo>
                <a:lnTo>
                  <a:pt x="524" y="1083"/>
                </a:lnTo>
                <a:lnTo>
                  <a:pt x="524" y="1083"/>
                </a:lnTo>
                <a:lnTo>
                  <a:pt x="523" y="1076"/>
                </a:lnTo>
                <a:lnTo>
                  <a:pt x="521" y="1063"/>
                </a:lnTo>
                <a:lnTo>
                  <a:pt x="519" y="1052"/>
                </a:lnTo>
                <a:lnTo>
                  <a:pt x="519" y="1048"/>
                </a:lnTo>
                <a:lnTo>
                  <a:pt x="518" y="1048"/>
                </a:lnTo>
                <a:lnTo>
                  <a:pt x="518" y="1048"/>
                </a:lnTo>
                <a:lnTo>
                  <a:pt x="516" y="1047"/>
                </a:lnTo>
                <a:lnTo>
                  <a:pt x="515" y="1044"/>
                </a:lnTo>
                <a:lnTo>
                  <a:pt x="511" y="1036"/>
                </a:lnTo>
                <a:lnTo>
                  <a:pt x="507" y="1025"/>
                </a:lnTo>
                <a:lnTo>
                  <a:pt x="511" y="954"/>
                </a:lnTo>
                <a:lnTo>
                  <a:pt x="507" y="912"/>
                </a:lnTo>
                <a:lnTo>
                  <a:pt x="475" y="752"/>
                </a:lnTo>
                <a:lnTo>
                  <a:pt x="469" y="576"/>
                </a:lnTo>
                <a:lnTo>
                  <a:pt x="485" y="585"/>
                </a:lnTo>
                <a:lnTo>
                  <a:pt x="498" y="578"/>
                </a:lnTo>
                <a:lnTo>
                  <a:pt x="498" y="578"/>
                </a:lnTo>
                <a:lnTo>
                  <a:pt x="505" y="564"/>
                </a:lnTo>
                <a:lnTo>
                  <a:pt x="511" y="546"/>
                </a:lnTo>
                <a:lnTo>
                  <a:pt x="511" y="546"/>
                </a:lnTo>
                <a:lnTo>
                  <a:pt x="503" y="516"/>
                </a:lnTo>
                <a:lnTo>
                  <a:pt x="494" y="489"/>
                </a:lnTo>
                <a:lnTo>
                  <a:pt x="479" y="485"/>
                </a:lnTo>
                <a:lnTo>
                  <a:pt x="479" y="485"/>
                </a:lnTo>
                <a:lnTo>
                  <a:pt x="479" y="443"/>
                </a:lnTo>
                <a:lnTo>
                  <a:pt x="480" y="412"/>
                </a:lnTo>
                <a:lnTo>
                  <a:pt x="480" y="402"/>
                </a:lnTo>
                <a:lnTo>
                  <a:pt x="481" y="396"/>
                </a:lnTo>
                <a:lnTo>
                  <a:pt x="481" y="396"/>
                </a:lnTo>
                <a:lnTo>
                  <a:pt x="483" y="393"/>
                </a:lnTo>
                <a:lnTo>
                  <a:pt x="484" y="389"/>
                </a:lnTo>
                <a:lnTo>
                  <a:pt x="485" y="378"/>
                </a:lnTo>
                <a:lnTo>
                  <a:pt x="485" y="364"/>
                </a:lnTo>
                <a:lnTo>
                  <a:pt x="485" y="364"/>
                </a:lnTo>
                <a:lnTo>
                  <a:pt x="481" y="329"/>
                </a:lnTo>
                <a:lnTo>
                  <a:pt x="479" y="305"/>
                </a:lnTo>
                <a:lnTo>
                  <a:pt x="479" y="289"/>
                </a:lnTo>
                <a:lnTo>
                  <a:pt x="479" y="289"/>
                </a:lnTo>
                <a:lnTo>
                  <a:pt x="479" y="285"/>
                </a:lnTo>
                <a:lnTo>
                  <a:pt x="478" y="280"/>
                </a:lnTo>
                <a:lnTo>
                  <a:pt x="474" y="265"/>
                </a:lnTo>
                <a:lnTo>
                  <a:pt x="469" y="251"/>
                </a:lnTo>
                <a:lnTo>
                  <a:pt x="467" y="245"/>
                </a:lnTo>
                <a:lnTo>
                  <a:pt x="467" y="243"/>
                </a:lnTo>
                <a:lnTo>
                  <a:pt x="467" y="243"/>
                </a:lnTo>
                <a:lnTo>
                  <a:pt x="472" y="225"/>
                </a:lnTo>
                <a:lnTo>
                  <a:pt x="476" y="209"/>
                </a:lnTo>
                <a:lnTo>
                  <a:pt x="476" y="209"/>
                </a:lnTo>
                <a:lnTo>
                  <a:pt x="480" y="209"/>
                </a:lnTo>
                <a:lnTo>
                  <a:pt x="488" y="209"/>
                </a:lnTo>
                <a:lnTo>
                  <a:pt x="499" y="207"/>
                </a:lnTo>
                <a:lnTo>
                  <a:pt x="506" y="204"/>
                </a:lnTo>
                <a:lnTo>
                  <a:pt x="512" y="202"/>
                </a:lnTo>
                <a:lnTo>
                  <a:pt x="512" y="202"/>
                </a:lnTo>
                <a:lnTo>
                  <a:pt x="518" y="198"/>
                </a:lnTo>
                <a:lnTo>
                  <a:pt x="520" y="194"/>
                </a:lnTo>
                <a:lnTo>
                  <a:pt x="521" y="189"/>
                </a:lnTo>
                <a:lnTo>
                  <a:pt x="521" y="185"/>
                </a:lnTo>
                <a:lnTo>
                  <a:pt x="519" y="177"/>
                </a:lnTo>
                <a:lnTo>
                  <a:pt x="518" y="175"/>
                </a:lnTo>
                <a:lnTo>
                  <a:pt x="518" y="175"/>
                </a:lnTo>
                <a:lnTo>
                  <a:pt x="523" y="171"/>
                </a:lnTo>
                <a:lnTo>
                  <a:pt x="527" y="168"/>
                </a:lnTo>
                <a:lnTo>
                  <a:pt x="530" y="164"/>
                </a:lnTo>
                <a:lnTo>
                  <a:pt x="530" y="164"/>
                </a:lnTo>
                <a:lnTo>
                  <a:pt x="530" y="163"/>
                </a:lnTo>
                <a:lnTo>
                  <a:pt x="530" y="158"/>
                </a:lnTo>
                <a:lnTo>
                  <a:pt x="528" y="146"/>
                </a:lnTo>
                <a:lnTo>
                  <a:pt x="525" y="133"/>
                </a:lnTo>
                <a:lnTo>
                  <a:pt x="524" y="120"/>
                </a:lnTo>
                <a:lnTo>
                  <a:pt x="524" y="120"/>
                </a:lnTo>
                <a:lnTo>
                  <a:pt x="524" y="107"/>
                </a:lnTo>
                <a:lnTo>
                  <a:pt x="525" y="96"/>
                </a:lnTo>
                <a:lnTo>
                  <a:pt x="527" y="84"/>
                </a:lnTo>
                <a:lnTo>
                  <a:pt x="527" y="84"/>
                </a:lnTo>
                <a:lnTo>
                  <a:pt x="550" y="78"/>
                </a:lnTo>
                <a:lnTo>
                  <a:pt x="550" y="78"/>
                </a:lnTo>
                <a:lnTo>
                  <a:pt x="539" y="70"/>
                </a:lnTo>
                <a:lnTo>
                  <a:pt x="527" y="62"/>
                </a:lnTo>
                <a:lnTo>
                  <a:pt x="527" y="62"/>
                </a:lnTo>
                <a:lnTo>
                  <a:pt x="528" y="60"/>
                </a:lnTo>
                <a:lnTo>
                  <a:pt x="532" y="57"/>
                </a:lnTo>
                <a:lnTo>
                  <a:pt x="539" y="52"/>
                </a:lnTo>
                <a:lnTo>
                  <a:pt x="539" y="52"/>
                </a:lnTo>
                <a:lnTo>
                  <a:pt x="546" y="49"/>
                </a:lnTo>
                <a:lnTo>
                  <a:pt x="559" y="44"/>
                </a:lnTo>
                <a:lnTo>
                  <a:pt x="564" y="40"/>
                </a:lnTo>
                <a:lnTo>
                  <a:pt x="570" y="35"/>
                </a:lnTo>
                <a:lnTo>
                  <a:pt x="574" y="30"/>
                </a:lnTo>
                <a:lnTo>
                  <a:pt x="574" y="26"/>
                </a:lnTo>
                <a:lnTo>
                  <a:pt x="574" y="24"/>
                </a:lnTo>
                <a:lnTo>
                  <a:pt x="574" y="24"/>
                </a:lnTo>
                <a:lnTo>
                  <a:pt x="573" y="17"/>
                </a:lnTo>
                <a:lnTo>
                  <a:pt x="569" y="13"/>
                </a:lnTo>
                <a:lnTo>
                  <a:pt x="564" y="9"/>
                </a:lnTo>
                <a:lnTo>
                  <a:pt x="558" y="7"/>
                </a:lnTo>
                <a:lnTo>
                  <a:pt x="546" y="4"/>
                </a:lnTo>
                <a:lnTo>
                  <a:pt x="541" y="3"/>
                </a:lnTo>
                <a:lnTo>
                  <a:pt x="537" y="2"/>
                </a:lnTo>
                <a:lnTo>
                  <a:pt x="537" y="2"/>
                </a:lnTo>
                <a:lnTo>
                  <a:pt x="530" y="0"/>
                </a:lnTo>
                <a:lnTo>
                  <a:pt x="519" y="0"/>
                </a:lnTo>
                <a:lnTo>
                  <a:pt x="488" y="6"/>
                </a:lnTo>
                <a:lnTo>
                  <a:pt x="454" y="11"/>
                </a:lnTo>
                <a:lnTo>
                  <a:pt x="434" y="13"/>
                </a:lnTo>
                <a:lnTo>
                  <a:pt x="434" y="13"/>
                </a:lnTo>
                <a:lnTo>
                  <a:pt x="418" y="16"/>
                </a:lnTo>
                <a:lnTo>
                  <a:pt x="398" y="21"/>
                </a:lnTo>
                <a:lnTo>
                  <a:pt x="378" y="26"/>
                </a:lnTo>
                <a:lnTo>
                  <a:pt x="372" y="29"/>
                </a:lnTo>
                <a:lnTo>
                  <a:pt x="369" y="30"/>
                </a:lnTo>
                <a:lnTo>
                  <a:pt x="369" y="30"/>
                </a:lnTo>
                <a:lnTo>
                  <a:pt x="370" y="34"/>
                </a:lnTo>
                <a:lnTo>
                  <a:pt x="374" y="39"/>
                </a:lnTo>
                <a:lnTo>
                  <a:pt x="379" y="46"/>
                </a:lnTo>
                <a:lnTo>
                  <a:pt x="379" y="46"/>
                </a:lnTo>
                <a:close/>
                <a:moveTo>
                  <a:pt x="245" y="684"/>
                </a:moveTo>
                <a:lnTo>
                  <a:pt x="245" y="684"/>
                </a:lnTo>
                <a:lnTo>
                  <a:pt x="248" y="671"/>
                </a:lnTo>
                <a:lnTo>
                  <a:pt x="261" y="660"/>
                </a:lnTo>
                <a:lnTo>
                  <a:pt x="270" y="703"/>
                </a:lnTo>
                <a:lnTo>
                  <a:pt x="257" y="742"/>
                </a:lnTo>
                <a:lnTo>
                  <a:pt x="257" y="742"/>
                </a:lnTo>
                <a:lnTo>
                  <a:pt x="245" y="684"/>
                </a:lnTo>
                <a:lnTo>
                  <a:pt x="245" y="684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206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6"/>
          <p:cNvSpPr>
            <a:spLocks/>
          </p:cNvSpPr>
          <p:nvPr/>
        </p:nvSpPr>
        <p:spPr bwMode="auto">
          <a:xfrm>
            <a:off x="4762891" y="818710"/>
            <a:ext cx="501883" cy="1597250"/>
          </a:xfrm>
          <a:custGeom>
            <a:avLst/>
            <a:gdLst>
              <a:gd name="T0" fmla="*/ 167 w 389"/>
              <a:gd name="T1" fmla="*/ 58 h 1238"/>
              <a:gd name="T2" fmla="*/ 174 w 389"/>
              <a:gd name="T3" fmla="*/ 44 h 1238"/>
              <a:gd name="T4" fmla="*/ 234 w 389"/>
              <a:gd name="T5" fmla="*/ 16 h 1238"/>
              <a:gd name="T6" fmla="*/ 320 w 389"/>
              <a:gd name="T7" fmla="*/ 1 h 1238"/>
              <a:gd name="T8" fmla="*/ 362 w 389"/>
              <a:gd name="T9" fmla="*/ 5 h 1238"/>
              <a:gd name="T10" fmla="*/ 343 w 389"/>
              <a:gd name="T11" fmla="*/ 38 h 1238"/>
              <a:gd name="T12" fmla="*/ 361 w 389"/>
              <a:gd name="T13" fmla="*/ 85 h 1238"/>
              <a:gd name="T14" fmla="*/ 371 w 389"/>
              <a:gd name="T15" fmla="*/ 102 h 1238"/>
              <a:gd name="T16" fmla="*/ 336 w 389"/>
              <a:gd name="T17" fmla="*/ 96 h 1238"/>
              <a:gd name="T18" fmla="*/ 344 w 389"/>
              <a:gd name="T19" fmla="*/ 151 h 1238"/>
              <a:gd name="T20" fmla="*/ 336 w 389"/>
              <a:gd name="T21" fmla="*/ 160 h 1238"/>
              <a:gd name="T22" fmla="*/ 317 w 389"/>
              <a:gd name="T23" fmla="*/ 195 h 1238"/>
              <a:gd name="T24" fmla="*/ 289 w 389"/>
              <a:gd name="T25" fmla="*/ 218 h 1238"/>
              <a:gd name="T26" fmla="*/ 300 w 389"/>
              <a:gd name="T27" fmla="*/ 267 h 1238"/>
              <a:gd name="T28" fmla="*/ 330 w 389"/>
              <a:gd name="T29" fmla="*/ 369 h 1238"/>
              <a:gd name="T30" fmla="*/ 329 w 389"/>
              <a:gd name="T31" fmla="*/ 458 h 1238"/>
              <a:gd name="T32" fmla="*/ 365 w 389"/>
              <a:gd name="T33" fmla="*/ 462 h 1238"/>
              <a:gd name="T34" fmla="*/ 381 w 389"/>
              <a:gd name="T35" fmla="*/ 458 h 1238"/>
              <a:gd name="T36" fmla="*/ 389 w 389"/>
              <a:gd name="T37" fmla="*/ 490 h 1238"/>
              <a:gd name="T38" fmla="*/ 370 w 389"/>
              <a:gd name="T39" fmla="*/ 521 h 1238"/>
              <a:gd name="T40" fmla="*/ 352 w 389"/>
              <a:gd name="T41" fmla="*/ 525 h 1238"/>
              <a:gd name="T42" fmla="*/ 334 w 389"/>
              <a:gd name="T43" fmla="*/ 724 h 1238"/>
              <a:gd name="T44" fmla="*/ 325 w 389"/>
              <a:gd name="T45" fmla="*/ 737 h 1238"/>
              <a:gd name="T46" fmla="*/ 325 w 389"/>
              <a:gd name="T47" fmla="*/ 804 h 1238"/>
              <a:gd name="T48" fmla="*/ 332 w 389"/>
              <a:gd name="T49" fmla="*/ 895 h 1238"/>
              <a:gd name="T50" fmla="*/ 311 w 389"/>
              <a:gd name="T51" fmla="*/ 926 h 1238"/>
              <a:gd name="T52" fmla="*/ 272 w 389"/>
              <a:gd name="T53" fmla="*/ 1113 h 1238"/>
              <a:gd name="T54" fmla="*/ 282 w 389"/>
              <a:gd name="T55" fmla="*/ 1158 h 1238"/>
              <a:gd name="T56" fmla="*/ 307 w 389"/>
              <a:gd name="T57" fmla="*/ 1192 h 1238"/>
              <a:gd name="T58" fmla="*/ 358 w 389"/>
              <a:gd name="T59" fmla="*/ 1202 h 1238"/>
              <a:gd name="T60" fmla="*/ 369 w 389"/>
              <a:gd name="T61" fmla="*/ 1226 h 1238"/>
              <a:gd name="T62" fmla="*/ 170 w 389"/>
              <a:gd name="T63" fmla="*/ 1238 h 1238"/>
              <a:gd name="T64" fmla="*/ 160 w 389"/>
              <a:gd name="T65" fmla="*/ 1158 h 1238"/>
              <a:gd name="T66" fmla="*/ 134 w 389"/>
              <a:gd name="T67" fmla="*/ 1097 h 1238"/>
              <a:gd name="T68" fmla="*/ 134 w 389"/>
              <a:gd name="T69" fmla="*/ 1107 h 1238"/>
              <a:gd name="T70" fmla="*/ 112 w 389"/>
              <a:gd name="T71" fmla="*/ 1142 h 1238"/>
              <a:gd name="T72" fmla="*/ 123 w 389"/>
              <a:gd name="T73" fmla="*/ 1177 h 1238"/>
              <a:gd name="T74" fmla="*/ 133 w 389"/>
              <a:gd name="T75" fmla="*/ 1207 h 1238"/>
              <a:gd name="T76" fmla="*/ 113 w 389"/>
              <a:gd name="T77" fmla="*/ 1220 h 1238"/>
              <a:gd name="T78" fmla="*/ 89 w 389"/>
              <a:gd name="T79" fmla="*/ 1198 h 1238"/>
              <a:gd name="T80" fmla="*/ 53 w 389"/>
              <a:gd name="T81" fmla="*/ 1153 h 1238"/>
              <a:gd name="T82" fmla="*/ 7 w 389"/>
              <a:gd name="T83" fmla="*/ 1091 h 1238"/>
              <a:gd name="T84" fmla="*/ 2 w 389"/>
              <a:gd name="T85" fmla="*/ 1059 h 1238"/>
              <a:gd name="T86" fmla="*/ 51 w 389"/>
              <a:gd name="T87" fmla="*/ 1008 h 1238"/>
              <a:gd name="T88" fmla="*/ 104 w 389"/>
              <a:gd name="T89" fmla="*/ 973 h 1238"/>
              <a:gd name="T90" fmla="*/ 134 w 389"/>
              <a:gd name="T91" fmla="*/ 761 h 1238"/>
              <a:gd name="T92" fmla="*/ 121 w 389"/>
              <a:gd name="T93" fmla="*/ 719 h 1238"/>
              <a:gd name="T94" fmla="*/ 103 w 389"/>
              <a:gd name="T95" fmla="*/ 693 h 1238"/>
              <a:gd name="T96" fmla="*/ 112 w 389"/>
              <a:gd name="T97" fmla="*/ 632 h 1238"/>
              <a:gd name="T98" fmla="*/ 125 w 389"/>
              <a:gd name="T99" fmla="*/ 561 h 1238"/>
              <a:gd name="T100" fmla="*/ 138 w 389"/>
              <a:gd name="T101" fmla="*/ 497 h 1238"/>
              <a:gd name="T102" fmla="*/ 130 w 389"/>
              <a:gd name="T103" fmla="*/ 476 h 1238"/>
              <a:gd name="T104" fmla="*/ 122 w 389"/>
              <a:gd name="T105" fmla="*/ 449 h 1238"/>
              <a:gd name="T106" fmla="*/ 121 w 389"/>
              <a:gd name="T107" fmla="*/ 301 h 1238"/>
              <a:gd name="T108" fmla="*/ 140 w 389"/>
              <a:gd name="T109" fmla="*/ 257 h 1238"/>
              <a:gd name="T110" fmla="*/ 192 w 389"/>
              <a:gd name="T111" fmla="*/ 173 h 1238"/>
              <a:gd name="T112" fmla="*/ 187 w 389"/>
              <a:gd name="T113" fmla="*/ 145 h 1238"/>
              <a:gd name="T114" fmla="*/ 185 w 389"/>
              <a:gd name="T115" fmla="*/ 129 h 1238"/>
              <a:gd name="T116" fmla="*/ 182 w 389"/>
              <a:gd name="T117" fmla="*/ 125 h 1238"/>
              <a:gd name="T118" fmla="*/ 192 w 389"/>
              <a:gd name="T119" fmla="*/ 87 h 1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89" h="1238">
                <a:moveTo>
                  <a:pt x="189" y="80"/>
                </a:moveTo>
                <a:lnTo>
                  <a:pt x="183" y="67"/>
                </a:lnTo>
                <a:lnTo>
                  <a:pt x="183" y="67"/>
                </a:lnTo>
                <a:lnTo>
                  <a:pt x="174" y="62"/>
                </a:lnTo>
                <a:lnTo>
                  <a:pt x="167" y="58"/>
                </a:lnTo>
                <a:lnTo>
                  <a:pt x="166" y="56"/>
                </a:lnTo>
                <a:lnTo>
                  <a:pt x="166" y="54"/>
                </a:lnTo>
                <a:lnTo>
                  <a:pt x="166" y="54"/>
                </a:lnTo>
                <a:lnTo>
                  <a:pt x="170" y="48"/>
                </a:lnTo>
                <a:lnTo>
                  <a:pt x="174" y="44"/>
                </a:lnTo>
                <a:lnTo>
                  <a:pt x="180" y="39"/>
                </a:lnTo>
                <a:lnTo>
                  <a:pt x="188" y="34"/>
                </a:lnTo>
                <a:lnTo>
                  <a:pt x="200" y="27"/>
                </a:lnTo>
                <a:lnTo>
                  <a:pt x="215" y="22"/>
                </a:lnTo>
                <a:lnTo>
                  <a:pt x="234" y="16"/>
                </a:lnTo>
                <a:lnTo>
                  <a:pt x="234" y="16"/>
                </a:lnTo>
                <a:lnTo>
                  <a:pt x="256" y="10"/>
                </a:lnTo>
                <a:lnTo>
                  <a:pt x="278" y="5"/>
                </a:lnTo>
                <a:lnTo>
                  <a:pt x="299" y="3"/>
                </a:lnTo>
                <a:lnTo>
                  <a:pt x="320" y="1"/>
                </a:lnTo>
                <a:lnTo>
                  <a:pt x="336" y="0"/>
                </a:lnTo>
                <a:lnTo>
                  <a:pt x="349" y="1"/>
                </a:lnTo>
                <a:lnTo>
                  <a:pt x="358" y="3"/>
                </a:lnTo>
                <a:lnTo>
                  <a:pt x="361" y="4"/>
                </a:lnTo>
                <a:lnTo>
                  <a:pt x="362" y="5"/>
                </a:lnTo>
                <a:lnTo>
                  <a:pt x="362" y="5"/>
                </a:lnTo>
                <a:lnTo>
                  <a:pt x="361" y="10"/>
                </a:lnTo>
                <a:lnTo>
                  <a:pt x="360" y="16"/>
                </a:lnTo>
                <a:lnTo>
                  <a:pt x="353" y="26"/>
                </a:lnTo>
                <a:lnTo>
                  <a:pt x="343" y="38"/>
                </a:lnTo>
                <a:lnTo>
                  <a:pt x="343" y="54"/>
                </a:lnTo>
                <a:lnTo>
                  <a:pt x="345" y="74"/>
                </a:lnTo>
                <a:lnTo>
                  <a:pt x="345" y="74"/>
                </a:lnTo>
                <a:lnTo>
                  <a:pt x="351" y="76"/>
                </a:lnTo>
                <a:lnTo>
                  <a:pt x="361" y="85"/>
                </a:lnTo>
                <a:lnTo>
                  <a:pt x="370" y="94"/>
                </a:lnTo>
                <a:lnTo>
                  <a:pt x="372" y="99"/>
                </a:lnTo>
                <a:lnTo>
                  <a:pt x="372" y="101"/>
                </a:lnTo>
                <a:lnTo>
                  <a:pt x="371" y="102"/>
                </a:lnTo>
                <a:lnTo>
                  <a:pt x="371" y="102"/>
                </a:lnTo>
                <a:lnTo>
                  <a:pt x="369" y="105"/>
                </a:lnTo>
                <a:lnTo>
                  <a:pt x="365" y="105"/>
                </a:lnTo>
                <a:lnTo>
                  <a:pt x="352" y="102"/>
                </a:lnTo>
                <a:lnTo>
                  <a:pt x="341" y="98"/>
                </a:lnTo>
                <a:lnTo>
                  <a:pt x="336" y="96"/>
                </a:lnTo>
                <a:lnTo>
                  <a:pt x="340" y="134"/>
                </a:lnTo>
                <a:lnTo>
                  <a:pt x="340" y="134"/>
                </a:lnTo>
                <a:lnTo>
                  <a:pt x="343" y="142"/>
                </a:lnTo>
                <a:lnTo>
                  <a:pt x="344" y="147"/>
                </a:lnTo>
                <a:lnTo>
                  <a:pt x="344" y="151"/>
                </a:lnTo>
                <a:lnTo>
                  <a:pt x="343" y="154"/>
                </a:lnTo>
                <a:lnTo>
                  <a:pt x="343" y="154"/>
                </a:lnTo>
                <a:lnTo>
                  <a:pt x="340" y="157"/>
                </a:lnTo>
                <a:lnTo>
                  <a:pt x="338" y="159"/>
                </a:lnTo>
                <a:lnTo>
                  <a:pt x="336" y="160"/>
                </a:lnTo>
                <a:lnTo>
                  <a:pt x="334" y="179"/>
                </a:lnTo>
                <a:lnTo>
                  <a:pt x="323" y="186"/>
                </a:lnTo>
                <a:lnTo>
                  <a:pt x="323" y="186"/>
                </a:lnTo>
                <a:lnTo>
                  <a:pt x="321" y="191"/>
                </a:lnTo>
                <a:lnTo>
                  <a:pt x="317" y="195"/>
                </a:lnTo>
                <a:lnTo>
                  <a:pt x="311" y="199"/>
                </a:lnTo>
                <a:lnTo>
                  <a:pt x="311" y="199"/>
                </a:lnTo>
                <a:lnTo>
                  <a:pt x="296" y="203"/>
                </a:lnTo>
                <a:lnTo>
                  <a:pt x="289" y="205"/>
                </a:lnTo>
                <a:lnTo>
                  <a:pt x="289" y="218"/>
                </a:lnTo>
                <a:lnTo>
                  <a:pt x="298" y="237"/>
                </a:lnTo>
                <a:lnTo>
                  <a:pt x="298" y="237"/>
                </a:lnTo>
                <a:lnTo>
                  <a:pt x="295" y="250"/>
                </a:lnTo>
                <a:lnTo>
                  <a:pt x="295" y="250"/>
                </a:lnTo>
                <a:lnTo>
                  <a:pt x="300" y="267"/>
                </a:lnTo>
                <a:lnTo>
                  <a:pt x="312" y="305"/>
                </a:lnTo>
                <a:lnTo>
                  <a:pt x="323" y="343"/>
                </a:lnTo>
                <a:lnTo>
                  <a:pt x="329" y="359"/>
                </a:lnTo>
                <a:lnTo>
                  <a:pt x="330" y="369"/>
                </a:lnTo>
                <a:lnTo>
                  <a:pt x="330" y="369"/>
                </a:lnTo>
                <a:lnTo>
                  <a:pt x="331" y="399"/>
                </a:lnTo>
                <a:lnTo>
                  <a:pt x="330" y="419"/>
                </a:lnTo>
                <a:lnTo>
                  <a:pt x="330" y="419"/>
                </a:lnTo>
                <a:lnTo>
                  <a:pt x="329" y="444"/>
                </a:lnTo>
                <a:lnTo>
                  <a:pt x="329" y="458"/>
                </a:lnTo>
                <a:lnTo>
                  <a:pt x="330" y="464"/>
                </a:lnTo>
                <a:lnTo>
                  <a:pt x="330" y="464"/>
                </a:lnTo>
                <a:lnTo>
                  <a:pt x="343" y="458"/>
                </a:lnTo>
                <a:lnTo>
                  <a:pt x="356" y="452"/>
                </a:lnTo>
                <a:lnTo>
                  <a:pt x="365" y="462"/>
                </a:lnTo>
                <a:lnTo>
                  <a:pt x="365" y="462"/>
                </a:lnTo>
                <a:lnTo>
                  <a:pt x="372" y="458"/>
                </a:lnTo>
                <a:lnTo>
                  <a:pt x="378" y="457"/>
                </a:lnTo>
                <a:lnTo>
                  <a:pt x="380" y="457"/>
                </a:lnTo>
                <a:lnTo>
                  <a:pt x="381" y="458"/>
                </a:lnTo>
                <a:lnTo>
                  <a:pt x="381" y="458"/>
                </a:lnTo>
                <a:lnTo>
                  <a:pt x="384" y="464"/>
                </a:lnTo>
                <a:lnTo>
                  <a:pt x="388" y="477"/>
                </a:lnTo>
                <a:lnTo>
                  <a:pt x="389" y="484"/>
                </a:lnTo>
                <a:lnTo>
                  <a:pt x="389" y="490"/>
                </a:lnTo>
                <a:lnTo>
                  <a:pt x="388" y="497"/>
                </a:lnTo>
                <a:lnTo>
                  <a:pt x="384" y="503"/>
                </a:lnTo>
                <a:lnTo>
                  <a:pt x="384" y="503"/>
                </a:lnTo>
                <a:lnTo>
                  <a:pt x="376" y="514"/>
                </a:lnTo>
                <a:lnTo>
                  <a:pt x="370" y="521"/>
                </a:lnTo>
                <a:lnTo>
                  <a:pt x="366" y="524"/>
                </a:lnTo>
                <a:lnTo>
                  <a:pt x="361" y="526"/>
                </a:lnTo>
                <a:lnTo>
                  <a:pt x="357" y="526"/>
                </a:lnTo>
                <a:lnTo>
                  <a:pt x="352" y="525"/>
                </a:lnTo>
                <a:lnTo>
                  <a:pt x="352" y="525"/>
                </a:lnTo>
                <a:lnTo>
                  <a:pt x="323" y="516"/>
                </a:lnTo>
                <a:lnTo>
                  <a:pt x="323" y="622"/>
                </a:lnTo>
                <a:lnTo>
                  <a:pt x="336" y="715"/>
                </a:lnTo>
                <a:lnTo>
                  <a:pt x="336" y="715"/>
                </a:lnTo>
                <a:lnTo>
                  <a:pt x="334" y="724"/>
                </a:lnTo>
                <a:lnTo>
                  <a:pt x="331" y="730"/>
                </a:lnTo>
                <a:lnTo>
                  <a:pt x="329" y="733"/>
                </a:lnTo>
                <a:lnTo>
                  <a:pt x="327" y="734"/>
                </a:lnTo>
                <a:lnTo>
                  <a:pt x="327" y="734"/>
                </a:lnTo>
                <a:lnTo>
                  <a:pt x="325" y="737"/>
                </a:lnTo>
                <a:lnTo>
                  <a:pt x="322" y="739"/>
                </a:lnTo>
                <a:lnTo>
                  <a:pt x="320" y="746"/>
                </a:lnTo>
                <a:lnTo>
                  <a:pt x="317" y="753"/>
                </a:lnTo>
                <a:lnTo>
                  <a:pt x="317" y="753"/>
                </a:lnTo>
                <a:lnTo>
                  <a:pt x="325" y="804"/>
                </a:lnTo>
                <a:lnTo>
                  <a:pt x="334" y="872"/>
                </a:lnTo>
                <a:lnTo>
                  <a:pt x="334" y="872"/>
                </a:lnTo>
                <a:lnTo>
                  <a:pt x="334" y="881"/>
                </a:lnTo>
                <a:lnTo>
                  <a:pt x="334" y="889"/>
                </a:lnTo>
                <a:lnTo>
                  <a:pt x="332" y="895"/>
                </a:lnTo>
                <a:lnTo>
                  <a:pt x="330" y="902"/>
                </a:lnTo>
                <a:lnTo>
                  <a:pt x="327" y="908"/>
                </a:lnTo>
                <a:lnTo>
                  <a:pt x="322" y="915"/>
                </a:lnTo>
                <a:lnTo>
                  <a:pt x="311" y="926"/>
                </a:lnTo>
                <a:lnTo>
                  <a:pt x="311" y="926"/>
                </a:lnTo>
                <a:lnTo>
                  <a:pt x="296" y="939"/>
                </a:lnTo>
                <a:lnTo>
                  <a:pt x="285" y="948"/>
                </a:lnTo>
                <a:lnTo>
                  <a:pt x="272" y="956"/>
                </a:lnTo>
                <a:lnTo>
                  <a:pt x="272" y="1084"/>
                </a:lnTo>
                <a:lnTo>
                  <a:pt x="272" y="1113"/>
                </a:lnTo>
                <a:lnTo>
                  <a:pt x="269" y="1126"/>
                </a:lnTo>
                <a:lnTo>
                  <a:pt x="269" y="1126"/>
                </a:lnTo>
                <a:lnTo>
                  <a:pt x="276" y="1140"/>
                </a:lnTo>
                <a:lnTo>
                  <a:pt x="282" y="1158"/>
                </a:lnTo>
                <a:lnTo>
                  <a:pt x="282" y="1158"/>
                </a:lnTo>
                <a:lnTo>
                  <a:pt x="285" y="1164"/>
                </a:lnTo>
                <a:lnTo>
                  <a:pt x="290" y="1174"/>
                </a:lnTo>
                <a:lnTo>
                  <a:pt x="298" y="1189"/>
                </a:lnTo>
                <a:lnTo>
                  <a:pt x="298" y="1189"/>
                </a:lnTo>
                <a:lnTo>
                  <a:pt x="307" y="1192"/>
                </a:lnTo>
                <a:lnTo>
                  <a:pt x="326" y="1196"/>
                </a:lnTo>
                <a:lnTo>
                  <a:pt x="347" y="1198"/>
                </a:lnTo>
                <a:lnTo>
                  <a:pt x="354" y="1201"/>
                </a:lnTo>
                <a:lnTo>
                  <a:pt x="358" y="1202"/>
                </a:lnTo>
                <a:lnTo>
                  <a:pt x="358" y="1202"/>
                </a:lnTo>
                <a:lnTo>
                  <a:pt x="361" y="1205"/>
                </a:lnTo>
                <a:lnTo>
                  <a:pt x="363" y="1207"/>
                </a:lnTo>
                <a:lnTo>
                  <a:pt x="366" y="1215"/>
                </a:lnTo>
                <a:lnTo>
                  <a:pt x="369" y="1222"/>
                </a:lnTo>
                <a:lnTo>
                  <a:pt x="369" y="1226"/>
                </a:lnTo>
                <a:lnTo>
                  <a:pt x="369" y="1226"/>
                </a:lnTo>
                <a:lnTo>
                  <a:pt x="366" y="1228"/>
                </a:lnTo>
                <a:lnTo>
                  <a:pt x="362" y="1233"/>
                </a:lnTo>
                <a:lnTo>
                  <a:pt x="356" y="1238"/>
                </a:lnTo>
                <a:lnTo>
                  <a:pt x="170" y="1238"/>
                </a:lnTo>
                <a:lnTo>
                  <a:pt x="166" y="1200"/>
                </a:lnTo>
                <a:lnTo>
                  <a:pt x="160" y="1189"/>
                </a:lnTo>
                <a:lnTo>
                  <a:pt x="160" y="1189"/>
                </a:lnTo>
                <a:lnTo>
                  <a:pt x="160" y="1175"/>
                </a:lnTo>
                <a:lnTo>
                  <a:pt x="160" y="1158"/>
                </a:lnTo>
                <a:lnTo>
                  <a:pt x="160" y="1158"/>
                </a:lnTo>
                <a:lnTo>
                  <a:pt x="162" y="1125"/>
                </a:lnTo>
                <a:lnTo>
                  <a:pt x="163" y="1094"/>
                </a:lnTo>
                <a:lnTo>
                  <a:pt x="153" y="1081"/>
                </a:lnTo>
                <a:lnTo>
                  <a:pt x="134" y="1097"/>
                </a:lnTo>
                <a:lnTo>
                  <a:pt x="134" y="1097"/>
                </a:lnTo>
                <a:lnTo>
                  <a:pt x="135" y="1102"/>
                </a:lnTo>
                <a:lnTo>
                  <a:pt x="135" y="1104"/>
                </a:lnTo>
                <a:lnTo>
                  <a:pt x="134" y="1107"/>
                </a:lnTo>
                <a:lnTo>
                  <a:pt x="134" y="1107"/>
                </a:lnTo>
                <a:lnTo>
                  <a:pt x="118" y="1120"/>
                </a:lnTo>
                <a:lnTo>
                  <a:pt x="118" y="1120"/>
                </a:lnTo>
                <a:lnTo>
                  <a:pt x="117" y="1122"/>
                </a:lnTo>
                <a:lnTo>
                  <a:pt x="113" y="1131"/>
                </a:lnTo>
                <a:lnTo>
                  <a:pt x="112" y="1142"/>
                </a:lnTo>
                <a:lnTo>
                  <a:pt x="111" y="1147"/>
                </a:lnTo>
                <a:lnTo>
                  <a:pt x="112" y="1152"/>
                </a:lnTo>
                <a:lnTo>
                  <a:pt x="112" y="1152"/>
                </a:lnTo>
                <a:lnTo>
                  <a:pt x="117" y="1162"/>
                </a:lnTo>
                <a:lnTo>
                  <a:pt x="123" y="1177"/>
                </a:lnTo>
                <a:lnTo>
                  <a:pt x="130" y="1189"/>
                </a:lnTo>
                <a:lnTo>
                  <a:pt x="134" y="1200"/>
                </a:lnTo>
                <a:lnTo>
                  <a:pt x="134" y="1200"/>
                </a:lnTo>
                <a:lnTo>
                  <a:pt x="134" y="1204"/>
                </a:lnTo>
                <a:lnTo>
                  <a:pt x="133" y="1207"/>
                </a:lnTo>
                <a:lnTo>
                  <a:pt x="130" y="1211"/>
                </a:lnTo>
                <a:lnTo>
                  <a:pt x="126" y="1215"/>
                </a:lnTo>
                <a:lnTo>
                  <a:pt x="122" y="1218"/>
                </a:lnTo>
                <a:lnTo>
                  <a:pt x="117" y="1220"/>
                </a:lnTo>
                <a:lnTo>
                  <a:pt x="113" y="1220"/>
                </a:lnTo>
                <a:lnTo>
                  <a:pt x="109" y="1219"/>
                </a:lnTo>
                <a:lnTo>
                  <a:pt x="109" y="1219"/>
                </a:lnTo>
                <a:lnTo>
                  <a:pt x="104" y="1215"/>
                </a:lnTo>
                <a:lnTo>
                  <a:pt x="99" y="1210"/>
                </a:lnTo>
                <a:lnTo>
                  <a:pt x="89" y="1198"/>
                </a:lnTo>
                <a:lnTo>
                  <a:pt x="78" y="1186"/>
                </a:lnTo>
                <a:lnTo>
                  <a:pt x="73" y="1180"/>
                </a:lnTo>
                <a:lnTo>
                  <a:pt x="73" y="1180"/>
                </a:lnTo>
                <a:lnTo>
                  <a:pt x="67" y="1171"/>
                </a:lnTo>
                <a:lnTo>
                  <a:pt x="53" y="1153"/>
                </a:lnTo>
                <a:lnTo>
                  <a:pt x="34" y="1126"/>
                </a:lnTo>
                <a:lnTo>
                  <a:pt x="32" y="1113"/>
                </a:lnTo>
                <a:lnTo>
                  <a:pt x="16" y="1109"/>
                </a:lnTo>
                <a:lnTo>
                  <a:pt x="16" y="1109"/>
                </a:lnTo>
                <a:lnTo>
                  <a:pt x="7" y="1091"/>
                </a:lnTo>
                <a:lnTo>
                  <a:pt x="1" y="1076"/>
                </a:lnTo>
                <a:lnTo>
                  <a:pt x="0" y="1069"/>
                </a:lnTo>
                <a:lnTo>
                  <a:pt x="0" y="1064"/>
                </a:lnTo>
                <a:lnTo>
                  <a:pt x="0" y="1064"/>
                </a:lnTo>
                <a:lnTo>
                  <a:pt x="2" y="1059"/>
                </a:lnTo>
                <a:lnTo>
                  <a:pt x="9" y="1053"/>
                </a:lnTo>
                <a:lnTo>
                  <a:pt x="25" y="1033"/>
                </a:lnTo>
                <a:lnTo>
                  <a:pt x="43" y="1015"/>
                </a:lnTo>
                <a:lnTo>
                  <a:pt x="51" y="1008"/>
                </a:lnTo>
                <a:lnTo>
                  <a:pt x="51" y="1008"/>
                </a:lnTo>
                <a:lnTo>
                  <a:pt x="55" y="1002"/>
                </a:lnTo>
                <a:lnTo>
                  <a:pt x="65" y="995"/>
                </a:lnTo>
                <a:lnTo>
                  <a:pt x="83" y="982"/>
                </a:lnTo>
                <a:lnTo>
                  <a:pt x="83" y="982"/>
                </a:lnTo>
                <a:lnTo>
                  <a:pt x="104" y="973"/>
                </a:lnTo>
                <a:lnTo>
                  <a:pt x="122" y="965"/>
                </a:lnTo>
                <a:lnTo>
                  <a:pt x="127" y="915"/>
                </a:lnTo>
                <a:lnTo>
                  <a:pt x="127" y="795"/>
                </a:lnTo>
                <a:lnTo>
                  <a:pt x="127" y="795"/>
                </a:lnTo>
                <a:lnTo>
                  <a:pt x="134" y="761"/>
                </a:lnTo>
                <a:lnTo>
                  <a:pt x="136" y="741"/>
                </a:lnTo>
                <a:lnTo>
                  <a:pt x="138" y="732"/>
                </a:lnTo>
                <a:lnTo>
                  <a:pt x="138" y="732"/>
                </a:lnTo>
                <a:lnTo>
                  <a:pt x="133" y="728"/>
                </a:lnTo>
                <a:lnTo>
                  <a:pt x="121" y="719"/>
                </a:lnTo>
                <a:lnTo>
                  <a:pt x="114" y="713"/>
                </a:lnTo>
                <a:lnTo>
                  <a:pt x="109" y="707"/>
                </a:lnTo>
                <a:lnTo>
                  <a:pt x="105" y="699"/>
                </a:lnTo>
                <a:lnTo>
                  <a:pt x="103" y="693"/>
                </a:lnTo>
                <a:lnTo>
                  <a:pt x="103" y="693"/>
                </a:lnTo>
                <a:lnTo>
                  <a:pt x="102" y="681"/>
                </a:lnTo>
                <a:lnTo>
                  <a:pt x="103" y="671"/>
                </a:lnTo>
                <a:lnTo>
                  <a:pt x="109" y="652"/>
                </a:lnTo>
                <a:lnTo>
                  <a:pt x="109" y="652"/>
                </a:lnTo>
                <a:lnTo>
                  <a:pt x="112" y="632"/>
                </a:lnTo>
                <a:lnTo>
                  <a:pt x="116" y="605"/>
                </a:lnTo>
                <a:lnTo>
                  <a:pt x="120" y="578"/>
                </a:lnTo>
                <a:lnTo>
                  <a:pt x="122" y="568"/>
                </a:lnTo>
                <a:lnTo>
                  <a:pt x="125" y="561"/>
                </a:lnTo>
                <a:lnTo>
                  <a:pt x="125" y="561"/>
                </a:lnTo>
                <a:lnTo>
                  <a:pt x="127" y="555"/>
                </a:lnTo>
                <a:lnTo>
                  <a:pt x="130" y="548"/>
                </a:lnTo>
                <a:lnTo>
                  <a:pt x="134" y="533"/>
                </a:lnTo>
                <a:lnTo>
                  <a:pt x="136" y="515"/>
                </a:lnTo>
                <a:lnTo>
                  <a:pt x="138" y="497"/>
                </a:lnTo>
                <a:lnTo>
                  <a:pt x="138" y="497"/>
                </a:lnTo>
                <a:lnTo>
                  <a:pt x="138" y="489"/>
                </a:lnTo>
                <a:lnTo>
                  <a:pt x="135" y="484"/>
                </a:lnTo>
                <a:lnTo>
                  <a:pt x="133" y="480"/>
                </a:lnTo>
                <a:lnTo>
                  <a:pt x="130" y="476"/>
                </a:lnTo>
                <a:lnTo>
                  <a:pt x="127" y="472"/>
                </a:lnTo>
                <a:lnTo>
                  <a:pt x="123" y="466"/>
                </a:lnTo>
                <a:lnTo>
                  <a:pt x="122" y="459"/>
                </a:lnTo>
                <a:lnTo>
                  <a:pt x="122" y="449"/>
                </a:lnTo>
                <a:lnTo>
                  <a:pt x="122" y="449"/>
                </a:lnTo>
                <a:lnTo>
                  <a:pt x="121" y="414"/>
                </a:lnTo>
                <a:lnTo>
                  <a:pt x="118" y="368"/>
                </a:lnTo>
                <a:lnTo>
                  <a:pt x="118" y="343"/>
                </a:lnTo>
                <a:lnTo>
                  <a:pt x="118" y="320"/>
                </a:lnTo>
                <a:lnTo>
                  <a:pt x="121" y="301"/>
                </a:lnTo>
                <a:lnTo>
                  <a:pt x="122" y="292"/>
                </a:lnTo>
                <a:lnTo>
                  <a:pt x="125" y="285"/>
                </a:lnTo>
                <a:lnTo>
                  <a:pt x="125" y="285"/>
                </a:lnTo>
                <a:lnTo>
                  <a:pt x="131" y="271"/>
                </a:lnTo>
                <a:lnTo>
                  <a:pt x="140" y="257"/>
                </a:lnTo>
                <a:lnTo>
                  <a:pt x="151" y="241"/>
                </a:lnTo>
                <a:lnTo>
                  <a:pt x="162" y="227"/>
                </a:lnTo>
                <a:lnTo>
                  <a:pt x="180" y="204"/>
                </a:lnTo>
                <a:lnTo>
                  <a:pt x="189" y="195"/>
                </a:lnTo>
                <a:lnTo>
                  <a:pt x="192" y="173"/>
                </a:lnTo>
                <a:lnTo>
                  <a:pt x="196" y="154"/>
                </a:lnTo>
                <a:lnTo>
                  <a:pt x="185" y="156"/>
                </a:lnTo>
                <a:lnTo>
                  <a:pt x="185" y="156"/>
                </a:lnTo>
                <a:lnTo>
                  <a:pt x="187" y="151"/>
                </a:lnTo>
                <a:lnTo>
                  <a:pt x="187" y="145"/>
                </a:lnTo>
                <a:lnTo>
                  <a:pt x="185" y="141"/>
                </a:lnTo>
                <a:lnTo>
                  <a:pt x="185" y="141"/>
                </a:lnTo>
                <a:lnTo>
                  <a:pt x="185" y="137"/>
                </a:lnTo>
                <a:lnTo>
                  <a:pt x="185" y="133"/>
                </a:lnTo>
                <a:lnTo>
                  <a:pt x="185" y="129"/>
                </a:lnTo>
                <a:lnTo>
                  <a:pt x="184" y="128"/>
                </a:lnTo>
                <a:lnTo>
                  <a:pt x="183" y="128"/>
                </a:lnTo>
                <a:lnTo>
                  <a:pt x="183" y="128"/>
                </a:lnTo>
                <a:lnTo>
                  <a:pt x="182" y="127"/>
                </a:lnTo>
                <a:lnTo>
                  <a:pt x="182" y="125"/>
                </a:lnTo>
                <a:lnTo>
                  <a:pt x="183" y="119"/>
                </a:lnTo>
                <a:lnTo>
                  <a:pt x="189" y="108"/>
                </a:lnTo>
                <a:lnTo>
                  <a:pt x="189" y="108"/>
                </a:lnTo>
                <a:lnTo>
                  <a:pt x="192" y="97"/>
                </a:lnTo>
                <a:lnTo>
                  <a:pt x="192" y="87"/>
                </a:lnTo>
                <a:lnTo>
                  <a:pt x="189" y="80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206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pptx553_警備員のシルエット</dc:title>
  <dc:subject>pptx553_警備員のシルエット</dc:subject>
  <dc:creator>http://www.digipot.net</dc:creator>
  <cp:lastModifiedBy/>
  <cp:revision>1</cp:revision>
  <dcterms:created xsi:type="dcterms:W3CDTF">2014-01-30T05:12:09Z</dcterms:created>
  <dcterms:modified xsi:type="dcterms:W3CDTF">2017-04-04T09:44:02Z</dcterms:modified>
  <cp:category/>
  <cp:version>1</cp:version>
</cp:coreProperties>
</file>