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922328" y="2798929"/>
            <a:ext cx="480770" cy="1548223"/>
          </a:xfrm>
          <a:custGeom>
            <a:avLst/>
            <a:gdLst>
              <a:gd name="T0" fmla="*/ 134 w 807"/>
              <a:gd name="T1" fmla="*/ 1208 h 2601"/>
              <a:gd name="T2" fmla="*/ 163 w 807"/>
              <a:gd name="T3" fmla="*/ 1319 h 2601"/>
              <a:gd name="T4" fmla="*/ 169 w 807"/>
              <a:gd name="T5" fmla="*/ 1419 h 2601"/>
              <a:gd name="T6" fmla="*/ 240 w 807"/>
              <a:gd name="T7" fmla="*/ 1550 h 2601"/>
              <a:gd name="T8" fmla="*/ 195 w 807"/>
              <a:gd name="T9" fmla="*/ 2291 h 2601"/>
              <a:gd name="T10" fmla="*/ 178 w 807"/>
              <a:gd name="T11" fmla="*/ 2391 h 2601"/>
              <a:gd name="T12" fmla="*/ 163 w 807"/>
              <a:gd name="T13" fmla="*/ 2441 h 2601"/>
              <a:gd name="T14" fmla="*/ 184 w 807"/>
              <a:gd name="T15" fmla="*/ 2467 h 2601"/>
              <a:gd name="T16" fmla="*/ 284 w 807"/>
              <a:gd name="T17" fmla="*/ 2476 h 2601"/>
              <a:gd name="T18" fmla="*/ 428 w 807"/>
              <a:gd name="T19" fmla="*/ 2559 h 2601"/>
              <a:gd name="T20" fmla="*/ 516 w 807"/>
              <a:gd name="T21" fmla="*/ 2584 h 2601"/>
              <a:gd name="T22" fmla="*/ 618 w 807"/>
              <a:gd name="T23" fmla="*/ 2562 h 2601"/>
              <a:gd name="T24" fmla="*/ 659 w 807"/>
              <a:gd name="T25" fmla="*/ 2537 h 2601"/>
              <a:gd name="T26" fmla="*/ 647 w 807"/>
              <a:gd name="T27" fmla="*/ 2498 h 2601"/>
              <a:gd name="T28" fmla="*/ 608 w 807"/>
              <a:gd name="T29" fmla="*/ 2477 h 2601"/>
              <a:gd name="T30" fmla="*/ 691 w 807"/>
              <a:gd name="T31" fmla="*/ 2400 h 2601"/>
              <a:gd name="T32" fmla="*/ 701 w 807"/>
              <a:gd name="T33" fmla="*/ 2063 h 2601"/>
              <a:gd name="T34" fmla="*/ 723 w 807"/>
              <a:gd name="T35" fmla="*/ 1804 h 2601"/>
              <a:gd name="T36" fmla="*/ 702 w 807"/>
              <a:gd name="T37" fmla="*/ 1635 h 2601"/>
              <a:gd name="T38" fmla="*/ 645 w 807"/>
              <a:gd name="T39" fmla="*/ 1475 h 2601"/>
              <a:gd name="T40" fmla="*/ 625 w 807"/>
              <a:gd name="T41" fmla="*/ 1174 h 2601"/>
              <a:gd name="T42" fmla="*/ 648 w 807"/>
              <a:gd name="T43" fmla="*/ 1170 h 2601"/>
              <a:gd name="T44" fmla="*/ 667 w 807"/>
              <a:gd name="T45" fmla="*/ 1129 h 2601"/>
              <a:gd name="T46" fmla="*/ 664 w 807"/>
              <a:gd name="T47" fmla="*/ 1027 h 2601"/>
              <a:gd name="T48" fmla="*/ 705 w 807"/>
              <a:gd name="T49" fmla="*/ 1007 h 2601"/>
              <a:gd name="T50" fmla="*/ 727 w 807"/>
              <a:gd name="T51" fmla="*/ 992 h 2601"/>
              <a:gd name="T52" fmla="*/ 750 w 807"/>
              <a:gd name="T53" fmla="*/ 944 h 2601"/>
              <a:gd name="T54" fmla="*/ 746 w 807"/>
              <a:gd name="T55" fmla="*/ 893 h 2601"/>
              <a:gd name="T56" fmla="*/ 743 w 807"/>
              <a:gd name="T57" fmla="*/ 812 h 2601"/>
              <a:gd name="T58" fmla="*/ 736 w 807"/>
              <a:gd name="T59" fmla="*/ 787 h 2601"/>
              <a:gd name="T60" fmla="*/ 669 w 807"/>
              <a:gd name="T61" fmla="*/ 749 h 2601"/>
              <a:gd name="T62" fmla="*/ 407 w 807"/>
              <a:gd name="T63" fmla="*/ 474 h 2601"/>
              <a:gd name="T64" fmla="*/ 440 w 807"/>
              <a:gd name="T65" fmla="*/ 401 h 2601"/>
              <a:gd name="T66" fmla="*/ 488 w 807"/>
              <a:gd name="T67" fmla="*/ 392 h 2601"/>
              <a:gd name="T68" fmla="*/ 507 w 807"/>
              <a:gd name="T69" fmla="*/ 335 h 2601"/>
              <a:gd name="T70" fmla="*/ 526 w 807"/>
              <a:gd name="T71" fmla="*/ 251 h 2601"/>
              <a:gd name="T72" fmla="*/ 543 w 807"/>
              <a:gd name="T73" fmla="*/ 185 h 2601"/>
              <a:gd name="T74" fmla="*/ 552 w 807"/>
              <a:gd name="T75" fmla="*/ 182 h 2601"/>
              <a:gd name="T76" fmla="*/ 527 w 807"/>
              <a:gd name="T77" fmla="*/ 130 h 2601"/>
              <a:gd name="T78" fmla="*/ 552 w 807"/>
              <a:gd name="T79" fmla="*/ 138 h 2601"/>
              <a:gd name="T80" fmla="*/ 541 w 807"/>
              <a:gd name="T81" fmla="*/ 118 h 2601"/>
              <a:gd name="T82" fmla="*/ 488 w 807"/>
              <a:gd name="T83" fmla="*/ 68 h 2601"/>
              <a:gd name="T84" fmla="*/ 519 w 807"/>
              <a:gd name="T85" fmla="*/ 63 h 2601"/>
              <a:gd name="T86" fmla="*/ 487 w 807"/>
              <a:gd name="T87" fmla="*/ 51 h 2601"/>
              <a:gd name="T88" fmla="*/ 379 w 807"/>
              <a:gd name="T89" fmla="*/ 6 h 2601"/>
              <a:gd name="T90" fmla="*/ 289 w 807"/>
              <a:gd name="T91" fmla="*/ 1 h 2601"/>
              <a:gd name="T92" fmla="*/ 210 w 807"/>
              <a:gd name="T93" fmla="*/ 63 h 2601"/>
              <a:gd name="T94" fmla="*/ 194 w 807"/>
              <a:gd name="T95" fmla="*/ 112 h 2601"/>
              <a:gd name="T96" fmla="*/ 162 w 807"/>
              <a:gd name="T97" fmla="*/ 182 h 2601"/>
              <a:gd name="T98" fmla="*/ 133 w 807"/>
              <a:gd name="T99" fmla="*/ 275 h 2601"/>
              <a:gd name="T100" fmla="*/ 82 w 807"/>
              <a:gd name="T101" fmla="*/ 304 h 2601"/>
              <a:gd name="T102" fmla="*/ 44 w 807"/>
              <a:gd name="T103" fmla="*/ 422 h 2601"/>
              <a:gd name="T104" fmla="*/ 45 w 807"/>
              <a:gd name="T105" fmla="*/ 488 h 2601"/>
              <a:gd name="T106" fmla="*/ 61 w 807"/>
              <a:gd name="T107" fmla="*/ 532 h 2601"/>
              <a:gd name="T108" fmla="*/ 73 w 807"/>
              <a:gd name="T109" fmla="*/ 498 h 2601"/>
              <a:gd name="T110" fmla="*/ 86 w 807"/>
              <a:gd name="T111" fmla="*/ 507 h 2601"/>
              <a:gd name="T112" fmla="*/ 102 w 807"/>
              <a:gd name="T113" fmla="*/ 542 h 2601"/>
              <a:gd name="T114" fmla="*/ 136 w 807"/>
              <a:gd name="T115" fmla="*/ 513 h 2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7" h="2601">
                <a:moveTo>
                  <a:pt x="176" y="457"/>
                </a:moveTo>
                <a:lnTo>
                  <a:pt x="121" y="876"/>
                </a:lnTo>
                <a:lnTo>
                  <a:pt x="90" y="1004"/>
                </a:lnTo>
                <a:lnTo>
                  <a:pt x="122" y="1138"/>
                </a:lnTo>
                <a:lnTo>
                  <a:pt x="134" y="1208"/>
                </a:lnTo>
                <a:lnTo>
                  <a:pt x="175" y="1228"/>
                </a:lnTo>
                <a:lnTo>
                  <a:pt x="175" y="1228"/>
                </a:lnTo>
                <a:lnTo>
                  <a:pt x="171" y="1255"/>
                </a:lnTo>
                <a:lnTo>
                  <a:pt x="166" y="1282"/>
                </a:lnTo>
                <a:lnTo>
                  <a:pt x="163" y="1319"/>
                </a:lnTo>
                <a:lnTo>
                  <a:pt x="162" y="1338"/>
                </a:lnTo>
                <a:lnTo>
                  <a:pt x="162" y="1358"/>
                </a:lnTo>
                <a:lnTo>
                  <a:pt x="163" y="1378"/>
                </a:lnTo>
                <a:lnTo>
                  <a:pt x="166" y="1399"/>
                </a:lnTo>
                <a:lnTo>
                  <a:pt x="169" y="1419"/>
                </a:lnTo>
                <a:lnTo>
                  <a:pt x="175" y="1440"/>
                </a:lnTo>
                <a:lnTo>
                  <a:pt x="182" y="1457"/>
                </a:lnTo>
                <a:lnTo>
                  <a:pt x="191" y="1475"/>
                </a:lnTo>
                <a:lnTo>
                  <a:pt x="191" y="1475"/>
                </a:lnTo>
                <a:lnTo>
                  <a:pt x="240" y="1550"/>
                </a:lnTo>
                <a:lnTo>
                  <a:pt x="296" y="1633"/>
                </a:lnTo>
                <a:lnTo>
                  <a:pt x="358" y="1727"/>
                </a:lnTo>
                <a:lnTo>
                  <a:pt x="364" y="1869"/>
                </a:lnTo>
                <a:lnTo>
                  <a:pt x="203" y="2235"/>
                </a:lnTo>
                <a:lnTo>
                  <a:pt x="195" y="2291"/>
                </a:lnTo>
                <a:lnTo>
                  <a:pt x="213" y="2323"/>
                </a:lnTo>
                <a:lnTo>
                  <a:pt x="213" y="2323"/>
                </a:lnTo>
                <a:lnTo>
                  <a:pt x="206" y="2337"/>
                </a:lnTo>
                <a:lnTo>
                  <a:pt x="187" y="2371"/>
                </a:lnTo>
                <a:lnTo>
                  <a:pt x="178" y="2391"/>
                </a:lnTo>
                <a:lnTo>
                  <a:pt x="171" y="2410"/>
                </a:lnTo>
                <a:lnTo>
                  <a:pt x="165" y="2428"/>
                </a:lnTo>
                <a:lnTo>
                  <a:pt x="163" y="2435"/>
                </a:lnTo>
                <a:lnTo>
                  <a:pt x="163" y="2441"/>
                </a:lnTo>
                <a:lnTo>
                  <a:pt x="163" y="2441"/>
                </a:lnTo>
                <a:lnTo>
                  <a:pt x="165" y="2447"/>
                </a:lnTo>
                <a:lnTo>
                  <a:pt x="166" y="2451"/>
                </a:lnTo>
                <a:lnTo>
                  <a:pt x="169" y="2455"/>
                </a:lnTo>
                <a:lnTo>
                  <a:pt x="173" y="2460"/>
                </a:lnTo>
                <a:lnTo>
                  <a:pt x="184" y="2467"/>
                </a:lnTo>
                <a:lnTo>
                  <a:pt x="195" y="2473"/>
                </a:lnTo>
                <a:lnTo>
                  <a:pt x="206" y="2477"/>
                </a:lnTo>
                <a:lnTo>
                  <a:pt x="216" y="2480"/>
                </a:lnTo>
                <a:lnTo>
                  <a:pt x="224" y="2482"/>
                </a:lnTo>
                <a:lnTo>
                  <a:pt x="284" y="2476"/>
                </a:lnTo>
                <a:lnTo>
                  <a:pt x="289" y="2598"/>
                </a:lnTo>
                <a:lnTo>
                  <a:pt x="407" y="2601"/>
                </a:lnTo>
                <a:lnTo>
                  <a:pt x="418" y="2554"/>
                </a:lnTo>
                <a:lnTo>
                  <a:pt x="418" y="2554"/>
                </a:lnTo>
                <a:lnTo>
                  <a:pt x="428" y="2559"/>
                </a:lnTo>
                <a:lnTo>
                  <a:pt x="453" y="2567"/>
                </a:lnTo>
                <a:lnTo>
                  <a:pt x="487" y="2578"/>
                </a:lnTo>
                <a:lnTo>
                  <a:pt x="501" y="2582"/>
                </a:lnTo>
                <a:lnTo>
                  <a:pt x="516" y="2584"/>
                </a:lnTo>
                <a:lnTo>
                  <a:pt x="516" y="2584"/>
                </a:lnTo>
                <a:lnTo>
                  <a:pt x="532" y="2584"/>
                </a:lnTo>
                <a:lnTo>
                  <a:pt x="552" y="2581"/>
                </a:lnTo>
                <a:lnTo>
                  <a:pt x="574" y="2575"/>
                </a:lnTo>
                <a:lnTo>
                  <a:pt x="596" y="2569"/>
                </a:lnTo>
                <a:lnTo>
                  <a:pt x="618" y="2562"/>
                </a:lnTo>
                <a:lnTo>
                  <a:pt x="637" y="2553"/>
                </a:lnTo>
                <a:lnTo>
                  <a:pt x="651" y="2546"/>
                </a:lnTo>
                <a:lnTo>
                  <a:pt x="656" y="2541"/>
                </a:lnTo>
                <a:lnTo>
                  <a:pt x="659" y="2537"/>
                </a:lnTo>
                <a:lnTo>
                  <a:pt x="659" y="2537"/>
                </a:lnTo>
                <a:lnTo>
                  <a:pt x="661" y="2530"/>
                </a:lnTo>
                <a:lnTo>
                  <a:pt x="661" y="2521"/>
                </a:lnTo>
                <a:lnTo>
                  <a:pt x="659" y="2514"/>
                </a:lnTo>
                <a:lnTo>
                  <a:pt x="653" y="2505"/>
                </a:lnTo>
                <a:lnTo>
                  <a:pt x="647" y="2498"/>
                </a:lnTo>
                <a:lnTo>
                  <a:pt x="640" y="2490"/>
                </a:lnTo>
                <a:lnTo>
                  <a:pt x="634" y="2486"/>
                </a:lnTo>
                <a:lnTo>
                  <a:pt x="626" y="2482"/>
                </a:lnTo>
                <a:lnTo>
                  <a:pt x="626" y="2482"/>
                </a:lnTo>
                <a:lnTo>
                  <a:pt x="608" y="2477"/>
                </a:lnTo>
                <a:lnTo>
                  <a:pt x="584" y="2473"/>
                </a:lnTo>
                <a:lnTo>
                  <a:pt x="555" y="2468"/>
                </a:lnTo>
                <a:lnTo>
                  <a:pt x="542" y="2407"/>
                </a:lnTo>
                <a:lnTo>
                  <a:pt x="631" y="2419"/>
                </a:lnTo>
                <a:lnTo>
                  <a:pt x="691" y="2400"/>
                </a:lnTo>
                <a:lnTo>
                  <a:pt x="670" y="2365"/>
                </a:lnTo>
                <a:lnTo>
                  <a:pt x="704" y="2343"/>
                </a:lnTo>
                <a:lnTo>
                  <a:pt x="699" y="2072"/>
                </a:lnTo>
                <a:lnTo>
                  <a:pt x="699" y="2072"/>
                </a:lnTo>
                <a:lnTo>
                  <a:pt x="701" y="2063"/>
                </a:lnTo>
                <a:lnTo>
                  <a:pt x="705" y="2031"/>
                </a:lnTo>
                <a:lnTo>
                  <a:pt x="712" y="1961"/>
                </a:lnTo>
                <a:lnTo>
                  <a:pt x="721" y="1842"/>
                </a:lnTo>
                <a:lnTo>
                  <a:pt x="721" y="1842"/>
                </a:lnTo>
                <a:lnTo>
                  <a:pt x="723" y="1804"/>
                </a:lnTo>
                <a:lnTo>
                  <a:pt x="721" y="1767"/>
                </a:lnTo>
                <a:lnTo>
                  <a:pt x="720" y="1733"/>
                </a:lnTo>
                <a:lnTo>
                  <a:pt x="715" y="1699"/>
                </a:lnTo>
                <a:lnTo>
                  <a:pt x="710" y="1667"/>
                </a:lnTo>
                <a:lnTo>
                  <a:pt x="702" y="1635"/>
                </a:lnTo>
                <a:lnTo>
                  <a:pt x="695" y="1607"/>
                </a:lnTo>
                <a:lnTo>
                  <a:pt x="686" y="1580"/>
                </a:lnTo>
                <a:lnTo>
                  <a:pt x="670" y="1533"/>
                </a:lnTo>
                <a:lnTo>
                  <a:pt x="656" y="1498"/>
                </a:lnTo>
                <a:lnTo>
                  <a:pt x="645" y="1475"/>
                </a:lnTo>
                <a:lnTo>
                  <a:pt x="641" y="1467"/>
                </a:lnTo>
                <a:lnTo>
                  <a:pt x="618" y="1241"/>
                </a:lnTo>
                <a:lnTo>
                  <a:pt x="624" y="1170"/>
                </a:lnTo>
                <a:lnTo>
                  <a:pt x="624" y="1170"/>
                </a:lnTo>
                <a:lnTo>
                  <a:pt x="625" y="1174"/>
                </a:lnTo>
                <a:lnTo>
                  <a:pt x="628" y="1177"/>
                </a:lnTo>
                <a:lnTo>
                  <a:pt x="631" y="1179"/>
                </a:lnTo>
                <a:lnTo>
                  <a:pt x="635" y="1180"/>
                </a:lnTo>
                <a:lnTo>
                  <a:pt x="641" y="1177"/>
                </a:lnTo>
                <a:lnTo>
                  <a:pt x="648" y="1170"/>
                </a:lnTo>
                <a:lnTo>
                  <a:pt x="657" y="1158"/>
                </a:lnTo>
                <a:lnTo>
                  <a:pt x="657" y="1158"/>
                </a:lnTo>
                <a:lnTo>
                  <a:pt x="661" y="1150"/>
                </a:lnTo>
                <a:lnTo>
                  <a:pt x="664" y="1139"/>
                </a:lnTo>
                <a:lnTo>
                  <a:pt x="667" y="1129"/>
                </a:lnTo>
                <a:lnTo>
                  <a:pt x="669" y="1118"/>
                </a:lnTo>
                <a:lnTo>
                  <a:pt x="670" y="1093"/>
                </a:lnTo>
                <a:lnTo>
                  <a:pt x="669" y="1069"/>
                </a:lnTo>
                <a:lnTo>
                  <a:pt x="667" y="1046"/>
                </a:lnTo>
                <a:lnTo>
                  <a:pt x="664" y="1027"/>
                </a:lnTo>
                <a:lnTo>
                  <a:pt x="661" y="1011"/>
                </a:lnTo>
                <a:lnTo>
                  <a:pt x="661" y="1011"/>
                </a:lnTo>
                <a:lnTo>
                  <a:pt x="672" y="1011"/>
                </a:lnTo>
                <a:lnTo>
                  <a:pt x="693" y="1008"/>
                </a:lnTo>
                <a:lnTo>
                  <a:pt x="705" y="1007"/>
                </a:lnTo>
                <a:lnTo>
                  <a:pt x="715" y="1004"/>
                </a:lnTo>
                <a:lnTo>
                  <a:pt x="723" y="1000"/>
                </a:lnTo>
                <a:lnTo>
                  <a:pt x="726" y="997"/>
                </a:lnTo>
                <a:lnTo>
                  <a:pt x="727" y="992"/>
                </a:lnTo>
                <a:lnTo>
                  <a:pt x="727" y="992"/>
                </a:lnTo>
                <a:lnTo>
                  <a:pt x="731" y="979"/>
                </a:lnTo>
                <a:lnTo>
                  <a:pt x="737" y="965"/>
                </a:lnTo>
                <a:lnTo>
                  <a:pt x="743" y="953"/>
                </a:lnTo>
                <a:lnTo>
                  <a:pt x="750" y="944"/>
                </a:lnTo>
                <a:lnTo>
                  <a:pt x="750" y="944"/>
                </a:lnTo>
                <a:lnTo>
                  <a:pt x="753" y="940"/>
                </a:lnTo>
                <a:lnTo>
                  <a:pt x="756" y="934"/>
                </a:lnTo>
                <a:lnTo>
                  <a:pt x="759" y="922"/>
                </a:lnTo>
                <a:lnTo>
                  <a:pt x="762" y="909"/>
                </a:lnTo>
                <a:lnTo>
                  <a:pt x="746" y="893"/>
                </a:lnTo>
                <a:lnTo>
                  <a:pt x="807" y="851"/>
                </a:lnTo>
                <a:lnTo>
                  <a:pt x="760" y="806"/>
                </a:lnTo>
                <a:lnTo>
                  <a:pt x="743" y="816"/>
                </a:lnTo>
                <a:lnTo>
                  <a:pt x="743" y="816"/>
                </a:lnTo>
                <a:lnTo>
                  <a:pt x="743" y="812"/>
                </a:lnTo>
                <a:lnTo>
                  <a:pt x="743" y="803"/>
                </a:lnTo>
                <a:lnTo>
                  <a:pt x="742" y="794"/>
                </a:lnTo>
                <a:lnTo>
                  <a:pt x="740" y="790"/>
                </a:lnTo>
                <a:lnTo>
                  <a:pt x="736" y="787"/>
                </a:lnTo>
                <a:lnTo>
                  <a:pt x="736" y="787"/>
                </a:lnTo>
                <a:lnTo>
                  <a:pt x="699" y="763"/>
                </a:lnTo>
                <a:lnTo>
                  <a:pt x="679" y="752"/>
                </a:lnTo>
                <a:lnTo>
                  <a:pt x="673" y="749"/>
                </a:lnTo>
                <a:lnTo>
                  <a:pt x="669" y="749"/>
                </a:lnTo>
                <a:lnTo>
                  <a:pt x="669" y="749"/>
                </a:lnTo>
                <a:lnTo>
                  <a:pt x="657" y="758"/>
                </a:lnTo>
                <a:lnTo>
                  <a:pt x="631" y="774"/>
                </a:lnTo>
                <a:lnTo>
                  <a:pt x="596" y="797"/>
                </a:lnTo>
                <a:lnTo>
                  <a:pt x="465" y="592"/>
                </a:lnTo>
                <a:lnTo>
                  <a:pt x="407" y="474"/>
                </a:lnTo>
                <a:lnTo>
                  <a:pt x="377" y="460"/>
                </a:lnTo>
                <a:lnTo>
                  <a:pt x="404" y="395"/>
                </a:lnTo>
                <a:lnTo>
                  <a:pt x="404" y="395"/>
                </a:lnTo>
                <a:lnTo>
                  <a:pt x="415" y="398"/>
                </a:lnTo>
                <a:lnTo>
                  <a:pt x="440" y="401"/>
                </a:lnTo>
                <a:lnTo>
                  <a:pt x="455" y="402"/>
                </a:lnTo>
                <a:lnTo>
                  <a:pt x="468" y="401"/>
                </a:lnTo>
                <a:lnTo>
                  <a:pt x="479" y="398"/>
                </a:lnTo>
                <a:lnTo>
                  <a:pt x="484" y="396"/>
                </a:lnTo>
                <a:lnTo>
                  <a:pt x="488" y="392"/>
                </a:lnTo>
                <a:lnTo>
                  <a:pt x="488" y="392"/>
                </a:lnTo>
                <a:lnTo>
                  <a:pt x="492" y="385"/>
                </a:lnTo>
                <a:lnTo>
                  <a:pt x="497" y="374"/>
                </a:lnTo>
                <a:lnTo>
                  <a:pt x="504" y="353"/>
                </a:lnTo>
                <a:lnTo>
                  <a:pt x="507" y="335"/>
                </a:lnTo>
                <a:lnTo>
                  <a:pt x="508" y="328"/>
                </a:lnTo>
                <a:lnTo>
                  <a:pt x="508" y="328"/>
                </a:lnTo>
                <a:lnTo>
                  <a:pt x="517" y="293"/>
                </a:lnTo>
                <a:lnTo>
                  <a:pt x="523" y="267"/>
                </a:lnTo>
                <a:lnTo>
                  <a:pt x="526" y="251"/>
                </a:lnTo>
                <a:lnTo>
                  <a:pt x="526" y="251"/>
                </a:lnTo>
                <a:lnTo>
                  <a:pt x="527" y="211"/>
                </a:lnTo>
                <a:lnTo>
                  <a:pt x="530" y="181"/>
                </a:lnTo>
                <a:lnTo>
                  <a:pt x="530" y="181"/>
                </a:lnTo>
                <a:lnTo>
                  <a:pt x="543" y="185"/>
                </a:lnTo>
                <a:lnTo>
                  <a:pt x="548" y="186"/>
                </a:lnTo>
                <a:lnTo>
                  <a:pt x="551" y="186"/>
                </a:lnTo>
                <a:lnTo>
                  <a:pt x="552" y="185"/>
                </a:lnTo>
                <a:lnTo>
                  <a:pt x="552" y="182"/>
                </a:lnTo>
                <a:lnTo>
                  <a:pt x="552" y="182"/>
                </a:lnTo>
                <a:lnTo>
                  <a:pt x="546" y="169"/>
                </a:lnTo>
                <a:lnTo>
                  <a:pt x="536" y="149"/>
                </a:lnTo>
                <a:lnTo>
                  <a:pt x="527" y="133"/>
                </a:lnTo>
                <a:lnTo>
                  <a:pt x="527" y="130"/>
                </a:lnTo>
                <a:lnTo>
                  <a:pt x="527" y="130"/>
                </a:lnTo>
                <a:lnTo>
                  <a:pt x="527" y="130"/>
                </a:lnTo>
                <a:lnTo>
                  <a:pt x="532" y="134"/>
                </a:lnTo>
                <a:lnTo>
                  <a:pt x="536" y="135"/>
                </a:lnTo>
                <a:lnTo>
                  <a:pt x="548" y="138"/>
                </a:lnTo>
                <a:lnTo>
                  <a:pt x="552" y="138"/>
                </a:lnTo>
                <a:lnTo>
                  <a:pt x="557" y="138"/>
                </a:lnTo>
                <a:lnTo>
                  <a:pt x="557" y="135"/>
                </a:lnTo>
                <a:lnTo>
                  <a:pt x="557" y="133"/>
                </a:lnTo>
                <a:lnTo>
                  <a:pt x="557" y="133"/>
                </a:lnTo>
                <a:lnTo>
                  <a:pt x="541" y="118"/>
                </a:lnTo>
                <a:lnTo>
                  <a:pt x="517" y="96"/>
                </a:lnTo>
                <a:lnTo>
                  <a:pt x="494" y="76"/>
                </a:lnTo>
                <a:lnTo>
                  <a:pt x="488" y="70"/>
                </a:lnTo>
                <a:lnTo>
                  <a:pt x="488" y="68"/>
                </a:lnTo>
                <a:lnTo>
                  <a:pt x="488" y="68"/>
                </a:lnTo>
                <a:lnTo>
                  <a:pt x="488" y="68"/>
                </a:lnTo>
                <a:lnTo>
                  <a:pt x="497" y="68"/>
                </a:lnTo>
                <a:lnTo>
                  <a:pt x="510" y="67"/>
                </a:lnTo>
                <a:lnTo>
                  <a:pt x="516" y="65"/>
                </a:lnTo>
                <a:lnTo>
                  <a:pt x="519" y="63"/>
                </a:lnTo>
                <a:lnTo>
                  <a:pt x="519" y="63"/>
                </a:lnTo>
                <a:lnTo>
                  <a:pt x="517" y="61"/>
                </a:lnTo>
                <a:lnTo>
                  <a:pt x="513" y="60"/>
                </a:lnTo>
                <a:lnTo>
                  <a:pt x="513" y="60"/>
                </a:lnTo>
                <a:lnTo>
                  <a:pt x="487" y="51"/>
                </a:lnTo>
                <a:lnTo>
                  <a:pt x="446" y="35"/>
                </a:lnTo>
                <a:lnTo>
                  <a:pt x="408" y="19"/>
                </a:lnTo>
                <a:lnTo>
                  <a:pt x="386" y="9"/>
                </a:lnTo>
                <a:lnTo>
                  <a:pt x="386" y="9"/>
                </a:lnTo>
                <a:lnTo>
                  <a:pt x="379" y="6"/>
                </a:lnTo>
                <a:lnTo>
                  <a:pt x="369" y="4"/>
                </a:lnTo>
                <a:lnTo>
                  <a:pt x="337" y="1"/>
                </a:lnTo>
                <a:lnTo>
                  <a:pt x="306" y="0"/>
                </a:lnTo>
                <a:lnTo>
                  <a:pt x="296" y="0"/>
                </a:lnTo>
                <a:lnTo>
                  <a:pt x="289" y="1"/>
                </a:lnTo>
                <a:lnTo>
                  <a:pt x="289" y="1"/>
                </a:lnTo>
                <a:lnTo>
                  <a:pt x="271" y="13"/>
                </a:lnTo>
                <a:lnTo>
                  <a:pt x="240" y="36"/>
                </a:lnTo>
                <a:lnTo>
                  <a:pt x="224" y="49"/>
                </a:lnTo>
                <a:lnTo>
                  <a:pt x="210" y="63"/>
                </a:lnTo>
                <a:lnTo>
                  <a:pt x="201" y="74"/>
                </a:lnTo>
                <a:lnTo>
                  <a:pt x="198" y="80"/>
                </a:lnTo>
                <a:lnTo>
                  <a:pt x="197" y="84"/>
                </a:lnTo>
                <a:lnTo>
                  <a:pt x="197" y="84"/>
                </a:lnTo>
                <a:lnTo>
                  <a:pt x="194" y="112"/>
                </a:lnTo>
                <a:lnTo>
                  <a:pt x="194" y="127"/>
                </a:lnTo>
                <a:lnTo>
                  <a:pt x="194" y="127"/>
                </a:lnTo>
                <a:lnTo>
                  <a:pt x="188" y="137"/>
                </a:lnTo>
                <a:lnTo>
                  <a:pt x="176" y="157"/>
                </a:lnTo>
                <a:lnTo>
                  <a:pt x="162" y="182"/>
                </a:lnTo>
                <a:lnTo>
                  <a:pt x="137" y="208"/>
                </a:lnTo>
                <a:lnTo>
                  <a:pt x="147" y="237"/>
                </a:lnTo>
                <a:lnTo>
                  <a:pt x="122" y="255"/>
                </a:lnTo>
                <a:lnTo>
                  <a:pt x="133" y="275"/>
                </a:lnTo>
                <a:lnTo>
                  <a:pt x="133" y="275"/>
                </a:lnTo>
                <a:lnTo>
                  <a:pt x="125" y="278"/>
                </a:lnTo>
                <a:lnTo>
                  <a:pt x="117" y="283"/>
                </a:lnTo>
                <a:lnTo>
                  <a:pt x="106" y="287"/>
                </a:lnTo>
                <a:lnTo>
                  <a:pt x="95" y="294"/>
                </a:lnTo>
                <a:lnTo>
                  <a:pt x="82" y="304"/>
                </a:lnTo>
                <a:lnTo>
                  <a:pt x="70" y="318"/>
                </a:lnTo>
                <a:lnTo>
                  <a:pt x="60" y="332"/>
                </a:lnTo>
                <a:lnTo>
                  <a:pt x="60" y="332"/>
                </a:lnTo>
                <a:lnTo>
                  <a:pt x="0" y="428"/>
                </a:lnTo>
                <a:lnTo>
                  <a:pt x="44" y="422"/>
                </a:lnTo>
                <a:lnTo>
                  <a:pt x="44" y="422"/>
                </a:lnTo>
                <a:lnTo>
                  <a:pt x="44" y="431"/>
                </a:lnTo>
                <a:lnTo>
                  <a:pt x="42" y="450"/>
                </a:lnTo>
                <a:lnTo>
                  <a:pt x="44" y="475"/>
                </a:lnTo>
                <a:lnTo>
                  <a:pt x="45" y="488"/>
                </a:lnTo>
                <a:lnTo>
                  <a:pt x="48" y="498"/>
                </a:lnTo>
                <a:lnTo>
                  <a:pt x="48" y="498"/>
                </a:lnTo>
                <a:lnTo>
                  <a:pt x="58" y="527"/>
                </a:lnTo>
                <a:lnTo>
                  <a:pt x="61" y="532"/>
                </a:lnTo>
                <a:lnTo>
                  <a:pt x="61" y="532"/>
                </a:lnTo>
                <a:lnTo>
                  <a:pt x="63" y="530"/>
                </a:lnTo>
                <a:lnTo>
                  <a:pt x="63" y="530"/>
                </a:lnTo>
                <a:lnTo>
                  <a:pt x="64" y="522"/>
                </a:lnTo>
                <a:lnTo>
                  <a:pt x="67" y="511"/>
                </a:lnTo>
                <a:lnTo>
                  <a:pt x="73" y="498"/>
                </a:lnTo>
                <a:lnTo>
                  <a:pt x="73" y="498"/>
                </a:lnTo>
                <a:lnTo>
                  <a:pt x="74" y="498"/>
                </a:lnTo>
                <a:lnTo>
                  <a:pt x="79" y="500"/>
                </a:lnTo>
                <a:lnTo>
                  <a:pt x="82" y="503"/>
                </a:lnTo>
                <a:lnTo>
                  <a:pt x="86" y="507"/>
                </a:lnTo>
                <a:lnTo>
                  <a:pt x="89" y="514"/>
                </a:lnTo>
                <a:lnTo>
                  <a:pt x="93" y="525"/>
                </a:lnTo>
                <a:lnTo>
                  <a:pt x="93" y="525"/>
                </a:lnTo>
                <a:lnTo>
                  <a:pt x="98" y="535"/>
                </a:lnTo>
                <a:lnTo>
                  <a:pt x="102" y="542"/>
                </a:lnTo>
                <a:lnTo>
                  <a:pt x="108" y="548"/>
                </a:lnTo>
                <a:lnTo>
                  <a:pt x="112" y="554"/>
                </a:lnTo>
                <a:lnTo>
                  <a:pt x="121" y="558"/>
                </a:lnTo>
                <a:lnTo>
                  <a:pt x="124" y="559"/>
                </a:lnTo>
                <a:lnTo>
                  <a:pt x="136" y="513"/>
                </a:lnTo>
                <a:lnTo>
                  <a:pt x="176" y="4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9"/>
          <p:cNvSpPr>
            <a:spLocks noEditPoints="1"/>
          </p:cNvSpPr>
          <p:nvPr/>
        </p:nvSpPr>
        <p:spPr bwMode="auto">
          <a:xfrm>
            <a:off x="967411" y="818710"/>
            <a:ext cx="443803" cy="1566362"/>
          </a:xfrm>
          <a:custGeom>
            <a:avLst/>
            <a:gdLst>
              <a:gd name="T0" fmla="*/ 139 w 680"/>
              <a:gd name="T1" fmla="*/ 73 h 2401"/>
              <a:gd name="T2" fmla="*/ 118 w 680"/>
              <a:gd name="T3" fmla="*/ 103 h 2401"/>
              <a:gd name="T4" fmla="*/ 140 w 680"/>
              <a:gd name="T5" fmla="*/ 224 h 2401"/>
              <a:gd name="T6" fmla="*/ 164 w 680"/>
              <a:gd name="T7" fmla="*/ 329 h 2401"/>
              <a:gd name="T8" fmla="*/ 191 w 680"/>
              <a:gd name="T9" fmla="*/ 357 h 2401"/>
              <a:gd name="T10" fmla="*/ 228 w 680"/>
              <a:gd name="T11" fmla="*/ 415 h 2401"/>
              <a:gd name="T12" fmla="*/ 152 w 680"/>
              <a:gd name="T13" fmla="*/ 463 h 2401"/>
              <a:gd name="T14" fmla="*/ 117 w 680"/>
              <a:gd name="T15" fmla="*/ 517 h 2401"/>
              <a:gd name="T16" fmla="*/ 101 w 680"/>
              <a:gd name="T17" fmla="*/ 575 h 2401"/>
              <a:gd name="T18" fmla="*/ 75 w 680"/>
              <a:gd name="T19" fmla="*/ 958 h 2401"/>
              <a:gd name="T20" fmla="*/ 13 w 680"/>
              <a:gd name="T21" fmla="*/ 1019 h 2401"/>
              <a:gd name="T22" fmla="*/ 2 w 680"/>
              <a:gd name="T23" fmla="*/ 1111 h 2401"/>
              <a:gd name="T24" fmla="*/ 11 w 680"/>
              <a:gd name="T25" fmla="*/ 1265 h 2401"/>
              <a:gd name="T26" fmla="*/ 54 w 680"/>
              <a:gd name="T27" fmla="*/ 1321 h 2401"/>
              <a:gd name="T28" fmla="*/ 126 w 680"/>
              <a:gd name="T29" fmla="*/ 1362 h 2401"/>
              <a:gd name="T30" fmla="*/ 143 w 680"/>
              <a:gd name="T31" fmla="*/ 1379 h 2401"/>
              <a:gd name="T32" fmla="*/ 171 w 680"/>
              <a:gd name="T33" fmla="*/ 1482 h 2401"/>
              <a:gd name="T34" fmla="*/ 234 w 680"/>
              <a:gd name="T35" fmla="*/ 1718 h 2401"/>
              <a:gd name="T36" fmla="*/ 247 w 680"/>
              <a:gd name="T37" fmla="*/ 1880 h 2401"/>
              <a:gd name="T38" fmla="*/ 263 w 680"/>
              <a:gd name="T39" fmla="*/ 2034 h 2401"/>
              <a:gd name="T40" fmla="*/ 311 w 680"/>
              <a:gd name="T41" fmla="*/ 2191 h 2401"/>
              <a:gd name="T42" fmla="*/ 308 w 680"/>
              <a:gd name="T43" fmla="*/ 2232 h 2401"/>
              <a:gd name="T44" fmla="*/ 234 w 680"/>
              <a:gd name="T45" fmla="*/ 2295 h 2401"/>
              <a:gd name="T46" fmla="*/ 162 w 680"/>
              <a:gd name="T47" fmla="*/ 2353 h 2401"/>
              <a:gd name="T48" fmla="*/ 159 w 680"/>
              <a:gd name="T49" fmla="*/ 2378 h 2401"/>
              <a:gd name="T50" fmla="*/ 186 w 680"/>
              <a:gd name="T51" fmla="*/ 2395 h 2401"/>
              <a:gd name="T52" fmla="*/ 318 w 680"/>
              <a:gd name="T53" fmla="*/ 2372 h 2401"/>
              <a:gd name="T54" fmla="*/ 390 w 680"/>
              <a:gd name="T55" fmla="*/ 2401 h 2401"/>
              <a:gd name="T56" fmla="*/ 493 w 680"/>
              <a:gd name="T57" fmla="*/ 2382 h 2401"/>
              <a:gd name="T58" fmla="*/ 585 w 680"/>
              <a:gd name="T59" fmla="*/ 2362 h 2401"/>
              <a:gd name="T60" fmla="*/ 627 w 680"/>
              <a:gd name="T61" fmla="*/ 2324 h 2401"/>
              <a:gd name="T62" fmla="*/ 614 w 680"/>
              <a:gd name="T63" fmla="*/ 2274 h 2401"/>
              <a:gd name="T64" fmla="*/ 600 w 680"/>
              <a:gd name="T65" fmla="*/ 2209 h 2401"/>
              <a:gd name="T66" fmla="*/ 639 w 680"/>
              <a:gd name="T67" fmla="*/ 1934 h 2401"/>
              <a:gd name="T68" fmla="*/ 632 w 680"/>
              <a:gd name="T69" fmla="*/ 1622 h 2401"/>
              <a:gd name="T70" fmla="*/ 662 w 680"/>
              <a:gd name="T71" fmla="*/ 1443 h 2401"/>
              <a:gd name="T72" fmla="*/ 680 w 680"/>
              <a:gd name="T73" fmla="*/ 1426 h 2401"/>
              <a:gd name="T74" fmla="*/ 619 w 680"/>
              <a:gd name="T75" fmla="*/ 1174 h 2401"/>
              <a:gd name="T76" fmla="*/ 633 w 680"/>
              <a:gd name="T77" fmla="*/ 1127 h 2401"/>
              <a:gd name="T78" fmla="*/ 605 w 680"/>
              <a:gd name="T79" fmla="*/ 1035 h 2401"/>
              <a:gd name="T80" fmla="*/ 579 w 680"/>
              <a:gd name="T81" fmla="*/ 928 h 2401"/>
              <a:gd name="T82" fmla="*/ 576 w 680"/>
              <a:gd name="T83" fmla="*/ 767 h 2401"/>
              <a:gd name="T84" fmla="*/ 553 w 680"/>
              <a:gd name="T85" fmla="*/ 607 h 2401"/>
              <a:gd name="T86" fmla="*/ 597 w 680"/>
              <a:gd name="T87" fmla="*/ 521 h 2401"/>
              <a:gd name="T88" fmla="*/ 597 w 680"/>
              <a:gd name="T89" fmla="*/ 481 h 2401"/>
              <a:gd name="T90" fmla="*/ 524 w 680"/>
              <a:gd name="T91" fmla="*/ 386 h 2401"/>
              <a:gd name="T92" fmla="*/ 463 w 680"/>
              <a:gd name="T93" fmla="*/ 354 h 2401"/>
              <a:gd name="T94" fmla="*/ 433 w 680"/>
              <a:gd name="T95" fmla="*/ 339 h 2401"/>
              <a:gd name="T96" fmla="*/ 419 w 680"/>
              <a:gd name="T97" fmla="*/ 287 h 2401"/>
              <a:gd name="T98" fmla="*/ 414 w 680"/>
              <a:gd name="T99" fmla="*/ 237 h 2401"/>
              <a:gd name="T100" fmla="*/ 407 w 680"/>
              <a:gd name="T101" fmla="*/ 99 h 2401"/>
              <a:gd name="T102" fmla="*/ 372 w 680"/>
              <a:gd name="T103" fmla="*/ 45 h 2401"/>
              <a:gd name="T104" fmla="*/ 308 w 680"/>
              <a:gd name="T105" fmla="*/ 4 h 2401"/>
              <a:gd name="T106" fmla="*/ 261 w 680"/>
              <a:gd name="T107" fmla="*/ 6 h 2401"/>
              <a:gd name="T108" fmla="*/ 384 w 680"/>
              <a:gd name="T109" fmla="*/ 1535 h 2401"/>
              <a:gd name="T110" fmla="*/ 501 w 680"/>
              <a:gd name="T111" fmla="*/ 1867 h 2401"/>
              <a:gd name="T112" fmla="*/ 514 w 680"/>
              <a:gd name="T113" fmla="*/ 1996 h 2401"/>
              <a:gd name="T114" fmla="*/ 487 w 680"/>
              <a:gd name="T115" fmla="*/ 2127 h 2401"/>
              <a:gd name="T116" fmla="*/ 431 w 680"/>
              <a:gd name="T117" fmla="*/ 2274 h 2401"/>
              <a:gd name="T118" fmla="*/ 416 w 680"/>
              <a:gd name="T119" fmla="*/ 2023 h 2401"/>
              <a:gd name="T120" fmla="*/ 419 w 680"/>
              <a:gd name="T121" fmla="*/ 1859 h 2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0" h="2401">
                <a:moveTo>
                  <a:pt x="223" y="26"/>
                </a:moveTo>
                <a:lnTo>
                  <a:pt x="223" y="26"/>
                </a:lnTo>
                <a:lnTo>
                  <a:pt x="183" y="47"/>
                </a:lnTo>
                <a:lnTo>
                  <a:pt x="152" y="64"/>
                </a:lnTo>
                <a:lnTo>
                  <a:pt x="139" y="73"/>
                </a:lnTo>
                <a:lnTo>
                  <a:pt x="130" y="80"/>
                </a:lnTo>
                <a:lnTo>
                  <a:pt x="130" y="80"/>
                </a:lnTo>
                <a:lnTo>
                  <a:pt x="124" y="87"/>
                </a:lnTo>
                <a:lnTo>
                  <a:pt x="121" y="95"/>
                </a:lnTo>
                <a:lnTo>
                  <a:pt x="118" y="103"/>
                </a:lnTo>
                <a:lnTo>
                  <a:pt x="117" y="111"/>
                </a:lnTo>
                <a:lnTo>
                  <a:pt x="116" y="122"/>
                </a:lnTo>
                <a:lnTo>
                  <a:pt x="116" y="127"/>
                </a:lnTo>
                <a:lnTo>
                  <a:pt x="140" y="224"/>
                </a:lnTo>
                <a:lnTo>
                  <a:pt x="140" y="224"/>
                </a:lnTo>
                <a:lnTo>
                  <a:pt x="143" y="240"/>
                </a:lnTo>
                <a:lnTo>
                  <a:pt x="149" y="275"/>
                </a:lnTo>
                <a:lnTo>
                  <a:pt x="153" y="294"/>
                </a:lnTo>
                <a:lnTo>
                  <a:pt x="159" y="313"/>
                </a:lnTo>
                <a:lnTo>
                  <a:pt x="164" y="329"/>
                </a:lnTo>
                <a:lnTo>
                  <a:pt x="169" y="339"/>
                </a:lnTo>
                <a:lnTo>
                  <a:pt x="169" y="339"/>
                </a:lnTo>
                <a:lnTo>
                  <a:pt x="177" y="347"/>
                </a:lnTo>
                <a:lnTo>
                  <a:pt x="184" y="352"/>
                </a:lnTo>
                <a:lnTo>
                  <a:pt x="191" y="357"/>
                </a:lnTo>
                <a:lnTo>
                  <a:pt x="199" y="360"/>
                </a:lnTo>
                <a:lnTo>
                  <a:pt x="212" y="364"/>
                </a:lnTo>
                <a:lnTo>
                  <a:pt x="216" y="366"/>
                </a:lnTo>
                <a:lnTo>
                  <a:pt x="228" y="415"/>
                </a:lnTo>
                <a:lnTo>
                  <a:pt x="228" y="415"/>
                </a:lnTo>
                <a:lnTo>
                  <a:pt x="219" y="419"/>
                </a:lnTo>
                <a:lnTo>
                  <a:pt x="197" y="431"/>
                </a:lnTo>
                <a:lnTo>
                  <a:pt x="172" y="446"/>
                </a:lnTo>
                <a:lnTo>
                  <a:pt x="161" y="454"/>
                </a:lnTo>
                <a:lnTo>
                  <a:pt x="152" y="463"/>
                </a:lnTo>
                <a:lnTo>
                  <a:pt x="152" y="463"/>
                </a:lnTo>
                <a:lnTo>
                  <a:pt x="143" y="473"/>
                </a:lnTo>
                <a:lnTo>
                  <a:pt x="134" y="486"/>
                </a:lnTo>
                <a:lnTo>
                  <a:pt x="126" y="501"/>
                </a:lnTo>
                <a:lnTo>
                  <a:pt x="117" y="517"/>
                </a:lnTo>
                <a:lnTo>
                  <a:pt x="111" y="533"/>
                </a:lnTo>
                <a:lnTo>
                  <a:pt x="105" y="549"/>
                </a:lnTo>
                <a:lnTo>
                  <a:pt x="102" y="564"/>
                </a:lnTo>
                <a:lnTo>
                  <a:pt x="101" y="575"/>
                </a:lnTo>
                <a:lnTo>
                  <a:pt x="101" y="575"/>
                </a:lnTo>
                <a:lnTo>
                  <a:pt x="105" y="766"/>
                </a:lnTo>
                <a:lnTo>
                  <a:pt x="108" y="939"/>
                </a:lnTo>
                <a:lnTo>
                  <a:pt x="108" y="939"/>
                </a:lnTo>
                <a:lnTo>
                  <a:pt x="92" y="948"/>
                </a:lnTo>
                <a:lnTo>
                  <a:pt x="75" y="958"/>
                </a:lnTo>
                <a:lnTo>
                  <a:pt x="56" y="971"/>
                </a:lnTo>
                <a:lnTo>
                  <a:pt x="37" y="989"/>
                </a:lnTo>
                <a:lnTo>
                  <a:pt x="28" y="999"/>
                </a:lnTo>
                <a:lnTo>
                  <a:pt x="19" y="1009"/>
                </a:lnTo>
                <a:lnTo>
                  <a:pt x="13" y="1019"/>
                </a:lnTo>
                <a:lnTo>
                  <a:pt x="8" y="1031"/>
                </a:lnTo>
                <a:lnTo>
                  <a:pt x="5" y="1043"/>
                </a:lnTo>
                <a:lnTo>
                  <a:pt x="3" y="1054"/>
                </a:lnTo>
                <a:lnTo>
                  <a:pt x="3" y="1054"/>
                </a:lnTo>
                <a:lnTo>
                  <a:pt x="2" y="1111"/>
                </a:lnTo>
                <a:lnTo>
                  <a:pt x="0" y="1174"/>
                </a:lnTo>
                <a:lnTo>
                  <a:pt x="0" y="1204"/>
                </a:lnTo>
                <a:lnTo>
                  <a:pt x="3" y="1232"/>
                </a:lnTo>
                <a:lnTo>
                  <a:pt x="8" y="1255"/>
                </a:lnTo>
                <a:lnTo>
                  <a:pt x="11" y="1265"/>
                </a:lnTo>
                <a:lnTo>
                  <a:pt x="15" y="1274"/>
                </a:lnTo>
                <a:lnTo>
                  <a:pt x="15" y="1274"/>
                </a:lnTo>
                <a:lnTo>
                  <a:pt x="25" y="1290"/>
                </a:lnTo>
                <a:lnTo>
                  <a:pt x="38" y="1306"/>
                </a:lnTo>
                <a:lnTo>
                  <a:pt x="54" y="1321"/>
                </a:lnTo>
                <a:lnTo>
                  <a:pt x="72" y="1334"/>
                </a:lnTo>
                <a:lnTo>
                  <a:pt x="88" y="1345"/>
                </a:lnTo>
                <a:lnTo>
                  <a:pt x="104" y="1354"/>
                </a:lnTo>
                <a:lnTo>
                  <a:pt x="117" y="1359"/>
                </a:lnTo>
                <a:lnTo>
                  <a:pt x="126" y="1362"/>
                </a:lnTo>
                <a:lnTo>
                  <a:pt x="126" y="1362"/>
                </a:lnTo>
                <a:lnTo>
                  <a:pt x="130" y="1363"/>
                </a:lnTo>
                <a:lnTo>
                  <a:pt x="134" y="1366"/>
                </a:lnTo>
                <a:lnTo>
                  <a:pt x="139" y="1372"/>
                </a:lnTo>
                <a:lnTo>
                  <a:pt x="143" y="1379"/>
                </a:lnTo>
                <a:lnTo>
                  <a:pt x="151" y="1399"/>
                </a:lnTo>
                <a:lnTo>
                  <a:pt x="158" y="1421"/>
                </a:lnTo>
                <a:lnTo>
                  <a:pt x="164" y="1444"/>
                </a:lnTo>
                <a:lnTo>
                  <a:pt x="168" y="1466"/>
                </a:lnTo>
                <a:lnTo>
                  <a:pt x="171" y="1482"/>
                </a:lnTo>
                <a:lnTo>
                  <a:pt x="171" y="1488"/>
                </a:lnTo>
                <a:lnTo>
                  <a:pt x="169" y="1491"/>
                </a:lnTo>
                <a:lnTo>
                  <a:pt x="169" y="1491"/>
                </a:lnTo>
                <a:lnTo>
                  <a:pt x="207" y="1622"/>
                </a:lnTo>
                <a:lnTo>
                  <a:pt x="234" y="1718"/>
                </a:lnTo>
                <a:lnTo>
                  <a:pt x="242" y="1753"/>
                </a:lnTo>
                <a:lnTo>
                  <a:pt x="245" y="1772"/>
                </a:lnTo>
                <a:lnTo>
                  <a:pt x="245" y="1772"/>
                </a:lnTo>
                <a:lnTo>
                  <a:pt x="245" y="1813"/>
                </a:lnTo>
                <a:lnTo>
                  <a:pt x="247" y="1880"/>
                </a:lnTo>
                <a:lnTo>
                  <a:pt x="250" y="1954"/>
                </a:lnTo>
                <a:lnTo>
                  <a:pt x="253" y="1986"/>
                </a:lnTo>
                <a:lnTo>
                  <a:pt x="257" y="2011"/>
                </a:lnTo>
                <a:lnTo>
                  <a:pt x="257" y="2011"/>
                </a:lnTo>
                <a:lnTo>
                  <a:pt x="263" y="2034"/>
                </a:lnTo>
                <a:lnTo>
                  <a:pt x="272" y="2060"/>
                </a:lnTo>
                <a:lnTo>
                  <a:pt x="292" y="2122"/>
                </a:lnTo>
                <a:lnTo>
                  <a:pt x="301" y="2151"/>
                </a:lnTo>
                <a:lnTo>
                  <a:pt x="308" y="2180"/>
                </a:lnTo>
                <a:lnTo>
                  <a:pt x="311" y="2191"/>
                </a:lnTo>
                <a:lnTo>
                  <a:pt x="312" y="2203"/>
                </a:lnTo>
                <a:lnTo>
                  <a:pt x="312" y="2215"/>
                </a:lnTo>
                <a:lnTo>
                  <a:pt x="311" y="2224"/>
                </a:lnTo>
                <a:lnTo>
                  <a:pt x="311" y="2224"/>
                </a:lnTo>
                <a:lnTo>
                  <a:pt x="308" y="2232"/>
                </a:lnTo>
                <a:lnTo>
                  <a:pt x="302" y="2241"/>
                </a:lnTo>
                <a:lnTo>
                  <a:pt x="293" y="2250"/>
                </a:lnTo>
                <a:lnTo>
                  <a:pt x="283" y="2258"/>
                </a:lnTo>
                <a:lnTo>
                  <a:pt x="260" y="2276"/>
                </a:lnTo>
                <a:lnTo>
                  <a:pt x="234" y="2295"/>
                </a:lnTo>
                <a:lnTo>
                  <a:pt x="207" y="2312"/>
                </a:lnTo>
                <a:lnTo>
                  <a:pt x="184" y="2328"/>
                </a:lnTo>
                <a:lnTo>
                  <a:pt x="174" y="2337"/>
                </a:lnTo>
                <a:lnTo>
                  <a:pt x="167" y="2346"/>
                </a:lnTo>
                <a:lnTo>
                  <a:pt x="162" y="2353"/>
                </a:lnTo>
                <a:lnTo>
                  <a:pt x="159" y="2360"/>
                </a:lnTo>
                <a:lnTo>
                  <a:pt x="159" y="2360"/>
                </a:lnTo>
                <a:lnTo>
                  <a:pt x="158" y="2368"/>
                </a:lnTo>
                <a:lnTo>
                  <a:pt x="158" y="2373"/>
                </a:lnTo>
                <a:lnTo>
                  <a:pt x="159" y="2378"/>
                </a:lnTo>
                <a:lnTo>
                  <a:pt x="162" y="2382"/>
                </a:lnTo>
                <a:lnTo>
                  <a:pt x="164" y="2387"/>
                </a:lnTo>
                <a:lnTo>
                  <a:pt x="168" y="2389"/>
                </a:lnTo>
                <a:lnTo>
                  <a:pt x="175" y="2392"/>
                </a:lnTo>
                <a:lnTo>
                  <a:pt x="186" y="2395"/>
                </a:lnTo>
                <a:lnTo>
                  <a:pt x="194" y="2395"/>
                </a:lnTo>
                <a:lnTo>
                  <a:pt x="204" y="2394"/>
                </a:lnTo>
                <a:lnTo>
                  <a:pt x="213" y="2392"/>
                </a:lnTo>
                <a:lnTo>
                  <a:pt x="318" y="2372"/>
                </a:lnTo>
                <a:lnTo>
                  <a:pt x="318" y="2372"/>
                </a:lnTo>
                <a:lnTo>
                  <a:pt x="327" y="2376"/>
                </a:lnTo>
                <a:lnTo>
                  <a:pt x="347" y="2388"/>
                </a:lnTo>
                <a:lnTo>
                  <a:pt x="361" y="2394"/>
                </a:lnTo>
                <a:lnTo>
                  <a:pt x="375" y="2398"/>
                </a:lnTo>
                <a:lnTo>
                  <a:pt x="390" y="2401"/>
                </a:lnTo>
                <a:lnTo>
                  <a:pt x="398" y="2401"/>
                </a:lnTo>
                <a:lnTo>
                  <a:pt x="404" y="2400"/>
                </a:lnTo>
                <a:lnTo>
                  <a:pt x="404" y="2400"/>
                </a:lnTo>
                <a:lnTo>
                  <a:pt x="444" y="2392"/>
                </a:lnTo>
                <a:lnTo>
                  <a:pt x="493" y="2382"/>
                </a:lnTo>
                <a:lnTo>
                  <a:pt x="540" y="2372"/>
                </a:lnTo>
                <a:lnTo>
                  <a:pt x="568" y="2368"/>
                </a:lnTo>
                <a:lnTo>
                  <a:pt x="568" y="2368"/>
                </a:lnTo>
                <a:lnTo>
                  <a:pt x="575" y="2366"/>
                </a:lnTo>
                <a:lnTo>
                  <a:pt x="585" y="2362"/>
                </a:lnTo>
                <a:lnTo>
                  <a:pt x="595" y="2356"/>
                </a:lnTo>
                <a:lnTo>
                  <a:pt x="605" y="2349"/>
                </a:lnTo>
                <a:lnTo>
                  <a:pt x="614" y="2340"/>
                </a:lnTo>
                <a:lnTo>
                  <a:pt x="622" y="2331"/>
                </a:lnTo>
                <a:lnTo>
                  <a:pt x="627" y="2324"/>
                </a:lnTo>
                <a:lnTo>
                  <a:pt x="629" y="2317"/>
                </a:lnTo>
                <a:lnTo>
                  <a:pt x="629" y="2317"/>
                </a:lnTo>
                <a:lnTo>
                  <a:pt x="627" y="2309"/>
                </a:lnTo>
                <a:lnTo>
                  <a:pt x="624" y="2299"/>
                </a:lnTo>
                <a:lnTo>
                  <a:pt x="614" y="2274"/>
                </a:lnTo>
                <a:lnTo>
                  <a:pt x="608" y="2258"/>
                </a:lnTo>
                <a:lnTo>
                  <a:pt x="604" y="2242"/>
                </a:lnTo>
                <a:lnTo>
                  <a:pt x="601" y="2226"/>
                </a:lnTo>
                <a:lnTo>
                  <a:pt x="600" y="2209"/>
                </a:lnTo>
                <a:lnTo>
                  <a:pt x="600" y="2209"/>
                </a:lnTo>
                <a:lnTo>
                  <a:pt x="603" y="2184"/>
                </a:lnTo>
                <a:lnTo>
                  <a:pt x="608" y="2145"/>
                </a:lnTo>
                <a:lnTo>
                  <a:pt x="624" y="2043"/>
                </a:lnTo>
                <a:lnTo>
                  <a:pt x="632" y="1988"/>
                </a:lnTo>
                <a:lnTo>
                  <a:pt x="639" y="1934"/>
                </a:lnTo>
                <a:lnTo>
                  <a:pt x="643" y="1886"/>
                </a:lnTo>
                <a:lnTo>
                  <a:pt x="643" y="1865"/>
                </a:lnTo>
                <a:lnTo>
                  <a:pt x="643" y="1848"/>
                </a:lnTo>
                <a:lnTo>
                  <a:pt x="643" y="1848"/>
                </a:lnTo>
                <a:lnTo>
                  <a:pt x="632" y="1622"/>
                </a:lnTo>
                <a:lnTo>
                  <a:pt x="622" y="1459"/>
                </a:lnTo>
                <a:lnTo>
                  <a:pt x="622" y="1459"/>
                </a:lnTo>
                <a:lnTo>
                  <a:pt x="632" y="1456"/>
                </a:lnTo>
                <a:lnTo>
                  <a:pt x="652" y="1449"/>
                </a:lnTo>
                <a:lnTo>
                  <a:pt x="662" y="1443"/>
                </a:lnTo>
                <a:lnTo>
                  <a:pt x="671" y="1437"/>
                </a:lnTo>
                <a:lnTo>
                  <a:pt x="678" y="1431"/>
                </a:lnTo>
                <a:lnTo>
                  <a:pt x="680" y="1428"/>
                </a:lnTo>
                <a:lnTo>
                  <a:pt x="680" y="1426"/>
                </a:lnTo>
                <a:lnTo>
                  <a:pt x="680" y="1426"/>
                </a:lnTo>
                <a:lnTo>
                  <a:pt x="673" y="1395"/>
                </a:lnTo>
                <a:lnTo>
                  <a:pt x="659" y="1344"/>
                </a:lnTo>
                <a:lnTo>
                  <a:pt x="640" y="1274"/>
                </a:lnTo>
                <a:lnTo>
                  <a:pt x="619" y="1174"/>
                </a:lnTo>
                <a:lnTo>
                  <a:pt x="619" y="1174"/>
                </a:lnTo>
                <a:lnTo>
                  <a:pt x="620" y="1171"/>
                </a:lnTo>
                <a:lnTo>
                  <a:pt x="624" y="1161"/>
                </a:lnTo>
                <a:lnTo>
                  <a:pt x="630" y="1146"/>
                </a:lnTo>
                <a:lnTo>
                  <a:pt x="632" y="1137"/>
                </a:lnTo>
                <a:lnTo>
                  <a:pt x="633" y="1127"/>
                </a:lnTo>
                <a:lnTo>
                  <a:pt x="633" y="1127"/>
                </a:lnTo>
                <a:lnTo>
                  <a:pt x="632" y="1120"/>
                </a:lnTo>
                <a:lnTo>
                  <a:pt x="630" y="1113"/>
                </a:lnTo>
                <a:lnTo>
                  <a:pt x="624" y="1091"/>
                </a:lnTo>
                <a:lnTo>
                  <a:pt x="605" y="1035"/>
                </a:lnTo>
                <a:lnTo>
                  <a:pt x="595" y="1005"/>
                </a:lnTo>
                <a:lnTo>
                  <a:pt x="587" y="976"/>
                </a:lnTo>
                <a:lnTo>
                  <a:pt x="581" y="949"/>
                </a:lnTo>
                <a:lnTo>
                  <a:pt x="579" y="938"/>
                </a:lnTo>
                <a:lnTo>
                  <a:pt x="579" y="928"/>
                </a:lnTo>
                <a:lnTo>
                  <a:pt x="579" y="928"/>
                </a:lnTo>
                <a:lnTo>
                  <a:pt x="579" y="887"/>
                </a:lnTo>
                <a:lnTo>
                  <a:pt x="579" y="837"/>
                </a:lnTo>
                <a:lnTo>
                  <a:pt x="578" y="789"/>
                </a:lnTo>
                <a:lnTo>
                  <a:pt x="576" y="767"/>
                </a:lnTo>
                <a:lnTo>
                  <a:pt x="575" y="747"/>
                </a:lnTo>
                <a:lnTo>
                  <a:pt x="575" y="747"/>
                </a:lnTo>
                <a:lnTo>
                  <a:pt x="562" y="660"/>
                </a:lnTo>
                <a:lnTo>
                  <a:pt x="553" y="607"/>
                </a:lnTo>
                <a:lnTo>
                  <a:pt x="553" y="607"/>
                </a:lnTo>
                <a:lnTo>
                  <a:pt x="562" y="594"/>
                </a:lnTo>
                <a:lnTo>
                  <a:pt x="572" y="580"/>
                </a:lnTo>
                <a:lnTo>
                  <a:pt x="581" y="562"/>
                </a:lnTo>
                <a:lnTo>
                  <a:pt x="591" y="542"/>
                </a:lnTo>
                <a:lnTo>
                  <a:pt x="597" y="521"/>
                </a:lnTo>
                <a:lnTo>
                  <a:pt x="598" y="511"/>
                </a:lnTo>
                <a:lnTo>
                  <a:pt x="600" y="501"/>
                </a:lnTo>
                <a:lnTo>
                  <a:pt x="600" y="491"/>
                </a:lnTo>
                <a:lnTo>
                  <a:pt x="597" y="481"/>
                </a:lnTo>
                <a:lnTo>
                  <a:pt x="597" y="481"/>
                </a:lnTo>
                <a:lnTo>
                  <a:pt x="588" y="462"/>
                </a:lnTo>
                <a:lnTo>
                  <a:pt x="576" y="441"/>
                </a:lnTo>
                <a:lnTo>
                  <a:pt x="560" y="422"/>
                </a:lnTo>
                <a:lnTo>
                  <a:pt x="543" y="403"/>
                </a:lnTo>
                <a:lnTo>
                  <a:pt x="524" y="386"/>
                </a:lnTo>
                <a:lnTo>
                  <a:pt x="503" y="371"/>
                </a:lnTo>
                <a:lnTo>
                  <a:pt x="493" y="366"/>
                </a:lnTo>
                <a:lnTo>
                  <a:pt x="483" y="361"/>
                </a:lnTo>
                <a:lnTo>
                  <a:pt x="473" y="357"/>
                </a:lnTo>
                <a:lnTo>
                  <a:pt x="463" y="354"/>
                </a:lnTo>
                <a:lnTo>
                  <a:pt x="463" y="354"/>
                </a:lnTo>
                <a:lnTo>
                  <a:pt x="454" y="352"/>
                </a:lnTo>
                <a:lnTo>
                  <a:pt x="445" y="348"/>
                </a:lnTo>
                <a:lnTo>
                  <a:pt x="439" y="344"/>
                </a:lnTo>
                <a:lnTo>
                  <a:pt x="433" y="339"/>
                </a:lnTo>
                <a:lnTo>
                  <a:pt x="429" y="334"/>
                </a:lnTo>
                <a:lnTo>
                  <a:pt x="426" y="326"/>
                </a:lnTo>
                <a:lnTo>
                  <a:pt x="422" y="313"/>
                </a:lnTo>
                <a:lnTo>
                  <a:pt x="419" y="300"/>
                </a:lnTo>
                <a:lnTo>
                  <a:pt x="419" y="287"/>
                </a:lnTo>
                <a:lnTo>
                  <a:pt x="417" y="275"/>
                </a:lnTo>
                <a:lnTo>
                  <a:pt x="416" y="268"/>
                </a:lnTo>
                <a:lnTo>
                  <a:pt x="416" y="268"/>
                </a:lnTo>
                <a:lnTo>
                  <a:pt x="414" y="256"/>
                </a:lnTo>
                <a:lnTo>
                  <a:pt x="414" y="237"/>
                </a:lnTo>
                <a:lnTo>
                  <a:pt x="416" y="185"/>
                </a:lnTo>
                <a:lnTo>
                  <a:pt x="416" y="154"/>
                </a:lnTo>
                <a:lnTo>
                  <a:pt x="413" y="125"/>
                </a:lnTo>
                <a:lnTo>
                  <a:pt x="410" y="111"/>
                </a:lnTo>
                <a:lnTo>
                  <a:pt x="407" y="99"/>
                </a:lnTo>
                <a:lnTo>
                  <a:pt x="403" y="87"/>
                </a:lnTo>
                <a:lnTo>
                  <a:pt x="397" y="77"/>
                </a:lnTo>
                <a:lnTo>
                  <a:pt x="397" y="77"/>
                </a:lnTo>
                <a:lnTo>
                  <a:pt x="385" y="60"/>
                </a:lnTo>
                <a:lnTo>
                  <a:pt x="372" y="45"/>
                </a:lnTo>
                <a:lnTo>
                  <a:pt x="359" y="32"/>
                </a:lnTo>
                <a:lnTo>
                  <a:pt x="346" y="22"/>
                </a:lnTo>
                <a:lnTo>
                  <a:pt x="333" y="15"/>
                </a:lnTo>
                <a:lnTo>
                  <a:pt x="320" y="9"/>
                </a:lnTo>
                <a:lnTo>
                  <a:pt x="308" y="4"/>
                </a:lnTo>
                <a:lnTo>
                  <a:pt x="296" y="2"/>
                </a:lnTo>
                <a:lnTo>
                  <a:pt x="296" y="2"/>
                </a:lnTo>
                <a:lnTo>
                  <a:pt x="285" y="0"/>
                </a:lnTo>
                <a:lnTo>
                  <a:pt x="273" y="2"/>
                </a:lnTo>
                <a:lnTo>
                  <a:pt x="261" y="6"/>
                </a:lnTo>
                <a:lnTo>
                  <a:pt x="250" y="10"/>
                </a:lnTo>
                <a:lnTo>
                  <a:pt x="231" y="20"/>
                </a:lnTo>
                <a:lnTo>
                  <a:pt x="223" y="26"/>
                </a:lnTo>
                <a:lnTo>
                  <a:pt x="223" y="26"/>
                </a:lnTo>
                <a:close/>
                <a:moveTo>
                  <a:pt x="384" y="1535"/>
                </a:moveTo>
                <a:lnTo>
                  <a:pt x="470" y="1726"/>
                </a:lnTo>
                <a:lnTo>
                  <a:pt x="470" y="1726"/>
                </a:lnTo>
                <a:lnTo>
                  <a:pt x="477" y="1753"/>
                </a:lnTo>
                <a:lnTo>
                  <a:pt x="492" y="1823"/>
                </a:lnTo>
                <a:lnTo>
                  <a:pt x="501" y="1867"/>
                </a:lnTo>
                <a:lnTo>
                  <a:pt x="506" y="1912"/>
                </a:lnTo>
                <a:lnTo>
                  <a:pt x="512" y="1956"/>
                </a:lnTo>
                <a:lnTo>
                  <a:pt x="514" y="1977"/>
                </a:lnTo>
                <a:lnTo>
                  <a:pt x="514" y="1996"/>
                </a:lnTo>
                <a:lnTo>
                  <a:pt x="514" y="1996"/>
                </a:lnTo>
                <a:lnTo>
                  <a:pt x="512" y="2015"/>
                </a:lnTo>
                <a:lnTo>
                  <a:pt x="509" y="2037"/>
                </a:lnTo>
                <a:lnTo>
                  <a:pt x="505" y="2059"/>
                </a:lnTo>
                <a:lnTo>
                  <a:pt x="501" y="2082"/>
                </a:lnTo>
                <a:lnTo>
                  <a:pt x="487" y="2127"/>
                </a:lnTo>
                <a:lnTo>
                  <a:pt x="471" y="2173"/>
                </a:lnTo>
                <a:lnTo>
                  <a:pt x="457" y="2212"/>
                </a:lnTo>
                <a:lnTo>
                  <a:pt x="444" y="2244"/>
                </a:lnTo>
                <a:lnTo>
                  <a:pt x="431" y="2274"/>
                </a:lnTo>
                <a:lnTo>
                  <a:pt x="431" y="2274"/>
                </a:lnTo>
                <a:lnTo>
                  <a:pt x="420" y="2209"/>
                </a:lnTo>
                <a:lnTo>
                  <a:pt x="409" y="2133"/>
                </a:lnTo>
                <a:lnTo>
                  <a:pt x="409" y="2133"/>
                </a:lnTo>
                <a:lnTo>
                  <a:pt x="410" y="2097"/>
                </a:lnTo>
                <a:lnTo>
                  <a:pt x="416" y="2023"/>
                </a:lnTo>
                <a:lnTo>
                  <a:pt x="419" y="1980"/>
                </a:lnTo>
                <a:lnTo>
                  <a:pt x="420" y="1937"/>
                </a:lnTo>
                <a:lnTo>
                  <a:pt x="420" y="1896"/>
                </a:lnTo>
                <a:lnTo>
                  <a:pt x="419" y="1859"/>
                </a:lnTo>
                <a:lnTo>
                  <a:pt x="419" y="1859"/>
                </a:lnTo>
                <a:lnTo>
                  <a:pt x="412" y="1772"/>
                </a:lnTo>
                <a:lnTo>
                  <a:pt x="398" y="1664"/>
                </a:lnTo>
                <a:lnTo>
                  <a:pt x="384" y="1535"/>
                </a:lnTo>
                <a:lnTo>
                  <a:pt x="384" y="15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7"/>
          <p:cNvSpPr>
            <a:spLocks noEditPoints="1"/>
          </p:cNvSpPr>
          <p:nvPr/>
        </p:nvSpPr>
        <p:spPr bwMode="auto">
          <a:xfrm>
            <a:off x="2888410" y="795114"/>
            <a:ext cx="583937" cy="1620970"/>
          </a:xfrm>
          <a:custGeom>
            <a:avLst/>
            <a:gdLst>
              <a:gd name="T0" fmla="*/ 448 w 963"/>
              <a:gd name="T1" fmla="*/ 1548 h 2677"/>
              <a:gd name="T2" fmla="*/ 573 w 963"/>
              <a:gd name="T3" fmla="*/ 1961 h 2677"/>
              <a:gd name="T4" fmla="*/ 615 w 963"/>
              <a:gd name="T5" fmla="*/ 2242 h 2677"/>
              <a:gd name="T6" fmla="*/ 616 w 963"/>
              <a:gd name="T7" fmla="*/ 2428 h 2677"/>
              <a:gd name="T8" fmla="*/ 571 w 963"/>
              <a:gd name="T9" fmla="*/ 2574 h 2677"/>
              <a:gd name="T10" fmla="*/ 550 w 963"/>
              <a:gd name="T11" fmla="*/ 2664 h 2677"/>
              <a:gd name="T12" fmla="*/ 643 w 963"/>
              <a:gd name="T13" fmla="*/ 2664 h 2677"/>
              <a:gd name="T14" fmla="*/ 718 w 963"/>
              <a:gd name="T15" fmla="*/ 2569 h 2677"/>
              <a:gd name="T16" fmla="*/ 724 w 963"/>
              <a:gd name="T17" fmla="*/ 2473 h 2677"/>
              <a:gd name="T18" fmla="*/ 759 w 963"/>
              <a:gd name="T19" fmla="*/ 2169 h 2677"/>
              <a:gd name="T20" fmla="*/ 736 w 963"/>
              <a:gd name="T21" fmla="*/ 1750 h 2677"/>
              <a:gd name="T22" fmla="*/ 729 w 963"/>
              <a:gd name="T23" fmla="*/ 1549 h 2677"/>
              <a:gd name="T24" fmla="*/ 716 w 963"/>
              <a:gd name="T25" fmla="*/ 1450 h 2677"/>
              <a:gd name="T26" fmla="*/ 709 w 963"/>
              <a:gd name="T27" fmla="*/ 1279 h 2677"/>
              <a:gd name="T28" fmla="*/ 694 w 963"/>
              <a:gd name="T29" fmla="*/ 1197 h 2677"/>
              <a:gd name="T30" fmla="*/ 944 w 963"/>
              <a:gd name="T31" fmla="*/ 877 h 2677"/>
              <a:gd name="T32" fmla="*/ 887 w 963"/>
              <a:gd name="T33" fmla="*/ 737 h 2677"/>
              <a:gd name="T34" fmla="*/ 728 w 963"/>
              <a:gd name="T35" fmla="*/ 550 h 2677"/>
              <a:gd name="T36" fmla="*/ 691 w 963"/>
              <a:gd name="T37" fmla="*/ 495 h 2677"/>
              <a:gd name="T38" fmla="*/ 555 w 963"/>
              <a:gd name="T39" fmla="*/ 393 h 2677"/>
              <a:gd name="T40" fmla="*/ 478 w 963"/>
              <a:gd name="T41" fmla="*/ 340 h 2677"/>
              <a:gd name="T42" fmla="*/ 512 w 963"/>
              <a:gd name="T43" fmla="*/ 231 h 2677"/>
              <a:gd name="T44" fmla="*/ 523 w 963"/>
              <a:gd name="T45" fmla="*/ 211 h 2677"/>
              <a:gd name="T46" fmla="*/ 475 w 963"/>
              <a:gd name="T47" fmla="*/ 126 h 2677"/>
              <a:gd name="T48" fmla="*/ 425 w 963"/>
              <a:gd name="T49" fmla="*/ 38 h 2677"/>
              <a:gd name="T50" fmla="*/ 382 w 963"/>
              <a:gd name="T51" fmla="*/ 10 h 2677"/>
              <a:gd name="T52" fmla="*/ 329 w 963"/>
              <a:gd name="T53" fmla="*/ 3 h 2677"/>
              <a:gd name="T54" fmla="*/ 279 w 963"/>
              <a:gd name="T55" fmla="*/ 16 h 2677"/>
              <a:gd name="T56" fmla="*/ 246 w 963"/>
              <a:gd name="T57" fmla="*/ 38 h 2677"/>
              <a:gd name="T58" fmla="*/ 208 w 963"/>
              <a:gd name="T59" fmla="*/ 169 h 2677"/>
              <a:gd name="T60" fmla="*/ 226 w 963"/>
              <a:gd name="T61" fmla="*/ 379 h 2677"/>
              <a:gd name="T62" fmla="*/ 119 w 963"/>
              <a:gd name="T63" fmla="*/ 546 h 2677"/>
              <a:gd name="T64" fmla="*/ 63 w 963"/>
              <a:gd name="T65" fmla="*/ 639 h 2677"/>
              <a:gd name="T66" fmla="*/ 38 w 963"/>
              <a:gd name="T67" fmla="*/ 829 h 2677"/>
              <a:gd name="T68" fmla="*/ 76 w 963"/>
              <a:gd name="T69" fmla="*/ 857 h 2677"/>
              <a:gd name="T70" fmla="*/ 55 w 963"/>
              <a:gd name="T71" fmla="*/ 1287 h 2677"/>
              <a:gd name="T72" fmla="*/ 18 w 963"/>
              <a:gd name="T73" fmla="*/ 1416 h 2677"/>
              <a:gd name="T74" fmla="*/ 3 w 963"/>
              <a:gd name="T75" fmla="*/ 1488 h 2677"/>
              <a:gd name="T76" fmla="*/ 18 w 963"/>
              <a:gd name="T77" fmla="*/ 1529 h 2677"/>
              <a:gd name="T78" fmla="*/ 46 w 963"/>
              <a:gd name="T79" fmla="*/ 1546 h 2677"/>
              <a:gd name="T80" fmla="*/ 61 w 963"/>
              <a:gd name="T81" fmla="*/ 1466 h 2677"/>
              <a:gd name="T82" fmla="*/ 86 w 963"/>
              <a:gd name="T83" fmla="*/ 1485 h 2677"/>
              <a:gd name="T84" fmla="*/ 105 w 963"/>
              <a:gd name="T85" fmla="*/ 1378 h 2677"/>
              <a:gd name="T86" fmla="*/ 174 w 963"/>
              <a:gd name="T87" fmla="*/ 1139 h 2677"/>
              <a:gd name="T88" fmla="*/ 168 w 963"/>
              <a:gd name="T89" fmla="*/ 1307 h 2677"/>
              <a:gd name="T90" fmla="*/ 179 w 963"/>
              <a:gd name="T91" fmla="*/ 1365 h 2677"/>
              <a:gd name="T92" fmla="*/ 214 w 963"/>
              <a:gd name="T93" fmla="*/ 1639 h 2677"/>
              <a:gd name="T94" fmla="*/ 302 w 963"/>
              <a:gd name="T95" fmla="*/ 2009 h 2677"/>
              <a:gd name="T96" fmla="*/ 316 w 963"/>
              <a:gd name="T97" fmla="*/ 2202 h 2677"/>
              <a:gd name="T98" fmla="*/ 339 w 963"/>
              <a:gd name="T99" fmla="*/ 2499 h 2677"/>
              <a:gd name="T100" fmla="*/ 327 w 963"/>
              <a:gd name="T101" fmla="*/ 2597 h 2677"/>
              <a:gd name="T102" fmla="*/ 410 w 963"/>
              <a:gd name="T103" fmla="*/ 2615 h 2677"/>
              <a:gd name="T104" fmla="*/ 430 w 963"/>
              <a:gd name="T105" fmla="*/ 2503 h 2677"/>
              <a:gd name="T106" fmla="*/ 425 w 963"/>
              <a:gd name="T107" fmla="*/ 2370 h 2677"/>
              <a:gd name="T108" fmla="*/ 447 w 963"/>
              <a:gd name="T109" fmla="*/ 2031 h 2677"/>
              <a:gd name="T110" fmla="*/ 679 w 963"/>
              <a:gd name="T111" fmla="*/ 727 h 2677"/>
              <a:gd name="T112" fmla="*/ 804 w 963"/>
              <a:gd name="T113" fmla="*/ 822 h 2677"/>
              <a:gd name="T114" fmla="*/ 741 w 963"/>
              <a:gd name="T115" fmla="*/ 1003 h 2677"/>
              <a:gd name="T116" fmla="*/ 654 w 963"/>
              <a:gd name="T117" fmla="*/ 1084 h 2677"/>
              <a:gd name="T118" fmla="*/ 679 w 963"/>
              <a:gd name="T119" fmla="*/ 777 h 2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3" h="2677">
                <a:moveTo>
                  <a:pt x="447" y="1697"/>
                </a:moveTo>
                <a:lnTo>
                  <a:pt x="447" y="1697"/>
                </a:lnTo>
                <a:lnTo>
                  <a:pt x="447" y="1666"/>
                </a:lnTo>
                <a:lnTo>
                  <a:pt x="447" y="1624"/>
                </a:lnTo>
                <a:lnTo>
                  <a:pt x="448" y="1553"/>
                </a:lnTo>
                <a:lnTo>
                  <a:pt x="448" y="1553"/>
                </a:lnTo>
                <a:lnTo>
                  <a:pt x="447" y="1546"/>
                </a:lnTo>
                <a:lnTo>
                  <a:pt x="447" y="1546"/>
                </a:lnTo>
                <a:lnTo>
                  <a:pt x="448" y="1548"/>
                </a:lnTo>
                <a:lnTo>
                  <a:pt x="448" y="1553"/>
                </a:lnTo>
                <a:lnTo>
                  <a:pt x="448" y="1553"/>
                </a:lnTo>
                <a:lnTo>
                  <a:pt x="467" y="1624"/>
                </a:lnTo>
                <a:lnTo>
                  <a:pt x="500" y="1737"/>
                </a:lnTo>
                <a:lnTo>
                  <a:pt x="533" y="1850"/>
                </a:lnTo>
                <a:lnTo>
                  <a:pt x="556" y="1923"/>
                </a:lnTo>
                <a:lnTo>
                  <a:pt x="556" y="1923"/>
                </a:lnTo>
                <a:lnTo>
                  <a:pt x="565" y="1941"/>
                </a:lnTo>
                <a:lnTo>
                  <a:pt x="573" y="1961"/>
                </a:lnTo>
                <a:lnTo>
                  <a:pt x="590" y="1993"/>
                </a:lnTo>
                <a:lnTo>
                  <a:pt x="603" y="2018"/>
                </a:lnTo>
                <a:lnTo>
                  <a:pt x="606" y="2026"/>
                </a:lnTo>
                <a:lnTo>
                  <a:pt x="606" y="2031"/>
                </a:lnTo>
                <a:lnTo>
                  <a:pt x="606" y="2031"/>
                </a:lnTo>
                <a:lnTo>
                  <a:pt x="606" y="2061"/>
                </a:lnTo>
                <a:lnTo>
                  <a:pt x="608" y="2121"/>
                </a:lnTo>
                <a:lnTo>
                  <a:pt x="615" y="2242"/>
                </a:lnTo>
                <a:lnTo>
                  <a:pt x="615" y="2242"/>
                </a:lnTo>
                <a:lnTo>
                  <a:pt x="616" y="2285"/>
                </a:lnTo>
                <a:lnTo>
                  <a:pt x="618" y="2332"/>
                </a:lnTo>
                <a:lnTo>
                  <a:pt x="618" y="2373"/>
                </a:lnTo>
                <a:lnTo>
                  <a:pt x="616" y="2390"/>
                </a:lnTo>
                <a:lnTo>
                  <a:pt x="615" y="2400"/>
                </a:lnTo>
                <a:lnTo>
                  <a:pt x="615" y="2400"/>
                </a:lnTo>
                <a:lnTo>
                  <a:pt x="613" y="2408"/>
                </a:lnTo>
                <a:lnTo>
                  <a:pt x="615" y="2415"/>
                </a:lnTo>
                <a:lnTo>
                  <a:pt x="616" y="2428"/>
                </a:lnTo>
                <a:lnTo>
                  <a:pt x="618" y="2434"/>
                </a:lnTo>
                <a:lnTo>
                  <a:pt x="620" y="2444"/>
                </a:lnTo>
                <a:lnTo>
                  <a:pt x="618" y="2456"/>
                </a:lnTo>
                <a:lnTo>
                  <a:pt x="615" y="2473"/>
                </a:lnTo>
                <a:lnTo>
                  <a:pt x="615" y="2473"/>
                </a:lnTo>
                <a:lnTo>
                  <a:pt x="605" y="2506"/>
                </a:lnTo>
                <a:lnTo>
                  <a:pt x="593" y="2534"/>
                </a:lnTo>
                <a:lnTo>
                  <a:pt x="581" y="2557"/>
                </a:lnTo>
                <a:lnTo>
                  <a:pt x="571" y="2574"/>
                </a:lnTo>
                <a:lnTo>
                  <a:pt x="571" y="2574"/>
                </a:lnTo>
                <a:lnTo>
                  <a:pt x="566" y="2584"/>
                </a:lnTo>
                <a:lnTo>
                  <a:pt x="561" y="2596"/>
                </a:lnTo>
                <a:lnTo>
                  <a:pt x="556" y="2624"/>
                </a:lnTo>
                <a:lnTo>
                  <a:pt x="551" y="2649"/>
                </a:lnTo>
                <a:lnTo>
                  <a:pt x="548" y="2662"/>
                </a:lnTo>
                <a:lnTo>
                  <a:pt x="548" y="2662"/>
                </a:lnTo>
                <a:lnTo>
                  <a:pt x="548" y="2662"/>
                </a:lnTo>
                <a:lnTo>
                  <a:pt x="550" y="2664"/>
                </a:lnTo>
                <a:lnTo>
                  <a:pt x="555" y="2667"/>
                </a:lnTo>
                <a:lnTo>
                  <a:pt x="573" y="2672"/>
                </a:lnTo>
                <a:lnTo>
                  <a:pt x="586" y="2675"/>
                </a:lnTo>
                <a:lnTo>
                  <a:pt x="598" y="2677"/>
                </a:lnTo>
                <a:lnTo>
                  <a:pt x="611" y="2677"/>
                </a:lnTo>
                <a:lnTo>
                  <a:pt x="621" y="2675"/>
                </a:lnTo>
                <a:lnTo>
                  <a:pt x="621" y="2675"/>
                </a:lnTo>
                <a:lnTo>
                  <a:pt x="631" y="2672"/>
                </a:lnTo>
                <a:lnTo>
                  <a:pt x="643" y="2664"/>
                </a:lnTo>
                <a:lnTo>
                  <a:pt x="653" y="2654"/>
                </a:lnTo>
                <a:lnTo>
                  <a:pt x="663" y="2642"/>
                </a:lnTo>
                <a:lnTo>
                  <a:pt x="679" y="2617"/>
                </a:lnTo>
                <a:lnTo>
                  <a:pt x="694" y="2596"/>
                </a:lnTo>
                <a:lnTo>
                  <a:pt x="694" y="2596"/>
                </a:lnTo>
                <a:lnTo>
                  <a:pt x="701" y="2589"/>
                </a:lnTo>
                <a:lnTo>
                  <a:pt x="706" y="2582"/>
                </a:lnTo>
                <a:lnTo>
                  <a:pt x="714" y="2574"/>
                </a:lnTo>
                <a:lnTo>
                  <a:pt x="718" y="2569"/>
                </a:lnTo>
                <a:lnTo>
                  <a:pt x="721" y="2564"/>
                </a:lnTo>
                <a:lnTo>
                  <a:pt x="723" y="2556"/>
                </a:lnTo>
                <a:lnTo>
                  <a:pt x="724" y="2546"/>
                </a:lnTo>
                <a:lnTo>
                  <a:pt x="724" y="2546"/>
                </a:lnTo>
                <a:lnTo>
                  <a:pt x="726" y="2526"/>
                </a:lnTo>
                <a:lnTo>
                  <a:pt x="728" y="2514"/>
                </a:lnTo>
                <a:lnTo>
                  <a:pt x="728" y="2499"/>
                </a:lnTo>
                <a:lnTo>
                  <a:pt x="724" y="2473"/>
                </a:lnTo>
                <a:lnTo>
                  <a:pt x="724" y="2473"/>
                </a:lnTo>
                <a:lnTo>
                  <a:pt x="723" y="2463"/>
                </a:lnTo>
                <a:lnTo>
                  <a:pt x="723" y="2449"/>
                </a:lnTo>
                <a:lnTo>
                  <a:pt x="728" y="2413"/>
                </a:lnTo>
                <a:lnTo>
                  <a:pt x="741" y="2322"/>
                </a:lnTo>
                <a:lnTo>
                  <a:pt x="749" y="2273"/>
                </a:lnTo>
                <a:lnTo>
                  <a:pt x="756" y="2230"/>
                </a:lnTo>
                <a:lnTo>
                  <a:pt x="761" y="2194"/>
                </a:lnTo>
                <a:lnTo>
                  <a:pt x="761" y="2179"/>
                </a:lnTo>
                <a:lnTo>
                  <a:pt x="759" y="2169"/>
                </a:lnTo>
                <a:lnTo>
                  <a:pt x="759" y="2169"/>
                </a:lnTo>
                <a:lnTo>
                  <a:pt x="756" y="2136"/>
                </a:lnTo>
                <a:lnTo>
                  <a:pt x="752" y="2104"/>
                </a:lnTo>
                <a:lnTo>
                  <a:pt x="746" y="2046"/>
                </a:lnTo>
                <a:lnTo>
                  <a:pt x="746" y="2046"/>
                </a:lnTo>
                <a:lnTo>
                  <a:pt x="744" y="2019"/>
                </a:lnTo>
                <a:lnTo>
                  <a:pt x="742" y="1978"/>
                </a:lnTo>
                <a:lnTo>
                  <a:pt x="739" y="1863"/>
                </a:lnTo>
                <a:lnTo>
                  <a:pt x="736" y="1750"/>
                </a:lnTo>
                <a:lnTo>
                  <a:pt x="733" y="1709"/>
                </a:lnTo>
                <a:lnTo>
                  <a:pt x="731" y="1684"/>
                </a:lnTo>
                <a:lnTo>
                  <a:pt x="731" y="1684"/>
                </a:lnTo>
                <a:lnTo>
                  <a:pt x="728" y="1667"/>
                </a:lnTo>
                <a:lnTo>
                  <a:pt x="726" y="1647"/>
                </a:lnTo>
                <a:lnTo>
                  <a:pt x="724" y="1607"/>
                </a:lnTo>
                <a:lnTo>
                  <a:pt x="724" y="1559"/>
                </a:lnTo>
                <a:lnTo>
                  <a:pt x="724" y="1559"/>
                </a:lnTo>
                <a:lnTo>
                  <a:pt x="729" y="1549"/>
                </a:lnTo>
                <a:lnTo>
                  <a:pt x="731" y="1539"/>
                </a:lnTo>
                <a:lnTo>
                  <a:pt x="731" y="1536"/>
                </a:lnTo>
                <a:lnTo>
                  <a:pt x="731" y="1531"/>
                </a:lnTo>
                <a:lnTo>
                  <a:pt x="731" y="1531"/>
                </a:lnTo>
                <a:lnTo>
                  <a:pt x="721" y="1493"/>
                </a:lnTo>
                <a:lnTo>
                  <a:pt x="718" y="1471"/>
                </a:lnTo>
                <a:lnTo>
                  <a:pt x="716" y="1458"/>
                </a:lnTo>
                <a:lnTo>
                  <a:pt x="716" y="1458"/>
                </a:lnTo>
                <a:lnTo>
                  <a:pt x="716" y="1450"/>
                </a:lnTo>
                <a:lnTo>
                  <a:pt x="711" y="1431"/>
                </a:lnTo>
                <a:lnTo>
                  <a:pt x="699" y="1377"/>
                </a:lnTo>
                <a:lnTo>
                  <a:pt x="679" y="1299"/>
                </a:lnTo>
                <a:lnTo>
                  <a:pt x="679" y="1249"/>
                </a:lnTo>
                <a:lnTo>
                  <a:pt x="679" y="1249"/>
                </a:lnTo>
                <a:lnTo>
                  <a:pt x="684" y="1255"/>
                </a:lnTo>
                <a:lnTo>
                  <a:pt x="696" y="1267"/>
                </a:lnTo>
                <a:lnTo>
                  <a:pt x="703" y="1274"/>
                </a:lnTo>
                <a:lnTo>
                  <a:pt x="709" y="1279"/>
                </a:lnTo>
                <a:lnTo>
                  <a:pt x="714" y="1280"/>
                </a:lnTo>
                <a:lnTo>
                  <a:pt x="716" y="1279"/>
                </a:lnTo>
                <a:lnTo>
                  <a:pt x="716" y="1277"/>
                </a:lnTo>
                <a:lnTo>
                  <a:pt x="716" y="1277"/>
                </a:lnTo>
                <a:lnTo>
                  <a:pt x="716" y="1270"/>
                </a:lnTo>
                <a:lnTo>
                  <a:pt x="714" y="1260"/>
                </a:lnTo>
                <a:lnTo>
                  <a:pt x="706" y="1232"/>
                </a:lnTo>
                <a:lnTo>
                  <a:pt x="694" y="1197"/>
                </a:lnTo>
                <a:lnTo>
                  <a:pt x="694" y="1197"/>
                </a:lnTo>
                <a:lnTo>
                  <a:pt x="706" y="1182"/>
                </a:lnTo>
                <a:lnTo>
                  <a:pt x="724" y="1154"/>
                </a:lnTo>
                <a:lnTo>
                  <a:pt x="724" y="1154"/>
                </a:lnTo>
                <a:lnTo>
                  <a:pt x="736" y="1137"/>
                </a:lnTo>
                <a:lnTo>
                  <a:pt x="766" y="1103"/>
                </a:lnTo>
                <a:lnTo>
                  <a:pt x="847" y="1003"/>
                </a:lnTo>
                <a:lnTo>
                  <a:pt x="890" y="948"/>
                </a:lnTo>
                <a:lnTo>
                  <a:pt x="929" y="898"/>
                </a:lnTo>
                <a:lnTo>
                  <a:pt x="944" y="877"/>
                </a:lnTo>
                <a:lnTo>
                  <a:pt x="953" y="860"/>
                </a:lnTo>
                <a:lnTo>
                  <a:pt x="962" y="845"/>
                </a:lnTo>
                <a:lnTo>
                  <a:pt x="963" y="835"/>
                </a:lnTo>
                <a:lnTo>
                  <a:pt x="963" y="835"/>
                </a:lnTo>
                <a:lnTo>
                  <a:pt x="960" y="827"/>
                </a:lnTo>
                <a:lnTo>
                  <a:pt x="953" y="814"/>
                </a:lnTo>
                <a:lnTo>
                  <a:pt x="940" y="797"/>
                </a:lnTo>
                <a:lnTo>
                  <a:pt x="925" y="779"/>
                </a:lnTo>
                <a:lnTo>
                  <a:pt x="887" y="737"/>
                </a:lnTo>
                <a:lnTo>
                  <a:pt x="844" y="692"/>
                </a:lnTo>
                <a:lnTo>
                  <a:pt x="761" y="609"/>
                </a:lnTo>
                <a:lnTo>
                  <a:pt x="734" y="581"/>
                </a:lnTo>
                <a:lnTo>
                  <a:pt x="726" y="573"/>
                </a:lnTo>
                <a:lnTo>
                  <a:pt x="724" y="568"/>
                </a:lnTo>
                <a:lnTo>
                  <a:pt x="724" y="568"/>
                </a:lnTo>
                <a:lnTo>
                  <a:pt x="724" y="563"/>
                </a:lnTo>
                <a:lnTo>
                  <a:pt x="724" y="558"/>
                </a:lnTo>
                <a:lnTo>
                  <a:pt x="728" y="550"/>
                </a:lnTo>
                <a:lnTo>
                  <a:pt x="729" y="545"/>
                </a:lnTo>
                <a:lnTo>
                  <a:pt x="729" y="538"/>
                </a:lnTo>
                <a:lnTo>
                  <a:pt x="728" y="531"/>
                </a:lnTo>
                <a:lnTo>
                  <a:pt x="724" y="525"/>
                </a:lnTo>
                <a:lnTo>
                  <a:pt x="724" y="525"/>
                </a:lnTo>
                <a:lnTo>
                  <a:pt x="718" y="515"/>
                </a:lnTo>
                <a:lnTo>
                  <a:pt x="709" y="508"/>
                </a:lnTo>
                <a:lnTo>
                  <a:pt x="701" y="501"/>
                </a:lnTo>
                <a:lnTo>
                  <a:pt x="691" y="495"/>
                </a:lnTo>
                <a:lnTo>
                  <a:pt x="673" y="483"/>
                </a:lnTo>
                <a:lnTo>
                  <a:pt x="658" y="473"/>
                </a:lnTo>
                <a:lnTo>
                  <a:pt x="658" y="473"/>
                </a:lnTo>
                <a:lnTo>
                  <a:pt x="639" y="460"/>
                </a:lnTo>
                <a:lnTo>
                  <a:pt x="613" y="440"/>
                </a:lnTo>
                <a:lnTo>
                  <a:pt x="585" y="420"/>
                </a:lnTo>
                <a:lnTo>
                  <a:pt x="563" y="400"/>
                </a:lnTo>
                <a:lnTo>
                  <a:pt x="563" y="400"/>
                </a:lnTo>
                <a:lnTo>
                  <a:pt x="555" y="393"/>
                </a:lnTo>
                <a:lnTo>
                  <a:pt x="545" y="385"/>
                </a:lnTo>
                <a:lnTo>
                  <a:pt x="527" y="375"/>
                </a:lnTo>
                <a:lnTo>
                  <a:pt x="505" y="365"/>
                </a:lnTo>
                <a:lnTo>
                  <a:pt x="490" y="365"/>
                </a:lnTo>
                <a:lnTo>
                  <a:pt x="462" y="387"/>
                </a:lnTo>
                <a:lnTo>
                  <a:pt x="447" y="400"/>
                </a:lnTo>
                <a:lnTo>
                  <a:pt x="468" y="350"/>
                </a:lnTo>
                <a:lnTo>
                  <a:pt x="468" y="350"/>
                </a:lnTo>
                <a:lnTo>
                  <a:pt x="478" y="340"/>
                </a:lnTo>
                <a:lnTo>
                  <a:pt x="490" y="329"/>
                </a:lnTo>
                <a:lnTo>
                  <a:pt x="490" y="329"/>
                </a:lnTo>
                <a:lnTo>
                  <a:pt x="492" y="325"/>
                </a:lnTo>
                <a:lnTo>
                  <a:pt x="495" y="319"/>
                </a:lnTo>
                <a:lnTo>
                  <a:pt x="500" y="299"/>
                </a:lnTo>
                <a:lnTo>
                  <a:pt x="505" y="271"/>
                </a:lnTo>
                <a:lnTo>
                  <a:pt x="505" y="271"/>
                </a:lnTo>
                <a:lnTo>
                  <a:pt x="510" y="247"/>
                </a:lnTo>
                <a:lnTo>
                  <a:pt x="512" y="231"/>
                </a:lnTo>
                <a:lnTo>
                  <a:pt x="513" y="219"/>
                </a:lnTo>
                <a:lnTo>
                  <a:pt x="513" y="219"/>
                </a:lnTo>
                <a:lnTo>
                  <a:pt x="512" y="221"/>
                </a:lnTo>
                <a:lnTo>
                  <a:pt x="513" y="219"/>
                </a:lnTo>
                <a:lnTo>
                  <a:pt x="513" y="219"/>
                </a:lnTo>
                <a:lnTo>
                  <a:pt x="513" y="219"/>
                </a:lnTo>
                <a:lnTo>
                  <a:pt x="513" y="219"/>
                </a:lnTo>
                <a:lnTo>
                  <a:pt x="518" y="217"/>
                </a:lnTo>
                <a:lnTo>
                  <a:pt x="523" y="211"/>
                </a:lnTo>
                <a:lnTo>
                  <a:pt x="527" y="206"/>
                </a:lnTo>
                <a:lnTo>
                  <a:pt x="528" y="202"/>
                </a:lnTo>
                <a:lnTo>
                  <a:pt x="528" y="196"/>
                </a:lnTo>
                <a:lnTo>
                  <a:pt x="527" y="191"/>
                </a:lnTo>
                <a:lnTo>
                  <a:pt x="527" y="191"/>
                </a:lnTo>
                <a:lnTo>
                  <a:pt x="523" y="183"/>
                </a:lnTo>
                <a:lnTo>
                  <a:pt x="515" y="173"/>
                </a:lnTo>
                <a:lnTo>
                  <a:pt x="495" y="151"/>
                </a:lnTo>
                <a:lnTo>
                  <a:pt x="475" y="126"/>
                </a:lnTo>
                <a:lnTo>
                  <a:pt x="467" y="114"/>
                </a:lnTo>
                <a:lnTo>
                  <a:pt x="462" y="103"/>
                </a:lnTo>
                <a:lnTo>
                  <a:pt x="462" y="103"/>
                </a:lnTo>
                <a:lnTo>
                  <a:pt x="453" y="83"/>
                </a:lnTo>
                <a:lnTo>
                  <a:pt x="447" y="63"/>
                </a:lnTo>
                <a:lnTo>
                  <a:pt x="443" y="55"/>
                </a:lnTo>
                <a:lnTo>
                  <a:pt x="438" y="48"/>
                </a:lnTo>
                <a:lnTo>
                  <a:pt x="432" y="41"/>
                </a:lnTo>
                <a:lnTo>
                  <a:pt x="425" y="38"/>
                </a:lnTo>
                <a:lnTo>
                  <a:pt x="425" y="38"/>
                </a:lnTo>
                <a:lnTo>
                  <a:pt x="419" y="35"/>
                </a:lnTo>
                <a:lnTo>
                  <a:pt x="414" y="31"/>
                </a:lnTo>
                <a:lnTo>
                  <a:pt x="407" y="21"/>
                </a:lnTo>
                <a:lnTo>
                  <a:pt x="402" y="16"/>
                </a:lnTo>
                <a:lnTo>
                  <a:pt x="397" y="13"/>
                </a:lnTo>
                <a:lnTo>
                  <a:pt x="390" y="10"/>
                </a:lnTo>
                <a:lnTo>
                  <a:pt x="382" y="10"/>
                </a:lnTo>
                <a:lnTo>
                  <a:pt x="382" y="10"/>
                </a:lnTo>
                <a:lnTo>
                  <a:pt x="372" y="8"/>
                </a:lnTo>
                <a:lnTo>
                  <a:pt x="365" y="8"/>
                </a:lnTo>
                <a:lnTo>
                  <a:pt x="355" y="3"/>
                </a:lnTo>
                <a:lnTo>
                  <a:pt x="347" y="2"/>
                </a:lnTo>
                <a:lnTo>
                  <a:pt x="344" y="2"/>
                </a:lnTo>
                <a:lnTo>
                  <a:pt x="337" y="2"/>
                </a:lnTo>
                <a:lnTo>
                  <a:pt x="337" y="2"/>
                </a:lnTo>
                <a:lnTo>
                  <a:pt x="332" y="3"/>
                </a:lnTo>
                <a:lnTo>
                  <a:pt x="329" y="3"/>
                </a:lnTo>
                <a:lnTo>
                  <a:pt x="322" y="2"/>
                </a:lnTo>
                <a:lnTo>
                  <a:pt x="317" y="0"/>
                </a:lnTo>
                <a:lnTo>
                  <a:pt x="314" y="0"/>
                </a:lnTo>
                <a:lnTo>
                  <a:pt x="309" y="2"/>
                </a:lnTo>
                <a:lnTo>
                  <a:pt x="309" y="2"/>
                </a:lnTo>
                <a:lnTo>
                  <a:pt x="301" y="5"/>
                </a:lnTo>
                <a:lnTo>
                  <a:pt x="296" y="7"/>
                </a:lnTo>
                <a:lnTo>
                  <a:pt x="289" y="8"/>
                </a:lnTo>
                <a:lnTo>
                  <a:pt x="279" y="16"/>
                </a:lnTo>
                <a:lnTo>
                  <a:pt x="279" y="16"/>
                </a:lnTo>
                <a:lnTo>
                  <a:pt x="274" y="21"/>
                </a:lnTo>
                <a:lnTo>
                  <a:pt x="271" y="25"/>
                </a:lnTo>
                <a:lnTo>
                  <a:pt x="262" y="28"/>
                </a:lnTo>
                <a:lnTo>
                  <a:pt x="256" y="28"/>
                </a:lnTo>
                <a:lnTo>
                  <a:pt x="252" y="30"/>
                </a:lnTo>
                <a:lnTo>
                  <a:pt x="251" y="31"/>
                </a:lnTo>
                <a:lnTo>
                  <a:pt x="251" y="31"/>
                </a:lnTo>
                <a:lnTo>
                  <a:pt x="246" y="38"/>
                </a:lnTo>
                <a:lnTo>
                  <a:pt x="241" y="48"/>
                </a:lnTo>
                <a:lnTo>
                  <a:pt x="236" y="60"/>
                </a:lnTo>
                <a:lnTo>
                  <a:pt x="236" y="75"/>
                </a:lnTo>
                <a:lnTo>
                  <a:pt x="236" y="75"/>
                </a:lnTo>
                <a:lnTo>
                  <a:pt x="232" y="83"/>
                </a:lnTo>
                <a:lnTo>
                  <a:pt x="224" y="104"/>
                </a:lnTo>
                <a:lnTo>
                  <a:pt x="214" y="134"/>
                </a:lnTo>
                <a:lnTo>
                  <a:pt x="211" y="151"/>
                </a:lnTo>
                <a:lnTo>
                  <a:pt x="208" y="169"/>
                </a:lnTo>
                <a:lnTo>
                  <a:pt x="208" y="169"/>
                </a:lnTo>
                <a:lnTo>
                  <a:pt x="203" y="201"/>
                </a:lnTo>
                <a:lnTo>
                  <a:pt x="203" y="231"/>
                </a:lnTo>
                <a:lnTo>
                  <a:pt x="204" y="256"/>
                </a:lnTo>
                <a:lnTo>
                  <a:pt x="208" y="277"/>
                </a:lnTo>
                <a:lnTo>
                  <a:pt x="208" y="277"/>
                </a:lnTo>
                <a:lnTo>
                  <a:pt x="221" y="350"/>
                </a:lnTo>
                <a:lnTo>
                  <a:pt x="221" y="350"/>
                </a:lnTo>
                <a:lnTo>
                  <a:pt x="226" y="379"/>
                </a:lnTo>
                <a:lnTo>
                  <a:pt x="229" y="402"/>
                </a:lnTo>
                <a:lnTo>
                  <a:pt x="229" y="430"/>
                </a:lnTo>
                <a:lnTo>
                  <a:pt x="229" y="430"/>
                </a:lnTo>
                <a:lnTo>
                  <a:pt x="227" y="465"/>
                </a:lnTo>
                <a:lnTo>
                  <a:pt x="229" y="473"/>
                </a:lnTo>
                <a:lnTo>
                  <a:pt x="229" y="473"/>
                </a:lnTo>
                <a:lnTo>
                  <a:pt x="188" y="501"/>
                </a:lnTo>
                <a:lnTo>
                  <a:pt x="119" y="546"/>
                </a:lnTo>
                <a:lnTo>
                  <a:pt x="119" y="546"/>
                </a:lnTo>
                <a:lnTo>
                  <a:pt x="100" y="560"/>
                </a:lnTo>
                <a:lnTo>
                  <a:pt x="91" y="566"/>
                </a:lnTo>
                <a:lnTo>
                  <a:pt x="86" y="573"/>
                </a:lnTo>
                <a:lnTo>
                  <a:pt x="78" y="586"/>
                </a:lnTo>
                <a:lnTo>
                  <a:pt x="70" y="604"/>
                </a:lnTo>
                <a:lnTo>
                  <a:pt x="70" y="604"/>
                </a:lnTo>
                <a:lnTo>
                  <a:pt x="66" y="609"/>
                </a:lnTo>
                <a:lnTo>
                  <a:pt x="65" y="618"/>
                </a:lnTo>
                <a:lnTo>
                  <a:pt x="63" y="639"/>
                </a:lnTo>
                <a:lnTo>
                  <a:pt x="63" y="696"/>
                </a:lnTo>
                <a:lnTo>
                  <a:pt x="63" y="724"/>
                </a:lnTo>
                <a:lnTo>
                  <a:pt x="61" y="752"/>
                </a:lnTo>
                <a:lnTo>
                  <a:pt x="60" y="775"/>
                </a:lnTo>
                <a:lnTo>
                  <a:pt x="56" y="785"/>
                </a:lnTo>
                <a:lnTo>
                  <a:pt x="55" y="792"/>
                </a:lnTo>
                <a:lnTo>
                  <a:pt x="55" y="792"/>
                </a:lnTo>
                <a:lnTo>
                  <a:pt x="45" y="814"/>
                </a:lnTo>
                <a:lnTo>
                  <a:pt x="38" y="829"/>
                </a:lnTo>
                <a:lnTo>
                  <a:pt x="38" y="839"/>
                </a:lnTo>
                <a:lnTo>
                  <a:pt x="38" y="840"/>
                </a:lnTo>
                <a:lnTo>
                  <a:pt x="40" y="842"/>
                </a:lnTo>
                <a:lnTo>
                  <a:pt x="40" y="842"/>
                </a:lnTo>
                <a:lnTo>
                  <a:pt x="48" y="845"/>
                </a:lnTo>
                <a:lnTo>
                  <a:pt x="61" y="848"/>
                </a:lnTo>
                <a:lnTo>
                  <a:pt x="71" y="853"/>
                </a:lnTo>
                <a:lnTo>
                  <a:pt x="75" y="855"/>
                </a:lnTo>
                <a:lnTo>
                  <a:pt x="76" y="857"/>
                </a:lnTo>
                <a:lnTo>
                  <a:pt x="76" y="857"/>
                </a:lnTo>
                <a:lnTo>
                  <a:pt x="75" y="900"/>
                </a:lnTo>
                <a:lnTo>
                  <a:pt x="71" y="993"/>
                </a:lnTo>
                <a:lnTo>
                  <a:pt x="66" y="1096"/>
                </a:lnTo>
                <a:lnTo>
                  <a:pt x="65" y="1139"/>
                </a:lnTo>
                <a:lnTo>
                  <a:pt x="61" y="1169"/>
                </a:lnTo>
                <a:lnTo>
                  <a:pt x="61" y="1169"/>
                </a:lnTo>
                <a:lnTo>
                  <a:pt x="58" y="1224"/>
                </a:lnTo>
                <a:lnTo>
                  <a:pt x="55" y="1287"/>
                </a:lnTo>
                <a:lnTo>
                  <a:pt x="51" y="1340"/>
                </a:lnTo>
                <a:lnTo>
                  <a:pt x="50" y="1357"/>
                </a:lnTo>
                <a:lnTo>
                  <a:pt x="46" y="1365"/>
                </a:lnTo>
                <a:lnTo>
                  <a:pt x="46" y="1365"/>
                </a:lnTo>
                <a:lnTo>
                  <a:pt x="41" y="1370"/>
                </a:lnTo>
                <a:lnTo>
                  <a:pt x="35" y="1380"/>
                </a:lnTo>
                <a:lnTo>
                  <a:pt x="25" y="1400"/>
                </a:lnTo>
                <a:lnTo>
                  <a:pt x="25" y="1400"/>
                </a:lnTo>
                <a:lnTo>
                  <a:pt x="18" y="1416"/>
                </a:lnTo>
                <a:lnTo>
                  <a:pt x="10" y="1436"/>
                </a:lnTo>
                <a:lnTo>
                  <a:pt x="10" y="1436"/>
                </a:lnTo>
                <a:lnTo>
                  <a:pt x="6" y="1448"/>
                </a:lnTo>
                <a:lnTo>
                  <a:pt x="2" y="1458"/>
                </a:lnTo>
                <a:lnTo>
                  <a:pt x="0" y="1465"/>
                </a:lnTo>
                <a:lnTo>
                  <a:pt x="0" y="1471"/>
                </a:lnTo>
                <a:lnTo>
                  <a:pt x="2" y="1478"/>
                </a:lnTo>
                <a:lnTo>
                  <a:pt x="3" y="1488"/>
                </a:lnTo>
                <a:lnTo>
                  <a:pt x="3" y="1488"/>
                </a:lnTo>
                <a:lnTo>
                  <a:pt x="10" y="1508"/>
                </a:lnTo>
                <a:lnTo>
                  <a:pt x="13" y="1528"/>
                </a:lnTo>
                <a:lnTo>
                  <a:pt x="16" y="1541"/>
                </a:lnTo>
                <a:lnTo>
                  <a:pt x="16" y="1544"/>
                </a:lnTo>
                <a:lnTo>
                  <a:pt x="18" y="1546"/>
                </a:lnTo>
                <a:lnTo>
                  <a:pt x="18" y="1546"/>
                </a:lnTo>
                <a:lnTo>
                  <a:pt x="18" y="1539"/>
                </a:lnTo>
                <a:lnTo>
                  <a:pt x="18" y="1533"/>
                </a:lnTo>
                <a:lnTo>
                  <a:pt x="18" y="1529"/>
                </a:lnTo>
                <a:lnTo>
                  <a:pt x="18" y="1528"/>
                </a:lnTo>
                <a:lnTo>
                  <a:pt x="21" y="1528"/>
                </a:lnTo>
                <a:lnTo>
                  <a:pt x="25" y="1531"/>
                </a:lnTo>
                <a:lnTo>
                  <a:pt x="25" y="1531"/>
                </a:lnTo>
                <a:lnTo>
                  <a:pt x="40" y="1546"/>
                </a:lnTo>
                <a:lnTo>
                  <a:pt x="45" y="1548"/>
                </a:lnTo>
                <a:lnTo>
                  <a:pt x="46" y="1548"/>
                </a:lnTo>
                <a:lnTo>
                  <a:pt x="46" y="1546"/>
                </a:lnTo>
                <a:lnTo>
                  <a:pt x="46" y="1546"/>
                </a:lnTo>
                <a:lnTo>
                  <a:pt x="48" y="1536"/>
                </a:lnTo>
                <a:lnTo>
                  <a:pt x="48" y="1524"/>
                </a:lnTo>
                <a:lnTo>
                  <a:pt x="46" y="1509"/>
                </a:lnTo>
                <a:lnTo>
                  <a:pt x="46" y="1509"/>
                </a:lnTo>
                <a:lnTo>
                  <a:pt x="53" y="1483"/>
                </a:lnTo>
                <a:lnTo>
                  <a:pt x="58" y="1468"/>
                </a:lnTo>
                <a:lnTo>
                  <a:pt x="60" y="1465"/>
                </a:lnTo>
                <a:lnTo>
                  <a:pt x="61" y="1465"/>
                </a:lnTo>
                <a:lnTo>
                  <a:pt x="61" y="1466"/>
                </a:lnTo>
                <a:lnTo>
                  <a:pt x="61" y="1466"/>
                </a:lnTo>
                <a:lnTo>
                  <a:pt x="65" y="1475"/>
                </a:lnTo>
                <a:lnTo>
                  <a:pt x="70" y="1483"/>
                </a:lnTo>
                <a:lnTo>
                  <a:pt x="73" y="1486"/>
                </a:lnTo>
                <a:lnTo>
                  <a:pt x="76" y="1488"/>
                </a:lnTo>
                <a:lnTo>
                  <a:pt x="80" y="1488"/>
                </a:lnTo>
                <a:lnTo>
                  <a:pt x="83" y="1488"/>
                </a:lnTo>
                <a:lnTo>
                  <a:pt x="83" y="1488"/>
                </a:lnTo>
                <a:lnTo>
                  <a:pt x="86" y="1485"/>
                </a:lnTo>
                <a:lnTo>
                  <a:pt x="88" y="1478"/>
                </a:lnTo>
                <a:lnTo>
                  <a:pt x="90" y="1461"/>
                </a:lnTo>
                <a:lnTo>
                  <a:pt x="91" y="1430"/>
                </a:lnTo>
                <a:lnTo>
                  <a:pt x="91" y="1430"/>
                </a:lnTo>
                <a:lnTo>
                  <a:pt x="93" y="1420"/>
                </a:lnTo>
                <a:lnTo>
                  <a:pt x="98" y="1406"/>
                </a:lnTo>
                <a:lnTo>
                  <a:pt x="103" y="1393"/>
                </a:lnTo>
                <a:lnTo>
                  <a:pt x="105" y="1378"/>
                </a:lnTo>
                <a:lnTo>
                  <a:pt x="105" y="1378"/>
                </a:lnTo>
                <a:lnTo>
                  <a:pt x="110" y="1347"/>
                </a:lnTo>
                <a:lnTo>
                  <a:pt x="113" y="1328"/>
                </a:lnTo>
                <a:lnTo>
                  <a:pt x="113" y="1328"/>
                </a:lnTo>
                <a:lnTo>
                  <a:pt x="131" y="1277"/>
                </a:lnTo>
                <a:lnTo>
                  <a:pt x="146" y="1234"/>
                </a:lnTo>
                <a:lnTo>
                  <a:pt x="156" y="1197"/>
                </a:lnTo>
                <a:lnTo>
                  <a:pt x="156" y="1197"/>
                </a:lnTo>
                <a:lnTo>
                  <a:pt x="164" y="1167"/>
                </a:lnTo>
                <a:lnTo>
                  <a:pt x="174" y="1139"/>
                </a:lnTo>
                <a:lnTo>
                  <a:pt x="186" y="1111"/>
                </a:lnTo>
                <a:lnTo>
                  <a:pt x="186" y="1111"/>
                </a:lnTo>
                <a:lnTo>
                  <a:pt x="184" y="1164"/>
                </a:lnTo>
                <a:lnTo>
                  <a:pt x="183" y="1211"/>
                </a:lnTo>
                <a:lnTo>
                  <a:pt x="181" y="1230"/>
                </a:lnTo>
                <a:lnTo>
                  <a:pt x="178" y="1249"/>
                </a:lnTo>
                <a:lnTo>
                  <a:pt x="178" y="1249"/>
                </a:lnTo>
                <a:lnTo>
                  <a:pt x="169" y="1294"/>
                </a:lnTo>
                <a:lnTo>
                  <a:pt x="168" y="1307"/>
                </a:lnTo>
                <a:lnTo>
                  <a:pt x="169" y="1310"/>
                </a:lnTo>
                <a:lnTo>
                  <a:pt x="171" y="1313"/>
                </a:lnTo>
                <a:lnTo>
                  <a:pt x="171" y="1313"/>
                </a:lnTo>
                <a:lnTo>
                  <a:pt x="174" y="1318"/>
                </a:lnTo>
                <a:lnTo>
                  <a:pt x="178" y="1325"/>
                </a:lnTo>
                <a:lnTo>
                  <a:pt x="178" y="1332"/>
                </a:lnTo>
                <a:lnTo>
                  <a:pt x="178" y="1335"/>
                </a:lnTo>
                <a:lnTo>
                  <a:pt x="178" y="1335"/>
                </a:lnTo>
                <a:lnTo>
                  <a:pt x="179" y="1365"/>
                </a:lnTo>
                <a:lnTo>
                  <a:pt x="184" y="1430"/>
                </a:lnTo>
                <a:lnTo>
                  <a:pt x="189" y="1501"/>
                </a:lnTo>
                <a:lnTo>
                  <a:pt x="193" y="1553"/>
                </a:lnTo>
                <a:lnTo>
                  <a:pt x="193" y="1553"/>
                </a:lnTo>
                <a:lnTo>
                  <a:pt x="194" y="1583"/>
                </a:lnTo>
                <a:lnTo>
                  <a:pt x="196" y="1606"/>
                </a:lnTo>
                <a:lnTo>
                  <a:pt x="199" y="1626"/>
                </a:lnTo>
                <a:lnTo>
                  <a:pt x="214" y="1639"/>
                </a:lnTo>
                <a:lnTo>
                  <a:pt x="214" y="1639"/>
                </a:lnTo>
                <a:lnTo>
                  <a:pt x="234" y="1710"/>
                </a:lnTo>
                <a:lnTo>
                  <a:pt x="251" y="1769"/>
                </a:lnTo>
                <a:lnTo>
                  <a:pt x="266" y="1813"/>
                </a:lnTo>
                <a:lnTo>
                  <a:pt x="266" y="1813"/>
                </a:lnTo>
                <a:lnTo>
                  <a:pt x="271" y="1833"/>
                </a:lnTo>
                <a:lnTo>
                  <a:pt x="277" y="1860"/>
                </a:lnTo>
                <a:lnTo>
                  <a:pt x="287" y="1923"/>
                </a:lnTo>
                <a:lnTo>
                  <a:pt x="296" y="1979"/>
                </a:lnTo>
                <a:lnTo>
                  <a:pt x="302" y="2009"/>
                </a:lnTo>
                <a:lnTo>
                  <a:pt x="302" y="2009"/>
                </a:lnTo>
                <a:lnTo>
                  <a:pt x="306" y="2038"/>
                </a:lnTo>
                <a:lnTo>
                  <a:pt x="312" y="2087"/>
                </a:lnTo>
                <a:lnTo>
                  <a:pt x="316" y="2141"/>
                </a:lnTo>
                <a:lnTo>
                  <a:pt x="317" y="2159"/>
                </a:lnTo>
                <a:lnTo>
                  <a:pt x="316" y="2169"/>
                </a:lnTo>
                <a:lnTo>
                  <a:pt x="316" y="2169"/>
                </a:lnTo>
                <a:lnTo>
                  <a:pt x="316" y="2180"/>
                </a:lnTo>
                <a:lnTo>
                  <a:pt x="316" y="2202"/>
                </a:lnTo>
                <a:lnTo>
                  <a:pt x="319" y="2262"/>
                </a:lnTo>
                <a:lnTo>
                  <a:pt x="322" y="2325"/>
                </a:lnTo>
                <a:lnTo>
                  <a:pt x="324" y="2365"/>
                </a:lnTo>
                <a:lnTo>
                  <a:pt x="324" y="2365"/>
                </a:lnTo>
                <a:lnTo>
                  <a:pt x="324" y="2376"/>
                </a:lnTo>
                <a:lnTo>
                  <a:pt x="325" y="2395"/>
                </a:lnTo>
                <a:lnTo>
                  <a:pt x="332" y="2439"/>
                </a:lnTo>
                <a:lnTo>
                  <a:pt x="337" y="2483"/>
                </a:lnTo>
                <a:lnTo>
                  <a:pt x="339" y="2499"/>
                </a:lnTo>
                <a:lnTo>
                  <a:pt x="337" y="2509"/>
                </a:lnTo>
                <a:lnTo>
                  <a:pt x="337" y="2509"/>
                </a:lnTo>
                <a:lnTo>
                  <a:pt x="332" y="2526"/>
                </a:lnTo>
                <a:lnTo>
                  <a:pt x="327" y="2547"/>
                </a:lnTo>
                <a:lnTo>
                  <a:pt x="322" y="2569"/>
                </a:lnTo>
                <a:lnTo>
                  <a:pt x="322" y="2581"/>
                </a:lnTo>
                <a:lnTo>
                  <a:pt x="324" y="2589"/>
                </a:lnTo>
                <a:lnTo>
                  <a:pt x="324" y="2589"/>
                </a:lnTo>
                <a:lnTo>
                  <a:pt x="327" y="2597"/>
                </a:lnTo>
                <a:lnTo>
                  <a:pt x="335" y="2604"/>
                </a:lnTo>
                <a:lnTo>
                  <a:pt x="345" y="2612"/>
                </a:lnTo>
                <a:lnTo>
                  <a:pt x="357" y="2617"/>
                </a:lnTo>
                <a:lnTo>
                  <a:pt x="369" y="2622"/>
                </a:lnTo>
                <a:lnTo>
                  <a:pt x="379" y="2625"/>
                </a:lnTo>
                <a:lnTo>
                  <a:pt x="389" y="2627"/>
                </a:lnTo>
                <a:lnTo>
                  <a:pt x="397" y="2625"/>
                </a:lnTo>
                <a:lnTo>
                  <a:pt x="397" y="2625"/>
                </a:lnTo>
                <a:lnTo>
                  <a:pt x="410" y="2615"/>
                </a:lnTo>
                <a:lnTo>
                  <a:pt x="425" y="2601"/>
                </a:lnTo>
                <a:lnTo>
                  <a:pt x="438" y="2584"/>
                </a:lnTo>
                <a:lnTo>
                  <a:pt x="443" y="2576"/>
                </a:lnTo>
                <a:lnTo>
                  <a:pt x="447" y="2567"/>
                </a:lnTo>
                <a:lnTo>
                  <a:pt x="447" y="2567"/>
                </a:lnTo>
                <a:lnTo>
                  <a:pt x="448" y="2559"/>
                </a:lnTo>
                <a:lnTo>
                  <a:pt x="447" y="2549"/>
                </a:lnTo>
                <a:lnTo>
                  <a:pt x="440" y="2526"/>
                </a:lnTo>
                <a:lnTo>
                  <a:pt x="430" y="2503"/>
                </a:lnTo>
                <a:lnTo>
                  <a:pt x="427" y="2491"/>
                </a:lnTo>
                <a:lnTo>
                  <a:pt x="425" y="2479"/>
                </a:lnTo>
                <a:lnTo>
                  <a:pt x="425" y="2479"/>
                </a:lnTo>
                <a:lnTo>
                  <a:pt x="423" y="2459"/>
                </a:lnTo>
                <a:lnTo>
                  <a:pt x="425" y="2439"/>
                </a:lnTo>
                <a:lnTo>
                  <a:pt x="427" y="2415"/>
                </a:lnTo>
                <a:lnTo>
                  <a:pt x="425" y="2386"/>
                </a:lnTo>
                <a:lnTo>
                  <a:pt x="425" y="2386"/>
                </a:lnTo>
                <a:lnTo>
                  <a:pt x="425" y="2370"/>
                </a:lnTo>
                <a:lnTo>
                  <a:pt x="425" y="2350"/>
                </a:lnTo>
                <a:lnTo>
                  <a:pt x="430" y="2312"/>
                </a:lnTo>
                <a:lnTo>
                  <a:pt x="437" y="2268"/>
                </a:lnTo>
                <a:lnTo>
                  <a:pt x="438" y="2248"/>
                </a:lnTo>
                <a:lnTo>
                  <a:pt x="440" y="2227"/>
                </a:lnTo>
                <a:lnTo>
                  <a:pt x="440" y="2227"/>
                </a:lnTo>
                <a:lnTo>
                  <a:pt x="443" y="2109"/>
                </a:lnTo>
                <a:lnTo>
                  <a:pt x="445" y="2056"/>
                </a:lnTo>
                <a:lnTo>
                  <a:pt x="447" y="2031"/>
                </a:lnTo>
                <a:lnTo>
                  <a:pt x="447" y="2031"/>
                </a:lnTo>
                <a:lnTo>
                  <a:pt x="448" y="1981"/>
                </a:lnTo>
                <a:lnTo>
                  <a:pt x="448" y="1876"/>
                </a:lnTo>
                <a:lnTo>
                  <a:pt x="448" y="1764"/>
                </a:lnTo>
                <a:lnTo>
                  <a:pt x="448" y="1722"/>
                </a:lnTo>
                <a:lnTo>
                  <a:pt x="447" y="1697"/>
                </a:lnTo>
                <a:lnTo>
                  <a:pt x="447" y="1697"/>
                </a:lnTo>
                <a:close/>
                <a:moveTo>
                  <a:pt x="679" y="727"/>
                </a:moveTo>
                <a:lnTo>
                  <a:pt x="679" y="727"/>
                </a:lnTo>
                <a:lnTo>
                  <a:pt x="681" y="726"/>
                </a:lnTo>
                <a:lnTo>
                  <a:pt x="681" y="724"/>
                </a:lnTo>
                <a:lnTo>
                  <a:pt x="686" y="726"/>
                </a:lnTo>
                <a:lnTo>
                  <a:pt x="703" y="737"/>
                </a:lnTo>
                <a:lnTo>
                  <a:pt x="746" y="777"/>
                </a:lnTo>
                <a:lnTo>
                  <a:pt x="746" y="777"/>
                </a:lnTo>
                <a:lnTo>
                  <a:pt x="767" y="795"/>
                </a:lnTo>
                <a:lnTo>
                  <a:pt x="789" y="810"/>
                </a:lnTo>
                <a:lnTo>
                  <a:pt x="804" y="822"/>
                </a:lnTo>
                <a:lnTo>
                  <a:pt x="809" y="825"/>
                </a:lnTo>
                <a:lnTo>
                  <a:pt x="811" y="829"/>
                </a:lnTo>
                <a:lnTo>
                  <a:pt x="811" y="829"/>
                </a:lnTo>
                <a:lnTo>
                  <a:pt x="796" y="878"/>
                </a:lnTo>
                <a:lnTo>
                  <a:pt x="782" y="920"/>
                </a:lnTo>
                <a:lnTo>
                  <a:pt x="767" y="958"/>
                </a:lnTo>
                <a:lnTo>
                  <a:pt x="767" y="958"/>
                </a:lnTo>
                <a:lnTo>
                  <a:pt x="757" y="978"/>
                </a:lnTo>
                <a:lnTo>
                  <a:pt x="741" y="1003"/>
                </a:lnTo>
                <a:lnTo>
                  <a:pt x="723" y="1031"/>
                </a:lnTo>
                <a:lnTo>
                  <a:pt x="703" y="1058"/>
                </a:lnTo>
                <a:lnTo>
                  <a:pt x="668" y="1103"/>
                </a:lnTo>
                <a:lnTo>
                  <a:pt x="656" y="1116"/>
                </a:lnTo>
                <a:lnTo>
                  <a:pt x="653" y="1118"/>
                </a:lnTo>
                <a:lnTo>
                  <a:pt x="651" y="1118"/>
                </a:lnTo>
                <a:lnTo>
                  <a:pt x="651" y="1118"/>
                </a:lnTo>
                <a:lnTo>
                  <a:pt x="651" y="1108"/>
                </a:lnTo>
                <a:lnTo>
                  <a:pt x="654" y="1084"/>
                </a:lnTo>
                <a:lnTo>
                  <a:pt x="663" y="1018"/>
                </a:lnTo>
                <a:lnTo>
                  <a:pt x="679" y="900"/>
                </a:lnTo>
                <a:lnTo>
                  <a:pt x="679" y="900"/>
                </a:lnTo>
                <a:lnTo>
                  <a:pt x="681" y="872"/>
                </a:lnTo>
                <a:lnTo>
                  <a:pt x="679" y="835"/>
                </a:lnTo>
                <a:lnTo>
                  <a:pt x="679" y="802"/>
                </a:lnTo>
                <a:lnTo>
                  <a:pt x="679" y="787"/>
                </a:lnTo>
                <a:lnTo>
                  <a:pt x="679" y="777"/>
                </a:lnTo>
                <a:lnTo>
                  <a:pt x="679" y="777"/>
                </a:lnTo>
                <a:lnTo>
                  <a:pt x="681" y="762"/>
                </a:lnTo>
                <a:lnTo>
                  <a:pt x="681" y="749"/>
                </a:lnTo>
                <a:lnTo>
                  <a:pt x="679" y="727"/>
                </a:lnTo>
                <a:lnTo>
                  <a:pt x="679" y="7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/>
          <p:cNvSpPr>
            <a:spLocks noEditPoints="1"/>
          </p:cNvSpPr>
          <p:nvPr/>
        </p:nvSpPr>
        <p:spPr bwMode="auto">
          <a:xfrm>
            <a:off x="4810835" y="2798927"/>
            <a:ext cx="409917" cy="1564745"/>
          </a:xfrm>
          <a:custGeom>
            <a:avLst/>
            <a:gdLst>
              <a:gd name="T0" fmla="*/ 248 w 952"/>
              <a:gd name="T1" fmla="*/ 2341 h 3634"/>
              <a:gd name="T2" fmla="*/ 338 w 952"/>
              <a:gd name="T3" fmla="*/ 2395 h 3634"/>
              <a:gd name="T4" fmla="*/ 416 w 952"/>
              <a:gd name="T5" fmla="*/ 2691 h 3634"/>
              <a:gd name="T6" fmla="*/ 436 w 952"/>
              <a:gd name="T7" fmla="*/ 3158 h 3634"/>
              <a:gd name="T8" fmla="*/ 424 w 952"/>
              <a:gd name="T9" fmla="*/ 3408 h 3634"/>
              <a:gd name="T10" fmla="*/ 392 w 952"/>
              <a:gd name="T11" fmla="*/ 3420 h 3634"/>
              <a:gd name="T12" fmla="*/ 310 w 952"/>
              <a:gd name="T13" fmla="*/ 3468 h 3634"/>
              <a:gd name="T14" fmla="*/ 238 w 952"/>
              <a:gd name="T15" fmla="*/ 3472 h 3634"/>
              <a:gd name="T16" fmla="*/ 168 w 952"/>
              <a:gd name="T17" fmla="*/ 3522 h 3634"/>
              <a:gd name="T18" fmla="*/ 224 w 952"/>
              <a:gd name="T19" fmla="*/ 3592 h 3634"/>
              <a:gd name="T20" fmla="*/ 464 w 952"/>
              <a:gd name="T21" fmla="*/ 3594 h 3634"/>
              <a:gd name="T22" fmla="*/ 538 w 952"/>
              <a:gd name="T23" fmla="*/ 3612 h 3634"/>
              <a:gd name="T24" fmla="*/ 590 w 952"/>
              <a:gd name="T25" fmla="*/ 3630 h 3634"/>
              <a:gd name="T26" fmla="*/ 648 w 952"/>
              <a:gd name="T27" fmla="*/ 3588 h 3634"/>
              <a:gd name="T28" fmla="*/ 736 w 952"/>
              <a:gd name="T29" fmla="*/ 3536 h 3634"/>
              <a:gd name="T30" fmla="*/ 742 w 952"/>
              <a:gd name="T31" fmla="*/ 3434 h 3634"/>
              <a:gd name="T32" fmla="*/ 786 w 952"/>
              <a:gd name="T33" fmla="*/ 3102 h 3634"/>
              <a:gd name="T34" fmla="*/ 830 w 952"/>
              <a:gd name="T35" fmla="*/ 2773 h 3634"/>
              <a:gd name="T36" fmla="*/ 790 w 952"/>
              <a:gd name="T37" fmla="*/ 2439 h 3634"/>
              <a:gd name="T38" fmla="*/ 910 w 952"/>
              <a:gd name="T39" fmla="*/ 2285 h 3634"/>
              <a:gd name="T40" fmla="*/ 914 w 952"/>
              <a:gd name="T41" fmla="*/ 1823 h 3634"/>
              <a:gd name="T42" fmla="*/ 950 w 952"/>
              <a:gd name="T43" fmla="*/ 1589 h 3634"/>
              <a:gd name="T44" fmla="*/ 900 w 952"/>
              <a:gd name="T45" fmla="*/ 1063 h 3634"/>
              <a:gd name="T46" fmla="*/ 898 w 952"/>
              <a:gd name="T47" fmla="*/ 718 h 3634"/>
              <a:gd name="T48" fmla="*/ 810 w 952"/>
              <a:gd name="T49" fmla="*/ 544 h 3634"/>
              <a:gd name="T50" fmla="*/ 736 w 952"/>
              <a:gd name="T51" fmla="*/ 464 h 3634"/>
              <a:gd name="T52" fmla="*/ 720 w 952"/>
              <a:gd name="T53" fmla="*/ 412 h 3634"/>
              <a:gd name="T54" fmla="*/ 726 w 952"/>
              <a:gd name="T55" fmla="*/ 364 h 3634"/>
              <a:gd name="T56" fmla="*/ 720 w 952"/>
              <a:gd name="T57" fmla="*/ 280 h 3634"/>
              <a:gd name="T58" fmla="*/ 726 w 952"/>
              <a:gd name="T59" fmla="*/ 254 h 3634"/>
              <a:gd name="T60" fmla="*/ 616 w 952"/>
              <a:gd name="T61" fmla="*/ 96 h 3634"/>
              <a:gd name="T62" fmla="*/ 462 w 952"/>
              <a:gd name="T63" fmla="*/ 4 h 3634"/>
              <a:gd name="T64" fmla="*/ 378 w 952"/>
              <a:gd name="T65" fmla="*/ 28 h 3634"/>
              <a:gd name="T66" fmla="*/ 224 w 952"/>
              <a:gd name="T67" fmla="*/ 114 h 3634"/>
              <a:gd name="T68" fmla="*/ 170 w 952"/>
              <a:gd name="T69" fmla="*/ 266 h 3634"/>
              <a:gd name="T70" fmla="*/ 200 w 952"/>
              <a:gd name="T71" fmla="*/ 306 h 3634"/>
              <a:gd name="T72" fmla="*/ 216 w 952"/>
              <a:gd name="T73" fmla="*/ 322 h 3634"/>
              <a:gd name="T74" fmla="*/ 244 w 952"/>
              <a:gd name="T75" fmla="*/ 366 h 3634"/>
              <a:gd name="T76" fmla="*/ 244 w 952"/>
              <a:gd name="T77" fmla="*/ 444 h 3634"/>
              <a:gd name="T78" fmla="*/ 194 w 952"/>
              <a:gd name="T79" fmla="*/ 562 h 3634"/>
              <a:gd name="T80" fmla="*/ 182 w 952"/>
              <a:gd name="T81" fmla="*/ 532 h 3634"/>
              <a:gd name="T82" fmla="*/ 214 w 952"/>
              <a:gd name="T83" fmla="*/ 506 h 3634"/>
              <a:gd name="T84" fmla="*/ 154 w 952"/>
              <a:gd name="T85" fmla="*/ 508 h 3634"/>
              <a:gd name="T86" fmla="*/ 104 w 952"/>
              <a:gd name="T87" fmla="*/ 582 h 3634"/>
              <a:gd name="T88" fmla="*/ 92 w 952"/>
              <a:gd name="T89" fmla="*/ 624 h 3634"/>
              <a:gd name="T90" fmla="*/ 60 w 952"/>
              <a:gd name="T91" fmla="*/ 796 h 3634"/>
              <a:gd name="T92" fmla="*/ 32 w 952"/>
              <a:gd name="T93" fmla="*/ 917 h 3634"/>
              <a:gd name="T94" fmla="*/ 8 w 952"/>
              <a:gd name="T95" fmla="*/ 1051 h 3634"/>
              <a:gd name="T96" fmla="*/ 36 w 952"/>
              <a:gd name="T97" fmla="*/ 1233 h 3634"/>
              <a:gd name="T98" fmla="*/ 162 w 952"/>
              <a:gd name="T99" fmla="*/ 1309 h 3634"/>
              <a:gd name="T100" fmla="*/ 224 w 952"/>
              <a:gd name="T101" fmla="*/ 1495 h 3634"/>
              <a:gd name="T102" fmla="*/ 168 w 952"/>
              <a:gd name="T103" fmla="*/ 1623 h 3634"/>
              <a:gd name="T104" fmla="*/ 258 w 952"/>
              <a:gd name="T105" fmla="*/ 1623 h 3634"/>
              <a:gd name="T106" fmla="*/ 264 w 952"/>
              <a:gd name="T107" fmla="*/ 1675 h 3634"/>
              <a:gd name="T108" fmla="*/ 318 w 952"/>
              <a:gd name="T109" fmla="*/ 576 h 3634"/>
              <a:gd name="T110" fmla="*/ 390 w 952"/>
              <a:gd name="T111" fmla="*/ 602 h 3634"/>
              <a:gd name="T112" fmla="*/ 446 w 952"/>
              <a:gd name="T113" fmla="*/ 600 h 3634"/>
              <a:gd name="T114" fmla="*/ 440 w 952"/>
              <a:gd name="T115" fmla="*/ 656 h 3634"/>
              <a:gd name="T116" fmla="*/ 354 w 952"/>
              <a:gd name="T117" fmla="*/ 772 h 3634"/>
              <a:gd name="T118" fmla="*/ 256 w 952"/>
              <a:gd name="T119" fmla="*/ 766 h 3634"/>
              <a:gd name="T120" fmla="*/ 322 w 952"/>
              <a:gd name="T121" fmla="*/ 688 h 3634"/>
              <a:gd name="T122" fmla="*/ 292 w 952"/>
              <a:gd name="T123" fmla="*/ 600 h 3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2" h="3634">
                <a:moveTo>
                  <a:pt x="326" y="1697"/>
                </a:moveTo>
                <a:lnTo>
                  <a:pt x="326" y="1697"/>
                </a:lnTo>
                <a:lnTo>
                  <a:pt x="298" y="1951"/>
                </a:lnTo>
                <a:lnTo>
                  <a:pt x="276" y="2135"/>
                </a:lnTo>
                <a:lnTo>
                  <a:pt x="262" y="2243"/>
                </a:lnTo>
                <a:lnTo>
                  <a:pt x="262" y="2243"/>
                </a:lnTo>
                <a:lnTo>
                  <a:pt x="246" y="2331"/>
                </a:lnTo>
                <a:lnTo>
                  <a:pt x="246" y="2331"/>
                </a:lnTo>
                <a:lnTo>
                  <a:pt x="248" y="2341"/>
                </a:lnTo>
                <a:lnTo>
                  <a:pt x="252" y="2351"/>
                </a:lnTo>
                <a:lnTo>
                  <a:pt x="258" y="2361"/>
                </a:lnTo>
                <a:lnTo>
                  <a:pt x="266" y="2371"/>
                </a:lnTo>
                <a:lnTo>
                  <a:pt x="276" y="2379"/>
                </a:lnTo>
                <a:lnTo>
                  <a:pt x="284" y="2387"/>
                </a:lnTo>
                <a:lnTo>
                  <a:pt x="294" y="2391"/>
                </a:lnTo>
                <a:lnTo>
                  <a:pt x="302" y="2393"/>
                </a:lnTo>
                <a:lnTo>
                  <a:pt x="302" y="2393"/>
                </a:lnTo>
                <a:lnTo>
                  <a:pt x="338" y="2395"/>
                </a:lnTo>
                <a:lnTo>
                  <a:pt x="360" y="2399"/>
                </a:lnTo>
                <a:lnTo>
                  <a:pt x="360" y="2399"/>
                </a:lnTo>
                <a:lnTo>
                  <a:pt x="370" y="2449"/>
                </a:lnTo>
                <a:lnTo>
                  <a:pt x="380" y="2505"/>
                </a:lnTo>
                <a:lnTo>
                  <a:pt x="390" y="2575"/>
                </a:lnTo>
                <a:lnTo>
                  <a:pt x="390" y="2575"/>
                </a:lnTo>
                <a:lnTo>
                  <a:pt x="396" y="2609"/>
                </a:lnTo>
                <a:lnTo>
                  <a:pt x="402" y="2641"/>
                </a:lnTo>
                <a:lnTo>
                  <a:pt x="416" y="2691"/>
                </a:lnTo>
                <a:lnTo>
                  <a:pt x="426" y="2725"/>
                </a:lnTo>
                <a:lnTo>
                  <a:pt x="430" y="2739"/>
                </a:lnTo>
                <a:lnTo>
                  <a:pt x="430" y="2747"/>
                </a:lnTo>
                <a:lnTo>
                  <a:pt x="430" y="2747"/>
                </a:lnTo>
                <a:lnTo>
                  <a:pt x="430" y="2805"/>
                </a:lnTo>
                <a:lnTo>
                  <a:pt x="428" y="2930"/>
                </a:lnTo>
                <a:lnTo>
                  <a:pt x="428" y="2930"/>
                </a:lnTo>
                <a:lnTo>
                  <a:pt x="430" y="3034"/>
                </a:lnTo>
                <a:lnTo>
                  <a:pt x="436" y="3158"/>
                </a:lnTo>
                <a:lnTo>
                  <a:pt x="444" y="3318"/>
                </a:lnTo>
                <a:lnTo>
                  <a:pt x="444" y="3318"/>
                </a:lnTo>
                <a:lnTo>
                  <a:pt x="444" y="3332"/>
                </a:lnTo>
                <a:lnTo>
                  <a:pt x="444" y="3348"/>
                </a:lnTo>
                <a:lnTo>
                  <a:pt x="442" y="3368"/>
                </a:lnTo>
                <a:lnTo>
                  <a:pt x="438" y="3378"/>
                </a:lnTo>
                <a:lnTo>
                  <a:pt x="434" y="3388"/>
                </a:lnTo>
                <a:lnTo>
                  <a:pt x="434" y="3388"/>
                </a:lnTo>
                <a:lnTo>
                  <a:pt x="424" y="3408"/>
                </a:lnTo>
                <a:lnTo>
                  <a:pt x="418" y="3420"/>
                </a:lnTo>
                <a:lnTo>
                  <a:pt x="416" y="3432"/>
                </a:lnTo>
                <a:lnTo>
                  <a:pt x="416" y="3432"/>
                </a:lnTo>
                <a:lnTo>
                  <a:pt x="414" y="3430"/>
                </a:lnTo>
                <a:lnTo>
                  <a:pt x="412" y="3426"/>
                </a:lnTo>
                <a:lnTo>
                  <a:pt x="406" y="3422"/>
                </a:lnTo>
                <a:lnTo>
                  <a:pt x="398" y="3420"/>
                </a:lnTo>
                <a:lnTo>
                  <a:pt x="398" y="3420"/>
                </a:lnTo>
                <a:lnTo>
                  <a:pt x="392" y="3420"/>
                </a:lnTo>
                <a:lnTo>
                  <a:pt x="388" y="3422"/>
                </a:lnTo>
                <a:lnTo>
                  <a:pt x="378" y="3430"/>
                </a:lnTo>
                <a:lnTo>
                  <a:pt x="368" y="3440"/>
                </a:lnTo>
                <a:lnTo>
                  <a:pt x="350" y="3450"/>
                </a:lnTo>
                <a:lnTo>
                  <a:pt x="350" y="3450"/>
                </a:lnTo>
                <a:lnTo>
                  <a:pt x="336" y="3460"/>
                </a:lnTo>
                <a:lnTo>
                  <a:pt x="328" y="3464"/>
                </a:lnTo>
                <a:lnTo>
                  <a:pt x="320" y="3468"/>
                </a:lnTo>
                <a:lnTo>
                  <a:pt x="310" y="3468"/>
                </a:lnTo>
                <a:lnTo>
                  <a:pt x="310" y="3468"/>
                </a:lnTo>
                <a:lnTo>
                  <a:pt x="300" y="3468"/>
                </a:lnTo>
                <a:lnTo>
                  <a:pt x="294" y="3466"/>
                </a:lnTo>
                <a:lnTo>
                  <a:pt x="284" y="3464"/>
                </a:lnTo>
                <a:lnTo>
                  <a:pt x="268" y="3462"/>
                </a:lnTo>
                <a:lnTo>
                  <a:pt x="268" y="3462"/>
                </a:lnTo>
                <a:lnTo>
                  <a:pt x="258" y="3464"/>
                </a:lnTo>
                <a:lnTo>
                  <a:pt x="250" y="3466"/>
                </a:lnTo>
                <a:lnTo>
                  <a:pt x="238" y="3472"/>
                </a:lnTo>
                <a:lnTo>
                  <a:pt x="230" y="3478"/>
                </a:lnTo>
                <a:lnTo>
                  <a:pt x="228" y="3480"/>
                </a:lnTo>
                <a:lnTo>
                  <a:pt x="218" y="3496"/>
                </a:lnTo>
                <a:lnTo>
                  <a:pt x="218" y="3496"/>
                </a:lnTo>
                <a:lnTo>
                  <a:pt x="212" y="3498"/>
                </a:lnTo>
                <a:lnTo>
                  <a:pt x="194" y="3504"/>
                </a:lnTo>
                <a:lnTo>
                  <a:pt x="184" y="3508"/>
                </a:lnTo>
                <a:lnTo>
                  <a:pt x="176" y="3514"/>
                </a:lnTo>
                <a:lnTo>
                  <a:pt x="168" y="3522"/>
                </a:lnTo>
                <a:lnTo>
                  <a:pt x="164" y="3530"/>
                </a:lnTo>
                <a:lnTo>
                  <a:pt x="164" y="3530"/>
                </a:lnTo>
                <a:lnTo>
                  <a:pt x="162" y="3536"/>
                </a:lnTo>
                <a:lnTo>
                  <a:pt x="164" y="3540"/>
                </a:lnTo>
                <a:lnTo>
                  <a:pt x="168" y="3552"/>
                </a:lnTo>
                <a:lnTo>
                  <a:pt x="176" y="3562"/>
                </a:lnTo>
                <a:lnTo>
                  <a:pt x="190" y="3572"/>
                </a:lnTo>
                <a:lnTo>
                  <a:pt x="206" y="3582"/>
                </a:lnTo>
                <a:lnTo>
                  <a:pt x="224" y="3592"/>
                </a:lnTo>
                <a:lnTo>
                  <a:pt x="246" y="3598"/>
                </a:lnTo>
                <a:lnTo>
                  <a:pt x="268" y="3604"/>
                </a:lnTo>
                <a:lnTo>
                  <a:pt x="268" y="3604"/>
                </a:lnTo>
                <a:lnTo>
                  <a:pt x="294" y="3608"/>
                </a:lnTo>
                <a:lnTo>
                  <a:pt x="326" y="3608"/>
                </a:lnTo>
                <a:lnTo>
                  <a:pt x="358" y="3606"/>
                </a:lnTo>
                <a:lnTo>
                  <a:pt x="390" y="3604"/>
                </a:lnTo>
                <a:lnTo>
                  <a:pt x="442" y="3598"/>
                </a:lnTo>
                <a:lnTo>
                  <a:pt x="464" y="3594"/>
                </a:lnTo>
                <a:lnTo>
                  <a:pt x="464" y="3594"/>
                </a:lnTo>
                <a:lnTo>
                  <a:pt x="492" y="3590"/>
                </a:lnTo>
                <a:lnTo>
                  <a:pt x="512" y="3590"/>
                </a:lnTo>
                <a:lnTo>
                  <a:pt x="520" y="3590"/>
                </a:lnTo>
                <a:lnTo>
                  <a:pt x="526" y="3592"/>
                </a:lnTo>
                <a:lnTo>
                  <a:pt x="526" y="3592"/>
                </a:lnTo>
                <a:lnTo>
                  <a:pt x="530" y="3596"/>
                </a:lnTo>
                <a:lnTo>
                  <a:pt x="532" y="3600"/>
                </a:lnTo>
                <a:lnTo>
                  <a:pt x="538" y="3612"/>
                </a:lnTo>
                <a:lnTo>
                  <a:pt x="540" y="3626"/>
                </a:lnTo>
                <a:lnTo>
                  <a:pt x="544" y="3632"/>
                </a:lnTo>
                <a:lnTo>
                  <a:pt x="544" y="3632"/>
                </a:lnTo>
                <a:lnTo>
                  <a:pt x="552" y="3634"/>
                </a:lnTo>
                <a:lnTo>
                  <a:pt x="562" y="3634"/>
                </a:lnTo>
                <a:lnTo>
                  <a:pt x="574" y="3634"/>
                </a:lnTo>
                <a:lnTo>
                  <a:pt x="584" y="3632"/>
                </a:lnTo>
                <a:lnTo>
                  <a:pt x="584" y="3632"/>
                </a:lnTo>
                <a:lnTo>
                  <a:pt x="590" y="3630"/>
                </a:lnTo>
                <a:lnTo>
                  <a:pt x="596" y="3626"/>
                </a:lnTo>
                <a:lnTo>
                  <a:pt x="604" y="3616"/>
                </a:lnTo>
                <a:lnTo>
                  <a:pt x="612" y="3604"/>
                </a:lnTo>
                <a:lnTo>
                  <a:pt x="650" y="3564"/>
                </a:lnTo>
                <a:lnTo>
                  <a:pt x="650" y="3564"/>
                </a:lnTo>
                <a:lnTo>
                  <a:pt x="648" y="3572"/>
                </a:lnTo>
                <a:lnTo>
                  <a:pt x="646" y="3586"/>
                </a:lnTo>
                <a:lnTo>
                  <a:pt x="646" y="3586"/>
                </a:lnTo>
                <a:lnTo>
                  <a:pt x="648" y="3588"/>
                </a:lnTo>
                <a:lnTo>
                  <a:pt x="652" y="3588"/>
                </a:lnTo>
                <a:lnTo>
                  <a:pt x="664" y="3590"/>
                </a:lnTo>
                <a:lnTo>
                  <a:pt x="692" y="3588"/>
                </a:lnTo>
                <a:lnTo>
                  <a:pt x="692" y="3588"/>
                </a:lnTo>
                <a:lnTo>
                  <a:pt x="698" y="3586"/>
                </a:lnTo>
                <a:lnTo>
                  <a:pt x="704" y="3580"/>
                </a:lnTo>
                <a:lnTo>
                  <a:pt x="718" y="3562"/>
                </a:lnTo>
                <a:lnTo>
                  <a:pt x="736" y="3536"/>
                </a:lnTo>
                <a:lnTo>
                  <a:pt x="736" y="3536"/>
                </a:lnTo>
                <a:lnTo>
                  <a:pt x="738" y="3536"/>
                </a:lnTo>
                <a:lnTo>
                  <a:pt x="742" y="3532"/>
                </a:lnTo>
                <a:lnTo>
                  <a:pt x="748" y="3526"/>
                </a:lnTo>
                <a:lnTo>
                  <a:pt x="754" y="3512"/>
                </a:lnTo>
                <a:lnTo>
                  <a:pt x="754" y="3512"/>
                </a:lnTo>
                <a:lnTo>
                  <a:pt x="756" y="3502"/>
                </a:lnTo>
                <a:lnTo>
                  <a:pt x="754" y="3488"/>
                </a:lnTo>
                <a:lnTo>
                  <a:pt x="748" y="3458"/>
                </a:lnTo>
                <a:lnTo>
                  <a:pt x="742" y="3434"/>
                </a:lnTo>
                <a:lnTo>
                  <a:pt x="738" y="3422"/>
                </a:lnTo>
                <a:lnTo>
                  <a:pt x="716" y="3394"/>
                </a:lnTo>
                <a:lnTo>
                  <a:pt x="716" y="3394"/>
                </a:lnTo>
                <a:lnTo>
                  <a:pt x="722" y="3362"/>
                </a:lnTo>
                <a:lnTo>
                  <a:pt x="736" y="3272"/>
                </a:lnTo>
                <a:lnTo>
                  <a:pt x="736" y="3272"/>
                </a:lnTo>
                <a:lnTo>
                  <a:pt x="742" y="3238"/>
                </a:lnTo>
                <a:lnTo>
                  <a:pt x="754" y="3196"/>
                </a:lnTo>
                <a:lnTo>
                  <a:pt x="786" y="3102"/>
                </a:lnTo>
                <a:lnTo>
                  <a:pt x="816" y="3008"/>
                </a:lnTo>
                <a:lnTo>
                  <a:pt x="828" y="2966"/>
                </a:lnTo>
                <a:lnTo>
                  <a:pt x="836" y="2934"/>
                </a:lnTo>
                <a:lnTo>
                  <a:pt x="836" y="2934"/>
                </a:lnTo>
                <a:lnTo>
                  <a:pt x="838" y="2918"/>
                </a:lnTo>
                <a:lnTo>
                  <a:pt x="840" y="2900"/>
                </a:lnTo>
                <a:lnTo>
                  <a:pt x="838" y="2860"/>
                </a:lnTo>
                <a:lnTo>
                  <a:pt x="836" y="2817"/>
                </a:lnTo>
                <a:lnTo>
                  <a:pt x="830" y="2773"/>
                </a:lnTo>
                <a:lnTo>
                  <a:pt x="816" y="2691"/>
                </a:lnTo>
                <a:lnTo>
                  <a:pt x="806" y="2643"/>
                </a:lnTo>
                <a:lnTo>
                  <a:pt x="806" y="2643"/>
                </a:lnTo>
                <a:lnTo>
                  <a:pt x="802" y="2609"/>
                </a:lnTo>
                <a:lnTo>
                  <a:pt x="798" y="2567"/>
                </a:lnTo>
                <a:lnTo>
                  <a:pt x="790" y="2483"/>
                </a:lnTo>
                <a:lnTo>
                  <a:pt x="790" y="2483"/>
                </a:lnTo>
                <a:lnTo>
                  <a:pt x="790" y="2461"/>
                </a:lnTo>
                <a:lnTo>
                  <a:pt x="790" y="2439"/>
                </a:lnTo>
                <a:lnTo>
                  <a:pt x="794" y="2391"/>
                </a:lnTo>
                <a:lnTo>
                  <a:pt x="800" y="2335"/>
                </a:lnTo>
                <a:lnTo>
                  <a:pt x="800" y="2335"/>
                </a:lnTo>
                <a:lnTo>
                  <a:pt x="830" y="2319"/>
                </a:lnTo>
                <a:lnTo>
                  <a:pt x="854" y="2309"/>
                </a:lnTo>
                <a:lnTo>
                  <a:pt x="876" y="2301"/>
                </a:lnTo>
                <a:lnTo>
                  <a:pt x="876" y="2301"/>
                </a:lnTo>
                <a:lnTo>
                  <a:pt x="894" y="2295"/>
                </a:lnTo>
                <a:lnTo>
                  <a:pt x="910" y="2285"/>
                </a:lnTo>
                <a:lnTo>
                  <a:pt x="922" y="2275"/>
                </a:lnTo>
                <a:lnTo>
                  <a:pt x="924" y="2271"/>
                </a:lnTo>
                <a:lnTo>
                  <a:pt x="926" y="2267"/>
                </a:lnTo>
                <a:lnTo>
                  <a:pt x="926" y="2267"/>
                </a:lnTo>
                <a:lnTo>
                  <a:pt x="926" y="2183"/>
                </a:lnTo>
                <a:lnTo>
                  <a:pt x="926" y="2107"/>
                </a:lnTo>
                <a:lnTo>
                  <a:pt x="926" y="2107"/>
                </a:lnTo>
                <a:lnTo>
                  <a:pt x="922" y="1997"/>
                </a:lnTo>
                <a:lnTo>
                  <a:pt x="914" y="1823"/>
                </a:lnTo>
                <a:lnTo>
                  <a:pt x="914" y="1823"/>
                </a:lnTo>
                <a:lnTo>
                  <a:pt x="910" y="1763"/>
                </a:lnTo>
                <a:lnTo>
                  <a:pt x="904" y="1713"/>
                </a:lnTo>
                <a:lnTo>
                  <a:pt x="898" y="1667"/>
                </a:lnTo>
                <a:lnTo>
                  <a:pt x="892" y="1645"/>
                </a:lnTo>
                <a:lnTo>
                  <a:pt x="892" y="1645"/>
                </a:lnTo>
                <a:lnTo>
                  <a:pt x="918" y="1621"/>
                </a:lnTo>
                <a:lnTo>
                  <a:pt x="938" y="1603"/>
                </a:lnTo>
                <a:lnTo>
                  <a:pt x="950" y="1589"/>
                </a:lnTo>
                <a:lnTo>
                  <a:pt x="950" y="1589"/>
                </a:lnTo>
                <a:lnTo>
                  <a:pt x="952" y="1581"/>
                </a:lnTo>
                <a:lnTo>
                  <a:pt x="952" y="1563"/>
                </a:lnTo>
                <a:lnTo>
                  <a:pt x="948" y="1511"/>
                </a:lnTo>
                <a:lnTo>
                  <a:pt x="938" y="1443"/>
                </a:lnTo>
                <a:lnTo>
                  <a:pt x="938" y="1443"/>
                </a:lnTo>
                <a:lnTo>
                  <a:pt x="920" y="1281"/>
                </a:lnTo>
                <a:lnTo>
                  <a:pt x="906" y="1135"/>
                </a:lnTo>
                <a:lnTo>
                  <a:pt x="900" y="1063"/>
                </a:lnTo>
                <a:lnTo>
                  <a:pt x="896" y="999"/>
                </a:lnTo>
                <a:lnTo>
                  <a:pt x="896" y="999"/>
                </a:lnTo>
                <a:lnTo>
                  <a:pt x="894" y="943"/>
                </a:lnTo>
                <a:lnTo>
                  <a:pt x="894" y="895"/>
                </a:lnTo>
                <a:lnTo>
                  <a:pt x="896" y="818"/>
                </a:lnTo>
                <a:lnTo>
                  <a:pt x="898" y="762"/>
                </a:lnTo>
                <a:lnTo>
                  <a:pt x="900" y="738"/>
                </a:lnTo>
                <a:lnTo>
                  <a:pt x="898" y="718"/>
                </a:lnTo>
                <a:lnTo>
                  <a:pt x="898" y="718"/>
                </a:lnTo>
                <a:lnTo>
                  <a:pt x="896" y="706"/>
                </a:lnTo>
                <a:lnTo>
                  <a:pt x="894" y="696"/>
                </a:lnTo>
                <a:lnTo>
                  <a:pt x="882" y="670"/>
                </a:lnTo>
                <a:lnTo>
                  <a:pt x="868" y="644"/>
                </a:lnTo>
                <a:lnTo>
                  <a:pt x="850" y="620"/>
                </a:lnTo>
                <a:lnTo>
                  <a:pt x="820" y="578"/>
                </a:lnTo>
                <a:lnTo>
                  <a:pt x="806" y="560"/>
                </a:lnTo>
                <a:lnTo>
                  <a:pt x="810" y="544"/>
                </a:lnTo>
                <a:lnTo>
                  <a:pt x="810" y="544"/>
                </a:lnTo>
                <a:lnTo>
                  <a:pt x="806" y="532"/>
                </a:lnTo>
                <a:lnTo>
                  <a:pt x="796" y="504"/>
                </a:lnTo>
                <a:lnTo>
                  <a:pt x="784" y="476"/>
                </a:lnTo>
                <a:lnTo>
                  <a:pt x="778" y="466"/>
                </a:lnTo>
                <a:lnTo>
                  <a:pt x="776" y="464"/>
                </a:lnTo>
                <a:lnTo>
                  <a:pt x="772" y="462"/>
                </a:lnTo>
                <a:lnTo>
                  <a:pt x="772" y="462"/>
                </a:lnTo>
                <a:lnTo>
                  <a:pt x="756" y="462"/>
                </a:lnTo>
                <a:lnTo>
                  <a:pt x="736" y="464"/>
                </a:lnTo>
                <a:lnTo>
                  <a:pt x="710" y="468"/>
                </a:lnTo>
                <a:lnTo>
                  <a:pt x="704" y="434"/>
                </a:lnTo>
                <a:lnTo>
                  <a:pt x="704" y="434"/>
                </a:lnTo>
                <a:lnTo>
                  <a:pt x="706" y="424"/>
                </a:lnTo>
                <a:lnTo>
                  <a:pt x="710" y="416"/>
                </a:lnTo>
                <a:lnTo>
                  <a:pt x="714" y="414"/>
                </a:lnTo>
                <a:lnTo>
                  <a:pt x="716" y="412"/>
                </a:lnTo>
                <a:lnTo>
                  <a:pt x="716" y="412"/>
                </a:lnTo>
                <a:lnTo>
                  <a:pt x="720" y="412"/>
                </a:lnTo>
                <a:lnTo>
                  <a:pt x="722" y="408"/>
                </a:lnTo>
                <a:lnTo>
                  <a:pt x="724" y="398"/>
                </a:lnTo>
                <a:lnTo>
                  <a:pt x="724" y="384"/>
                </a:lnTo>
                <a:lnTo>
                  <a:pt x="724" y="384"/>
                </a:lnTo>
                <a:lnTo>
                  <a:pt x="720" y="374"/>
                </a:lnTo>
                <a:lnTo>
                  <a:pt x="722" y="368"/>
                </a:lnTo>
                <a:lnTo>
                  <a:pt x="724" y="364"/>
                </a:lnTo>
                <a:lnTo>
                  <a:pt x="726" y="364"/>
                </a:lnTo>
                <a:lnTo>
                  <a:pt x="726" y="364"/>
                </a:lnTo>
                <a:lnTo>
                  <a:pt x="728" y="360"/>
                </a:lnTo>
                <a:lnTo>
                  <a:pt x="730" y="354"/>
                </a:lnTo>
                <a:lnTo>
                  <a:pt x="726" y="336"/>
                </a:lnTo>
                <a:lnTo>
                  <a:pt x="720" y="312"/>
                </a:lnTo>
                <a:lnTo>
                  <a:pt x="720" y="312"/>
                </a:lnTo>
                <a:lnTo>
                  <a:pt x="716" y="296"/>
                </a:lnTo>
                <a:lnTo>
                  <a:pt x="716" y="284"/>
                </a:lnTo>
                <a:lnTo>
                  <a:pt x="718" y="282"/>
                </a:lnTo>
                <a:lnTo>
                  <a:pt x="720" y="280"/>
                </a:lnTo>
                <a:lnTo>
                  <a:pt x="720" y="280"/>
                </a:lnTo>
                <a:lnTo>
                  <a:pt x="722" y="280"/>
                </a:lnTo>
                <a:lnTo>
                  <a:pt x="722" y="278"/>
                </a:lnTo>
                <a:lnTo>
                  <a:pt x="722" y="270"/>
                </a:lnTo>
                <a:lnTo>
                  <a:pt x="720" y="260"/>
                </a:lnTo>
                <a:lnTo>
                  <a:pt x="720" y="258"/>
                </a:lnTo>
                <a:lnTo>
                  <a:pt x="724" y="256"/>
                </a:lnTo>
                <a:lnTo>
                  <a:pt x="724" y="256"/>
                </a:lnTo>
                <a:lnTo>
                  <a:pt x="726" y="254"/>
                </a:lnTo>
                <a:lnTo>
                  <a:pt x="726" y="250"/>
                </a:lnTo>
                <a:lnTo>
                  <a:pt x="720" y="238"/>
                </a:lnTo>
                <a:lnTo>
                  <a:pt x="710" y="222"/>
                </a:lnTo>
                <a:lnTo>
                  <a:pt x="664" y="194"/>
                </a:lnTo>
                <a:lnTo>
                  <a:pt x="664" y="194"/>
                </a:lnTo>
                <a:lnTo>
                  <a:pt x="660" y="178"/>
                </a:lnTo>
                <a:lnTo>
                  <a:pt x="642" y="142"/>
                </a:lnTo>
                <a:lnTo>
                  <a:pt x="630" y="120"/>
                </a:lnTo>
                <a:lnTo>
                  <a:pt x="616" y="96"/>
                </a:lnTo>
                <a:lnTo>
                  <a:pt x="600" y="76"/>
                </a:lnTo>
                <a:lnTo>
                  <a:pt x="582" y="58"/>
                </a:lnTo>
                <a:lnTo>
                  <a:pt x="582" y="58"/>
                </a:lnTo>
                <a:lnTo>
                  <a:pt x="562" y="44"/>
                </a:lnTo>
                <a:lnTo>
                  <a:pt x="540" y="32"/>
                </a:lnTo>
                <a:lnTo>
                  <a:pt x="520" y="22"/>
                </a:lnTo>
                <a:lnTo>
                  <a:pt x="500" y="14"/>
                </a:lnTo>
                <a:lnTo>
                  <a:pt x="480" y="8"/>
                </a:lnTo>
                <a:lnTo>
                  <a:pt x="462" y="4"/>
                </a:lnTo>
                <a:lnTo>
                  <a:pt x="446" y="2"/>
                </a:lnTo>
                <a:lnTo>
                  <a:pt x="434" y="0"/>
                </a:lnTo>
                <a:lnTo>
                  <a:pt x="434" y="0"/>
                </a:lnTo>
                <a:lnTo>
                  <a:pt x="424" y="2"/>
                </a:lnTo>
                <a:lnTo>
                  <a:pt x="412" y="4"/>
                </a:lnTo>
                <a:lnTo>
                  <a:pt x="404" y="10"/>
                </a:lnTo>
                <a:lnTo>
                  <a:pt x="396" y="14"/>
                </a:lnTo>
                <a:lnTo>
                  <a:pt x="384" y="24"/>
                </a:lnTo>
                <a:lnTo>
                  <a:pt x="378" y="28"/>
                </a:lnTo>
                <a:lnTo>
                  <a:pt x="378" y="28"/>
                </a:lnTo>
                <a:lnTo>
                  <a:pt x="360" y="34"/>
                </a:lnTo>
                <a:lnTo>
                  <a:pt x="314" y="54"/>
                </a:lnTo>
                <a:lnTo>
                  <a:pt x="288" y="66"/>
                </a:lnTo>
                <a:lnTo>
                  <a:pt x="262" y="82"/>
                </a:lnTo>
                <a:lnTo>
                  <a:pt x="240" y="98"/>
                </a:lnTo>
                <a:lnTo>
                  <a:pt x="232" y="106"/>
                </a:lnTo>
                <a:lnTo>
                  <a:pt x="224" y="114"/>
                </a:lnTo>
                <a:lnTo>
                  <a:pt x="224" y="114"/>
                </a:lnTo>
                <a:lnTo>
                  <a:pt x="202" y="144"/>
                </a:lnTo>
                <a:lnTo>
                  <a:pt x="194" y="158"/>
                </a:lnTo>
                <a:lnTo>
                  <a:pt x="184" y="170"/>
                </a:lnTo>
                <a:lnTo>
                  <a:pt x="178" y="184"/>
                </a:lnTo>
                <a:lnTo>
                  <a:pt x="174" y="200"/>
                </a:lnTo>
                <a:lnTo>
                  <a:pt x="170" y="220"/>
                </a:lnTo>
                <a:lnTo>
                  <a:pt x="170" y="244"/>
                </a:lnTo>
                <a:lnTo>
                  <a:pt x="170" y="244"/>
                </a:lnTo>
                <a:lnTo>
                  <a:pt x="170" y="266"/>
                </a:lnTo>
                <a:lnTo>
                  <a:pt x="174" y="286"/>
                </a:lnTo>
                <a:lnTo>
                  <a:pt x="178" y="300"/>
                </a:lnTo>
                <a:lnTo>
                  <a:pt x="182" y="310"/>
                </a:lnTo>
                <a:lnTo>
                  <a:pt x="186" y="318"/>
                </a:lnTo>
                <a:lnTo>
                  <a:pt x="190" y="324"/>
                </a:lnTo>
                <a:lnTo>
                  <a:pt x="194" y="326"/>
                </a:lnTo>
                <a:lnTo>
                  <a:pt x="194" y="326"/>
                </a:lnTo>
                <a:lnTo>
                  <a:pt x="198" y="312"/>
                </a:lnTo>
                <a:lnTo>
                  <a:pt x="200" y="306"/>
                </a:lnTo>
                <a:lnTo>
                  <a:pt x="202" y="304"/>
                </a:lnTo>
                <a:lnTo>
                  <a:pt x="204" y="304"/>
                </a:lnTo>
                <a:lnTo>
                  <a:pt x="204" y="304"/>
                </a:lnTo>
                <a:lnTo>
                  <a:pt x="204" y="308"/>
                </a:lnTo>
                <a:lnTo>
                  <a:pt x="206" y="308"/>
                </a:lnTo>
                <a:lnTo>
                  <a:pt x="208" y="308"/>
                </a:lnTo>
                <a:lnTo>
                  <a:pt x="212" y="318"/>
                </a:lnTo>
                <a:lnTo>
                  <a:pt x="212" y="318"/>
                </a:lnTo>
                <a:lnTo>
                  <a:pt x="216" y="322"/>
                </a:lnTo>
                <a:lnTo>
                  <a:pt x="220" y="326"/>
                </a:lnTo>
                <a:lnTo>
                  <a:pt x="226" y="328"/>
                </a:lnTo>
                <a:lnTo>
                  <a:pt x="230" y="328"/>
                </a:lnTo>
                <a:lnTo>
                  <a:pt x="232" y="330"/>
                </a:lnTo>
                <a:lnTo>
                  <a:pt x="234" y="332"/>
                </a:lnTo>
                <a:lnTo>
                  <a:pt x="234" y="332"/>
                </a:lnTo>
                <a:lnTo>
                  <a:pt x="240" y="354"/>
                </a:lnTo>
                <a:lnTo>
                  <a:pt x="244" y="366"/>
                </a:lnTo>
                <a:lnTo>
                  <a:pt x="244" y="366"/>
                </a:lnTo>
                <a:lnTo>
                  <a:pt x="242" y="378"/>
                </a:lnTo>
                <a:lnTo>
                  <a:pt x="244" y="400"/>
                </a:lnTo>
                <a:lnTo>
                  <a:pt x="244" y="400"/>
                </a:lnTo>
                <a:lnTo>
                  <a:pt x="242" y="412"/>
                </a:lnTo>
                <a:lnTo>
                  <a:pt x="240" y="424"/>
                </a:lnTo>
                <a:lnTo>
                  <a:pt x="240" y="436"/>
                </a:lnTo>
                <a:lnTo>
                  <a:pt x="242" y="440"/>
                </a:lnTo>
                <a:lnTo>
                  <a:pt x="244" y="444"/>
                </a:lnTo>
                <a:lnTo>
                  <a:pt x="244" y="444"/>
                </a:lnTo>
                <a:lnTo>
                  <a:pt x="256" y="454"/>
                </a:lnTo>
                <a:lnTo>
                  <a:pt x="262" y="458"/>
                </a:lnTo>
                <a:lnTo>
                  <a:pt x="264" y="492"/>
                </a:lnTo>
                <a:lnTo>
                  <a:pt x="264" y="492"/>
                </a:lnTo>
                <a:lnTo>
                  <a:pt x="260" y="498"/>
                </a:lnTo>
                <a:lnTo>
                  <a:pt x="252" y="508"/>
                </a:lnTo>
                <a:lnTo>
                  <a:pt x="252" y="508"/>
                </a:lnTo>
                <a:lnTo>
                  <a:pt x="216" y="542"/>
                </a:lnTo>
                <a:lnTo>
                  <a:pt x="194" y="562"/>
                </a:lnTo>
                <a:lnTo>
                  <a:pt x="186" y="568"/>
                </a:lnTo>
                <a:lnTo>
                  <a:pt x="182" y="570"/>
                </a:lnTo>
                <a:lnTo>
                  <a:pt x="182" y="570"/>
                </a:lnTo>
                <a:lnTo>
                  <a:pt x="180" y="568"/>
                </a:lnTo>
                <a:lnTo>
                  <a:pt x="178" y="564"/>
                </a:lnTo>
                <a:lnTo>
                  <a:pt x="176" y="556"/>
                </a:lnTo>
                <a:lnTo>
                  <a:pt x="172" y="542"/>
                </a:lnTo>
                <a:lnTo>
                  <a:pt x="182" y="532"/>
                </a:lnTo>
                <a:lnTo>
                  <a:pt x="182" y="532"/>
                </a:lnTo>
                <a:lnTo>
                  <a:pt x="186" y="532"/>
                </a:lnTo>
                <a:lnTo>
                  <a:pt x="196" y="532"/>
                </a:lnTo>
                <a:lnTo>
                  <a:pt x="200" y="530"/>
                </a:lnTo>
                <a:lnTo>
                  <a:pt x="206" y="526"/>
                </a:lnTo>
                <a:lnTo>
                  <a:pt x="210" y="522"/>
                </a:lnTo>
                <a:lnTo>
                  <a:pt x="212" y="518"/>
                </a:lnTo>
                <a:lnTo>
                  <a:pt x="212" y="518"/>
                </a:lnTo>
                <a:lnTo>
                  <a:pt x="214" y="512"/>
                </a:lnTo>
                <a:lnTo>
                  <a:pt x="214" y="506"/>
                </a:lnTo>
                <a:lnTo>
                  <a:pt x="212" y="502"/>
                </a:lnTo>
                <a:lnTo>
                  <a:pt x="210" y="500"/>
                </a:lnTo>
                <a:lnTo>
                  <a:pt x="204" y="496"/>
                </a:lnTo>
                <a:lnTo>
                  <a:pt x="198" y="496"/>
                </a:lnTo>
                <a:lnTo>
                  <a:pt x="198" y="496"/>
                </a:lnTo>
                <a:lnTo>
                  <a:pt x="182" y="500"/>
                </a:lnTo>
                <a:lnTo>
                  <a:pt x="164" y="504"/>
                </a:lnTo>
                <a:lnTo>
                  <a:pt x="164" y="504"/>
                </a:lnTo>
                <a:lnTo>
                  <a:pt x="154" y="508"/>
                </a:lnTo>
                <a:lnTo>
                  <a:pt x="144" y="518"/>
                </a:lnTo>
                <a:lnTo>
                  <a:pt x="134" y="526"/>
                </a:lnTo>
                <a:lnTo>
                  <a:pt x="130" y="532"/>
                </a:lnTo>
                <a:lnTo>
                  <a:pt x="130" y="532"/>
                </a:lnTo>
                <a:lnTo>
                  <a:pt x="124" y="554"/>
                </a:lnTo>
                <a:lnTo>
                  <a:pt x="124" y="554"/>
                </a:lnTo>
                <a:lnTo>
                  <a:pt x="116" y="562"/>
                </a:lnTo>
                <a:lnTo>
                  <a:pt x="110" y="570"/>
                </a:lnTo>
                <a:lnTo>
                  <a:pt x="104" y="582"/>
                </a:lnTo>
                <a:lnTo>
                  <a:pt x="104" y="582"/>
                </a:lnTo>
                <a:lnTo>
                  <a:pt x="102" y="600"/>
                </a:lnTo>
                <a:lnTo>
                  <a:pt x="102" y="606"/>
                </a:lnTo>
                <a:lnTo>
                  <a:pt x="102" y="606"/>
                </a:lnTo>
                <a:lnTo>
                  <a:pt x="100" y="606"/>
                </a:lnTo>
                <a:lnTo>
                  <a:pt x="98" y="608"/>
                </a:lnTo>
                <a:lnTo>
                  <a:pt x="96" y="614"/>
                </a:lnTo>
                <a:lnTo>
                  <a:pt x="92" y="624"/>
                </a:lnTo>
                <a:lnTo>
                  <a:pt x="92" y="624"/>
                </a:lnTo>
                <a:lnTo>
                  <a:pt x="88" y="656"/>
                </a:lnTo>
                <a:lnTo>
                  <a:pt x="86" y="672"/>
                </a:lnTo>
                <a:lnTo>
                  <a:pt x="90" y="764"/>
                </a:lnTo>
                <a:lnTo>
                  <a:pt x="90" y="764"/>
                </a:lnTo>
                <a:lnTo>
                  <a:pt x="78" y="774"/>
                </a:lnTo>
                <a:lnTo>
                  <a:pt x="68" y="784"/>
                </a:lnTo>
                <a:lnTo>
                  <a:pt x="62" y="790"/>
                </a:lnTo>
                <a:lnTo>
                  <a:pt x="62" y="790"/>
                </a:lnTo>
                <a:lnTo>
                  <a:pt x="60" y="796"/>
                </a:lnTo>
                <a:lnTo>
                  <a:pt x="60" y="806"/>
                </a:lnTo>
                <a:lnTo>
                  <a:pt x="58" y="833"/>
                </a:lnTo>
                <a:lnTo>
                  <a:pt x="58" y="869"/>
                </a:lnTo>
                <a:lnTo>
                  <a:pt x="58" y="869"/>
                </a:lnTo>
                <a:lnTo>
                  <a:pt x="46" y="887"/>
                </a:lnTo>
                <a:lnTo>
                  <a:pt x="36" y="903"/>
                </a:lnTo>
                <a:lnTo>
                  <a:pt x="32" y="911"/>
                </a:lnTo>
                <a:lnTo>
                  <a:pt x="32" y="917"/>
                </a:lnTo>
                <a:lnTo>
                  <a:pt x="32" y="917"/>
                </a:lnTo>
                <a:lnTo>
                  <a:pt x="28" y="937"/>
                </a:lnTo>
                <a:lnTo>
                  <a:pt x="24" y="959"/>
                </a:lnTo>
                <a:lnTo>
                  <a:pt x="24" y="959"/>
                </a:lnTo>
                <a:lnTo>
                  <a:pt x="24" y="969"/>
                </a:lnTo>
                <a:lnTo>
                  <a:pt x="24" y="979"/>
                </a:lnTo>
                <a:lnTo>
                  <a:pt x="24" y="989"/>
                </a:lnTo>
                <a:lnTo>
                  <a:pt x="22" y="1003"/>
                </a:lnTo>
                <a:lnTo>
                  <a:pt x="22" y="1003"/>
                </a:lnTo>
                <a:lnTo>
                  <a:pt x="8" y="1051"/>
                </a:lnTo>
                <a:lnTo>
                  <a:pt x="2" y="1079"/>
                </a:lnTo>
                <a:lnTo>
                  <a:pt x="0" y="1107"/>
                </a:lnTo>
                <a:lnTo>
                  <a:pt x="0" y="1107"/>
                </a:lnTo>
                <a:lnTo>
                  <a:pt x="2" y="1121"/>
                </a:lnTo>
                <a:lnTo>
                  <a:pt x="4" y="1139"/>
                </a:lnTo>
                <a:lnTo>
                  <a:pt x="14" y="1177"/>
                </a:lnTo>
                <a:lnTo>
                  <a:pt x="20" y="1197"/>
                </a:lnTo>
                <a:lnTo>
                  <a:pt x="28" y="1217"/>
                </a:lnTo>
                <a:lnTo>
                  <a:pt x="36" y="1233"/>
                </a:lnTo>
                <a:lnTo>
                  <a:pt x="44" y="1245"/>
                </a:lnTo>
                <a:lnTo>
                  <a:pt x="44" y="1245"/>
                </a:lnTo>
                <a:lnTo>
                  <a:pt x="60" y="1263"/>
                </a:lnTo>
                <a:lnTo>
                  <a:pt x="74" y="1279"/>
                </a:lnTo>
                <a:lnTo>
                  <a:pt x="102" y="1301"/>
                </a:lnTo>
                <a:lnTo>
                  <a:pt x="102" y="1301"/>
                </a:lnTo>
                <a:lnTo>
                  <a:pt x="112" y="1305"/>
                </a:lnTo>
                <a:lnTo>
                  <a:pt x="126" y="1307"/>
                </a:lnTo>
                <a:lnTo>
                  <a:pt x="162" y="1309"/>
                </a:lnTo>
                <a:lnTo>
                  <a:pt x="212" y="1307"/>
                </a:lnTo>
                <a:lnTo>
                  <a:pt x="240" y="1295"/>
                </a:lnTo>
                <a:lnTo>
                  <a:pt x="240" y="1295"/>
                </a:lnTo>
                <a:lnTo>
                  <a:pt x="240" y="1335"/>
                </a:lnTo>
                <a:lnTo>
                  <a:pt x="236" y="1375"/>
                </a:lnTo>
                <a:lnTo>
                  <a:pt x="230" y="1423"/>
                </a:lnTo>
                <a:lnTo>
                  <a:pt x="230" y="1423"/>
                </a:lnTo>
                <a:lnTo>
                  <a:pt x="226" y="1465"/>
                </a:lnTo>
                <a:lnTo>
                  <a:pt x="224" y="1495"/>
                </a:lnTo>
                <a:lnTo>
                  <a:pt x="220" y="1519"/>
                </a:lnTo>
                <a:lnTo>
                  <a:pt x="216" y="1529"/>
                </a:lnTo>
                <a:lnTo>
                  <a:pt x="210" y="1541"/>
                </a:lnTo>
                <a:lnTo>
                  <a:pt x="210" y="1541"/>
                </a:lnTo>
                <a:lnTo>
                  <a:pt x="178" y="1591"/>
                </a:lnTo>
                <a:lnTo>
                  <a:pt x="172" y="1603"/>
                </a:lnTo>
                <a:lnTo>
                  <a:pt x="168" y="1613"/>
                </a:lnTo>
                <a:lnTo>
                  <a:pt x="166" y="1619"/>
                </a:lnTo>
                <a:lnTo>
                  <a:pt x="168" y="1623"/>
                </a:lnTo>
                <a:lnTo>
                  <a:pt x="170" y="1623"/>
                </a:lnTo>
                <a:lnTo>
                  <a:pt x="170" y="1623"/>
                </a:lnTo>
                <a:lnTo>
                  <a:pt x="176" y="1625"/>
                </a:lnTo>
                <a:lnTo>
                  <a:pt x="188" y="1625"/>
                </a:lnTo>
                <a:lnTo>
                  <a:pt x="218" y="1623"/>
                </a:lnTo>
                <a:lnTo>
                  <a:pt x="246" y="1621"/>
                </a:lnTo>
                <a:lnTo>
                  <a:pt x="254" y="1621"/>
                </a:lnTo>
                <a:lnTo>
                  <a:pt x="258" y="1623"/>
                </a:lnTo>
                <a:lnTo>
                  <a:pt x="258" y="1623"/>
                </a:lnTo>
                <a:lnTo>
                  <a:pt x="260" y="1627"/>
                </a:lnTo>
                <a:lnTo>
                  <a:pt x="258" y="1635"/>
                </a:lnTo>
                <a:lnTo>
                  <a:pt x="256" y="1649"/>
                </a:lnTo>
                <a:lnTo>
                  <a:pt x="252" y="1665"/>
                </a:lnTo>
                <a:lnTo>
                  <a:pt x="252" y="1669"/>
                </a:lnTo>
                <a:lnTo>
                  <a:pt x="252" y="1673"/>
                </a:lnTo>
                <a:lnTo>
                  <a:pt x="252" y="1673"/>
                </a:lnTo>
                <a:lnTo>
                  <a:pt x="256" y="1675"/>
                </a:lnTo>
                <a:lnTo>
                  <a:pt x="264" y="1675"/>
                </a:lnTo>
                <a:lnTo>
                  <a:pt x="284" y="1677"/>
                </a:lnTo>
                <a:lnTo>
                  <a:pt x="314" y="1677"/>
                </a:lnTo>
                <a:lnTo>
                  <a:pt x="324" y="1685"/>
                </a:lnTo>
                <a:lnTo>
                  <a:pt x="324" y="1685"/>
                </a:lnTo>
                <a:lnTo>
                  <a:pt x="326" y="1689"/>
                </a:lnTo>
                <a:lnTo>
                  <a:pt x="326" y="1693"/>
                </a:lnTo>
                <a:lnTo>
                  <a:pt x="326" y="1697"/>
                </a:lnTo>
                <a:lnTo>
                  <a:pt x="326" y="1697"/>
                </a:lnTo>
                <a:close/>
                <a:moveTo>
                  <a:pt x="318" y="576"/>
                </a:moveTo>
                <a:lnTo>
                  <a:pt x="330" y="588"/>
                </a:lnTo>
                <a:lnTo>
                  <a:pt x="330" y="588"/>
                </a:lnTo>
                <a:lnTo>
                  <a:pt x="332" y="590"/>
                </a:lnTo>
                <a:lnTo>
                  <a:pt x="338" y="596"/>
                </a:lnTo>
                <a:lnTo>
                  <a:pt x="348" y="602"/>
                </a:lnTo>
                <a:lnTo>
                  <a:pt x="366" y="606"/>
                </a:lnTo>
                <a:lnTo>
                  <a:pt x="366" y="606"/>
                </a:lnTo>
                <a:lnTo>
                  <a:pt x="378" y="606"/>
                </a:lnTo>
                <a:lnTo>
                  <a:pt x="390" y="602"/>
                </a:lnTo>
                <a:lnTo>
                  <a:pt x="402" y="596"/>
                </a:lnTo>
                <a:lnTo>
                  <a:pt x="414" y="586"/>
                </a:lnTo>
                <a:lnTo>
                  <a:pt x="432" y="570"/>
                </a:lnTo>
                <a:lnTo>
                  <a:pt x="440" y="564"/>
                </a:lnTo>
                <a:lnTo>
                  <a:pt x="440" y="564"/>
                </a:lnTo>
                <a:lnTo>
                  <a:pt x="444" y="580"/>
                </a:lnTo>
                <a:lnTo>
                  <a:pt x="446" y="592"/>
                </a:lnTo>
                <a:lnTo>
                  <a:pt x="446" y="600"/>
                </a:lnTo>
                <a:lnTo>
                  <a:pt x="446" y="600"/>
                </a:lnTo>
                <a:lnTo>
                  <a:pt x="446" y="604"/>
                </a:lnTo>
                <a:lnTo>
                  <a:pt x="448" y="606"/>
                </a:lnTo>
                <a:lnTo>
                  <a:pt x="450" y="608"/>
                </a:lnTo>
                <a:lnTo>
                  <a:pt x="456" y="610"/>
                </a:lnTo>
                <a:lnTo>
                  <a:pt x="456" y="610"/>
                </a:lnTo>
                <a:lnTo>
                  <a:pt x="468" y="610"/>
                </a:lnTo>
                <a:lnTo>
                  <a:pt x="474" y="612"/>
                </a:lnTo>
                <a:lnTo>
                  <a:pt x="462" y="640"/>
                </a:lnTo>
                <a:lnTo>
                  <a:pt x="440" y="656"/>
                </a:lnTo>
                <a:lnTo>
                  <a:pt x="440" y="656"/>
                </a:lnTo>
                <a:lnTo>
                  <a:pt x="422" y="676"/>
                </a:lnTo>
                <a:lnTo>
                  <a:pt x="390" y="704"/>
                </a:lnTo>
                <a:lnTo>
                  <a:pt x="390" y="704"/>
                </a:lnTo>
                <a:lnTo>
                  <a:pt x="378" y="720"/>
                </a:lnTo>
                <a:lnTo>
                  <a:pt x="368" y="738"/>
                </a:lnTo>
                <a:lnTo>
                  <a:pt x="358" y="758"/>
                </a:lnTo>
                <a:lnTo>
                  <a:pt x="354" y="772"/>
                </a:lnTo>
                <a:lnTo>
                  <a:pt x="354" y="772"/>
                </a:lnTo>
                <a:lnTo>
                  <a:pt x="350" y="808"/>
                </a:lnTo>
                <a:lnTo>
                  <a:pt x="344" y="833"/>
                </a:lnTo>
                <a:lnTo>
                  <a:pt x="344" y="833"/>
                </a:lnTo>
                <a:lnTo>
                  <a:pt x="314" y="802"/>
                </a:lnTo>
                <a:lnTo>
                  <a:pt x="292" y="780"/>
                </a:lnTo>
                <a:lnTo>
                  <a:pt x="280" y="770"/>
                </a:lnTo>
                <a:lnTo>
                  <a:pt x="280" y="770"/>
                </a:lnTo>
                <a:lnTo>
                  <a:pt x="266" y="768"/>
                </a:lnTo>
                <a:lnTo>
                  <a:pt x="256" y="766"/>
                </a:lnTo>
                <a:lnTo>
                  <a:pt x="262" y="718"/>
                </a:lnTo>
                <a:lnTo>
                  <a:pt x="274" y="698"/>
                </a:lnTo>
                <a:lnTo>
                  <a:pt x="274" y="698"/>
                </a:lnTo>
                <a:lnTo>
                  <a:pt x="288" y="700"/>
                </a:lnTo>
                <a:lnTo>
                  <a:pt x="308" y="702"/>
                </a:lnTo>
                <a:lnTo>
                  <a:pt x="308" y="702"/>
                </a:lnTo>
                <a:lnTo>
                  <a:pt x="314" y="700"/>
                </a:lnTo>
                <a:lnTo>
                  <a:pt x="320" y="696"/>
                </a:lnTo>
                <a:lnTo>
                  <a:pt x="322" y="688"/>
                </a:lnTo>
                <a:lnTo>
                  <a:pt x="324" y="680"/>
                </a:lnTo>
                <a:lnTo>
                  <a:pt x="324" y="680"/>
                </a:lnTo>
                <a:lnTo>
                  <a:pt x="322" y="676"/>
                </a:lnTo>
                <a:lnTo>
                  <a:pt x="322" y="672"/>
                </a:lnTo>
                <a:lnTo>
                  <a:pt x="316" y="662"/>
                </a:lnTo>
                <a:lnTo>
                  <a:pt x="308" y="652"/>
                </a:lnTo>
                <a:lnTo>
                  <a:pt x="308" y="652"/>
                </a:lnTo>
                <a:lnTo>
                  <a:pt x="300" y="630"/>
                </a:lnTo>
                <a:lnTo>
                  <a:pt x="292" y="600"/>
                </a:lnTo>
                <a:lnTo>
                  <a:pt x="292" y="600"/>
                </a:lnTo>
                <a:lnTo>
                  <a:pt x="294" y="596"/>
                </a:lnTo>
                <a:lnTo>
                  <a:pt x="296" y="592"/>
                </a:lnTo>
                <a:lnTo>
                  <a:pt x="304" y="584"/>
                </a:lnTo>
                <a:lnTo>
                  <a:pt x="318" y="576"/>
                </a:lnTo>
                <a:lnTo>
                  <a:pt x="318" y="5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5"/>
          <p:cNvSpPr>
            <a:spLocks/>
          </p:cNvSpPr>
          <p:nvPr/>
        </p:nvSpPr>
        <p:spPr bwMode="auto">
          <a:xfrm>
            <a:off x="2777023" y="2798928"/>
            <a:ext cx="623620" cy="1564745"/>
          </a:xfrm>
          <a:custGeom>
            <a:avLst/>
            <a:gdLst>
              <a:gd name="T0" fmla="*/ 188 w 438"/>
              <a:gd name="T1" fmla="*/ 0 h 1099"/>
              <a:gd name="T2" fmla="*/ 166 w 438"/>
              <a:gd name="T3" fmla="*/ 8 h 1099"/>
              <a:gd name="T4" fmla="*/ 130 w 438"/>
              <a:gd name="T5" fmla="*/ 18 h 1099"/>
              <a:gd name="T6" fmla="*/ 92 w 438"/>
              <a:gd name="T7" fmla="*/ 78 h 1099"/>
              <a:gd name="T8" fmla="*/ 66 w 438"/>
              <a:gd name="T9" fmla="*/ 154 h 1099"/>
              <a:gd name="T10" fmla="*/ 56 w 438"/>
              <a:gd name="T11" fmla="*/ 210 h 1099"/>
              <a:gd name="T12" fmla="*/ 38 w 438"/>
              <a:gd name="T13" fmla="*/ 308 h 1099"/>
              <a:gd name="T14" fmla="*/ 22 w 438"/>
              <a:gd name="T15" fmla="*/ 412 h 1099"/>
              <a:gd name="T16" fmla="*/ 8 w 438"/>
              <a:gd name="T17" fmla="*/ 516 h 1099"/>
              <a:gd name="T18" fmla="*/ 2 w 438"/>
              <a:gd name="T19" fmla="*/ 525 h 1099"/>
              <a:gd name="T20" fmla="*/ 50 w 438"/>
              <a:gd name="T21" fmla="*/ 673 h 1099"/>
              <a:gd name="T22" fmla="*/ 68 w 438"/>
              <a:gd name="T23" fmla="*/ 749 h 1099"/>
              <a:gd name="T24" fmla="*/ 60 w 438"/>
              <a:gd name="T25" fmla="*/ 791 h 1099"/>
              <a:gd name="T26" fmla="*/ 58 w 438"/>
              <a:gd name="T27" fmla="*/ 875 h 1099"/>
              <a:gd name="T28" fmla="*/ 84 w 438"/>
              <a:gd name="T29" fmla="*/ 889 h 1099"/>
              <a:gd name="T30" fmla="*/ 110 w 438"/>
              <a:gd name="T31" fmla="*/ 935 h 1099"/>
              <a:gd name="T32" fmla="*/ 130 w 438"/>
              <a:gd name="T33" fmla="*/ 1047 h 1099"/>
              <a:gd name="T34" fmla="*/ 134 w 438"/>
              <a:gd name="T35" fmla="*/ 1065 h 1099"/>
              <a:gd name="T36" fmla="*/ 140 w 438"/>
              <a:gd name="T37" fmla="*/ 1079 h 1099"/>
              <a:gd name="T38" fmla="*/ 142 w 438"/>
              <a:gd name="T39" fmla="*/ 1097 h 1099"/>
              <a:gd name="T40" fmla="*/ 194 w 438"/>
              <a:gd name="T41" fmla="*/ 1091 h 1099"/>
              <a:gd name="T42" fmla="*/ 208 w 438"/>
              <a:gd name="T43" fmla="*/ 1069 h 1099"/>
              <a:gd name="T44" fmla="*/ 176 w 438"/>
              <a:gd name="T45" fmla="*/ 1039 h 1099"/>
              <a:gd name="T46" fmla="*/ 176 w 438"/>
              <a:gd name="T47" fmla="*/ 1017 h 1099"/>
              <a:gd name="T48" fmla="*/ 160 w 438"/>
              <a:gd name="T49" fmla="*/ 921 h 1099"/>
              <a:gd name="T50" fmla="*/ 158 w 438"/>
              <a:gd name="T51" fmla="*/ 875 h 1099"/>
              <a:gd name="T52" fmla="*/ 166 w 438"/>
              <a:gd name="T53" fmla="*/ 863 h 1099"/>
              <a:gd name="T54" fmla="*/ 202 w 438"/>
              <a:gd name="T55" fmla="*/ 883 h 1099"/>
              <a:gd name="T56" fmla="*/ 232 w 438"/>
              <a:gd name="T57" fmla="*/ 1015 h 1099"/>
              <a:gd name="T58" fmla="*/ 226 w 438"/>
              <a:gd name="T59" fmla="*/ 1027 h 1099"/>
              <a:gd name="T60" fmla="*/ 224 w 438"/>
              <a:gd name="T61" fmla="*/ 1053 h 1099"/>
              <a:gd name="T62" fmla="*/ 224 w 438"/>
              <a:gd name="T63" fmla="*/ 1093 h 1099"/>
              <a:gd name="T64" fmla="*/ 260 w 438"/>
              <a:gd name="T65" fmla="*/ 1095 h 1099"/>
              <a:gd name="T66" fmla="*/ 300 w 438"/>
              <a:gd name="T67" fmla="*/ 1067 h 1099"/>
              <a:gd name="T68" fmla="*/ 270 w 438"/>
              <a:gd name="T69" fmla="*/ 1041 h 1099"/>
              <a:gd name="T70" fmla="*/ 274 w 438"/>
              <a:gd name="T71" fmla="*/ 957 h 1099"/>
              <a:gd name="T72" fmla="*/ 286 w 438"/>
              <a:gd name="T73" fmla="*/ 883 h 1099"/>
              <a:gd name="T74" fmla="*/ 286 w 438"/>
              <a:gd name="T75" fmla="*/ 813 h 1099"/>
              <a:gd name="T76" fmla="*/ 292 w 438"/>
              <a:gd name="T77" fmla="*/ 725 h 1099"/>
              <a:gd name="T78" fmla="*/ 314 w 438"/>
              <a:gd name="T79" fmla="*/ 669 h 1099"/>
              <a:gd name="T80" fmla="*/ 322 w 438"/>
              <a:gd name="T81" fmla="*/ 633 h 1099"/>
              <a:gd name="T82" fmla="*/ 306 w 438"/>
              <a:gd name="T83" fmla="*/ 529 h 1099"/>
              <a:gd name="T84" fmla="*/ 318 w 438"/>
              <a:gd name="T85" fmla="*/ 480 h 1099"/>
              <a:gd name="T86" fmla="*/ 330 w 438"/>
              <a:gd name="T87" fmla="*/ 454 h 1099"/>
              <a:gd name="T88" fmla="*/ 320 w 438"/>
              <a:gd name="T89" fmla="*/ 388 h 1099"/>
              <a:gd name="T90" fmla="*/ 314 w 438"/>
              <a:gd name="T91" fmla="*/ 332 h 1099"/>
              <a:gd name="T92" fmla="*/ 306 w 438"/>
              <a:gd name="T93" fmla="*/ 280 h 1099"/>
              <a:gd name="T94" fmla="*/ 332 w 438"/>
              <a:gd name="T95" fmla="*/ 272 h 1099"/>
              <a:gd name="T96" fmla="*/ 390 w 438"/>
              <a:gd name="T97" fmla="*/ 286 h 1099"/>
              <a:gd name="T98" fmla="*/ 430 w 438"/>
              <a:gd name="T99" fmla="*/ 278 h 1099"/>
              <a:gd name="T100" fmla="*/ 436 w 438"/>
              <a:gd name="T101" fmla="*/ 242 h 1099"/>
              <a:gd name="T102" fmla="*/ 418 w 438"/>
              <a:gd name="T103" fmla="*/ 218 h 1099"/>
              <a:gd name="T104" fmla="*/ 244 w 438"/>
              <a:gd name="T105" fmla="*/ 130 h 1099"/>
              <a:gd name="T106" fmla="*/ 260 w 438"/>
              <a:gd name="T107" fmla="*/ 106 h 1099"/>
              <a:gd name="T108" fmla="*/ 252 w 438"/>
              <a:gd name="T109" fmla="*/ 60 h 1099"/>
              <a:gd name="T110" fmla="*/ 240 w 438"/>
              <a:gd name="T111" fmla="*/ 32 h 1099"/>
              <a:gd name="T112" fmla="*/ 244 w 438"/>
              <a:gd name="T113" fmla="*/ 22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" h="1099">
                <a:moveTo>
                  <a:pt x="220" y="8"/>
                </a:moveTo>
                <a:lnTo>
                  <a:pt x="220" y="8"/>
                </a:lnTo>
                <a:lnTo>
                  <a:pt x="208" y="4"/>
                </a:lnTo>
                <a:lnTo>
                  <a:pt x="198" y="0"/>
                </a:lnTo>
                <a:lnTo>
                  <a:pt x="188" y="0"/>
                </a:lnTo>
                <a:lnTo>
                  <a:pt x="188" y="0"/>
                </a:lnTo>
                <a:lnTo>
                  <a:pt x="180" y="2"/>
                </a:lnTo>
                <a:lnTo>
                  <a:pt x="172" y="4"/>
                </a:lnTo>
                <a:lnTo>
                  <a:pt x="166" y="8"/>
                </a:lnTo>
                <a:lnTo>
                  <a:pt x="166" y="8"/>
                </a:lnTo>
                <a:lnTo>
                  <a:pt x="162" y="8"/>
                </a:lnTo>
                <a:lnTo>
                  <a:pt x="154" y="8"/>
                </a:lnTo>
                <a:lnTo>
                  <a:pt x="142" y="10"/>
                </a:lnTo>
                <a:lnTo>
                  <a:pt x="136" y="12"/>
                </a:lnTo>
                <a:lnTo>
                  <a:pt x="130" y="18"/>
                </a:lnTo>
                <a:lnTo>
                  <a:pt x="130" y="18"/>
                </a:lnTo>
                <a:lnTo>
                  <a:pt x="124" y="24"/>
                </a:lnTo>
                <a:lnTo>
                  <a:pt x="118" y="34"/>
                </a:lnTo>
                <a:lnTo>
                  <a:pt x="104" y="56"/>
                </a:lnTo>
                <a:lnTo>
                  <a:pt x="92" y="78"/>
                </a:lnTo>
                <a:lnTo>
                  <a:pt x="88" y="90"/>
                </a:lnTo>
                <a:lnTo>
                  <a:pt x="88" y="90"/>
                </a:lnTo>
                <a:lnTo>
                  <a:pt x="80" y="124"/>
                </a:lnTo>
                <a:lnTo>
                  <a:pt x="80" y="124"/>
                </a:lnTo>
                <a:lnTo>
                  <a:pt x="66" y="154"/>
                </a:lnTo>
                <a:lnTo>
                  <a:pt x="56" y="176"/>
                </a:lnTo>
                <a:lnTo>
                  <a:pt x="54" y="184"/>
                </a:lnTo>
                <a:lnTo>
                  <a:pt x="54" y="190"/>
                </a:lnTo>
                <a:lnTo>
                  <a:pt x="54" y="190"/>
                </a:lnTo>
                <a:lnTo>
                  <a:pt x="56" y="210"/>
                </a:lnTo>
                <a:lnTo>
                  <a:pt x="48" y="224"/>
                </a:lnTo>
                <a:lnTo>
                  <a:pt x="48" y="224"/>
                </a:lnTo>
                <a:lnTo>
                  <a:pt x="32" y="242"/>
                </a:lnTo>
                <a:lnTo>
                  <a:pt x="32" y="242"/>
                </a:lnTo>
                <a:lnTo>
                  <a:pt x="38" y="308"/>
                </a:lnTo>
                <a:lnTo>
                  <a:pt x="44" y="374"/>
                </a:lnTo>
                <a:lnTo>
                  <a:pt x="44" y="374"/>
                </a:lnTo>
                <a:lnTo>
                  <a:pt x="32" y="392"/>
                </a:lnTo>
                <a:lnTo>
                  <a:pt x="32" y="392"/>
                </a:lnTo>
                <a:lnTo>
                  <a:pt x="22" y="412"/>
                </a:lnTo>
                <a:lnTo>
                  <a:pt x="16" y="426"/>
                </a:lnTo>
                <a:lnTo>
                  <a:pt x="16" y="426"/>
                </a:lnTo>
                <a:lnTo>
                  <a:pt x="12" y="468"/>
                </a:lnTo>
                <a:lnTo>
                  <a:pt x="10" y="498"/>
                </a:lnTo>
                <a:lnTo>
                  <a:pt x="8" y="516"/>
                </a:lnTo>
                <a:lnTo>
                  <a:pt x="8" y="516"/>
                </a:lnTo>
                <a:lnTo>
                  <a:pt x="2" y="522"/>
                </a:lnTo>
                <a:lnTo>
                  <a:pt x="0" y="523"/>
                </a:lnTo>
                <a:lnTo>
                  <a:pt x="2" y="525"/>
                </a:lnTo>
                <a:lnTo>
                  <a:pt x="2" y="525"/>
                </a:lnTo>
                <a:lnTo>
                  <a:pt x="30" y="535"/>
                </a:lnTo>
                <a:lnTo>
                  <a:pt x="56" y="543"/>
                </a:lnTo>
                <a:lnTo>
                  <a:pt x="56" y="543"/>
                </a:lnTo>
                <a:lnTo>
                  <a:pt x="52" y="601"/>
                </a:lnTo>
                <a:lnTo>
                  <a:pt x="50" y="673"/>
                </a:lnTo>
                <a:lnTo>
                  <a:pt x="50" y="673"/>
                </a:lnTo>
                <a:lnTo>
                  <a:pt x="54" y="691"/>
                </a:lnTo>
                <a:lnTo>
                  <a:pt x="60" y="715"/>
                </a:lnTo>
                <a:lnTo>
                  <a:pt x="66" y="739"/>
                </a:lnTo>
                <a:lnTo>
                  <a:pt x="68" y="749"/>
                </a:lnTo>
                <a:lnTo>
                  <a:pt x="68" y="759"/>
                </a:lnTo>
                <a:lnTo>
                  <a:pt x="68" y="759"/>
                </a:lnTo>
                <a:lnTo>
                  <a:pt x="66" y="773"/>
                </a:lnTo>
                <a:lnTo>
                  <a:pt x="64" y="781"/>
                </a:lnTo>
                <a:lnTo>
                  <a:pt x="60" y="791"/>
                </a:lnTo>
                <a:lnTo>
                  <a:pt x="58" y="805"/>
                </a:lnTo>
                <a:lnTo>
                  <a:pt x="58" y="805"/>
                </a:lnTo>
                <a:lnTo>
                  <a:pt x="58" y="847"/>
                </a:lnTo>
                <a:lnTo>
                  <a:pt x="58" y="875"/>
                </a:lnTo>
                <a:lnTo>
                  <a:pt x="58" y="875"/>
                </a:lnTo>
                <a:lnTo>
                  <a:pt x="60" y="879"/>
                </a:lnTo>
                <a:lnTo>
                  <a:pt x="64" y="881"/>
                </a:lnTo>
                <a:lnTo>
                  <a:pt x="76" y="885"/>
                </a:lnTo>
                <a:lnTo>
                  <a:pt x="76" y="885"/>
                </a:lnTo>
                <a:lnTo>
                  <a:pt x="84" y="889"/>
                </a:lnTo>
                <a:lnTo>
                  <a:pt x="90" y="889"/>
                </a:lnTo>
                <a:lnTo>
                  <a:pt x="96" y="889"/>
                </a:lnTo>
                <a:lnTo>
                  <a:pt x="96" y="889"/>
                </a:lnTo>
                <a:lnTo>
                  <a:pt x="102" y="907"/>
                </a:lnTo>
                <a:lnTo>
                  <a:pt x="110" y="935"/>
                </a:lnTo>
                <a:lnTo>
                  <a:pt x="110" y="935"/>
                </a:lnTo>
                <a:lnTo>
                  <a:pt x="124" y="971"/>
                </a:lnTo>
                <a:lnTo>
                  <a:pt x="130" y="995"/>
                </a:lnTo>
                <a:lnTo>
                  <a:pt x="130" y="1047"/>
                </a:lnTo>
                <a:lnTo>
                  <a:pt x="130" y="1047"/>
                </a:lnTo>
                <a:lnTo>
                  <a:pt x="132" y="1051"/>
                </a:lnTo>
                <a:lnTo>
                  <a:pt x="134" y="1055"/>
                </a:lnTo>
                <a:lnTo>
                  <a:pt x="134" y="1055"/>
                </a:lnTo>
                <a:lnTo>
                  <a:pt x="134" y="1059"/>
                </a:lnTo>
                <a:lnTo>
                  <a:pt x="134" y="1065"/>
                </a:lnTo>
                <a:lnTo>
                  <a:pt x="134" y="1065"/>
                </a:lnTo>
                <a:lnTo>
                  <a:pt x="134" y="1067"/>
                </a:lnTo>
                <a:lnTo>
                  <a:pt x="136" y="1071"/>
                </a:lnTo>
                <a:lnTo>
                  <a:pt x="138" y="1075"/>
                </a:lnTo>
                <a:lnTo>
                  <a:pt x="140" y="1079"/>
                </a:lnTo>
                <a:lnTo>
                  <a:pt x="140" y="1079"/>
                </a:lnTo>
                <a:lnTo>
                  <a:pt x="140" y="1089"/>
                </a:lnTo>
                <a:lnTo>
                  <a:pt x="140" y="1093"/>
                </a:lnTo>
                <a:lnTo>
                  <a:pt x="142" y="1097"/>
                </a:lnTo>
                <a:lnTo>
                  <a:pt x="142" y="1097"/>
                </a:lnTo>
                <a:lnTo>
                  <a:pt x="148" y="1097"/>
                </a:lnTo>
                <a:lnTo>
                  <a:pt x="154" y="1099"/>
                </a:lnTo>
                <a:lnTo>
                  <a:pt x="160" y="1099"/>
                </a:lnTo>
                <a:lnTo>
                  <a:pt x="194" y="1091"/>
                </a:lnTo>
                <a:lnTo>
                  <a:pt x="194" y="1091"/>
                </a:lnTo>
                <a:lnTo>
                  <a:pt x="202" y="1087"/>
                </a:lnTo>
                <a:lnTo>
                  <a:pt x="206" y="1083"/>
                </a:lnTo>
                <a:lnTo>
                  <a:pt x="208" y="1079"/>
                </a:lnTo>
                <a:lnTo>
                  <a:pt x="208" y="1079"/>
                </a:lnTo>
                <a:lnTo>
                  <a:pt x="208" y="1069"/>
                </a:lnTo>
                <a:lnTo>
                  <a:pt x="208" y="1065"/>
                </a:lnTo>
                <a:lnTo>
                  <a:pt x="206" y="1065"/>
                </a:lnTo>
                <a:lnTo>
                  <a:pt x="206" y="1065"/>
                </a:lnTo>
                <a:lnTo>
                  <a:pt x="190" y="1051"/>
                </a:lnTo>
                <a:lnTo>
                  <a:pt x="176" y="1039"/>
                </a:lnTo>
                <a:lnTo>
                  <a:pt x="176" y="1027"/>
                </a:lnTo>
                <a:lnTo>
                  <a:pt x="176" y="1027"/>
                </a:lnTo>
                <a:lnTo>
                  <a:pt x="176" y="1019"/>
                </a:lnTo>
                <a:lnTo>
                  <a:pt x="176" y="1019"/>
                </a:lnTo>
                <a:lnTo>
                  <a:pt x="176" y="1017"/>
                </a:lnTo>
                <a:lnTo>
                  <a:pt x="174" y="1015"/>
                </a:lnTo>
                <a:lnTo>
                  <a:pt x="174" y="1015"/>
                </a:lnTo>
                <a:lnTo>
                  <a:pt x="166" y="969"/>
                </a:lnTo>
                <a:lnTo>
                  <a:pt x="162" y="937"/>
                </a:lnTo>
                <a:lnTo>
                  <a:pt x="160" y="921"/>
                </a:lnTo>
                <a:lnTo>
                  <a:pt x="160" y="921"/>
                </a:lnTo>
                <a:lnTo>
                  <a:pt x="158" y="897"/>
                </a:lnTo>
                <a:lnTo>
                  <a:pt x="154" y="877"/>
                </a:lnTo>
                <a:lnTo>
                  <a:pt x="154" y="877"/>
                </a:lnTo>
                <a:lnTo>
                  <a:pt x="158" y="875"/>
                </a:lnTo>
                <a:lnTo>
                  <a:pt x="162" y="873"/>
                </a:lnTo>
                <a:lnTo>
                  <a:pt x="162" y="871"/>
                </a:lnTo>
                <a:lnTo>
                  <a:pt x="162" y="871"/>
                </a:lnTo>
                <a:lnTo>
                  <a:pt x="164" y="867"/>
                </a:lnTo>
                <a:lnTo>
                  <a:pt x="166" y="863"/>
                </a:lnTo>
                <a:lnTo>
                  <a:pt x="166" y="863"/>
                </a:lnTo>
                <a:lnTo>
                  <a:pt x="172" y="869"/>
                </a:lnTo>
                <a:lnTo>
                  <a:pt x="182" y="877"/>
                </a:lnTo>
                <a:lnTo>
                  <a:pt x="182" y="877"/>
                </a:lnTo>
                <a:lnTo>
                  <a:pt x="202" y="883"/>
                </a:lnTo>
                <a:lnTo>
                  <a:pt x="218" y="885"/>
                </a:lnTo>
                <a:lnTo>
                  <a:pt x="226" y="953"/>
                </a:lnTo>
                <a:lnTo>
                  <a:pt x="226" y="953"/>
                </a:lnTo>
                <a:lnTo>
                  <a:pt x="230" y="985"/>
                </a:lnTo>
                <a:lnTo>
                  <a:pt x="232" y="1015"/>
                </a:lnTo>
                <a:lnTo>
                  <a:pt x="232" y="1015"/>
                </a:lnTo>
                <a:lnTo>
                  <a:pt x="232" y="1017"/>
                </a:lnTo>
                <a:lnTo>
                  <a:pt x="232" y="1021"/>
                </a:lnTo>
                <a:lnTo>
                  <a:pt x="232" y="1021"/>
                </a:lnTo>
                <a:lnTo>
                  <a:pt x="226" y="1027"/>
                </a:lnTo>
                <a:lnTo>
                  <a:pt x="222" y="1031"/>
                </a:lnTo>
                <a:lnTo>
                  <a:pt x="220" y="1035"/>
                </a:lnTo>
                <a:lnTo>
                  <a:pt x="220" y="1035"/>
                </a:lnTo>
                <a:lnTo>
                  <a:pt x="220" y="1045"/>
                </a:lnTo>
                <a:lnTo>
                  <a:pt x="224" y="1053"/>
                </a:lnTo>
                <a:lnTo>
                  <a:pt x="224" y="1053"/>
                </a:lnTo>
                <a:lnTo>
                  <a:pt x="224" y="1059"/>
                </a:lnTo>
                <a:lnTo>
                  <a:pt x="224" y="1073"/>
                </a:lnTo>
                <a:lnTo>
                  <a:pt x="224" y="1089"/>
                </a:lnTo>
                <a:lnTo>
                  <a:pt x="224" y="1093"/>
                </a:lnTo>
                <a:lnTo>
                  <a:pt x="226" y="1097"/>
                </a:lnTo>
                <a:lnTo>
                  <a:pt x="226" y="1097"/>
                </a:lnTo>
                <a:lnTo>
                  <a:pt x="230" y="1097"/>
                </a:lnTo>
                <a:lnTo>
                  <a:pt x="238" y="1097"/>
                </a:lnTo>
                <a:lnTo>
                  <a:pt x="260" y="1095"/>
                </a:lnTo>
                <a:lnTo>
                  <a:pt x="292" y="1091"/>
                </a:lnTo>
                <a:lnTo>
                  <a:pt x="292" y="1091"/>
                </a:lnTo>
                <a:lnTo>
                  <a:pt x="298" y="1081"/>
                </a:lnTo>
                <a:lnTo>
                  <a:pt x="300" y="1073"/>
                </a:lnTo>
                <a:lnTo>
                  <a:pt x="300" y="1067"/>
                </a:lnTo>
                <a:lnTo>
                  <a:pt x="300" y="1067"/>
                </a:lnTo>
                <a:lnTo>
                  <a:pt x="296" y="1063"/>
                </a:lnTo>
                <a:lnTo>
                  <a:pt x="288" y="1059"/>
                </a:lnTo>
                <a:lnTo>
                  <a:pt x="274" y="1053"/>
                </a:lnTo>
                <a:lnTo>
                  <a:pt x="270" y="1041"/>
                </a:lnTo>
                <a:lnTo>
                  <a:pt x="270" y="1041"/>
                </a:lnTo>
                <a:lnTo>
                  <a:pt x="272" y="1033"/>
                </a:lnTo>
                <a:lnTo>
                  <a:pt x="272" y="1025"/>
                </a:lnTo>
                <a:lnTo>
                  <a:pt x="272" y="1025"/>
                </a:lnTo>
                <a:lnTo>
                  <a:pt x="274" y="957"/>
                </a:lnTo>
                <a:lnTo>
                  <a:pt x="278" y="891"/>
                </a:lnTo>
                <a:lnTo>
                  <a:pt x="278" y="891"/>
                </a:lnTo>
                <a:lnTo>
                  <a:pt x="282" y="887"/>
                </a:lnTo>
                <a:lnTo>
                  <a:pt x="286" y="885"/>
                </a:lnTo>
                <a:lnTo>
                  <a:pt x="286" y="883"/>
                </a:lnTo>
                <a:lnTo>
                  <a:pt x="286" y="883"/>
                </a:lnTo>
                <a:lnTo>
                  <a:pt x="284" y="869"/>
                </a:lnTo>
                <a:lnTo>
                  <a:pt x="284" y="857"/>
                </a:lnTo>
                <a:lnTo>
                  <a:pt x="286" y="813"/>
                </a:lnTo>
                <a:lnTo>
                  <a:pt x="286" y="813"/>
                </a:lnTo>
                <a:lnTo>
                  <a:pt x="290" y="801"/>
                </a:lnTo>
                <a:lnTo>
                  <a:pt x="292" y="783"/>
                </a:lnTo>
                <a:lnTo>
                  <a:pt x="292" y="757"/>
                </a:lnTo>
                <a:lnTo>
                  <a:pt x="292" y="757"/>
                </a:lnTo>
                <a:lnTo>
                  <a:pt x="292" y="725"/>
                </a:lnTo>
                <a:lnTo>
                  <a:pt x="294" y="697"/>
                </a:lnTo>
                <a:lnTo>
                  <a:pt x="298" y="667"/>
                </a:lnTo>
                <a:lnTo>
                  <a:pt x="298" y="667"/>
                </a:lnTo>
                <a:lnTo>
                  <a:pt x="306" y="669"/>
                </a:lnTo>
                <a:lnTo>
                  <a:pt x="314" y="669"/>
                </a:lnTo>
                <a:lnTo>
                  <a:pt x="320" y="667"/>
                </a:lnTo>
                <a:lnTo>
                  <a:pt x="320" y="667"/>
                </a:lnTo>
                <a:lnTo>
                  <a:pt x="324" y="663"/>
                </a:lnTo>
                <a:lnTo>
                  <a:pt x="324" y="655"/>
                </a:lnTo>
                <a:lnTo>
                  <a:pt x="322" y="633"/>
                </a:lnTo>
                <a:lnTo>
                  <a:pt x="318" y="611"/>
                </a:lnTo>
                <a:lnTo>
                  <a:pt x="316" y="601"/>
                </a:lnTo>
                <a:lnTo>
                  <a:pt x="316" y="601"/>
                </a:lnTo>
                <a:lnTo>
                  <a:pt x="310" y="565"/>
                </a:lnTo>
                <a:lnTo>
                  <a:pt x="306" y="529"/>
                </a:lnTo>
                <a:lnTo>
                  <a:pt x="306" y="529"/>
                </a:lnTo>
                <a:lnTo>
                  <a:pt x="304" y="490"/>
                </a:lnTo>
                <a:lnTo>
                  <a:pt x="304" y="490"/>
                </a:lnTo>
                <a:lnTo>
                  <a:pt x="308" y="486"/>
                </a:lnTo>
                <a:lnTo>
                  <a:pt x="318" y="480"/>
                </a:lnTo>
                <a:lnTo>
                  <a:pt x="322" y="474"/>
                </a:lnTo>
                <a:lnTo>
                  <a:pt x="326" y="470"/>
                </a:lnTo>
                <a:lnTo>
                  <a:pt x="330" y="462"/>
                </a:lnTo>
                <a:lnTo>
                  <a:pt x="330" y="454"/>
                </a:lnTo>
                <a:lnTo>
                  <a:pt x="330" y="454"/>
                </a:lnTo>
                <a:lnTo>
                  <a:pt x="326" y="442"/>
                </a:lnTo>
                <a:lnTo>
                  <a:pt x="324" y="432"/>
                </a:lnTo>
                <a:lnTo>
                  <a:pt x="318" y="426"/>
                </a:lnTo>
                <a:lnTo>
                  <a:pt x="318" y="426"/>
                </a:lnTo>
                <a:lnTo>
                  <a:pt x="320" y="388"/>
                </a:lnTo>
                <a:lnTo>
                  <a:pt x="320" y="362"/>
                </a:lnTo>
                <a:lnTo>
                  <a:pt x="320" y="352"/>
                </a:lnTo>
                <a:lnTo>
                  <a:pt x="318" y="346"/>
                </a:lnTo>
                <a:lnTo>
                  <a:pt x="318" y="346"/>
                </a:lnTo>
                <a:lnTo>
                  <a:pt x="314" y="332"/>
                </a:lnTo>
                <a:lnTo>
                  <a:pt x="312" y="314"/>
                </a:lnTo>
                <a:lnTo>
                  <a:pt x="310" y="288"/>
                </a:lnTo>
                <a:lnTo>
                  <a:pt x="310" y="288"/>
                </a:lnTo>
                <a:lnTo>
                  <a:pt x="306" y="284"/>
                </a:lnTo>
                <a:lnTo>
                  <a:pt x="306" y="280"/>
                </a:lnTo>
                <a:lnTo>
                  <a:pt x="306" y="276"/>
                </a:lnTo>
                <a:lnTo>
                  <a:pt x="306" y="276"/>
                </a:lnTo>
                <a:lnTo>
                  <a:pt x="310" y="274"/>
                </a:lnTo>
                <a:lnTo>
                  <a:pt x="316" y="274"/>
                </a:lnTo>
                <a:lnTo>
                  <a:pt x="332" y="272"/>
                </a:lnTo>
                <a:lnTo>
                  <a:pt x="356" y="274"/>
                </a:lnTo>
                <a:lnTo>
                  <a:pt x="356" y="274"/>
                </a:lnTo>
                <a:lnTo>
                  <a:pt x="366" y="278"/>
                </a:lnTo>
                <a:lnTo>
                  <a:pt x="376" y="282"/>
                </a:lnTo>
                <a:lnTo>
                  <a:pt x="390" y="286"/>
                </a:lnTo>
                <a:lnTo>
                  <a:pt x="402" y="288"/>
                </a:lnTo>
                <a:lnTo>
                  <a:pt x="416" y="288"/>
                </a:lnTo>
                <a:lnTo>
                  <a:pt x="422" y="286"/>
                </a:lnTo>
                <a:lnTo>
                  <a:pt x="426" y="282"/>
                </a:lnTo>
                <a:lnTo>
                  <a:pt x="430" y="278"/>
                </a:lnTo>
                <a:lnTo>
                  <a:pt x="434" y="274"/>
                </a:lnTo>
                <a:lnTo>
                  <a:pt x="434" y="274"/>
                </a:lnTo>
                <a:lnTo>
                  <a:pt x="436" y="262"/>
                </a:lnTo>
                <a:lnTo>
                  <a:pt x="438" y="252"/>
                </a:lnTo>
                <a:lnTo>
                  <a:pt x="436" y="242"/>
                </a:lnTo>
                <a:lnTo>
                  <a:pt x="434" y="234"/>
                </a:lnTo>
                <a:lnTo>
                  <a:pt x="430" y="228"/>
                </a:lnTo>
                <a:lnTo>
                  <a:pt x="426" y="224"/>
                </a:lnTo>
                <a:lnTo>
                  <a:pt x="418" y="218"/>
                </a:lnTo>
                <a:lnTo>
                  <a:pt x="418" y="218"/>
                </a:lnTo>
                <a:lnTo>
                  <a:pt x="358" y="192"/>
                </a:lnTo>
                <a:lnTo>
                  <a:pt x="358" y="192"/>
                </a:lnTo>
                <a:lnTo>
                  <a:pt x="290" y="162"/>
                </a:lnTo>
                <a:lnTo>
                  <a:pt x="266" y="140"/>
                </a:lnTo>
                <a:lnTo>
                  <a:pt x="244" y="130"/>
                </a:lnTo>
                <a:lnTo>
                  <a:pt x="244" y="130"/>
                </a:lnTo>
                <a:lnTo>
                  <a:pt x="246" y="128"/>
                </a:lnTo>
                <a:lnTo>
                  <a:pt x="252" y="122"/>
                </a:lnTo>
                <a:lnTo>
                  <a:pt x="258" y="112"/>
                </a:lnTo>
                <a:lnTo>
                  <a:pt x="260" y="106"/>
                </a:lnTo>
                <a:lnTo>
                  <a:pt x="260" y="98"/>
                </a:lnTo>
                <a:lnTo>
                  <a:pt x="260" y="98"/>
                </a:lnTo>
                <a:lnTo>
                  <a:pt x="258" y="82"/>
                </a:lnTo>
                <a:lnTo>
                  <a:pt x="256" y="70"/>
                </a:lnTo>
                <a:lnTo>
                  <a:pt x="252" y="60"/>
                </a:lnTo>
                <a:lnTo>
                  <a:pt x="252" y="60"/>
                </a:lnTo>
                <a:lnTo>
                  <a:pt x="246" y="46"/>
                </a:lnTo>
                <a:lnTo>
                  <a:pt x="246" y="46"/>
                </a:lnTo>
                <a:lnTo>
                  <a:pt x="242" y="38"/>
                </a:lnTo>
                <a:lnTo>
                  <a:pt x="240" y="32"/>
                </a:lnTo>
                <a:lnTo>
                  <a:pt x="240" y="28"/>
                </a:lnTo>
                <a:lnTo>
                  <a:pt x="240" y="28"/>
                </a:lnTo>
                <a:lnTo>
                  <a:pt x="242" y="26"/>
                </a:lnTo>
                <a:lnTo>
                  <a:pt x="244" y="24"/>
                </a:lnTo>
                <a:lnTo>
                  <a:pt x="244" y="22"/>
                </a:lnTo>
                <a:lnTo>
                  <a:pt x="244" y="20"/>
                </a:lnTo>
                <a:lnTo>
                  <a:pt x="244" y="20"/>
                </a:lnTo>
                <a:lnTo>
                  <a:pt x="232" y="14"/>
                </a:lnTo>
                <a:lnTo>
                  <a:pt x="220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8"/>
          <p:cNvSpPr>
            <a:spLocks noEditPoints="1"/>
          </p:cNvSpPr>
          <p:nvPr/>
        </p:nvSpPr>
        <p:spPr bwMode="auto">
          <a:xfrm>
            <a:off x="4735037" y="818710"/>
            <a:ext cx="563380" cy="1605908"/>
          </a:xfrm>
          <a:custGeom>
            <a:avLst/>
            <a:gdLst>
              <a:gd name="T0" fmla="*/ 138 w 408"/>
              <a:gd name="T1" fmla="*/ 1135 h 1163"/>
              <a:gd name="T2" fmla="*/ 146 w 408"/>
              <a:gd name="T3" fmla="*/ 1155 h 1163"/>
              <a:gd name="T4" fmla="*/ 206 w 408"/>
              <a:gd name="T5" fmla="*/ 1153 h 1163"/>
              <a:gd name="T6" fmla="*/ 226 w 408"/>
              <a:gd name="T7" fmla="*/ 1125 h 1163"/>
              <a:gd name="T8" fmla="*/ 214 w 408"/>
              <a:gd name="T9" fmla="*/ 1101 h 1163"/>
              <a:gd name="T10" fmla="*/ 214 w 408"/>
              <a:gd name="T11" fmla="*/ 1069 h 1163"/>
              <a:gd name="T12" fmla="*/ 284 w 408"/>
              <a:gd name="T13" fmla="*/ 1017 h 1163"/>
              <a:gd name="T14" fmla="*/ 290 w 408"/>
              <a:gd name="T15" fmla="*/ 975 h 1163"/>
              <a:gd name="T16" fmla="*/ 276 w 408"/>
              <a:gd name="T17" fmla="*/ 719 h 1163"/>
              <a:gd name="T18" fmla="*/ 290 w 408"/>
              <a:gd name="T19" fmla="*/ 589 h 1163"/>
              <a:gd name="T20" fmla="*/ 282 w 408"/>
              <a:gd name="T21" fmla="*/ 542 h 1163"/>
              <a:gd name="T22" fmla="*/ 304 w 408"/>
              <a:gd name="T23" fmla="*/ 514 h 1163"/>
              <a:gd name="T24" fmla="*/ 304 w 408"/>
              <a:gd name="T25" fmla="*/ 492 h 1163"/>
              <a:gd name="T26" fmla="*/ 272 w 408"/>
              <a:gd name="T27" fmla="*/ 462 h 1163"/>
              <a:gd name="T28" fmla="*/ 250 w 408"/>
              <a:gd name="T29" fmla="*/ 396 h 1163"/>
              <a:gd name="T30" fmla="*/ 240 w 408"/>
              <a:gd name="T31" fmla="*/ 286 h 1163"/>
              <a:gd name="T32" fmla="*/ 278 w 408"/>
              <a:gd name="T33" fmla="*/ 284 h 1163"/>
              <a:gd name="T34" fmla="*/ 308 w 408"/>
              <a:gd name="T35" fmla="*/ 270 h 1163"/>
              <a:gd name="T36" fmla="*/ 388 w 408"/>
              <a:gd name="T37" fmla="*/ 276 h 1163"/>
              <a:gd name="T38" fmla="*/ 400 w 408"/>
              <a:gd name="T39" fmla="*/ 240 h 1163"/>
              <a:gd name="T40" fmla="*/ 304 w 408"/>
              <a:gd name="T41" fmla="*/ 206 h 1163"/>
              <a:gd name="T42" fmla="*/ 244 w 408"/>
              <a:gd name="T43" fmla="*/ 184 h 1163"/>
              <a:gd name="T44" fmla="*/ 260 w 408"/>
              <a:gd name="T45" fmla="*/ 158 h 1163"/>
              <a:gd name="T46" fmla="*/ 250 w 408"/>
              <a:gd name="T47" fmla="*/ 150 h 1163"/>
              <a:gd name="T48" fmla="*/ 234 w 408"/>
              <a:gd name="T49" fmla="*/ 144 h 1163"/>
              <a:gd name="T50" fmla="*/ 260 w 408"/>
              <a:gd name="T51" fmla="*/ 118 h 1163"/>
              <a:gd name="T52" fmla="*/ 230 w 408"/>
              <a:gd name="T53" fmla="*/ 128 h 1163"/>
              <a:gd name="T54" fmla="*/ 228 w 408"/>
              <a:gd name="T55" fmla="*/ 112 h 1163"/>
              <a:gd name="T56" fmla="*/ 240 w 408"/>
              <a:gd name="T57" fmla="*/ 100 h 1163"/>
              <a:gd name="T58" fmla="*/ 218 w 408"/>
              <a:gd name="T59" fmla="*/ 102 h 1163"/>
              <a:gd name="T60" fmla="*/ 214 w 408"/>
              <a:gd name="T61" fmla="*/ 90 h 1163"/>
              <a:gd name="T62" fmla="*/ 190 w 408"/>
              <a:gd name="T63" fmla="*/ 62 h 1163"/>
              <a:gd name="T64" fmla="*/ 192 w 408"/>
              <a:gd name="T65" fmla="*/ 46 h 1163"/>
              <a:gd name="T66" fmla="*/ 178 w 408"/>
              <a:gd name="T67" fmla="*/ 22 h 1163"/>
              <a:gd name="T68" fmla="*/ 178 w 408"/>
              <a:gd name="T69" fmla="*/ 12 h 1163"/>
              <a:gd name="T70" fmla="*/ 156 w 408"/>
              <a:gd name="T71" fmla="*/ 2 h 1163"/>
              <a:gd name="T72" fmla="*/ 98 w 408"/>
              <a:gd name="T73" fmla="*/ 6 h 1163"/>
              <a:gd name="T74" fmla="*/ 60 w 408"/>
              <a:gd name="T75" fmla="*/ 36 h 1163"/>
              <a:gd name="T76" fmla="*/ 44 w 408"/>
              <a:gd name="T77" fmla="*/ 96 h 1163"/>
              <a:gd name="T78" fmla="*/ 18 w 408"/>
              <a:gd name="T79" fmla="*/ 198 h 1163"/>
              <a:gd name="T80" fmla="*/ 2 w 408"/>
              <a:gd name="T81" fmla="*/ 266 h 1163"/>
              <a:gd name="T82" fmla="*/ 10 w 408"/>
              <a:gd name="T83" fmla="*/ 272 h 1163"/>
              <a:gd name="T84" fmla="*/ 18 w 408"/>
              <a:gd name="T85" fmla="*/ 290 h 1163"/>
              <a:gd name="T86" fmla="*/ 32 w 408"/>
              <a:gd name="T87" fmla="*/ 312 h 1163"/>
              <a:gd name="T88" fmla="*/ 42 w 408"/>
              <a:gd name="T89" fmla="*/ 346 h 1163"/>
              <a:gd name="T90" fmla="*/ 40 w 408"/>
              <a:gd name="T91" fmla="*/ 386 h 1163"/>
              <a:gd name="T92" fmla="*/ 54 w 408"/>
              <a:gd name="T93" fmla="*/ 440 h 1163"/>
              <a:gd name="T94" fmla="*/ 32 w 408"/>
              <a:gd name="T95" fmla="*/ 540 h 1163"/>
              <a:gd name="T96" fmla="*/ 16 w 408"/>
              <a:gd name="T97" fmla="*/ 589 h 1163"/>
              <a:gd name="T98" fmla="*/ 0 w 408"/>
              <a:gd name="T99" fmla="*/ 689 h 1163"/>
              <a:gd name="T100" fmla="*/ 38 w 408"/>
              <a:gd name="T101" fmla="*/ 705 h 1163"/>
              <a:gd name="T102" fmla="*/ 76 w 408"/>
              <a:gd name="T103" fmla="*/ 743 h 1163"/>
              <a:gd name="T104" fmla="*/ 62 w 408"/>
              <a:gd name="T105" fmla="*/ 813 h 1163"/>
              <a:gd name="T106" fmla="*/ 56 w 408"/>
              <a:gd name="T107" fmla="*/ 849 h 1163"/>
              <a:gd name="T108" fmla="*/ 54 w 408"/>
              <a:gd name="T109" fmla="*/ 995 h 1163"/>
              <a:gd name="T110" fmla="*/ 76 w 408"/>
              <a:gd name="T111" fmla="*/ 1103 h 1163"/>
              <a:gd name="T112" fmla="*/ 76 w 408"/>
              <a:gd name="T113" fmla="*/ 1151 h 1163"/>
              <a:gd name="T114" fmla="*/ 120 w 408"/>
              <a:gd name="T115" fmla="*/ 1161 h 1163"/>
              <a:gd name="T116" fmla="*/ 140 w 408"/>
              <a:gd name="T117" fmla="*/ 1025 h 1163"/>
              <a:gd name="T118" fmla="*/ 154 w 408"/>
              <a:gd name="T119" fmla="*/ 1043 h 1163"/>
              <a:gd name="T120" fmla="*/ 148 w 408"/>
              <a:gd name="T121" fmla="*/ 1081 h 1163"/>
              <a:gd name="T122" fmla="*/ 126 w 408"/>
              <a:gd name="T123" fmla="*/ 1061 h 1163"/>
              <a:gd name="T124" fmla="*/ 132 w 408"/>
              <a:gd name="T125" fmla="*/ 1043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8" h="1163">
                <a:moveTo>
                  <a:pt x="128" y="1159"/>
                </a:moveTo>
                <a:lnTo>
                  <a:pt x="128" y="1159"/>
                </a:lnTo>
                <a:lnTo>
                  <a:pt x="132" y="1147"/>
                </a:lnTo>
                <a:lnTo>
                  <a:pt x="138" y="1137"/>
                </a:lnTo>
                <a:lnTo>
                  <a:pt x="138" y="1137"/>
                </a:lnTo>
                <a:lnTo>
                  <a:pt x="138" y="1135"/>
                </a:lnTo>
                <a:lnTo>
                  <a:pt x="138" y="1135"/>
                </a:lnTo>
                <a:lnTo>
                  <a:pt x="138" y="1137"/>
                </a:lnTo>
                <a:lnTo>
                  <a:pt x="138" y="1137"/>
                </a:lnTo>
                <a:lnTo>
                  <a:pt x="138" y="1143"/>
                </a:lnTo>
                <a:lnTo>
                  <a:pt x="140" y="1149"/>
                </a:lnTo>
                <a:lnTo>
                  <a:pt x="146" y="1155"/>
                </a:lnTo>
                <a:lnTo>
                  <a:pt x="150" y="1157"/>
                </a:lnTo>
                <a:lnTo>
                  <a:pt x="154" y="1159"/>
                </a:lnTo>
                <a:lnTo>
                  <a:pt x="154" y="1159"/>
                </a:lnTo>
                <a:lnTo>
                  <a:pt x="168" y="1159"/>
                </a:lnTo>
                <a:lnTo>
                  <a:pt x="188" y="1157"/>
                </a:lnTo>
                <a:lnTo>
                  <a:pt x="206" y="1153"/>
                </a:lnTo>
                <a:lnTo>
                  <a:pt x="214" y="1151"/>
                </a:lnTo>
                <a:lnTo>
                  <a:pt x="218" y="1149"/>
                </a:lnTo>
                <a:lnTo>
                  <a:pt x="218" y="1149"/>
                </a:lnTo>
                <a:lnTo>
                  <a:pt x="222" y="1145"/>
                </a:lnTo>
                <a:lnTo>
                  <a:pt x="224" y="1139"/>
                </a:lnTo>
                <a:lnTo>
                  <a:pt x="226" y="1125"/>
                </a:lnTo>
                <a:lnTo>
                  <a:pt x="226" y="1113"/>
                </a:lnTo>
                <a:lnTo>
                  <a:pt x="226" y="1109"/>
                </a:lnTo>
                <a:lnTo>
                  <a:pt x="224" y="1107"/>
                </a:lnTo>
                <a:lnTo>
                  <a:pt x="224" y="1107"/>
                </a:lnTo>
                <a:lnTo>
                  <a:pt x="218" y="1103"/>
                </a:lnTo>
                <a:lnTo>
                  <a:pt x="214" y="1101"/>
                </a:lnTo>
                <a:lnTo>
                  <a:pt x="214" y="1101"/>
                </a:lnTo>
                <a:lnTo>
                  <a:pt x="214" y="1091"/>
                </a:lnTo>
                <a:lnTo>
                  <a:pt x="214" y="1077"/>
                </a:lnTo>
                <a:lnTo>
                  <a:pt x="214" y="1077"/>
                </a:lnTo>
                <a:lnTo>
                  <a:pt x="214" y="1071"/>
                </a:lnTo>
                <a:lnTo>
                  <a:pt x="214" y="1069"/>
                </a:lnTo>
                <a:lnTo>
                  <a:pt x="214" y="1069"/>
                </a:lnTo>
                <a:lnTo>
                  <a:pt x="224" y="1013"/>
                </a:lnTo>
                <a:lnTo>
                  <a:pt x="224" y="1013"/>
                </a:lnTo>
                <a:lnTo>
                  <a:pt x="236" y="1015"/>
                </a:lnTo>
                <a:lnTo>
                  <a:pt x="260" y="1017"/>
                </a:lnTo>
                <a:lnTo>
                  <a:pt x="284" y="1017"/>
                </a:lnTo>
                <a:lnTo>
                  <a:pt x="292" y="1015"/>
                </a:lnTo>
                <a:lnTo>
                  <a:pt x="294" y="1013"/>
                </a:lnTo>
                <a:lnTo>
                  <a:pt x="296" y="1011"/>
                </a:lnTo>
                <a:lnTo>
                  <a:pt x="296" y="1011"/>
                </a:lnTo>
                <a:lnTo>
                  <a:pt x="294" y="995"/>
                </a:lnTo>
                <a:lnTo>
                  <a:pt x="290" y="975"/>
                </a:lnTo>
                <a:lnTo>
                  <a:pt x="286" y="949"/>
                </a:lnTo>
                <a:lnTo>
                  <a:pt x="286" y="949"/>
                </a:lnTo>
                <a:lnTo>
                  <a:pt x="272" y="761"/>
                </a:lnTo>
                <a:lnTo>
                  <a:pt x="272" y="761"/>
                </a:lnTo>
                <a:lnTo>
                  <a:pt x="274" y="745"/>
                </a:lnTo>
                <a:lnTo>
                  <a:pt x="276" y="719"/>
                </a:lnTo>
                <a:lnTo>
                  <a:pt x="282" y="679"/>
                </a:lnTo>
                <a:lnTo>
                  <a:pt x="282" y="679"/>
                </a:lnTo>
                <a:lnTo>
                  <a:pt x="292" y="621"/>
                </a:lnTo>
                <a:lnTo>
                  <a:pt x="292" y="621"/>
                </a:lnTo>
                <a:lnTo>
                  <a:pt x="292" y="609"/>
                </a:lnTo>
                <a:lnTo>
                  <a:pt x="290" y="589"/>
                </a:lnTo>
                <a:lnTo>
                  <a:pt x="286" y="562"/>
                </a:lnTo>
                <a:lnTo>
                  <a:pt x="286" y="562"/>
                </a:lnTo>
                <a:lnTo>
                  <a:pt x="284" y="552"/>
                </a:lnTo>
                <a:lnTo>
                  <a:pt x="284" y="546"/>
                </a:lnTo>
                <a:lnTo>
                  <a:pt x="282" y="542"/>
                </a:lnTo>
                <a:lnTo>
                  <a:pt x="282" y="542"/>
                </a:lnTo>
                <a:lnTo>
                  <a:pt x="286" y="538"/>
                </a:lnTo>
                <a:lnTo>
                  <a:pt x="294" y="530"/>
                </a:lnTo>
                <a:lnTo>
                  <a:pt x="304" y="520"/>
                </a:lnTo>
                <a:lnTo>
                  <a:pt x="306" y="516"/>
                </a:lnTo>
                <a:lnTo>
                  <a:pt x="304" y="514"/>
                </a:lnTo>
                <a:lnTo>
                  <a:pt x="304" y="514"/>
                </a:lnTo>
                <a:lnTo>
                  <a:pt x="302" y="510"/>
                </a:lnTo>
                <a:lnTo>
                  <a:pt x="300" y="504"/>
                </a:lnTo>
                <a:lnTo>
                  <a:pt x="302" y="494"/>
                </a:lnTo>
                <a:lnTo>
                  <a:pt x="302" y="494"/>
                </a:lnTo>
                <a:lnTo>
                  <a:pt x="302" y="492"/>
                </a:lnTo>
                <a:lnTo>
                  <a:pt x="304" y="492"/>
                </a:lnTo>
                <a:lnTo>
                  <a:pt x="306" y="490"/>
                </a:lnTo>
                <a:lnTo>
                  <a:pt x="304" y="488"/>
                </a:lnTo>
                <a:lnTo>
                  <a:pt x="296" y="482"/>
                </a:lnTo>
                <a:lnTo>
                  <a:pt x="296" y="482"/>
                </a:lnTo>
                <a:lnTo>
                  <a:pt x="282" y="472"/>
                </a:lnTo>
                <a:lnTo>
                  <a:pt x="272" y="462"/>
                </a:lnTo>
                <a:lnTo>
                  <a:pt x="264" y="452"/>
                </a:lnTo>
                <a:lnTo>
                  <a:pt x="264" y="452"/>
                </a:lnTo>
                <a:lnTo>
                  <a:pt x="256" y="434"/>
                </a:lnTo>
                <a:lnTo>
                  <a:pt x="252" y="416"/>
                </a:lnTo>
                <a:lnTo>
                  <a:pt x="250" y="396"/>
                </a:lnTo>
                <a:lnTo>
                  <a:pt x="250" y="396"/>
                </a:lnTo>
                <a:lnTo>
                  <a:pt x="248" y="366"/>
                </a:lnTo>
                <a:lnTo>
                  <a:pt x="242" y="332"/>
                </a:lnTo>
                <a:lnTo>
                  <a:pt x="238" y="300"/>
                </a:lnTo>
                <a:lnTo>
                  <a:pt x="238" y="290"/>
                </a:lnTo>
                <a:lnTo>
                  <a:pt x="240" y="286"/>
                </a:lnTo>
                <a:lnTo>
                  <a:pt x="240" y="286"/>
                </a:lnTo>
                <a:lnTo>
                  <a:pt x="256" y="278"/>
                </a:lnTo>
                <a:lnTo>
                  <a:pt x="264" y="276"/>
                </a:lnTo>
                <a:lnTo>
                  <a:pt x="266" y="276"/>
                </a:lnTo>
                <a:lnTo>
                  <a:pt x="270" y="276"/>
                </a:lnTo>
                <a:lnTo>
                  <a:pt x="270" y="276"/>
                </a:lnTo>
                <a:lnTo>
                  <a:pt x="278" y="284"/>
                </a:lnTo>
                <a:lnTo>
                  <a:pt x="282" y="286"/>
                </a:lnTo>
                <a:lnTo>
                  <a:pt x="286" y="286"/>
                </a:lnTo>
                <a:lnTo>
                  <a:pt x="286" y="286"/>
                </a:lnTo>
                <a:lnTo>
                  <a:pt x="298" y="276"/>
                </a:lnTo>
                <a:lnTo>
                  <a:pt x="308" y="270"/>
                </a:lnTo>
                <a:lnTo>
                  <a:pt x="308" y="270"/>
                </a:lnTo>
                <a:lnTo>
                  <a:pt x="336" y="274"/>
                </a:lnTo>
                <a:lnTo>
                  <a:pt x="358" y="278"/>
                </a:lnTo>
                <a:lnTo>
                  <a:pt x="376" y="280"/>
                </a:lnTo>
                <a:lnTo>
                  <a:pt x="376" y="280"/>
                </a:lnTo>
                <a:lnTo>
                  <a:pt x="382" y="278"/>
                </a:lnTo>
                <a:lnTo>
                  <a:pt x="388" y="276"/>
                </a:lnTo>
                <a:lnTo>
                  <a:pt x="400" y="268"/>
                </a:lnTo>
                <a:lnTo>
                  <a:pt x="408" y="256"/>
                </a:lnTo>
                <a:lnTo>
                  <a:pt x="408" y="252"/>
                </a:lnTo>
                <a:lnTo>
                  <a:pt x="408" y="248"/>
                </a:lnTo>
                <a:lnTo>
                  <a:pt x="408" y="248"/>
                </a:lnTo>
                <a:lnTo>
                  <a:pt x="400" y="240"/>
                </a:lnTo>
                <a:lnTo>
                  <a:pt x="392" y="232"/>
                </a:lnTo>
                <a:lnTo>
                  <a:pt x="378" y="222"/>
                </a:lnTo>
                <a:lnTo>
                  <a:pt x="378" y="222"/>
                </a:lnTo>
                <a:lnTo>
                  <a:pt x="348" y="220"/>
                </a:lnTo>
                <a:lnTo>
                  <a:pt x="318" y="218"/>
                </a:lnTo>
                <a:lnTo>
                  <a:pt x="304" y="206"/>
                </a:lnTo>
                <a:lnTo>
                  <a:pt x="304" y="206"/>
                </a:lnTo>
                <a:lnTo>
                  <a:pt x="286" y="202"/>
                </a:lnTo>
                <a:lnTo>
                  <a:pt x="286" y="202"/>
                </a:lnTo>
                <a:lnTo>
                  <a:pt x="264" y="200"/>
                </a:lnTo>
                <a:lnTo>
                  <a:pt x="264" y="200"/>
                </a:lnTo>
                <a:lnTo>
                  <a:pt x="244" y="184"/>
                </a:lnTo>
                <a:lnTo>
                  <a:pt x="244" y="184"/>
                </a:lnTo>
                <a:lnTo>
                  <a:pt x="238" y="176"/>
                </a:lnTo>
                <a:lnTo>
                  <a:pt x="238" y="160"/>
                </a:lnTo>
                <a:lnTo>
                  <a:pt x="238" y="160"/>
                </a:lnTo>
                <a:lnTo>
                  <a:pt x="250" y="160"/>
                </a:lnTo>
                <a:lnTo>
                  <a:pt x="260" y="158"/>
                </a:lnTo>
                <a:lnTo>
                  <a:pt x="262" y="156"/>
                </a:lnTo>
                <a:lnTo>
                  <a:pt x="264" y="154"/>
                </a:lnTo>
                <a:lnTo>
                  <a:pt x="264" y="154"/>
                </a:lnTo>
                <a:lnTo>
                  <a:pt x="260" y="150"/>
                </a:lnTo>
                <a:lnTo>
                  <a:pt x="256" y="150"/>
                </a:lnTo>
                <a:lnTo>
                  <a:pt x="250" y="150"/>
                </a:lnTo>
                <a:lnTo>
                  <a:pt x="244" y="152"/>
                </a:lnTo>
                <a:lnTo>
                  <a:pt x="244" y="152"/>
                </a:lnTo>
                <a:lnTo>
                  <a:pt x="238" y="150"/>
                </a:lnTo>
                <a:lnTo>
                  <a:pt x="234" y="148"/>
                </a:lnTo>
                <a:lnTo>
                  <a:pt x="234" y="146"/>
                </a:lnTo>
                <a:lnTo>
                  <a:pt x="234" y="144"/>
                </a:lnTo>
                <a:lnTo>
                  <a:pt x="234" y="144"/>
                </a:lnTo>
                <a:lnTo>
                  <a:pt x="248" y="134"/>
                </a:lnTo>
                <a:lnTo>
                  <a:pt x="256" y="128"/>
                </a:lnTo>
                <a:lnTo>
                  <a:pt x="260" y="122"/>
                </a:lnTo>
                <a:lnTo>
                  <a:pt x="260" y="122"/>
                </a:lnTo>
                <a:lnTo>
                  <a:pt x="260" y="118"/>
                </a:lnTo>
                <a:lnTo>
                  <a:pt x="260" y="116"/>
                </a:lnTo>
                <a:lnTo>
                  <a:pt x="256" y="112"/>
                </a:lnTo>
                <a:lnTo>
                  <a:pt x="256" y="112"/>
                </a:lnTo>
                <a:lnTo>
                  <a:pt x="252" y="114"/>
                </a:lnTo>
                <a:lnTo>
                  <a:pt x="244" y="120"/>
                </a:lnTo>
                <a:lnTo>
                  <a:pt x="230" y="128"/>
                </a:lnTo>
                <a:lnTo>
                  <a:pt x="230" y="128"/>
                </a:lnTo>
                <a:lnTo>
                  <a:pt x="230" y="126"/>
                </a:lnTo>
                <a:lnTo>
                  <a:pt x="228" y="120"/>
                </a:lnTo>
                <a:lnTo>
                  <a:pt x="228" y="120"/>
                </a:lnTo>
                <a:lnTo>
                  <a:pt x="228" y="116"/>
                </a:lnTo>
                <a:lnTo>
                  <a:pt x="228" y="112"/>
                </a:lnTo>
                <a:lnTo>
                  <a:pt x="228" y="112"/>
                </a:lnTo>
                <a:lnTo>
                  <a:pt x="232" y="110"/>
                </a:lnTo>
                <a:lnTo>
                  <a:pt x="236" y="108"/>
                </a:lnTo>
                <a:lnTo>
                  <a:pt x="240" y="104"/>
                </a:lnTo>
                <a:lnTo>
                  <a:pt x="242" y="102"/>
                </a:lnTo>
                <a:lnTo>
                  <a:pt x="240" y="100"/>
                </a:lnTo>
                <a:lnTo>
                  <a:pt x="240" y="100"/>
                </a:lnTo>
                <a:lnTo>
                  <a:pt x="238" y="98"/>
                </a:lnTo>
                <a:lnTo>
                  <a:pt x="236" y="98"/>
                </a:lnTo>
                <a:lnTo>
                  <a:pt x="228" y="100"/>
                </a:lnTo>
                <a:lnTo>
                  <a:pt x="218" y="102"/>
                </a:lnTo>
                <a:lnTo>
                  <a:pt x="218" y="102"/>
                </a:lnTo>
                <a:lnTo>
                  <a:pt x="222" y="98"/>
                </a:lnTo>
                <a:lnTo>
                  <a:pt x="222" y="94"/>
                </a:lnTo>
                <a:lnTo>
                  <a:pt x="220" y="92"/>
                </a:lnTo>
                <a:lnTo>
                  <a:pt x="218" y="90"/>
                </a:lnTo>
                <a:lnTo>
                  <a:pt x="218" y="90"/>
                </a:lnTo>
                <a:lnTo>
                  <a:pt x="214" y="90"/>
                </a:lnTo>
                <a:lnTo>
                  <a:pt x="212" y="90"/>
                </a:lnTo>
                <a:lnTo>
                  <a:pt x="204" y="96"/>
                </a:lnTo>
                <a:lnTo>
                  <a:pt x="196" y="102"/>
                </a:lnTo>
                <a:lnTo>
                  <a:pt x="196" y="90"/>
                </a:lnTo>
                <a:lnTo>
                  <a:pt x="196" y="90"/>
                </a:lnTo>
                <a:lnTo>
                  <a:pt x="190" y="62"/>
                </a:lnTo>
                <a:lnTo>
                  <a:pt x="190" y="62"/>
                </a:lnTo>
                <a:lnTo>
                  <a:pt x="186" y="46"/>
                </a:lnTo>
                <a:lnTo>
                  <a:pt x="186" y="46"/>
                </a:lnTo>
                <a:lnTo>
                  <a:pt x="190" y="46"/>
                </a:lnTo>
                <a:lnTo>
                  <a:pt x="192" y="46"/>
                </a:lnTo>
                <a:lnTo>
                  <a:pt x="192" y="46"/>
                </a:lnTo>
                <a:lnTo>
                  <a:pt x="192" y="46"/>
                </a:lnTo>
                <a:lnTo>
                  <a:pt x="192" y="42"/>
                </a:lnTo>
                <a:lnTo>
                  <a:pt x="190" y="36"/>
                </a:lnTo>
                <a:lnTo>
                  <a:pt x="190" y="36"/>
                </a:lnTo>
                <a:lnTo>
                  <a:pt x="182" y="26"/>
                </a:lnTo>
                <a:lnTo>
                  <a:pt x="178" y="22"/>
                </a:lnTo>
                <a:lnTo>
                  <a:pt x="178" y="20"/>
                </a:lnTo>
                <a:lnTo>
                  <a:pt x="180" y="20"/>
                </a:lnTo>
                <a:lnTo>
                  <a:pt x="180" y="20"/>
                </a:lnTo>
                <a:lnTo>
                  <a:pt x="182" y="18"/>
                </a:lnTo>
                <a:lnTo>
                  <a:pt x="180" y="16"/>
                </a:lnTo>
                <a:lnTo>
                  <a:pt x="178" y="12"/>
                </a:lnTo>
                <a:lnTo>
                  <a:pt x="174" y="10"/>
                </a:lnTo>
                <a:lnTo>
                  <a:pt x="174" y="10"/>
                </a:lnTo>
                <a:lnTo>
                  <a:pt x="166" y="6"/>
                </a:lnTo>
                <a:lnTo>
                  <a:pt x="160" y="4"/>
                </a:lnTo>
                <a:lnTo>
                  <a:pt x="160" y="4"/>
                </a:lnTo>
                <a:lnTo>
                  <a:pt x="156" y="2"/>
                </a:lnTo>
                <a:lnTo>
                  <a:pt x="148" y="0"/>
                </a:lnTo>
                <a:lnTo>
                  <a:pt x="148" y="0"/>
                </a:lnTo>
                <a:lnTo>
                  <a:pt x="118" y="0"/>
                </a:lnTo>
                <a:lnTo>
                  <a:pt x="118" y="0"/>
                </a:lnTo>
                <a:lnTo>
                  <a:pt x="108" y="2"/>
                </a:lnTo>
                <a:lnTo>
                  <a:pt x="98" y="6"/>
                </a:lnTo>
                <a:lnTo>
                  <a:pt x="86" y="14"/>
                </a:lnTo>
                <a:lnTo>
                  <a:pt x="86" y="14"/>
                </a:lnTo>
                <a:lnTo>
                  <a:pt x="78" y="18"/>
                </a:lnTo>
                <a:lnTo>
                  <a:pt x="74" y="18"/>
                </a:lnTo>
                <a:lnTo>
                  <a:pt x="70" y="22"/>
                </a:lnTo>
                <a:lnTo>
                  <a:pt x="60" y="36"/>
                </a:lnTo>
                <a:lnTo>
                  <a:pt x="60" y="36"/>
                </a:lnTo>
                <a:lnTo>
                  <a:pt x="54" y="46"/>
                </a:lnTo>
                <a:lnTo>
                  <a:pt x="50" y="54"/>
                </a:lnTo>
                <a:lnTo>
                  <a:pt x="46" y="70"/>
                </a:lnTo>
                <a:lnTo>
                  <a:pt x="44" y="96"/>
                </a:lnTo>
                <a:lnTo>
                  <a:pt x="44" y="96"/>
                </a:lnTo>
                <a:lnTo>
                  <a:pt x="38" y="138"/>
                </a:lnTo>
                <a:lnTo>
                  <a:pt x="38" y="138"/>
                </a:lnTo>
                <a:lnTo>
                  <a:pt x="34" y="156"/>
                </a:lnTo>
                <a:lnTo>
                  <a:pt x="28" y="174"/>
                </a:lnTo>
                <a:lnTo>
                  <a:pt x="28" y="174"/>
                </a:lnTo>
                <a:lnTo>
                  <a:pt x="18" y="198"/>
                </a:lnTo>
                <a:lnTo>
                  <a:pt x="6" y="224"/>
                </a:lnTo>
                <a:lnTo>
                  <a:pt x="6" y="224"/>
                </a:lnTo>
                <a:lnTo>
                  <a:pt x="4" y="232"/>
                </a:lnTo>
                <a:lnTo>
                  <a:pt x="2" y="246"/>
                </a:lnTo>
                <a:lnTo>
                  <a:pt x="2" y="258"/>
                </a:lnTo>
                <a:lnTo>
                  <a:pt x="2" y="266"/>
                </a:lnTo>
                <a:lnTo>
                  <a:pt x="2" y="266"/>
                </a:lnTo>
                <a:lnTo>
                  <a:pt x="6" y="278"/>
                </a:lnTo>
                <a:lnTo>
                  <a:pt x="8" y="282"/>
                </a:lnTo>
                <a:lnTo>
                  <a:pt x="10" y="280"/>
                </a:lnTo>
                <a:lnTo>
                  <a:pt x="10" y="280"/>
                </a:lnTo>
                <a:lnTo>
                  <a:pt x="10" y="272"/>
                </a:lnTo>
                <a:lnTo>
                  <a:pt x="8" y="268"/>
                </a:lnTo>
                <a:lnTo>
                  <a:pt x="8" y="268"/>
                </a:lnTo>
                <a:lnTo>
                  <a:pt x="12" y="280"/>
                </a:lnTo>
                <a:lnTo>
                  <a:pt x="12" y="280"/>
                </a:lnTo>
                <a:lnTo>
                  <a:pt x="16" y="290"/>
                </a:lnTo>
                <a:lnTo>
                  <a:pt x="18" y="290"/>
                </a:lnTo>
                <a:lnTo>
                  <a:pt x="20" y="290"/>
                </a:lnTo>
                <a:lnTo>
                  <a:pt x="22" y="296"/>
                </a:lnTo>
                <a:lnTo>
                  <a:pt x="22" y="296"/>
                </a:lnTo>
                <a:lnTo>
                  <a:pt x="26" y="304"/>
                </a:lnTo>
                <a:lnTo>
                  <a:pt x="28" y="308"/>
                </a:lnTo>
                <a:lnTo>
                  <a:pt x="32" y="312"/>
                </a:lnTo>
                <a:lnTo>
                  <a:pt x="32" y="312"/>
                </a:lnTo>
                <a:lnTo>
                  <a:pt x="34" y="318"/>
                </a:lnTo>
                <a:lnTo>
                  <a:pt x="38" y="334"/>
                </a:lnTo>
                <a:lnTo>
                  <a:pt x="38" y="334"/>
                </a:lnTo>
                <a:lnTo>
                  <a:pt x="40" y="342"/>
                </a:lnTo>
                <a:lnTo>
                  <a:pt x="42" y="346"/>
                </a:lnTo>
                <a:lnTo>
                  <a:pt x="44" y="348"/>
                </a:lnTo>
                <a:lnTo>
                  <a:pt x="42" y="354"/>
                </a:lnTo>
                <a:lnTo>
                  <a:pt x="42" y="354"/>
                </a:lnTo>
                <a:lnTo>
                  <a:pt x="40" y="362"/>
                </a:lnTo>
                <a:lnTo>
                  <a:pt x="38" y="374"/>
                </a:lnTo>
                <a:lnTo>
                  <a:pt x="40" y="386"/>
                </a:lnTo>
                <a:lnTo>
                  <a:pt x="42" y="398"/>
                </a:lnTo>
                <a:lnTo>
                  <a:pt x="42" y="398"/>
                </a:lnTo>
                <a:lnTo>
                  <a:pt x="48" y="416"/>
                </a:lnTo>
                <a:lnTo>
                  <a:pt x="52" y="428"/>
                </a:lnTo>
                <a:lnTo>
                  <a:pt x="52" y="428"/>
                </a:lnTo>
                <a:lnTo>
                  <a:pt x="54" y="440"/>
                </a:lnTo>
                <a:lnTo>
                  <a:pt x="54" y="452"/>
                </a:lnTo>
                <a:lnTo>
                  <a:pt x="54" y="452"/>
                </a:lnTo>
                <a:lnTo>
                  <a:pt x="48" y="486"/>
                </a:lnTo>
                <a:lnTo>
                  <a:pt x="42" y="518"/>
                </a:lnTo>
                <a:lnTo>
                  <a:pt x="42" y="518"/>
                </a:lnTo>
                <a:lnTo>
                  <a:pt x="32" y="540"/>
                </a:lnTo>
                <a:lnTo>
                  <a:pt x="26" y="558"/>
                </a:lnTo>
                <a:lnTo>
                  <a:pt x="26" y="558"/>
                </a:lnTo>
                <a:lnTo>
                  <a:pt x="26" y="571"/>
                </a:lnTo>
                <a:lnTo>
                  <a:pt x="26" y="583"/>
                </a:lnTo>
                <a:lnTo>
                  <a:pt x="26" y="583"/>
                </a:lnTo>
                <a:lnTo>
                  <a:pt x="16" y="589"/>
                </a:lnTo>
                <a:lnTo>
                  <a:pt x="10" y="595"/>
                </a:lnTo>
                <a:lnTo>
                  <a:pt x="6" y="603"/>
                </a:lnTo>
                <a:lnTo>
                  <a:pt x="6" y="603"/>
                </a:lnTo>
                <a:lnTo>
                  <a:pt x="2" y="647"/>
                </a:lnTo>
                <a:lnTo>
                  <a:pt x="0" y="689"/>
                </a:lnTo>
                <a:lnTo>
                  <a:pt x="0" y="689"/>
                </a:lnTo>
                <a:lnTo>
                  <a:pt x="2" y="693"/>
                </a:lnTo>
                <a:lnTo>
                  <a:pt x="6" y="695"/>
                </a:lnTo>
                <a:lnTo>
                  <a:pt x="18" y="701"/>
                </a:lnTo>
                <a:lnTo>
                  <a:pt x="32" y="705"/>
                </a:lnTo>
                <a:lnTo>
                  <a:pt x="38" y="705"/>
                </a:lnTo>
                <a:lnTo>
                  <a:pt x="38" y="705"/>
                </a:lnTo>
                <a:lnTo>
                  <a:pt x="54" y="699"/>
                </a:lnTo>
                <a:lnTo>
                  <a:pt x="68" y="695"/>
                </a:lnTo>
                <a:lnTo>
                  <a:pt x="68" y="695"/>
                </a:lnTo>
                <a:lnTo>
                  <a:pt x="72" y="719"/>
                </a:lnTo>
                <a:lnTo>
                  <a:pt x="76" y="743"/>
                </a:lnTo>
                <a:lnTo>
                  <a:pt x="76" y="743"/>
                </a:lnTo>
                <a:lnTo>
                  <a:pt x="64" y="795"/>
                </a:lnTo>
                <a:lnTo>
                  <a:pt x="64" y="795"/>
                </a:lnTo>
                <a:lnTo>
                  <a:pt x="64" y="803"/>
                </a:lnTo>
                <a:lnTo>
                  <a:pt x="64" y="811"/>
                </a:lnTo>
                <a:lnTo>
                  <a:pt x="64" y="811"/>
                </a:lnTo>
                <a:lnTo>
                  <a:pt x="62" y="813"/>
                </a:lnTo>
                <a:lnTo>
                  <a:pt x="60" y="815"/>
                </a:lnTo>
                <a:lnTo>
                  <a:pt x="60" y="817"/>
                </a:lnTo>
                <a:lnTo>
                  <a:pt x="58" y="821"/>
                </a:lnTo>
                <a:lnTo>
                  <a:pt x="58" y="821"/>
                </a:lnTo>
                <a:lnTo>
                  <a:pt x="56" y="831"/>
                </a:lnTo>
                <a:lnTo>
                  <a:pt x="56" y="849"/>
                </a:lnTo>
                <a:lnTo>
                  <a:pt x="58" y="869"/>
                </a:lnTo>
                <a:lnTo>
                  <a:pt x="58" y="869"/>
                </a:lnTo>
                <a:lnTo>
                  <a:pt x="54" y="927"/>
                </a:lnTo>
                <a:lnTo>
                  <a:pt x="54" y="971"/>
                </a:lnTo>
                <a:lnTo>
                  <a:pt x="54" y="995"/>
                </a:lnTo>
                <a:lnTo>
                  <a:pt x="54" y="995"/>
                </a:lnTo>
                <a:lnTo>
                  <a:pt x="66" y="1021"/>
                </a:lnTo>
                <a:lnTo>
                  <a:pt x="74" y="1039"/>
                </a:lnTo>
                <a:lnTo>
                  <a:pt x="74" y="1039"/>
                </a:lnTo>
                <a:lnTo>
                  <a:pt x="76" y="1055"/>
                </a:lnTo>
                <a:lnTo>
                  <a:pt x="76" y="1093"/>
                </a:lnTo>
                <a:lnTo>
                  <a:pt x="76" y="1103"/>
                </a:lnTo>
                <a:lnTo>
                  <a:pt x="76" y="1103"/>
                </a:lnTo>
                <a:lnTo>
                  <a:pt x="78" y="1109"/>
                </a:lnTo>
                <a:lnTo>
                  <a:pt x="76" y="1119"/>
                </a:lnTo>
                <a:lnTo>
                  <a:pt x="76" y="1119"/>
                </a:lnTo>
                <a:lnTo>
                  <a:pt x="76" y="1139"/>
                </a:lnTo>
                <a:lnTo>
                  <a:pt x="76" y="1151"/>
                </a:lnTo>
                <a:lnTo>
                  <a:pt x="78" y="1155"/>
                </a:lnTo>
                <a:lnTo>
                  <a:pt x="80" y="1159"/>
                </a:lnTo>
                <a:lnTo>
                  <a:pt x="80" y="1159"/>
                </a:lnTo>
                <a:lnTo>
                  <a:pt x="90" y="1161"/>
                </a:lnTo>
                <a:lnTo>
                  <a:pt x="106" y="1163"/>
                </a:lnTo>
                <a:lnTo>
                  <a:pt x="120" y="1161"/>
                </a:lnTo>
                <a:lnTo>
                  <a:pt x="126" y="1161"/>
                </a:lnTo>
                <a:lnTo>
                  <a:pt x="128" y="1159"/>
                </a:lnTo>
                <a:lnTo>
                  <a:pt x="128" y="1159"/>
                </a:lnTo>
                <a:close/>
                <a:moveTo>
                  <a:pt x="138" y="1017"/>
                </a:moveTo>
                <a:lnTo>
                  <a:pt x="138" y="1017"/>
                </a:lnTo>
                <a:lnTo>
                  <a:pt x="140" y="1025"/>
                </a:lnTo>
                <a:lnTo>
                  <a:pt x="144" y="1037"/>
                </a:lnTo>
                <a:lnTo>
                  <a:pt x="144" y="1037"/>
                </a:lnTo>
                <a:lnTo>
                  <a:pt x="148" y="1039"/>
                </a:lnTo>
                <a:lnTo>
                  <a:pt x="150" y="1039"/>
                </a:lnTo>
                <a:lnTo>
                  <a:pt x="154" y="1043"/>
                </a:lnTo>
                <a:lnTo>
                  <a:pt x="154" y="1043"/>
                </a:lnTo>
                <a:lnTo>
                  <a:pt x="164" y="1059"/>
                </a:lnTo>
                <a:lnTo>
                  <a:pt x="164" y="1059"/>
                </a:lnTo>
                <a:lnTo>
                  <a:pt x="162" y="1063"/>
                </a:lnTo>
                <a:lnTo>
                  <a:pt x="158" y="1069"/>
                </a:lnTo>
                <a:lnTo>
                  <a:pt x="148" y="1081"/>
                </a:lnTo>
                <a:lnTo>
                  <a:pt x="148" y="1081"/>
                </a:lnTo>
                <a:lnTo>
                  <a:pt x="140" y="1089"/>
                </a:lnTo>
                <a:lnTo>
                  <a:pt x="138" y="1091"/>
                </a:lnTo>
                <a:lnTo>
                  <a:pt x="138" y="1091"/>
                </a:lnTo>
                <a:lnTo>
                  <a:pt x="138" y="1091"/>
                </a:lnTo>
                <a:lnTo>
                  <a:pt x="130" y="1071"/>
                </a:lnTo>
                <a:lnTo>
                  <a:pt x="126" y="1061"/>
                </a:lnTo>
                <a:lnTo>
                  <a:pt x="124" y="1055"/>
                </a:lnTo>
                <a:lnTo>
                  <a:pt x="124" y="1055"/>
                </a:lnTo>
                <a:lnTo>
                  <a:pt x="128" y="1049"/>
                </a:lnTo>
                <a:lnTo>
                  <a:pt x="130" y="1045"/>
                </a:lnTo>
                <a:lnTo>
                  <a:pt x="132" y="1043"/>
                </a:lnTo>
                <a:lnTo>
                  <a:pt x="132" y="1043"/>
                </a:lnTo>
                <a:lnTo>
                  <a:pt x="134" y="1037"/>
                </a:lnTo>
                <a:lnTo>
                  <a:pt x="136" y="1029"/>
                </a:lnTo>
                <a:lnTo>
                  <a:pt x="138" y="1017"/>
                </a:lnTo>
                <a:lnTo>
                  <a:pt x="138" y="10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9"/>
          <p:cNvSpPr>
            <a:spLocks/>
          </p:cNvSpPr>
          <p:nvPr/>
        </p:nvSpPr>
        <p:spPr bwMode="auto">
          <a:xfrm>
            <a:off x="6559379" y="2728290"/>
            <a:ext cx="498001" cy="1650616"/>
          </a:xfrm>
          <a:custGeom>
            <a:avLst/>
            <a:gdLst>
              <a:gd name="T0" fmla="*/ 324 w 884"/>
              <a:gd name="T1" fmla="*/ 23 h 2929"/>
              <a:gd name="T2" fmla="*/ 241 w 884"/>
              <a:gd name="T3" fmla="*/ 76 h 2929"/>
              <a:gd name="T4" fmla="*/ 216 w 884"/>
              <a:gd name="T5" fmla="*/ 301 h 2929"/>
              <a:gd name="T6" fmla="*/ 244 w 884"/>
              <a:gd name="T7" fmla="*/ 418 h 2929"/>
              <a:gd name="T8" fmla="*/ 277 w 884"/>
              <a:gd name="T9" fmla="*/ 505 h 2929"/>
              <a:gd name="T10" fmla="*/ 242 w 884"/>
              <a:gd name="T11" fmla="*/ 568 h 2929"/>
              <a:gd name="T12" fmla="*/ 176 w 884"/>
              <a:gd name="T13" fmla="*/ 573 h 2929"/>
              <a:gd name="T14" fmla="*/ 128 w 884"/>
              <a:gd name="T15" fmla="*/ 588 h 2929"/>
              <a:gd name="T16" fmla="*/ 30 w 884"/>
              <a:gd name="T17" fmla="*/ 815 h 2929"/>
              <a:gd name="T18" fmla="*/ 1 w 884"/>
              <a:gd name="T19" fmla="*/ 905 h 2929"/>
              <a:gd name="T20" fmla="*/ 55 w 884"/>
              <a:gd name="T21" fmla="*/ 938 h 2929"/>
              <a:gd name="T22" fmla="*/ 70 w 884"/>
              <a:gd name="T23" fmla="*/ 1000 h 2929"/>
              <a:gd name="T24" fmla="*/ 113 w 884"/>
              <a:gd name="T25" fmla="*/ 1021 h 2929"/>
              <a:gd name="T26" fmla="*/ 123 w 884"/>
              <a:gd name="T27" fmla="*/ 1187 h 2929"/>
              <a:gd name="T28" fmla="*/ 103 w 884"/>
              <a:gd name="T29" fmla="*/ 1310 h 2929"/>
              <a:gd name="T30" fmla="*/ 78 w 884"/>
              <a:gd name="T31" fmla="*/ 1533 h 2929"/>
              <a:gd name="T32" fmla="*/ 239 w 884"/>
              <a:gd name="T33" fmla="*/ 2192 h 2929"/>
              <a:gd name="T34" fmla="*/ 239 w 884"/>
              <a:gd name="T35" fmla="*/ 2411 h 2929"/>
              <a:gd name="T36" fmla="*/ 317 w 884"/>
              <a:gd name="T37" fmla="*/ 2649 h 2929"/>
              <a:gd name="T38" fmla="*/ 280 w 884"/>
              <a:gd name="T39" fmla="*/ 2732 h 2929"/>
              <a:gd name="T40" fmla="*/ 254 w 884"/>
              <a:gd name="T41" fmla="*/ 2772 h 2929"/>
              <a:gd name="T42" fmla="*/ 300 w 884"/>
              <a:gd name="T43" fmla="*/ 2873 h 2929"/>
              <a:gd name="T44" fmla="*/ 372 w 884"/>
              <a:gd name="T45" fmla="*/ 2928 h 2929"/>
              <a:gd name="T46" fmla="*/ 422 w 884"/>
              <a:gd name="T47" fmla="*/ 2908 h 2929"/>
              <a:gd name="T48" fmla="*/ 453 w 884"/>
              <a:gd name="T49" fmla="*/ 2818 h 2929"/>
              <a:gd name="T50" fmla="*/ 435 w 884"/>
              <a:gd name="T51" fmla="*/ 2621 h 2929"/>
              <a:gd name="T52" fmla="*/ 433 w 884"/>
              <a:gd name="T53" fmla="*/ 2413 h 2929"/>
              <a:gd name="T54" fmla="*/ 425 w 884"/>
              <a:gd name="T55" fmla="*/ 2297 h 2929"/>
              <a:gd name="T56" fmla="*/ 445 w 884"/>
              <a:gd name="T57" fmla="*/ 2053 h 2929"/>
              <a:gd name="T58" fmla="*/ 510 w 884"/>
              <a:gd name="T59" fmla="*/ 1845 h 2929"/>
              <a:gd name="T60" fmla="*/ 541 w 884"/>
              <a:gd name="T61" fmla="*/ 2043 h 2929"/>
              <a:gd name="T62" fmla="*/ 578 w 884"/>
              <a:gd name="T63" fmla="*/ 2169 h 2929"/>
              <a:gd name="T64" fmla="*/ 593 w 884"/>
              <a:gd name="T65" fmla="*/ 2398 h 2929"/>
              <a:gd name="T66" fmla="*/ 578 w 884"/>
              <a:gd name="T67" fmla="*/ 2652 h 2929"/>
              <a:gd name="T68" fmla="*/ 521 w 884"/>
              <a:gd name="T69" fmla="*/ 2685 h 2929"/>
              <a:gd name="T70" fmla="*/ 493 w 884"/>
              <a:gd name="T71" fmla="*/ 2732 h 2929"/>
              <a:gd name="T72" fmla="*/ 555 w 884"/>
              <a:gd name="T73" fmla="*/ 2797 h 2929"/>
              <a:gd name="T74" fmla="*/ 613 w 884"/>
              <a:gd name="T75" fmla="*/ 2838 h 2929"/>
              <a:gd name="T76" fmla="*/ 686 w 884"/>
              <a:gd name="T77" fmla="*/ 2863 h 2929"/>
              <a:gd name="T78" fmla="*/ 751 w 884"/>
              <a:gd name="T79" fmla="*/ 2841 h 2929"/>
              <a:gd name="T80" fmla="*/ 727 w 884"/>
              <a:gd name="T81" fmla="*/ 2737 h 2929"/>
              <a:gd name="T82" fmla="*/ 751 w 884"/>
              <a:gd name="T83" fmla="*/ 2481 h 2929"/>
              <a:gd name="T84" fmla="*/ 762 w 884"/>
              <a:gd name="T85" fmla="*/ 2323 h 2929"/>
              <a:gd name="T86" fmla="*/ 746 w 884"/>
              <a:gd name="T87" fmla="*/ 1705 h 2929"/>
              <a:gd name="T88" fmla="*/ 772 w 884"/>
              <a:gd name="T89" fmla="*/ 1672 h 2929"/>
              <a:gd name="T90" fmla="*/ 746 w 884"/>
              <a:gd name="T91" fmla="*/ 1240 h 2929"/>
              <a:gd name="T92" fmla="*/ 766 w 884"/>
              <a:gd name="T93" fmla="*/ 1157 h 2929"/>
              <a:gd name="T94" fmla="*/ 771 w 884"/>
              <a:gd name="T95" fmla="*/ 1013 h 2929"/>
              <a:gd name="T96" fmla="*/ 804 w 884"/>
              <a:gd name="T97" fmla="*/ 938 h 2929"/>
              <a:gd name="T98" fmla="*/ 837 w 884"/>
              <a:gd name="T99" fmla="*/ 850 h 2929"/>
              <a:gd name="T100" fmla="*/ 884 w 884"/>
              <a:gd name="T101" fmla="*/ 764 h 2929"/>
              <a:gd name="T102" fmla="*/ 834 w 884"/>
              <a:gd name="T103" fmla="*/ 678 h 2929"/>
              <a:gd name="T104" fmla="*/ 759 w 884"/>
              <a:gd name="T105" fmla="*/ 570 h 2929"/>
              <a:gd name="T106" fmla="*/ 649 w 884"/>
              <a:gd name="T107" fmla="*/ 520 h 2929"/>
              <a:gd name="T108" fmla="*/ 578 w 884"/>
              <a:gd name="T109" fmla="*/ 448 h 2929"/>
              <a:gd name="T110" fmla="*/ 590 w 884"/>
              <a:gd name="T111" fmla="*/ 420 h 2929"/>
              <a:gd name="T112" fmla="*/ 619 w 884"/>
              <a:gd name="T113" fmla="*/ 369 h 2929"/>
              <a:gd name="T114" fmla="*/ 608 w 884"/>
              <a:gd name="T115" fmla="*/ 124 h 2929"/>
              <a:gd name="T116" fmla="*/ 576 w 884"/>
              <a:gd name="T117" fmla="*/ 53 h 2929"/>
              <a:gd name="T118" fmla="*/ 498 w 884"/>
              <a:gd name="T119" fmla="*/ 2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4" h="2929">
                <a:moveTo>
                  <a:pt x="418" y="0"/>
                </a:moveTo>
                <a:lnTo>
                  <a:pt x="418" y="0"/>
                </a:lnTo>
                <a:lnTo>
                  <a:pt x="398" y="2"/>
                </a:lnTo>
                <a:lnTo>
                  <a:pt x="375" y="7"/>
                </a:lnTo>
                <a:lnTo>
                  <a:pt x="350" y="15"/>
                </a:lnTo>
                <a:lnTo>
                  <a:pt x="324" y="23"/>
                </a:lnTo>
                <a:lnTo>
                  <a:pt x="299" y="35"/>
                </a:lnTo>
                <a:lnTo>
                  <a:pt x="276" y="46"/>
                </a:lnTo>
                <a:lnTo>
                  <a:pt x="257" y="58"/>
                </a:lnTo>
                <a:lnTo>
                  <a:pt x="244" y="70"/>
                </a:lnTo>
                <a:lnTo>
                  <a:pt x="244" y="70"/>
                </a:lnTo>
                <a:lnTo>
                  <a:pt x="241" y="76"/>
                </a:lnTo>
                <a:lnTo>
                  <a:pt x="236" y="85"/>
                </a:lnTo>
                <a:lnTo>
                  <a:pt x="229" y="111"/>
                </a:lnTo>
                <a:lnTo>
                  <a:pt x="224" y="144"/>
                </a:lnTo>
                <a:lnTo>
                  <a:pt x="221" y="179"/>
                </a:lnTo>
                <a:lnTo>
                  <a:pt x="217" y="251"/>
                </a:lnTo>
                <a:lnTo>
                  <a:pt x="216" y="301"/>
                </a:lnTo>
                <a:lnTo>
                  <a:pt x="216" y="301"/>
                </a:lnTo>
                <a:lnTo>
                  <a:pt x="217" y="315"/>
                </a:lnTo>
                <a:lnTo>
                  <a:pt x="219" y="330"/>
                </a:lnTo>
                <a:lnTo>
                  <a:pt x="227" y="360"/>
                </a:lnTo>
                <a:lnTo>
                  <a:pt x="237" y="390"/>
                </a:lnTo>
                <a:lnTo>
                  <a:pt x="244" y="418"/>
                </a:lnTo>
                <a:lnTo>
                  <a:pt x="244" y="418"/>
                </a:lnTo>
                <a:lnTo>
                  <a:pt x="249" y="432"/>
                </a:lnTo>
                <a:lnTo>
                  <a:pt x="254" y="447"/>
                </a:lnTo>
                <a:lnTo>
                  <a:pt x="266" y="473"/>
                </a:lnTo>
                <a:lnTo>
                  <a:pt x="274" y="496"/>
                </a:lnTo>
                <a:lnTo>
                  <a:pt x="277" y="505"/>
                </a:lnTo>
                <a:lnTo>
                  <a:pt x="277" y="511"/>
                </a:lnTo>
                <a:lnTo>
                  <a:pt x="277" y="511"/>
                </a:lnTo>
                <a:lnTo>
                  <a:pt x="269" y="526"/>
                </a:lnTo>
                <a:lnTo>
                  <a:pt x="257" y="548"/>
                </a:lnTo>
                <a:lnTo>
                  <a:pt x="249" y="560"/>
                </a:lnTo>
                <a:lnTo>
                  <a:pt x="242" y="568"/>
                </a:lnTo>
                <a:lnTo>
                  <a:pt x="234" y="575"/>
                </a:lnTo>
                <a:lnTo>
                  <a:pt x="231" y="576"/>
                </a:lnTo>
                <a:lnTo>
                  <a:pt x="227" y="576"/>
                </a:lnTo>
                <a:lnTo>
                  <a:pt x="227" y="576"/>
                </a:lnTo>
                <a:lnTo>
                  <a:pt x="207" y="575"/>
                </a:lnTo>
                <a:lnTo>
                  <a:pt x="176" y="573"/>
                </a:lnTo>
                <a:lnTo>
                  <a:pt x="159" y="575"/>
                </a:lnTo>
                <a:lnTo>
                  <a:pt x="146" y="576"/>
                </a:lnTo>
                <a:lnTo>
                  <a:pt x="134" y="581"/>
                </a:lnTo>
                <a:lnTo>
                  <a:pt x="129" y="585"/>
                </a:lnTo>
                <a:lnTo>
                  <a:pt x="128" y="588"/>
                </a:lnTo>
                <a:lnTo>
                  <a:pt x="128" y="588"/>
                </a:lnTo>
                <a:lnTo>
                  <a:pt x="108" y="633"/>
                </a:lnTo>
                <a:lnTo>
                  <a:pt x="78" y="706"/>
                </a:lnTo>
                <a:lnTo>
                  <a:pt x="48" y="777"/>
                </a:lnTo>
                <a:lnTo>
                  <a:pt x="36" y="802"/>
                </a:lnTo>
                <a:lnTo>
                  <a:pt x="30" y="815"/>
                </a:lnTo>
                <a:lnTo>
                  <a:pt x="30" y="815"/>
                </a:lnTo>
                <a:lnTo>
                  <a:pt x="20" y="834"/>
                </a:lnTo>
                <a:lnTo>
                  <a:pt x="8" y="860"/>
                </a:lnTo>
                <a:lnTo>
                  <a:pt x="3" y="873"/>
                </a:lnTo>
                <a:lnTo>
                  <a:pt x="1" y="887"/>
                </a:lnTo>
                <a:lnTo>
                  <a:pt x="0" y="897"/>
                </a:lnTo>
                <a:lnTo>
                  <a:pt x="1" y="905"/>
                </a:lnTo>
                <a:lnTo>
                  <a:pt x="1" y="905"/>
                </a:lnTo>
                <a:lnTo>
                  <a:pt x="6" y="912"/>
                </a:lnTo>
                <a:lnTo>
                  <a:pt x="13" y="917"/>
                </a:lnTo>
                <a:lnTo>
                  <a:pt x="31" y="927"/>
                </a:lnTo>
                <a:lnTo>
                  <a:pt x="46" y="935"/>
                </a:lnTo>
                <a:lnTo>
                  <a:pt x="55" y="938"/>
                </a:lnTo>
                <a:lnTo>
                  <a:pt x="55" y="938"/>
                </a:lnTo>
                <a:lnTo>
                  <a:pt x="55" y="947"/>
                </a:lnTo>
                <a:lnTo>
                  <a:pt x="56" y="966"/>
                </a:lnTo>
                <a:lnTo>
                  <a:pt x="58" y="978"/>
                </a:lnTo>
                <a:lnTo>
                  <a:pt x="63" y="990"/>
                </a:lnTo>
                <a:lnTo>
                  <a:pt x="70" y="1000"/>
                </a:lnTo>
                <a:lnTo>
                  <a:pt x="78" y="1008"/>
                </a:lnTo>
                <a:lnTo>
                  <a:pt x="78" y="1008"/>
                </a:lnTo>
                <a:lnTo>
                  <a:pt x="88" y="1015"/>
                </a:lnTo>
                <a:lnTo>
                  <a:pt x="98" y="1018"/>
                </a:lnTo>
                <a:lnTo>
                  <a:pt x="104" y="1021"/>
                </a:lnTo>
                <a:lnTo>
                  <a:pt x="113" y="1021"/>
                </a:lnTo>
                <a:lnTo>
                  <a:pt x="121" y="1021"/>
                </a:lnTo>
                <a:lnTo>
                  <a:pt x="124" y="1021"/>
                </a:lnTo>
                <a:lnTo>
                  <a:pt x="124" y="1021"/>
                </a:lnTo>
                <a:lnTo>
                  <a:pt x="124" y="1056"/>
                </a:lnTo>
                <a:lnTo>
                  <a:pt x="124" y="1139"/>
                </a:lnTo>
                <a:lnTo>
                  <a:pt x="123" y="1187"/>
                </a:lnTo>
                <a:lnTo>
                  <a:pt x="119" y="1232"/>
                </a:lnTo>
                <a:lnTo>
                  <a:pt x="114" y="1270"/>
                </a:lnTo>
                <a:lnTo>
                  <a:pt x="111" y="1287"/>
                </a:lnTo>
                <a:lnTo>
                  <a:pt x="106" y="1299"/>
                </a:lnTo>
                <a:lnTo>
                  <a:pt x="106" y="1299"/>
                </a:lnTo>
                <a:lnTo>
                  <a:pt x="103" y="1310"/>
                </a:lnTo>
                <a:lnTo>
                  <a:pt x="99" y="1325"/>
                </a:lnTo>
                <a:lnTo>
                  <a:pt x="93" y="1358"/>
                </a:lnTo>
                <a:lnTo>
                  <a:pt x="88" y="1397"/>
                </a:lnTo>
                <a:lnTo>
                  <a:pt x="84" y="1436"/>
                </a:lnTo>
                <a:lnTo>
                  <a:pt x="79" y="1503"/>
                </a:lnTo>
                <a:lnTo>
                  <a:pt x="78" y="1533"/>
                </a:lnTo>
                <a:lnTo>
                  <a:pt x="184" y="1573"/>
                </a:lnTo>
                <a:lnTo>
                  <a:pt x="168" y="1742"/>
                </a:lnTo>
                <a:lnTo>
                  <a:pt x="202" y="1775"/>
                </a:lnTo>
                <a:lnTo>
                  <a:pt x="241" y="2166"/>
                </a:lnTo>
                <a:lnTo>
                  <a:pt x="241" y="2166"/>
                </a:lnTo>
                <a:lnTo>
                  <a:pt x="239" y="2192"/>
                </a:lnTo>
                <a:lnTo>
                  <a:pt x="234" y="2257"/>
                </a:lnTo>
                <a:lnTo>
                  <a:pt x="234" y="2297"/>
                </a:lnTo>
                <a:lnTo>
                  <a:pt x="234" y="2338"/>
                </a:lnTo>
                <a:lnTo>
                  <a:pt x="236" y="2376"/>
                </a:lnTo>
                <a:lnTo>
                  <a:pt x="239" y="2411"/>
                </a:lnTo>
                <a:lnTo>
                  <a:pt x="239" y="2411"/>
                </a:lnTo>
                <a:lnTo>
                  <a:pt x="246" y="2445"/>
                </a:lnTo>
                <a:lnTo>
                  <a:pt x="256" y="2483"/>
                </a:lnTo>
                <a:lnTo>
                  <a:pt x="269" y="2523"/>
                </a:lnTo>
                <a:lnTo>
                  <a:pt x="282" y="2561"/>
                </a:lnTo>
                <a:lnTo>
                  <a:pt x="307" y="2624"/>
                </a:lnTo>
                <a:lnTo>
                  <a:pt x="317" y="2649"/>
                </a:lnTo>
                <a:lnTo>
                  <a:pt x="317" y="2675"/>
                </a:lnTo>
                <a:lnTo>
                  <a:pt x="317" y="2675"/>
                </a:lnTo>
                <a:lnTo>
                  <a:pt x="307" y="2694"/>
                </a:lnTo>
                <a:lnTo>
                  <a:pt x="295" y="2712"/>
                </a:lnTo>
                <a:lnTo>
                  <a:pt x="280" y="2732"/>
                </a:lnTo>
                <a:lnTo>
                  <a:pt x="280" y="2732"/>
                </a:lnTo>
                <a:lnTo>
                  <a:pt x="274" y="2740"/>
                </a:lnTo>
                <a:lnTo>
                  <a:pt x="266" y="2745"/>
                </a:lnTo>
                <a:lnTo>
                  <a:pt x="261" y="2750"/>
                </a:lnTo>
                <a:lnTo>
                  <a:pt x="257" y="2755"/>
                </a:lnTo>
                <a:lnTo>
                  <a:pt x="254" y="2762"/>
                </a:lnTo>
                <a:lnTo>
                  <a:pt x="254" y="2772"/>
                </a:lnTo>
                <a:lnTo>
                  <a:pt x="257" y="2785"/>
                </a:lnTo>
                <a:lnTo>
                  <a:pt x="262" y="2805"/>
                </a:lnTo>
                <a:lnTo>
                  <a:pt x="262" y="2805"/>
                </a:lnTo>
                <a:lnTo>
                  <a:pt x="272" y="2828"/>
                </a:lnTo>
                <a:lnTo>
                  <a:pt x="284" y="2850"/>
                </a:lnTo>
                <a:lnTo>
                  <a:pt x="300" y="2873"/>
                </a:lnTo>
                <a:lnTo>
                  <a:pt x="317" y="2893"/>
                </a:lnTo>
                <a:lnTo>
                  <a:pt x="335" y="2910"/>
                </a:lnTo>
                <a:lnTo>
                  <a:pt x="345" y="2916"/>
                </a:lnTo>
                <a:lnTo>
                  <a:pt x="354" y="2921"/>
                </a:lnTo>
                <a:lnTo>
                  <a:pt x="364" y="2926"/>
                </a:lnTo>
                <a:lnTo>
                  <a:pt x="372" y="2928"/>
                </a:lnTo>
                <a:lnTo>
                  <a:pt x="380" y="2929"/>
                </a:lnTo>
                <a:lnTo>
                  <a:pt x="388" y="2928"/>
                </a:lnTo>
                <a:lnTo>
                  <a:pt x="388" y="2928"/>
                </a:lnTo>
                <a:lnTo>
                  <a:pt x="402" y="2924"/>
                </a:lnTo>
                <a:lnTo>
                  <a:pt x="413" y="2916"/>
                </a:lnTo>
                <a:lnTo>
                  <a:pt x="422" y="2908"/>
                </a:lnTo>
                <a:lnTo>
                  <a:pt x="428" y="2900"/>
                </a:lnTo>
                <a:lnTo>
                  <a:pt x="435" y="2890"/>
                </a:lnTo>
                <a:lnTo>
                  <a:pt x="438" y="2880"/>
                </a:lnTo>
                <a:lnTo>
                  <a:pt x="443" y="2863"/>
                </a:lnTo>
                <a:lnTo>
                  <a:pt x="443" y="2863"/>
                </a:lnTo>
                <a:lnTo>
                  <a:pt x="453" y="2818"/>
                </a:lnTo>
                <a:lnTo>
                  <a:pt x="458" y="2792"/>
                </a:lnTo>
                <a:lnTo>
                  <a:pt x="460" y="2778"/>
                </a:lnTo>
                <a:lnTo>
                  <a:pt x="458" y="2768"/>
                </a:lnTo>
                <a:lnTo>
                  <a:pt x="458" y="2768"/>
                </a:lnTo>
                <a:lnTo>
                  <a:pt x="445" y="2685"/>
                </a:lnTo>
                <a:lnTo>
                  <a:pt x="435" y="2621"/>
                </a:lnTo>
                <a:lnTo>
                  <a:pt x="435" y="2621"/>
                </a:lnTo>
                <a:lnTo>
                  <a:pt x="432" y="2574"/>
                </a:lnTo>
                <a:lnTo>
                  <a:pt x="432" y="2538"/>
                </a:lnTo>
                <a:lnTo>
                  <a:pt x="430" y="2506"/>
                </a:lnTo>
                <a:lnTo>
                  <a:pt x="430" y="2506"/>
                </a:lnTo>
                <a:lnTo>
                  <a:pt x="433" y="2413"/>
                </a:lnTo>
                <a:lnTo>
                  <a:pt x="435" y="2360"/>
                </a:lnTo>
                <a:lnTo>
                  <a:pt x="433" y="2338"/>
                </a:lnTo>
                <a:lnTo>
                  <a:pt x="430" y="2327"/>
                </a:lnTo>
                <a:lnTo>
                  <a:pt x="430" y="2327"/>
                </a:lnTo>
                <a:lnTo>
                  <a:pt x="428" y="2315"/>
                </a:lnTo>
                <a:lnTo>
                  <a:pt x="425" y="2297"/>
                </a:lnTo>
                <a:lnTo>
                  <a:pt x="423" y="2255"/>
                </a:lnTo>
                <a:lnTo>
                  <a:pt x="423" y="2212"/>
                </a:lnTo>
                <a:lnTo>
                  <a:pt x="425" y="2184"/>
                </a:lnTo>
                <a:lnTo>
                  <a:pt x="425" y="2184"/>
                </a:lnTo>
                <a:lnTo>
                  <a:pt x="438" y="2102"/>
                </a:lnTo>
                <a:lnTo>
                  <a:pt x="445" y="2053"/>
                </a:lnTo>
                <a:lnTo>
                  <a:pt x="448" y="2021"/>
                </a:lnTo>
                <a:lnTo>
                  <a:pt x="448" y="2021"/>
                </a:lnTo>
                <a:lnTo>
                  <a:pt x="467" y="1717"/>
                </a:lnTo>
                <a:lnTo>
                  <a:pt x="483" y="1719"/>
                </a:lnTo>
                <a:lnTo>
                  <a:pt x="483" y="1719"/>
                </a:lnTo>
                <a:lnTo>
                  <a:pt x="510" y="1845"/>
                </a:lnTo>
                <a:lnTo>
                  <a:pt x="528" y="1941"/>
                </a:lnTo>
                <a:lnTo>
                  <a:pt x="533" y="1981"/>
                </a:lnTo>
                <a:lnTo>
                  <a:pt x="536" y="2004"/>
                </a:lnTo>
                <a:lnTo>
                  <a:pt x="536" y="2004"/>
                </a:lnTo>
                <a:lnTo>
                  <a:pt x="536" y="2023"/>
                </a:lnTo>
                <a:lnTo>
                  <a:pt x="541" y="2043"/>
                </a:lnTo>
                <a:lnTo>
                  <a:pt x="546" y="2063"/>
                </a:lnTo>
                <a:lnTo>
                  <a:pt x="551" y="2082"/>
                </a:lnTo>
                <a:lnTo>
                  <a:pt x="565" y="2119"/>
                </a:lnTo>
                <a:lnTo>
                  <a:pt x="573" y="2144"/>
                </a:lnTo>
                <a:lnTo>
                  <a:pt x="573" y="2144"/>
                </a:lnTo>
                <a:lnTo>
                  <a:pt x="578" y="2169"/>
                </a:lnTo>
                <a:lnTo>
                  <a:pt x="586" y="2204"/>
                </a:lnTo>
                <a:lnTo>
                  <a:pt x="593" y="2240"/>
                </a:lnTo>
                <a:lnTo>
                  <a:pt x="594" y="2257"/>
                </a:lnTo>
                <a:lnTo>
                  <a:pt x="594" y="2268"/>
                </a:lnTo>
                <a:lnTo>
                  <a:pt x="594" y="2268"/>
                </a:lnTo>
                <a:lnTo>
                  <a:pt x="593" y="2398"/>
                </a:lnTo>
                <a:lnTo>
                  <a:pt x="593" y="2481"/>
                </a:lnTo>
                <a:lnTo>
                  <a:pt x="591" y="2538"/>
                </a:lnTo>
                <a:lnTo>
                  <a:pt x="591" y="2538"/>
                </a:lnTo>
                <a:lnTo>
                  <a:pt x="585" y="2642"/>
                </a:lnTo>
                <a:lnTo>
                  <a:pt x="585" y="2642"/>
                </a:lnTo>
                <a:lnTo>
                  <a:pt x="578" y="2652"/>
                </a:lnTo>
                <a:lnTo>
                  <a:pt x="566" y="2667"/>
                </a:lnTo>
                <a:lnTo>
                  <a:pt x="566" y="2667"/>
                </a:lnTo>
                <a:lnTo>
                  <a:pt x="561" y="2669"/>
                </a:lnTo>
                <a:lnTo>
                  <a:pt x="555" y="2672"/>
                </a:lnTo>
                <a:lnTo>
                  <a:pt x="533" y="2680"/>
                </a:lnTo>
                <a:lnTo>
                  <a:pt x="521" y="2685"/>
                </a:lnTo>
                <a:lnTo>
                  <a:pt x="511" y="2692"/>
                </a:lnTo>
                <a:lnTo>
                  <a:pt x="501" y="2700"/>
                </a:lnTo>
                <a:lnTo>
                  <a:pt x="495" y="2709"/>
                </a:lnTo>
                <a:lnTo>
                  <a:pt x="495" y="2709"/>
                </a:lnTo>
                <a:lnTo>
                  <a:pt x="493" y="2720"/>
                </a:lnTo>
                <a:lnTo>
                  <a:pt x="493" y="2732"/>
                </a:lnTo>
                <a:lnTo>
                  <a:pt x="498" y="2743"/>
                </a:lnTo>
                <a:lnTo>
                  <a:pt x="505" y="2755"/>
                </a:lnTo>
                <a:lnTo>
                  <a:pt x="513" y="2767"/>
                </a:lnTo>
                <a:lnTo>
                  <a:pt x="525" y="2777"/>
                </a:lnTo>
                <a:lnTo>
                  <a:pt x="538" y="2787"/>
                </a:lnTo>
                <a:lnTo>
                  <a:pt x="555" y="2797"/>
                </a:lnTo>
                <a:lnTo>
                  <a:pt x="555" y="2797"/>
                </a:lnTo>
                <a:lnTo>
                  <a:pt x="591" y="2817"/>
                </a:lnTo>
                <a:lnTo>
                  <a:pt x="598" y="2821"/>
                </a:lnTo>
                <a:lnTo>
                  <a:pt x="603" y="2826"/>
                </a:lnTo>
                <a:lnTo>
                  <a:pt x="603" y="2826"/>
                </a:lnTo>
                <a:lnTo>
                  <a:pt x="613" y="2838"/>
                </a:lnTo>
                <a:lnTo>
                  <a:pt x="619" y="2845"/>
                </a:lnTo>
                <a:lnTo>
                  <a:pt x="628" y="2851"/>
                </a:lnTo>
                <a:lnTo>
                  <a:pt x="639" y="2858"/>
                </a:lnTo>
                <a:lnTo>
                  <a:pt x="653" y="2863"/>
                </a:lnTo>
                <a:lnTo>
                  <a:pt x="668" y="2865"/>
                </a:lnTo>
                <a:lnTo>
                  <a:pt x="686" y="2863"/>
                </a:lnTo>
                <a:lnTo>
                  <a:pt x="686" y="2863"/>
                </a:lnTo>
                <a:lnTo>
                  <a:pt x="719" y="2860"/>
                </a:lnTo>
                <a:lnTo>
                  <a:pt x="731" y="2856"/>
                </a:lnTo>
                <a:lnTo>
                  <a:pt x="739" y="2853"/>
                </a:lnTo>
                <a:lnTo>
                  <a:pt x="746" y="2848"/>
                </a:lnTo>
                <a:lnTo>
                  <a:pt x="751" y="2841"/>
                </a:lnTo>
                <a:lnTo>
                  <a:pt x="752" y="2833"/>
                </a:lnTo>
                <a:lnTo>
                  <a:pt x="752" y="2823"/>
                </a:lnTo>
                <a:lnTo>
                  <a:pt x="752" y="2823"/>
                </a:lnTo>
                <a:lnTo>
                  <a:pt x="749" y="2808"/>
                </a:lnTo>
                <a:lnTo>
                  <a:pt x="744" y="2787"/>
                </a:lnTo>
                <a:lnTo>
                  <a:pt x="727" y="2737"/>
                </a:lnTo>
                <a:lnTo>
                  <a:pt x="704" y="2675"/>
                </a:lnTo>
                <a:lnTo>
                  <a:pt x="716" y="2599"/>
                </a:lnTo>
                <a:lnTo>
                  <a:pt x="716" y="2599"/>
                </a:lnTo>
                <a:lnTo>
                  <a:pt x="724" y="2576"/>
                </a:lnTo>
                <a:lnTo>
                  <a:pt x="741" y="2518"/>
                </a:lnTo>
                <a:lnTo>
                  <a:pt x="751" y="2481"/>
                </a:lnTo>
                <a:lnTo>
                  <a:pt x="757" y="2441"/>
                </a:lnTo>
                <a:lnTo>
                  <a:pt x="764" y="2401"/>
                </a:lnTo>
                <a:lnTo>
                  <a:pt x="764" y="2383"/>
                </a:lnTo>
                <a:lnTo>
                  <a:pt x="764" y="2365"/>
                </a:lnTo>
                <a:lnTo>
                  <a:pt x="764" y="2365"/>
                </a:lnTo>
                <a:lnTo>
                  <a:pt x="762" y="2323"/>
                </a:lnTo>
                <a:lnTo>
                  <a:pt x="756" y="2275"/>
                </a:lnTo>
                <a:lnTo>
                  <a:pt x="749" y="2222"/>
                </a:lnTo>
                <a:lnTo>
                  <a:pt x="739" y="2170"/>
                </a:lnTo>
                <a:lnTo>
                  <a:pt x="724" y="2084"/>
                </a:lnTo>
                <a:lnTo>
                  <a:pt x="716" y="2048"/>
                </a:lnTo>
                <a:lnTo>
                  <a:pt x="746" y="1705"/>
                </a:lnTo>
                <a:lnTo>
                  <a:pt x="746" y="1705"/>
                </a:lnTo>
                <a:lnTo>
                  <a:pt x="751" y="1702"/>
                </a:lnTo>
                <a:lnTo>
                  <a:pt x="759" y="1696"/>
                </a:lnTo>
                <a:lnTo>
                  <a:pt x="764" y="1691"/>
                </a:lnTo>
                <a:lnTo>
                  <a:pt x="769" y="1682"/>
                </a:lnTo>
                <a:lnTo>
                  <a:pt x="772" y="1672"/>
                </a:lnTo>
                <a:lnTo>
                  <a:pt x="776" y="1661"/>
                </a:lnTo>
                <a:lnTo>
                  <a:pt x="776" y="1661"/>
                </a:lnTo>
                <a:lnTo>
                  <a:pt x="774" y="1632"/>
                </a:lnTo>
                <a:lnTo>
                  <a:pt x="772" y="1579"/>
                </a:lnTo>
                <a:lnTo>
                  <a:pt x="762" y="1436"/>
                </a:lnTo>
                <a:lnTo>
                  <a:pt x="746" y="1240"/>
                </a:lnTo>
                <a:lnTo>
                  <a:pt x="746" y="1240"/>
                </a:lnTo>
                <a:lnTo>
                  <a:pt x="751" y="1214"/>
                </a:lnTo>
                <a:lnTo>
                  <a:pt x="756" y="1191"/>
                </a:lnTo>
                <a:lnTo>
                  <a:pt x="762" y="1169"/>
                </a:lnTo>
                <a:lnTo>
                  <a:pt x="762" y="1169"/>
                </a:lnTo>
                <a:lnTo>
                  <a:pt x="766" y="1157"/>
                </a:lnTo>
                <a:lnTo>
                  <a:pt x="767" y="1141"/>
                </a:lnTo>
                <a:lnTo>
                  <a:pt x="769" y="1103"/>
                </a:lnTo>
                <a:lnTo>
                  <a:pt x="771" y="1050"/>
                </a:lnTo>
                <a:lnTo>
                  <a:pt x="771" y="1050"/>
                </a:lnTo>
                <a:lnTo>
                  <a:pt x="771" y="1028"/>
                </a:lnTo>
                <a:lnTo>
                  <a:pt x="771" y="1013"/>
                </a:lnTo>
                <a:lnTo>
                  <a:pt x="771" y="1013"/>
                </a:lnTo>
                <a:lnTo>
                  <a:pt x="786" y="986"/>
                </a:lnTo>
                <a:lnTo>
                  <a:pt x="796" y="961"/>
                </a:lnTo>
                <a:lnTo>
                  <a:pt x="800" y="950"/>
                </a:lnTo>
                <a:lnTo>
                  <a:pt x="804" y="938"/>
                </a:lnTo>
                <a:lnTo>
                  <a:pt x="804" y="938"/>
                </a:lnTo>
                <a:lnTo>
                  <a:pt x="807" y="917"/>
                </a:lnTo>
                <a:lnTo>
                  <a:pt x="809" y="898"/>
                </a:lnTo>
                <a:lnTo>
                  <a:pt x="809" y="880"/>
                </a:lnTo>
                <a:lnTo>
                  <a:pt x="809" y="880"/>
                </a:lnTo>
                <a:lnTo>
                  <a:pt x="824" y="867"/>
                </a:lnTo>
                <a:lnTo>
                  <a:pt x="837" y="850"/>
                </a:lnTo>
                <a:lnTo>
                  <a:pt x="854" y="830"/>
                </a:lnTo>
                <a:lnTo>
                  <a:pt x="867" y="809"/>
                </a:lnTo>
                <a:lnTo>
                  <a:pt x="874" y="797"/>
                </a:lnTo>
                <a:lnTo>
                  <a:pt x="879" y="785"/>
                </a:lnTo>
                <a:lnTo>
                  <a:pt x="882" y="774"/>
                </a:lnTo>
                <a:lnTo>
                  <a:pt x="884" y="764"/>
                </a:lnTo>
                <a:lnTo>
                  <a:pt x="884" y="754"/>
                </a:lnTo>
                <a:lnTo>
                  <a:pt x="880" y="746"/>
                </a:lnTo>
                <a:lnTo>
                  <a:pt x="880" y="746"/>
                </a:lnTo>
                <a:lnTo>
                  <a:pt x="870" y="727"/>
                </a:lnTo>
                <a:lnTo>
                  <a:pt x="859" y="711"/>
                </a:lnTo>
                <a:lnTo>
                  <a:pt x="834" y="678"/>
                </a:lnTo>
                <a:lnTo>
                  <a:pt x="797" y="638"/>
                </a:lnTo>
                <a:lnTo>
                  <a:pt x="797" y="638"/>
                </a:lnTo>
                <a:lnTo>
                  <a:pt x="789" y="624"/>
                </a:lnTo>
                <a:lnTo>
                  <a:pt x="779" y="604"/>
                </a:lnTo>
                <a:lnTo>
                  <a:pt x="767" y="586"/>
                </a:lnTo>
                <a:lnTo>
                  <a:pt x="759" y="570"/>
                </a:lnTo>
                <a:lnTo>
                  <a:pt x="759" y="570"/>
                </a:lnTo>
                <a:lnTo>
                  <a:pt x="752" y="563"/>
                </a:lnTo>
                <a:lnTo>
                  <a:pt x="741" y="555"/>
                </a:lnTo>
                <a:lnTo>
                  <a:pt x="714" y="538"/>
                </a:lnTo>
                <a:lnTo>
                  <a:pt x="679" y="518"/>
                </a:lnTo>
                <a:lnTo>
                  <a:pt x="649" y="520"/>
                </a:lnTo>
                <a:lnTo>
                  <a:pt x="619" y="523"/>
                </a:lnTo>
                <a:lnTo>
                  <a:pt x="536" y="483"/>
                </a:lnTo>
                <a:lnTo>
                  <a:pt x="568" y="447"/>
                </a:lnTo>
                <a:lnTo>
                  <a:pt x="568" y="447"/>
                </a:lnTo>
                <a:lnTo>
                  <a:pt x="571" y="448"/>
                </a:lnTo>
                <a:lnTo>
                  <a:pt x="578" y="448"/>
                </a:lnTo>
                <a:lnTo>
                  <a:pt x="583" y="447"/>
                </a:lnTo>
                <a:lnTo>
                  <a:pt x="586" y="443"/>
                </a:lnTo>
                <a:lnTo>
                  <a:pt x="588" y="438"/>
                </a:lnTo>
                <a:lnTo>
                  <a:pt x="588" y="430"/>
                </a:lnTo>
                <a:lnTo>
                  <a:pt x="588" y="430"/>
                </a:lnTo>
                <a:lnTo>
                  <a:pt x="590" y="420"/>
                </a:lnTo>
                <a:lnTo>
                  <a:pt x="593" y="410"/>
                </a:lnTo>
                <a:lnTo>
                  <a:pt x="598" y="402"/>
                </a:lnTo>
                <a:lnTo>
                  <a:pt x="603" y="394"/>
                </a:lnTo>
                <a:lnTo>
                  <a:pt x="613" y="379"/>
                </a:lnTo>
                <a:lnTo>
                  <a:pt x="619" y="369"/>
                </a:lnTo>
                <a:lnTo>
                  <a:pt x="619" y="369"/>
                </a:lnTo>
                <a:lnTo>
                  <a:pt x="619" y="342"/>
                </a:lnTo>
                <a:lnTo>
                  <a:pt x="618" y="287"/>
                </a:lnTo>
                <a:lnTo>
                  <a:pt x="614" y="189"/>
                </a:lnTo>
                <a:lnTo>
                  <a:pt x="614" y="189"/>
                </a:lnTo>
                <a:lnTo>
                  <a:pt x="613" y="159"/>
                </a:lnTo>
                <a:lnTo>
                  <a:pt x="608" y="124"/>
                </a:lnTo>
                <a:lnTo>
                  <a:pt x="603" y="106"/>
                </a:lnTo>
                <a:lnTo>
                  <a:pt x="598" y="90"/>
                </a:lnTo>
                <a:lnTo>
                  <a:pt x="591" y="75"/>
                </a:lnTo>
                <a:lnTo>
                  <a:pt x="585" y="63"/>
                </a:lnTo>
                <a:lnTo>
                  <a:pt x="585" y="63"/>
                </a:lnTo>
                <a:lnTo>
                  <a:pt x="576" y="53"/>
                </a:lnTo>
                <a:lnTo>
                  <a:pt x="566" y="41"/>
                </a:lnTo>
                <a:lnTo>
                  <a:pt x="545" y="25"/>
                </a:lnTo>
                <a:lnTo>
                  <a:pt x="525" y="10"/>
                </a:lnTo>
                <a:lnTo>
                  <a:pt x="511" y="3"/>
                </a:lnTo>
                <a:lnTo>
                  <a:pt x="511" y="3"/>
                </a:lnTo>
                <a:lnTo>
                  <a:pt x="498" y="2"/>
                </a:lnTo>
                <a:lnTo>
                  <a:pt x="477" y="0"/>
                </a:lnTo>
                <a:lnTo>
                  <a:pt x="418" y="0"/>
                </a:lnTo>
                <a:lnTo>
                  <a:pt x="4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9"/>
          <p:cNvSpPr>
            <a:spLocks noEditPoints="1"/>
          </p:cNvSpPr>
          <p:nvPr/>
        </p:nvSpPr>
        <p:spPr bwMode="auto">
          <a:xfrm>
            <a:off x="6512667" y="818710"/>
            <a:ext cx="593503" cy="1638202"/>
          </a:xfrm>
          <a:custGeom>
            <a:avLst/>
            <a:gdLst>
              <a:gd name="T0" fmla="*/ 392 w 1077"/>
              <a:gd name="T1" fmla="*/ 421 h 2969"/>
              <a:gd name="T2" fmla="*/ 170 w 1077"/>
              <a:gd name="T3" fmla="*/ 805 h 2969"/>
              <a:gd name="T4" fmla="*/ 83 w 1077"/>
              <a:gd name="T5" fmla="*/ 915 h 2969"/>
              <a:gd name="T6" fmla="*/ 32 w 1077"/>
              <a:gd name="T7" fmla="*/ 1063 h 2969"/>
              <a:gd name="T8" fmla="*/ 3 w 1077"/>
              <a:gd name="T9" fmla="*/ 1268 h 2969"/>
              <a:gd name="T10" fmla="*/ 12 w 1077"/>
              <a:gd name="T11" fmla="*/ 1511 h 2969"/>
              <a:gd name="T12" fmla="*/ 306 w 1077"/>
              <a:gd name="T13" fmla="*/ 1853 h 2969"/>
              <a:gd name="T14" fmla="*/ 291 w 1077"/>
              <a:gd name="T15" fmla="*/ 2009 h 2969"/>
              <a:gd name="T16" fmla="*/ 223 w 1077"/>
              <a:gd name="T17" fmla="*/ 2192 h 2969"/>
              <a:gd name="T18" fmla="*/ 196 w 1077"/>
              <a:gd name="T19" fmla="*/ 2552 h 2969"/>
              <a:gd name="T20" fmla="*/ 234 w 1077"/>
              <a:gd name="T21" fmla="*/ 2600 h 2969"/>
              <a:gd name="T22" fmla="*/ 289 w 1077"/>
              <a:gd name="T23" fmla="*/ 2713 h 2969"/>
              <a:gd name="T24" fmla="*/ 264 w 1077"/>
              <a:gd name="T25" fmla="*/ 2775 h 2969"/>
              <a:gd name="T26" fmla="*/ 233 w 1077"/>
              <a:gd name="T27" fmla="*/ 2853 h 2969"/>
              <a:gd name="T28" fmla="*/ 472 w 1077"/>
              <a:gd name="T29" fmla="*/ 2901 h 2969"/>
              <a:gd name="T30" fmla="*/ 505 w 1077"/>
              <a:gd name="T31" fmla="*/ 2946 h 2969"/>
              <a:gd name="T32" fmla="*/ 950 w 1077"/>
              <a:gd name="T33" fmla="*/ 2951 h 2969"/>
              <a:gd name="T34" fmla="*/ 935 w 1077"/>
              <a:gd name="T35" fmla="*/ 2898 h 2969"/>
              <a:gd name="T36" fmla="*/ 842 w 1077"/>
              <a:gd name="T37" fmla="*/ 2833 h 2969"/>
              <a:gd name="T38" fmla="*/ 691 w 1077"/>
              <a:gd name="T39" fmla="*/ 2683 h 2969"/>
              <a:gd name="T40" fmla="*/ 739 w 1077"/>
              <a:gd name="T41" fmla="*/ 2280 h 2969"/>
              <a:gd name="T42" fmla="*/ 819 w 1077"/>
              <a:gd name="T43" fmla="*/ 1821 h 2969"/>
              <a:gd name="T44" fmla="*/ 831 w 1077"/>
              <a:gd name="T45" fmla="*/ 1757 h 2969"/>
              <a:gd name="T46" fmla="*/ 910 w 1077"/>
              <a:gd name="T47" fmla="*/ 1800 h 2969"/>
              <a:gd name="T48" fmla="*/ 962 w 1077"/>
              <a:gd name="T49" fmla="*/ 1790 h 2969"/>
              <a:gd name="T50" fmla="*/ 1067 w 1077"/>
              <a:gd name="T51" fmla="*/ 1699 h 2969"/>
              <a:gd name="T52" fmla="*/ 1072 w 1077"/>
              <a:gd name="T53" fmla="*/ 1642 h 2969"/>
              <a:gd name="T54" fmla="*/ 1042 w 1077"/>
              <a:gd name="T55" fmla="*/ 1513 h 2969"/>
              <a:gd name="T56" fmla="*/ 967 w 1077"/>
              <a:gd name="T57" fmla="*/ 1395 h 2969"/>
              <a:gd name="T58" fmla="*/ 889 w 1077"/>
              <a:gd name="T59" fmla="*/ 1258 h 2969"/>
              <a:gd name="T60" fmla="*/ 881 w 1077"/>
              <a:gd name="T61" fmla="*/ 1192 h 2969"/>
              <a:gd name="T62" fmla="*/ 929 w 1077"/>
              <a:gd name="T63" fmla="*/ 1165 h 2969"/>
              <a:gd name="T64" fmla="*/ 940 w 1077"/>
              <a:gd name="T65" fmla="*/ 1097 h 2969"/>
              <a:gd name="T66" fmla="*/ 905 w 1077"/>
              <a:gd name="T67" fmla="*/ 930 h 2969"/>
              <a:gd name="T68" fmla="*/ 902 w 1077"/>
              <a:gd name="T69" fmla="*/ 877 h 2969"/>
              <a:gd name="T70" fmla="*/ 706 w 1077"/>
              <a:gd name="T71" fmla="*/ 579 h 2969"/>
              <a:gd name="T72" fmla="*/ 660 w 1077"/>
              <a:gd name="T73" fmla="*/ 505 h 2969"/>
              <a:gd name="T74" fmla="*/ 734 w 1077"/>
              <a:gd name="T75" fmla="*/ 426 h 2969"/>
              <a:gd name="T76" fmla="*/ 739 w 1077"/>
              <a:gd name="T77" fmla="*/ 320 h 2969"/>
              <a:gd name="T78" fmla="*/ 739 w 1077"/>
              <a:gd name="T79" fmla="*/ 272 h 2969"/>
              <a:gd name="T80" fmla="*/ 751 w 1077"/>
              <a:gd name="T81" fmla="*/ 245 h 2969"/>
              <a:gd name="T82" fmla="*/ 704 w 1077"/>
              <a:gd name="T83" fmla="*/ 161 h 2969"/>
              <a:gd name="T84" fmla="*/ 680 w 1077"/>
              <a:gd name="T85" fmla="*/ 68 h 2969"/>
              <a:gd name="T86" fmla="*/ 611 w 1077"/>
              <a:gd name="T87" fmla="*/ 0 h 2969"/>
              <a:gd name="T88" fmla="*/ 542 w 1077"/>
              <a:gd name="T89" fmla="*/ 1 h 2969"/>
              <a:gd name="T90" fmla="*/ 483 w 1077"/>
              <a:gd name="T91" fmla="*/ 16 h 2969"/>
              <a:gd name="T92" fmla="*/ 493 w 1077"/>
              <a:gd name="T93" fmla="*/ 2205 h 2969"/>
              <a:gd name="T94" fmla="*/ 487 w 1077"/>
              <a:gd name="T95" fmla="*/ 2484 h 2969"/>
              <a:gd name="T96" fmla="*/ 487 w 1077"/>
              <a:gd name="T97" fmla="*/ 2590 h 2969"/>
              <a:gd name="T98" fmla="*/ 475 w 1077"/>
              <a:gd name="T99" fmla="*/ 2634 h 2969"/>
              <a:gd name="T100" fmla="*/ 532 w 1077"/>
              <a:gd name="T101" fmla="*/ 2800 h 2969"/>
              <a:gd name="T102" fmla="*/ 490 w 1077"/>
              <a:gd name="T103" fmla="*/ 2770 h 2969"/>
              <a:gd name="T104" fmla="*/ 395 w 1077"/>
              <a:gd name="T105" fmla="*/ 271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77" h="2969">
                <a:moveTo>
                  <a:pt x="434" y="46"/>
                </a:moveTo>
                <a:lnTo>
                  <a:pt x="336" y="61"/>
                </a:lnTo>
                <a:lnTo>
                  <a:pt x="294" y="147"/>
                </a:lnTo>
                <a:lnTo>
                  <a:pt x="306" y="226"/>
                </a:lnTo>
                <a:lnTo>
                  <a:pt x="339" y="290"/>
                </a:lnTo>
                <a:lnTo>
                  <a:pt x="392" y="421"/>
                </a:lnTo>
                <a:lnTo>
                  <a:pt x="380" y="481"/>
                </a:lnTo>
                <a:lnTo>
                  <a:pt x="279" y="579"/>
                </a:lnTo>
                <a:lnTo>
                  <a:pt x="249" y="727"/>
                </a:lnTo>
                <a:lnTo>
                  <a:pt x="249" y="727"/>
                </a:lnTo>
                <a:lnTo>
                  <a:pt x="224" y="750"/>
                </a:lnTo>
                <a:lnTo>
                  <a:pt x="170" y="805"/>
                </a:lnTo>
                <a:lnTo>
                  <a:pt x="140" y="837"/>
                </a:lnTo>
                <a:lnTo>
                  <a:pt x="113" y="868"/>
                </a:lnTo>
                <a:lnTo>
                  <a:pt x="93" y="895"/>
                </a:lnTo>
                <a:lnTo>
                  <a:pt x="86" y="906"/>
                </a:lnTo>
                <a:lnTo>
                  <a:pt x="83" y="915"/>
                </a:lnTo>
                <a:lnTo>
                  <a:pt x="83" y="915"/>
                </a:lnTo>
                <a:lnTo>
                  <a:pt x="73" y="946"/>
                </a:lnTo>
                <a:lnTo>
                  <a:pt x="63" y="979"/>
                </a:lnTo>
                <a:lnTo>
                  <a:pt x="50" y="1013"/>
                </a:lnTo>
                <a:lnTo>
                  <a:pt x="37" y="1043"/>
                </a:lnTo>
                <a:lnTo>
                  <a:pt x="37" y="1043"/>
                </a:lnTo>
                <a:lnTo>
                  <a:pt x="32" y="1063"/>
                </a:lnTo>
                <a:lnTo>
                  <a:pt x="27" y="1089"/>
                </a:lnTo>
                <a:lnTo>
                  <a:pt x="18" y="1157"/>
                </a:lnTo>
                <a:lnTo>
                  <a:pt x="12" y="1224"/>
                </a:lnTo>
                <a:lnTo>
                  <a:pt x="8" y="1250"/>
                </a:lnTo>
                <a:lnTo>
                  <a:pt x="3" y="1268"/>
                </a:lnTo>
                <a:lnTo>
                  <a:pt x="3" y="1268"/>
                </a:lnTo>
                <a:lnTo>
                  <a:pt x="2" y="1277"/>
                </a:lnTo>
                <a:lnTo>
                  <a:pt x="0" y="1290"/>
                </a:lnTo>
                <a:lnTo>
                  <a:pt x="0" y="1327"/>
                </a:lnTo>
                <a:lnTo>
                  <a:pt x="2" y="1373"/>
                </a:lnTo>
                <a:lnTo>
                  <a:pt x="5" y="1423"/>
                </a:lnTo>
                <a:lnTo>
                  <a:pt x="12" y="1511"/>
                </a:lnTo>
                <a:lnTo>
                  <a:pt x="15" y="1551"/>
                </a:lnTo>
                <a:lnTo>
                  <a:pt x="161" y="1596"/>
                </a:lnTo>
                <a:lnTo>
                  <a:pt x="271" y="1619"/>
                </a:lnTo>
                <a:lnTo>
                  <a:pt x="306" y="1828"/>
                </a:lnTo>
                <a:lnTo>
                  <a:pt x="306" y="1828"/>
                </a:lnTo>
                <a:lnTo>
                  <a:pt x="306" y="1853"/>
                </a:lnTo>
                <a:lnTo>
                  <a:pt x="304" y="1908"/>
                </a:lnTo>
                <a:lnTo>
                  <a:pt x="304" y="1939"/>
                </a:lnTo>
                <a:lnTo>
                  <a:pt x="301" y="1969"/>
                </a:lnTo>
                <a:lnTo>
                  <a:pt x="296" y="1993"/>
                </a:lnTo>
                <a:lnTo>
                  <a:pt x="294" y="2002"/>
                </a:lnTo>
                <a:lnTo>
                  <a:pt x="291" y="2009"/>
                </a:lnTo>
                <a:lnTo>
                  <a:pt x="291" y="2009"/>
                </a:lnTo>
                <a:lnTo>
                  <a:pt x="282" y="2026"/>
                </a:lnTo>
                <a:lnTo>
                  <a:pt x="273" y="2047"/>
                </a:lnTo>
                <a:lnTo>
                  <a:pt x="249" y="2107"/>
                </a:lnTo>
                <a:lnTo>
                  <a:pt x="229" y="2167"/>
                </a:lnTo>
                <a:lnTo>
                  <a:pt x="223" y="2192"/>
                </a:lnTo>
                <a:lnTo>
                  <a:pt x="219" y="2208"/>
                </a:lnTo>
                <a:lnTo>
                  <a:pt x="219" y="2208"/>
                </a:lnTo>
                <a:lnTo>
                  <a:pt x="213" y="2275"/>
                </a:lnTo>
                <a:lnTo>
                  <a:pt x="206" y="2386"/>
                </a:lnTo>
                <a:lnTo>
                  <a:pt x="198" y="2496"/>
                </a:lnTo>
                <a:lnTo>
                  <a:pt x="196" y="2552"/>
                </a:lnTo>
                <a:lnTo>
                  <a:pt x="196" y="2552"/>
                </a:lnTo>
                <a:lnTo>
                  <a:pt x="198" y="2559"/>
                </a:lnTo>
                <a:lnTo>
                  <a:pt x="203" y="2567"/>
                </a:lnTo>
                <a:lnTo>
                  <a:pt x="216" y="2582"/>
                </a:lnTo>
                <a:lnTo>
                  <a:pt x="228" y="2595"/>
                </a:lnTo>
                <a:lnTo>
                  <a:pt x="234" y="2600"/>
                </a:lnTo>
                <a:lnTo>
                  <a:pt x="268" y="2604"/>
                </a:lnTo>
                <a:lnTo>
                  <a:pt x="268" y="2604"/>
                </a:lnTo>
                <a:lnTo>
                  <a:pt x="273" y="2624"/>
                </a:lnTo>
                <a:lnTo>
                  <a:pt x="281" y="2667"/>
                </a:lnTo>
                <a:lnTo>
                  <a:pt x="286" y="2692"/>
                </a:lnTo>
                <a:lnTo>
                  <a:pt x="289" y="2713"/>
                </a:lnTo>
                <a:lnTo>
                  <a:pt x="289" y="2730"/>
                </a:lnTo>
                <a:lnTo>
                  <a:pt x="287" y="2737"/>
                </a:lnTo>
                <a:lnTo>
                  <a:pt x="286" y="2740"/>
                </a:lnTo>
                <a:lnTo>
                  <a:pt x="286" y="2740"/>
                </a:lnTo>
                <a:lnTo>
                  <a:pt x="276" y="2753"/>
                </a:lnTo>
                <a:lnTo>
                  <a:pt x="264" y="2775"/>
                </a:lnTo>
                <a:lnTo>
                  <a:pt x="253" y="2795"/>
                </a:lnTo>
                <a:lnTo>
                  <a:pt x="249" y="2808"/>
                </a:lnTo>
                <a:lnTo>
                  <a:pt x="249" y="2808"/>
                </a:lnTo>
                <a:lnTo>
                  <a:pt x="246" y="2818"/>
                </a:lnTo>
                <a:lnTo>
                  <a:pt x="239" y="2836"/>
                </a:lnTo>
                <a:lnTo>
                  <a:pt x="233" y="2853"/>
                </a:lnTo>
                <a:lnTo>
                  <a:pt x="229" y="2864"/>
                </a:lnTo>
                <a:lnTo>
                  <a:pt x="229" y="2864"/>
                </a:lnTo>
                <a:lnTo>
                  <a:pt x="233" y="2881"/>
                </a:lnTo>
                <a:lnTo>
                  <a:pt x="234" y="2894"/>
                </a:lnTo>
                <a:lnTo>
                  <a:pt x="385" y="2909"/>
                </a:lnTo>
                <a:lnTo>
                  <a:pt x="472" y="2901"/>
                </a:lnTo>
                <a:lnTo>
                  <a:pt x="472" y="2901"/>
                </a:lnTo>
                <a:lnTo>
                  <a:pt x="474" y="2908"/>
                </a:lnTo>
                <a:lnTo>
                  <a:pt x="482" y="2921"/>
                </a:lnTo>
                <a:lnTo>
                  <a:pt x="492" y="2936"/>
                </a:lnTo>
                <a:lnTo>
                  <a:pt x="498" y="2942"/>
                </a:lnTo>
                <a:lnTo>
                  <a:pt x="505" y="2946"/>
                </a:lnTo>
                <a:lnTo>
                  <a:pt x="505" y="2946"/>
                </a:lnTo>
                <a:lnTo>
                  <a:pt x="517" y="2949"/>
                </a:lnTo>
                <a:lnTo>
                  <a:pt x="537" y="2952"/>
                </a:lnTo>
                <a:lnTo>
                  <a:pt x="587" y="2961"/>
                </a:lnTo>
                <a:lnTo>
                  <a:pt x="653" y="2969"/>
                </a:lnTo>
                <a:lnTo>
                  <a:pt x="950" y="2951"/>
                </a:lnTo>
                <a:lnTo>
                  <a:pt x="950" y="2951"/>
                </a:lnTo>
                <a:lnTo>
                  <a:pt x="947" y="2924"/>
                </a:lnTo>
                <a:lnTo>
                  <a:pt x="942" y="2906"/>
                </a:lnTo>
                <a:lnTo>
                  <a:pt x="939" y="2899"/>
                </a:lnTo>
                <a:lnTo>
                  <a:pt x="935" y="2898"/>
                </a:lnTo>
                <a:lnTo>
                  <a:pt x="935" y="2898"/>
                </a:lnTo>
                <a:lnTo>
                  <a:pt x="930" y="2894"/>
                </a:lnTo>
                <a:lnTo>
                  <a:pt x="920" y="2888"/>
                </a:lnTo>
                <a:lnTo>
                  <a:pt x="892" y="2868"/>
                </a:lnTo>
                <a:lnTo>
                  <a:pt x="862" y="2844"/>
                </a:lnTo>
                <a:lnTo>
                  <a:pt x="849" y="2838"/>
                </a:lnTo>
                <a:lnTo>
                  <a:pt x="842" y="2833"/>
                </a:lnTo>
                <a:lnTo>
                  <a:pt x="842" y="2833"/>
                </a:lnTo>
                <a:lnTo>
                  <a:pt x="756" y="2808"/>
                </a:lnTo>
                <a:lnTo>
                  <a:pt x="683" y="2785"/>
                </a:lnTo>
                <a:lnTo>
                  <a:pt x="668" y="2710"/>
                </a:lnTo>
                <a:lnTo>
                  <a:pt x="691" y="2683"/>
                </a:lnTo>
                <a:lnTo>
                  <a:pt x="691" y="2683"/>
                </a:lnTo>
                <a:lnTo>
                  <a:pt x="696" y="2637"/>
                </a:lnTo>
                <a:lnTo>
                  <a:pt x="701" y="2582"/>
                </a:lnTo>
                <a:lnTo>
                  <a:pt x="701" y="2582"/>
                </a:lnTo>
                <a:lnTo>
                  <a:pt x="708" y="2529"/>
                </a:lnTo>
                <a:lnTo>
                  <a:pt x="721" y="2426"/>
                </a:lnTo>
                <a:lnTo>
                  <a:pt x="739" y="2280"/>
                </a:lnTo>
                <a:lnTo>
                  <a:pt x="796" y="2157"/>
                </a:lnTo>
                <a:lnTo>
                  <a:pt x="796" y="2157"/>
                </a:lnTo>
                <a:lnTo>
                  <a:pt x="809" y="1993"/>
                </a:lnTo>
                <a:lnTo>
                  <a:pt x="817" y="1878"/>
                </a:lnTo>
                <a:lnTo>
                  <a:pt x="819" y="1840"/>
                </a:lnTo>
                <a:lnTo>
                  <a:pt x="819" y="1821"/>
                </a:lnTo>
                <a:lnTo>
                  <a:pt x="819" y="1821"/>
                </a:lnTo>
                <a:lnTo>
                  <a:pt x="819" y="1815"/>
                </a:lnTo>
                <a:lnTo>
                  <a:pt x="819" y="1807"/>
                </a:lnTo>
                <a:lnTo>
                  <a:pt x="822" y="1785"/>
                </a:lnTo>
                <a:lnTo>
                  <a:pt x="831" y="1757"/>
                </a:lnTo>
                <a:lnTo>
                  <a:pt x="831" y="1757"/>
                </a:lnTo>
                <a:lnTo>
                  <a:pt x="841" y="1767"/>
                </a:lnTo>
                <a:lnTo>
                  <a:pt x="851" y="1775"/>
                </a:lnTo>
                <a:lnTo>
                  <a:pt x="866" y="1783"/>
                </a:lnTo>
                <a:lnTo>
                  <a:pt x="882" y="1792"/>
                </a:lnTo>
                <a:lnTo>
                  <a:pt x="900" y="1798"/>
                </a:lnTo>
                <a:lnTo>
                  <a:pt x="910" y="1800"/>
                </a:lnTo>
                <a:lnTo>
                  <a:pt x="920" y="1802"/>
                </a:lnTo>
                <a:lnTo>
                  <a:pt x="930" y="1802"/>
                </a:lnTo>
                <a:lnTo>
                  <a:pt x="940" y="1798"/>
                </a:lnTo>
                <a:lnTo>
                  <a:pt x="940" y="1798"/>
                </a:lnTo>
                <a:lnTo>
                  <a:pt x="950" y="1795"/>
                </a:lnTo>
                <a:lnTo>
                  <a:pt x="962" y="1790"/>
                </a:lnTo>
                <a:lnTo>
                  <a:pt x="985" y="1777"/>
                </a:lnTo>
                <a:lnTo>
                  <a:pt x="1008" y="1760"/>
                </a:lnTo>
                <a:lnTo>
                  <a:pt x="1032" y="1740"/>
                </a:lnTo>
                <a:lnTo>
                  <a:pt x="1052" y="1720"/>
                </a:lnTo>
                <a:lnTo>
                  <a:pt x="1060" y="1709"/>
                </a:lnTo>
                <a:lnTo>
                  <a:pt x="1067" y="1699"/>
                </a:lnTo>
                <a:lnTo>
                  <a:pt x="1072" y="1689"/>
                </a:lnTo>
                <a:lnTo>
                  <a:pt x="1075" y="1679"/>
                </a:lnTo>
                <a:lnTo>
                  <a:pt x="1077" y="1669"/>
                </a:lnTo>
                <a:lnTo>
                  <a:pt x="1075" y="1660"/>
                </a:lnTo>
                <a:lnTo>
                  <a:pt x="1075" y="1660"/>
                </a:lnTo>
                <a:lnTo>
                  <a:pt x="1072" y="1642"/>
                </a:lnTo>
                <a:lnTo>
                  <a:pt x="1070" y="1622"/>
                </a:lnTo>
                <a:lnTo>
                  <a:pt x="1065" y="1584"/>
                </a:lnTo>
                <a:lnTo>
                  <a:pt x="1062" y="1564"/>
                </a:lnTo>
                <a:lnTo>
                  <a:pt x="1057" y="1546"/>
                </a:lnTo>
                <a:lnTo>
                  <a:pt x="1050" y="1528"/>
                </a:lnTo>
                <a:lnTo>
                  <a:pt x="1042" y="1513"/>
                </a:lnTo>
                <a:lnTo>
                  <a:pt x="1042" y="1513"/>
                </a:lnTo>
                <a:lnTo>
                  <a:pt x="1010" y="1469"/>
                </a:lnTo>
                <a:lnTo>
                  <a:pt x="985" y="1430"/>
                </a:lnTo>
                <a:lnTo>
                  <a:pt x="985" y="1430"/>
                </a:lnTo>
                <a:lnTo>
                  <a:pt x="977" y="1415"/>
                </a:lnTo>
                <a:lnTo>
                  <a:pt x="967" y="1395"/>
                </a:lnTo>
                <a:lnTo>
                  <a:pt x="945" y="1345"/>
                </a:lnTo>
                <a:lnTo>
                  <a:pt x="920" y="1283"/>
                </a:lnTo>
                <a:lnTo>
                  <a:pt x="920" y="1283"/>
                </a:lnTo>
                <a:lnTo>
                  <a:pt x="894" y="1265"/>
                </a:lnTo>
                <a:lnTo>
                  <a:pt x="894" y="1265"/>
                </a:lnTo>
                <a:lnTo>
                  <a:pt x="889" y="1258"/>
                </a:lnTo>
                <a:lnTo>
                  <a:pt x="884" y="1250"/>
                </a:lnTo>
                <a:lnTo>
                  <a:pt x="871" y="1224"/>
                </a:lnTo>
                <a:lnTo>
                  <a:pt x="857" y="1189"/>
                </a:lnTo>
                <a:lnTo>
                  <a:pt x="857" y="1189"/>
                </a:lnTo>
                <a:lnTo>
                  <a:pt x="869" y="1192"/>
                </a:lnTo>
                <a:lnTo>
                  <a:pt x="881" y="1192"/>
                </a:lnTo>
                <a:lnTo>
                  <a:pt x="896" y="1190"/>
                </a:lnTo>
                <a:lnTo>
                  <a:pt x="902" y="1187"/>
                </a:lnTo>
                <a:lnTo>
                  <a:pt x="910" y="1184"/>
                </a:lnTo>
                <a:lnTo>
                  <a:pt x="917" y="1180"/>
                </a:lnTo>
                <a:lnTo>
                  <a:pt x="924" y="1174"/>
                </a:lnTo>
                <a:lnTo>
                  <a:pt x="929" y="1165"/>
                </a:lnTo>
                <a:lnTo>
                  <a:pt x="934" y="1156"/>
                </a:lnTo>
                <a:lnTo>
                  <a:pt x="937" y="1144"/>
                </a:lnTo>
                <a:lnTo>
                  <a:pt x="940" y="1129"/>
                </a:lnTo>
                <a:lnTo>
                  <a:pt x="940" y="1129"/>
                </a:lnTo>
                <a:lnTo>
                  <a:pt x="940" y="1112"/>
                </a:lnTo>
                <a:lnTo>
                  <a:pt x="940" y="1097"/>
                </a:lnTo>
                <a:lnTo>
                  <a:pt x="937" y="1063"/>
                </a:lnTo>
                <a:lnTo>
                  <a:pt x="932" y="1029"/>
                </a:lnTo>
                <a:lnTo>
                  <a:pt x="925" y="998"/>
                </a:lnTo>
                <a:lnTo>
                  <a:pt x="912" y="950"/>
                </a:lnTo>
                <a:lnTo>
                  <a:pt x="905" y="930"/>
                </a:lnTo>
                <a:lnTo>
                  <a:pt x="905" y="930"/>
                </a:lnTo>
                <a:lnTo>
                  <a:pt x="907" y="925"/>
                </a:lnTo>
                <a:lnTo>
                  <a:pt x="909" y="910"/>
                </a:lnTo>
                <a:lnTo>
                  <a:pt x="907" y="893"/>
                </a:lnTo>
                <a:lnTo>
                  <a:pt x="905" y="885"/>
                </a:lnTo>
                <a:lnTo>
                  <a:pt x="902" y="877"/>
                </a:lnTo>
                <a:lnTo>
                  <a:pt x="902" y="877"/>
                </a:lnTo>
                <a:lnTo>
                  <a:pt x="879" y="830"/>
                </a:lnTo>
                <a:lnTo>
                  <a:pt x="837" y="745"/>
                </a:lnTo>
                <a:lnTo>
                  <a:pt x="781" y="629"/>
                </a:lnTo>
                <a:lnTo>
                  <a:pt x="781" y="629"/>
                </a:lnTo>
                <a:lnTo>
                  <a:pt x="738" y="599"/>
                </a:lnTo>
                <a:lnTo>
                  <a:pt x="706" y="579"/>
                </a:lnTo>
                <a:lnTo>
                  <a:pt x="686" y="568"/>
                </a:lnTo>
                <a:lnTo>
                  <a:pt x="686" y="568"/>
                </a:lnTo>
                <a:lnTo>
                  <a:pt x="683" y="564"/>
                </a:lnTo>
                <a:lnTo>
                  <a:pt x="678" y="556"/>
                </a:lnTo>
                <a:lnTo>
                  <a:pt x="670" y="534"/>
                </a:lnTo>
                <a:lnTo>
                  <a:pt x="660" y="505"/>
                </a:lnTo>
                <a:lnTo>
                  <a:pt x="665" y="440"/>
                </a:lnTo>
                <a:lnTo>
                  <a:pt x="665" y="440"/>
                </a:lnTo>
                <a:lnTo>
                  <a:pt x="699" y="436"/>
                </a:lnTo>
                <a:lnTo>
                  <a:pt x="724" y="431"/>
                </a:lnTo>
                <a:lnTo>
                  <a:pt x="733" y="428"/>
                </a:lnTo>
                <a:lnTo>
                  <a:pt x="734" y="426"/>
                </a:lnTo>
                <a:lnTo>
                  <a:pt x="736" y="425"/>
                </a:lnTo>
                <a:lnTo>
                  <a:pt x="736" y="425"/>
                </a:lnTo>
                <a:lnTo>
                  <a:pt x="739" y="372"/>
                </a:lnTo>
                <a:lnTo>
                  <a:pt x="741" y="338"/>
                </a:lnTo>
                <a:lnTo>
                  <a:pt x="741" y="327"/>
                </a:lnTo>
                <a:lnTo>
                  <a:pt x="739" y="320"/>
                </a:lnTo>
                <a:lnTo>
                  <a:pt x="739" y="320"/>
                </a:lnTo>
                <a:lnTo>
                  <a:pt x="738" y="310"/>
                </a:lnTo>
                <a:lnTo>
                  <a:pt x="736" y="295"/>
                </a:lnTo>
                <a:lnTo>
                  <a:pt x="736" y="275"/>
                </a:lnTo>
                <a:lnTo>
                  <a:pt x="736" y="275"/>
                </a:lnTo>
                <a:lnTo>
                  <a:pt x="739" y="272"/>
                </a:lnTo>
                <a:lnTo>
                  <a:pt x="744" y="267"/>
                </a:lnTo>
                <a:lnTo>
                  <a:pt x="748" y="262"/>
                </a:lnTo>
                <a:lnTo>
                  <a:pt x="751" y="257"/>
                </a:lnTo>
                <a:lnTo>
                  <a:pt x="751" y="252"/>
                </a:lnTo>
                <a:lnTo>
                  <a:pt x="751" y="245"/>
                </a:lnTo>
                <a:lnTo>
                  <a:pt x="751" y="245"/>
                </a:lnTo>
                <a:lnTo>
                  <a:pt x="746" y="229"/>
                </a:lnTo>
                <a:lnTo>
                  <a:pt x="739" y="209"/>
                </a:lnTo>
                <a:lnTo>
                  <a:pt x="733" y="189"/>
                </a:lnTo>
                <a:lnTo>
                  <a:pt x="706" y="174"/>
                </a:lnTo>
                <a:lnTo>
                  <a:pt x="706" y="174"/>
                </a:lnTo>
                <a:lnTo>
                  <a:pt x="704" y="161"/>
                </a:lnTo>
                <a:lnTo>
                  <a:pt x="699" y="131"/>
                </a:lnTo>
                <a:lnTo>
                  <a:pt x="696" y="114"/>
                </a:lnTo>
                <a:lnTo>
                  <a:pt x="693" y="96"/>
                </a:lnTo>
                <a:lnTo>
                  <a:pt x="686" y="81"/>
                </a:lnTo>
                <a:lnTo>
                  <a:pt x="680" y="68"/>
                </a:lnTo>
                <a:lnTo>
                  <a:pt x="680" y="68"/>
                </a:lnTo>
                <a:lnTo>
                  <a:pt x="661" y="46"/>
                </a:lnTo>
                <a:lnTo>
                  <a:pt x="643" y="25"/>
                </a:lnTo>
                <a:lnTo>
                  <a:pt x="625" y="8"/>
                </a:lnTo>
                <a:lnTo>
                  <a:pt x="616" y="3"/>
                </a:lnTo>
                <a:lnTo>
                  <a:pt x="611" y="0"/>
                </a:lnTo>
                <a:lnTo>
                  <a:pt x="611" y="0"/>
                </a:lnTo>
                <a:lnTo>
                  <a:pt x="600" y="0"/>
                </a:lnTo>
                <a:lnTo>
                  <a:pt x="585" y="0"/>
                </a:lnTo>
                <a:lnTo>
                  <a:pt x="568" y="1"/>
                </a:lnTo>
                <a:lnTo>
                  <a:pt x="555" y="0"/>
                </a:lnTo>
                <a:lnTo>
                  <a:pt x="555" y="0"/>
                </a:lnTo>
                <a:lnTo>
                  <a:pt x="542" y="1"/>
                </a:lnTo>
                <a:lnTo>
                  <a:pt x="527" y="3"/>
                </a:lnTo>
                <a:lnTo>
                  <a:pt x="515" y="6"/>
                </a:lnTo>
                <a:lnTo>
                  <a:pt x="505" y="8"/>
                </a:lnTo>
                <a:lnTo>
                  <a:pt x="505" y="8"/>
                </a:lnTo>
                <a:lnTo>
                  <a:pt x="495" y="10"/>
                </a:lnTo>
                <a:lnTo>
                  <a:pt x="483" y="16"/>
                </a:lnTo>
                <a:lnTo>
                  <a:pt x="464" y="26"/>
                </a:lnTo>
                <a:lnTo>
                  <a:pt x="464" y="26"/>
                </a:lnTo>
                <a:lnTo>
                  <a:pt x="434" y="46"/>
                </a:lnTo>
                <a:lnTo>
                  <a:pt x="434" y="46"/>
                </a:lnTo>
                <a:close/>
                <a:moveTo>
                  <a:pt x="483" y="2179"/>
                </a:moveTo>
                <a:lnTo>
                  <a:pt x="493" y="2205"/>
                </a:lnTo>
                <a:lnTo>
                  <a:pt x="490" y="2258"/>
                </a:lnTo>
                <a:lnTo>
                  <a:pt x="490" y="2386"/>
                </a:lnTo>
                <a:lnTo>
                  <a:pt x="490" y="2386"/>
                </a:lnTo>
                <a:lnTo>
                  <a:pt x="490" y="2416"/>
                </a:lnTo>
                <a:lnTo>
                  <a:pt x="488" y="2449"/>
                </a:lnTo>
                <a:lnTo>
                  <a:pt x="487" y="2484"/>
                </a:lnTo>
                <a:lnTo>
                  <a:pt x="487" y="2517"/>
                </a:lnTo>
                <a:lnTo>
                  <a:pt x="487" y="2517"/>
                </a:lnTo>
                <a:lnTo>
                  <a:pt x="487" y="2557"/>
                </a:lnTo>
                <a:lnTo>
                  <a:pt x="487" y="2582"/>
                </a:lnTo>
                <a:lnTo>
                  <a:pt x="487" y="2582"/>
                </a:lnTo>
                <a:lnTo>
                  <a:pt x="487" y="2590"/>
                </a:lnTo>
                <a:lnTo>
                  <a:pt x="485" y="2599"/>
                </a:lnTo>
                <a:lnTo>
                  <a:pt x="480" y="2615"/>
                </a:lnTo>
                <a:lnTo>
                  <a:pt x="475" y="2629"/>
                </a:lnTo>
                <a:lnTo>
                  <a:pt x="475" y="2634"/>
                </a:lnTo>
                <a:lnTo>
                  <a:pt x="475" y="2634"/>
                </a:lnTo>
                <a:lnTo>
                  <a:pt x="475" y="2634"/>
                </a:lnTo>
                <a:lnTo>
                  <a:pt x="487" y="2644"/>
                </a:lnTo>
                <a:lnTo>
                  <a:pt x="507" y="2662"/>
                </a:lnTo>
                <a:lnTo>
                  <a:pt x="535" y="2690"/>
                </a:lnTo>
                <a:lnTo>
                  <a:pt x="535" y="2690"/>
                </a:lnTo>
                <a:lnTo>
                  <a:pt x="532" y="2800"/>
                </a:lnTo>
                <a:lnTo>
                  <a:pt x="532" y="2800"/>
                </a:lnTo>
                <a:lnTo>
                  <a:pt x="530" y="2801"/>
                </a:lnTo>
                <a:lnTo>
                  <a:pt x="527" y="2801"/>
                </a:lnTo>
                <a:lnTo>
                  <a:pt x="517" y="2798"/>
                </a:lnTo>
                <a:lnTo>
                  <a:pt x="502" y="2793"/>
                </a:lnTo>
                <a:lnTo>
                  <a:pt x="490" y="2770"/>
                </a:lnTo>
                <a:lnTo>
                  <a:pt x="490" y="2770"/>
                </a:lnTo>
                <a:lnTo>
                  <a:pt x="472" y="2750"/>
                </a:lnTo>
                <a:lnTo>
                  <a:pt x="459" y="2737"/>
                </a:lnTo>
                <a:lnTo>
                  <a:pt x="449" y="2728"/>
                </a:lnTo>
                <a:lnTo>
                  <a:pt x="449" y="2728"/>
                </a:lnTo>
                <a:lnTo>
                  <a:pt x="420" y="2717"/>
                </a:lnTo>
                <a:lnTo>
                  <a:pt x="395" y="2710"/>
                </a:lnTo>
                <a:lnTo>
                  <a:pt x="385" y="2597"/>
                </a:lnTo>
                <a:lnTo>
                  <a:pt x="422" y="2592"/>
                </a:lnTo>
                <a:lnTo>
                  <a:pt x="430" y="2562"/>
                </a:lnTo>
                <a:lnTo>
                  <a:pt x="427" y="2306"/>
                </a:lnTo>
                <a:lnTo>
                  <a:pt x="483" y="21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8469672" y="818710"/>
            <a:ext cx="627257" cy="1638202"/>
          </a:xfrm>
          <a:custGeom>
            <a:avLst/>
            <a:gdLst>
              <a:gd name="T0" fmla="*/ 262 w 957"/>
              <a:gd name="T1" fmla="*/ 135 h 2503"/>
              <a:gd name="T2" fmla="*/ 225 w 957"/>
              <a:gd name="T3" fmla="*/ 293 h 2503"/>
              <a:gd name="T4" fmla="*/ 256 w 957"/>
              <a:gd name="T5" fmla="*/ 318 h 2503"/>
              <a:gd name="T6" fmla="*/ 67 w 957"/>
              <a:gd name="T7" fmla="*/ 494 h 2503"/>
              <a:gd name="T8" fmla="*/ 9 w 957"/>
              <a:gd name="T9" fmla="*/ 650 h 2503"/>
              <a:gd name="T10" fmla="*/ 18 w 957"/>
              <a:gd name="T11" fmla="*/ 691 h 2503"/>
              <a:gd name="T12" fmla="*/ 48 w 957"/>
              <a:gd name="T13" fmla="*/ 903 h 2503"/>
              <a:gd name="T14" fmla="*/ 76 w 957"/>
              <a:gd name="T15" fmla="*/ 967 h 2503"/>
              <a:gd name="T16" fmla="*/ 169 w 957"/>
              <a:gd name="T17" fmla="*/ 946 h 2503"/>
              <a:gd name="T18" fmla="*/ 176 w 957"/>
              <a:gd name="T19" fmla="*/ 957 h 2503"/>
              <a:gd name="T20" fmla="*/ 176 w 957"/>
              <a:gd name="T21" fmla="*/ 1080 h 2503"/>
              <a:gd name="T22" fmla="*/ 149 w 957"/>
              <a:gd name="T23" fmla="*/ 1182 h 2503"/>
              <a:gd name="T24" fmla="*/ 153 w 957"/>
              <a:gd name="T25" fmla="*/ 1332 h 2503"/>
              <a:gd name="T26" fmla="*/ 188 w 957"/>
              <a:gd name="T27" fmla="*/ 1826 h 2503"/>
              <a:gd name="T28" fmla="*/ 283 w 957"/>
              <a:gd name="T29" fmla="*/ 2260 h 2503"/>
              <a:gd name="T30" fmla="*/ 313 w 957"/>
              <a:gd name="T31" fmla="*/ 2302 h 2503"/>
              <a:gd name="T32" fmla="*/ 304 w 957"/>
              <a:gd name="T33" fmla="*/ 2424 h 2503"/>
              <a:gd name="T34" fmla="*/ 321 w 957"/>
              <a:gd name="T35" fmla="*/ 2479 h 2503"/>
              <a:gd name="T36" fmla="*/ 457 w 957"/>
              <a:gd name="T37" fmla="*/ 2503 h 2503"/>
              <a:gd name="T38" fmla="*/ 504 w 957"/>
              <a:gd name="T39" fmla="*/ 2469 h 2503"/>
              <a:gd name="T40" fmla="*/ 478 w 957"/>
              <a:gd name="T41" fmla="*/ 2387 h 2503"/>
              <a:gd name="T42" fmla="*/ 480 w 957"/>
              <a:gd name="T43" fmla="*/ 2379 h 2503"/>
              <a:gd name="T44" fmla="*/ 454 w 957"/>
              <a:gd name="T45" fmla="*/ 2346 h 2503"/>
              <a:gd name="T46" fmla="*/ 432 w 957"/>
              <a:gd name="T47" fmla="*/ 2300 h 2503"/>
              <a:gd name="T48" fmla="*/ 499 w 957"/>
              <a:gd name="T49" fmla="*/ 1617 h 2503"/>
              <a:gd name="T50" fmla="*/ 536 w 957"/>
              <a:gd name="T51" fmla="*/ 1879 h 2503"/>
              <a:gd name="T52" fmla="*/ 545 w 957"/>
              <a:gd name="T53" fmla="*/ 1920 h 2503"/>
              <a:gd name="T54" fmla="*/ 527 w 957"/>
              <a:gd name="T55" fmla="*/ 1968 h 2503"/>
              <a:gd name="T56" fmla="*/ 547 w 957"/>
              <a:gd name="T57" fmla="*/ 1974 h 2503"/>
              <a:gd name="T58" fmla="*/ 542 w 957"/>
              <a:gd name="T59" fmla="*/ 2032 h 2503"/>
              <a:gd name="T60" fmla="*/ 576 w 957"/>
              <a:gd name="T61" fmla="*/ 2190 h 2503"/>
              <a:gd name="T62" fmla="*/ 604 w 957"/>
              <a:gd name="T63" fmla="*/ 2292 h 2503"/>
              <a:gd name="T64" fmla="*/ 603 w 957"/>
              <a:gd name="T65" fmla="*/ 2361 h 2503"/>
              <a:gd name="T66" fmla="*/ 597 w 957"/>
              <a:gd name="T67" fmla="*/ 2434 h 2503"/>
              <a:gd name="T68" fmla="*/ 603 w 957"/>
              <a:gd name="T69" fmla="*/ 2483 h 2503"/>
              <a:gd name="T70" fmla="*/ 679 w 957"/>
              <a:gd name="T71" fmla="*/ 2494 h 2503"/>
              <a:gd name="T72" fmla="*/ 748 w 957"/>
              <a:gd name="T73" fmla="*/ 2483 h 2503"/>
              <a:gd name="T74" fmla="*/ 742 w 957"/>
              <a:gd name="T75" fmla="*/ 2419 h 2503"/>
              <a:gd name="T76" fmla="*/ 757 w 957"/>
              <a:gd name="T77" fmla="*/ 2389 h 2503"/>
              <a:gd name="T78" fmla="*/ 714 w 957"/>
              <a:gd name="T79" fmla="*/ 2324 h 2503"/>
              <a:gd name="T80" fmla="*/ 713 w 957"/>
              <a:gd name="T81" fmla="*/ 2294 h 2503"/>
              <a:gd name="T82" fmla="*/ 719 w 957"/>
              <a:gd name="T83" fmla="*/ 2251 h 2503"/>
              <a:gd name="T84" fmla="*/ 726 w 957"/>
              <a:gd name="T85" fmla="*/ 2079 h 2503"/>
              <a:gd name="T86" fmla="*/ 731 w 957"/>
              <a:gd name="T87" fmla="*/ 1879 h 2503"/>
              <a:gd name="T88" fmla="*/ 710 w 957"/>
              <a:gd name="T89" fmla="*/ 1797 h 2503"/>
              <a:gd name="T90" fmla="*/ 719 w 957"/>
              <a:gd name="T91" fmla="*/ 1489 h 2503"/>
              <a:gd name="T92" fmla="*/ 743 w 957"/>
              <a:gd name="T93" fmla="*/ 1470 h 2503"/>
              <a:gd name="T94" fmla="*/ 842 w 957"/>
              <a:gd name="T95" fmla="*/ 1335 h 2503"/>
              <a:gd name="T96" fmla="*/ 938 w 957"/>
              <a:gd name="T97" fmla="*/ 1281 h 2503"/>
              <a:gd name="T98" fmla="*/ 957 w 957"/>
              <a:gd name="T99" fmla="*/ 1111 h 2503"/>
              <a:gd name="T100" fmla="*/ 719 w 957"/>
              <a:gd name="T101" fmla="*/ 787 h 2503"/>
              <a:gd name="T102" fmla="*/ 704 w 957"/>
              <a:gd name="T103" fmla="*/ 598 h 2503"/>
              <a:gd name="T104" fmla="*/ 661 w 957"/>
              <a:gd name="T105" fmla="*/ 494 h 2503"/>
              <a:gd name="T106" fmla="*/ 576 w 957"/>
              <a:gd name="T107" fmla="*/ 443 h 2503"/>
              <a:gd name="T108" fmla="*/ 490 w 957"/>
              <a:gd name="T109" fmla="*/ 418 h 2503"/>
              <a:gd name="T110" fmla="*/ 466 w 957"/>
              <a:gd name="T111" fmla="*/ 354 h 2503"/>
              <a:gd name="T112" fmla="*/ 484 w 957"/>
              <a:gd name="T113" fmla="*/ 313 h 2503"/>
              <a:gd name="T114" fmla="*/ 496 w 957"/>
              <a:gd name="T115" fmla="*/ 313 h 2503"/>
              <a:gd name="T116" fmla="*/ 515 w 957"/>
              <a:gd name="T117" fmla="*/ 186 h 2503"/>
              <a:gd name="T118" fmla="*/ 499 w 957"/>
              <a:gd name="T119" fmla="*/ 92 h 2503"/>
              <a:gd name="T120" fmla="*/ 441 w 957"/>
              <a:gd name="T121" fmla="*/ 11 h 2503"/>
              <a:gd name="T122" fmla="*/ 316 w 957"/>
              <a:gd name="T123" fmla="*/ 0 h 2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7" h="2503">
                <a:moveTo>
                  <a:pt x="316" y="0"/>
                </a:moveTo>
                <a:lnTo>
                  <a:pt x="262" y="55"/>
                </a:lnTo>
                <a:lnTo>
                  <a:pt x="262" y="55"/>
                </a:lnTo>
                <a:lnTo>
                  <a:pt x="263" y="95"/>
                </a:lnTo>
                <a:lnTo>
                  <a:pt x="263" y="121"/>
                </a:lnTo>
                <a:lnTo>
                  <a:pt x="263" y="130"/>
                </a:lnTo>
                <a:lnTo>
                  <a:pt x="262" y="135"/>
                </a:lnTo>
                <a:lnTo>
                  <a:pt x="262" y="135"/>
                </a:lnTo>
                <a:lnTo>
                  <a:pt x="256" y="142"/>
                </a:lnTo>
                <a:lnTo>
                  <a:pt x="245" y="159"/>
                </a:lnTo>
                <a:lnTo>
                  <a:pt x="231" y="183"/>
                </a:lnTo>
                <a:lnTo>
                  <a:pt x="176" y="250"/>
                </a:lnTo>
                <a:lnTo>
                  <a:pt x="225" y="293"/>
                </a:lnTo>
                <a:lnTo>
                  <a:pt x="225" y="293"/>
                </a:lnTo>
                <a:lnTo>
                  <a:pt x="242" y="296"/>
                </a:lnTo>
                <a:lnTo>
                  <a:pt x="252" y="301"/>
                </a:lnTo>
                <a:lnTo>
                  <a:pt x="256" y="304"/>
                </a:lnTo>
                <a:lnTo>
                  <a:pt x="256" y="305"/>
                </a:lnTo>
                <a:lnTo>
                  <a:pt x="256" y="305"/>
                </a:lnTo>
                <a:lnTo>
                  <a:pt x="256" y="310"/>
                </a:lnTo>
                <a:lnTo>
                  <a:pt x="256" y="318"/>
                </a:lnTo>
                <a:lnTo>
                  <a:pt x="260" y="337"/>
                </a:lnTo>
                <a:lnTo>
                  <a:pt x="268" y="366"/>
                </a:lnTo>
                <a:lnTo>
                  <a:pt x="286" y="379"/>
                </a:lnTo>
                <a:lnTo>
                  <a:pt x="268" y="409"/>
                </a:lnTo>
                <a:lnTo>
                  <a:pt x="182" y="464"/>
                </a:lnTo>
                <a:lnTo>
                  <a:pt x="67" y="494"/>
                </a:lnTo>
                <a:lnTo>
                  <a:pt x="67" y="494"/>
                </a:lnTo>
                <a:lnTo>
                  <a:pt x="44" y="565"/>
                </a:lnTo>
                <a:lnTo>
                  <a:pt x="27" y="613"/>
                </a:lnTo>
                <a:lnTo>
                  <a:pt x="21" y="629"/>
                </a:lnTo>
                <a:lnTo>
                  <a:pt x="18" y="635"/>
                </a:lnTo>
                <a:lnTo>
                  <a:pt x="18" y="635"/>
                </a:lnTo>
                <a:lnTo>
                  <a:pt x="15" y="639"/>
                </a:lnTo>
                <a:lnTo>
                  <a:pt x="9" y="650"/>
                </a:lnTo>
                <a:lnTo>
                  <a:pt x="3" y="659"/>
                </a:lnTo>
                <a:lnTo>
                  <a:pt x="0" y="665"/>
                </a:lnTo>
                <a:lnTo>
                  <a:pt x="0" y="665"/>
                </a:lnTo>
                <a:lnTo>
                  <a:pt x="0" y="667"/>
                </a:lnTo>
                <a:lnTo>
                  <a:pt x="1" y="671"/>
                </a:lnTo>
                <a:lnTo>
                  <a:pt x="10" y="681"/>
                </a:lnTo>
                <a:lnTo>
                  <a:pt x="18" y="691"/>
                </a:lnTo>
                <a:lnTo>
                  <a:pt x="24" y="696"/>
                </a:lnTo>
                <a:lnTo>
                  <a:pt x="24" y="696"/>
                </a:lnTo>
                <a:lnTo>
                  <a:pt x="60" y="702"/>
                </a:lnTo>
                <a:lnTo>
                  <a:pt x="60" y="702"/>
                </a:lnTo>
                <a:lnTo>
                  <a:pt x="54" y="795"/>
                </a:lnTo>
                <a:lnTo>
                  <a:pt x="48" y="903"/>
                </a:lnTo>
                <a:lnTo>
                  <a:pt x="48" y="903"/>
                </a:lnTo>
                <a:lnTo>
                  <a:pt x="48" y="912"/>
                </a:lnTo>
                <a:lnTo>
                  <a:pt x="50" y="921"/>
                </a:lnTo>
                <a:lnTo>
                  <a:pt x="53" y="932"/>
                </a:lnTo>
                <a:lnTo>
                  <a:pt x="57" y="943"/>
                </a:lnTo>
                <a:lnTo>
                  <a:pt x="62" y="952"/>
                </a:lnTo>
                <a:lnTo>
                  <a:pt x="68" y="961"/>
                </a:lnTo>
                <a:lnTo>
                  <a:pt x="76" y="967"/>
                </a:lnTo>
                <a:lnTo>
                  <a:pt x="85" y="970"/>
                </a:lnTo>
                <a:lnTo>
                  <a:pt x="85" y="970"/>
                </a:lnTo>
                <a:lnTo>
                  <a:pt x="97" y="970"/>
                </a:lnTo>
                <a:lnTo>
                  <a:pt x="111" y="967"/>
                </a:lnTo>
                <a:lnTo>
                  <a:pt x="128" y="964"/>
                </a:lnTo>
                <a:lnTo>
                  <a:pt x="143" y="958"/>
                </a:lnTo>
                <a:lnTo>
                  <a:pt x="169" y="946"/>
                </a:lnTo>
                <a:lnTo>
                  <a:pt x="175" y="943"/>
                </a:lnTo>
                <a:lnTo>
                  <a:pt x="176" y="941"/>
                </a:lnTo>
                <a:lnTo>
                  <a:pt x="176" y="940"/>
                </a:lnTo>
                <a:lnTo>
                  <a:pt x="176" y="940"/>
                </a:lnTo>
                <a:lnTo>
                  <a:pt x="175" y="940"/>
                </a:lnTo>
                <a:lnTo>
                  <a:pt x="175" y="944"/>
                </a:lnTo>
                <a:lnTo>
                  <a:pt x="176" y="957"/>
                </a:lnTo>
                <a:lnTo>
                  <a:pt x="179" y="998"/>
                </a:lnTo>
                <a:lnTo>
                  <a:pt x="181" y="1022"/>
                </a:lnTo>
                <a:lnTo>
                  <a:pt x="182" y="1045"/>
                </a:lnTo>
                <a:lnTo>
                  <a:pt x="181" y="1065"/>
                </a:lnTo>
                <a:lnTo>
                  <a:pt x="179" y="1074"/>
                </a:lnTo>
                <a:lnTo>
                  <a:pt x="176" y="1080"/>
                </a:lnTo>
                <a:lnTo>
                  <a:pt x="176" y="1080"/>
                </a:lnTo>
                <a:lnTo>
                  <a:pt x="172" y="1092"/>
                </a:lnTo>
                <a:lnTo>
                  <a:pt x="167" y="1104"/>
                </a:lnTo>
                <a:lnTo>
                  <a:pt x="161" y="1129"/>
                </a:lnTo>
                <a:lnTo>
                  <a:pt x="156" y="1152"/>
                </a:lnTo>
                <a:lnTo>
                  <a:pt x="152" y="1172"/>
                </a:lnTo>
                <a:lnTo>
                  <a:pt x="152" y="1172"/>
                </a:lnTo>
                <a:lnTo>
                  <a:pt x="149" y="1182"/>
                </a:lnTo>
                <a:lnTo>
                  <a:pt x="149" y="1194"/>
                </a:lnTo>
                <a:lnTo>
                  <a:pt x="147" y="1225"/>
                </a:lnTo>
                <a:lnTo>
                  <a:pt x="149" y="1254"/>
                </a:lnTo>
                <a:lnTo>
                  <a:pt x="152" y="1269"/>
                </a:lnTo>
                <a:lnTo>
                  <a:pt x="152" y="1269"/>
                </a:lnTo>
                <a:lnTo>
                  <a:pt x="153" y="1287"/>
                </a:lnTo>
                <a:lnTo>
                  <a:pt x="153" y="1332"/>
                </a:lnTo>
                <a:lnTo>
                  <a:pt x="153" y="1463"/>
                </a:lnTo>
                <a:lnTo>
                  <a:pt x="153" y="1594"/>
                </a:lnTo>
                <a:lnTo>
                  <a:pt x="152" y="1660"/>
                </a:lnTo>
                <a:lnTo>
                  <a:pt x="152" y="1660"/>
                </a:lnTo>
                <a:lnTo>
                  <a:pt x="155" y="1676"/>
                </a:lnTo>
                <a:lnTo>
                  <a:pt x="163" y="1714"/>
                </a:lnTo>
                <a:lnTo>
                  <a:pt x="188" y="1826"/>
                </a:lnTo>
                <a:lnTo>
                  <a:pt x="225" y="1983"/>
                </a:lnTo>
                <a:lnTo>
                  <a:pt x="225" y="1983"/>
                </a:lnTo>
                <a:lnTo>
                  <a:pt x="246" y="2103"/>
                </a:lnTo>
                <a:lnTo>
                  <a:pt x="268" y="2227"/>
                </a:lnTo>
                <a:lnTo>
                  <a:pt x="268" y="2227"/>
                </a:lnTo>
                <a:lnTo>
                  <a:pt x="272" y="2239"/>
                </a:lnTo>
                <a:lnTo>
                  <a:pt x="283" y="2260"/>
                </a:lnTo>
                <a:lnTo>
                  <a:pt x="294" y="2283"/>
                </a:lnTo>
                <a:lnTo>
                  <a:pt x="297" y="2291"/>
                </a:lnTo>
                <a:lnTo>
                  <a:pt x="298" y="2294"/>
                </a:lnTo>
                <a:lnTo>
                  <a:pt x="298" y="2294"/>
                </a:lnTo>
                <a:lnTo>
                  <a:pt x="300" y="2296"/>
                </a:lnTo>
                <a:lnTo>
                  <a:pt x="303" y="2297"/>
                </a:lnTo>
                <a:lnTo>
                  <a:pt x="313" y="2302"/>
                </a:lnTo>
                <a:lnTo>
                  <a:pt x="329" y="2306"/>
                </a:lnTo>
                <a:lnTo>
                  <a:pt x="316" y="2379"/>
                </a:lnTo>
                <a:lnTo>
                  <a:pt x="316" y="2379"/>
                </a:lnTo>
                <a:lnTo>
                  <a:pt x="313" y="2385"/>
                </a:lnTo>
                <a:lnTo>
                  <a:pt x="309" y="2401"/>
                </a:lnTo>
                <a:lnTo>
                  <a:pt x="306" y="2411"/>
                </a:lnTo>
                <a:lnTo>
                  <a:pt x="304" y="2424"/>
                </a:lnTo>
                <a:lnTo>
                  <a:pt x="303" y="2434"/>
                </a:lnTo>
                <a:lnTo>
                  <a:pt x="304" y="2446"/>
                </a:lnTo>
                <a:lnTo>
                  <a:pt x="304" y="2446"/>
                </a:lnTo>
                <a:lnTo>
                  <a:pt x="307" y="2457"/>
                </a:lnTo>
                <a:lnTo>
                  <a:pt x="310" y="2466"/>
                </a:lnTo>
                <a:lnTo>
                  <a:pt x="316" y="2474"/>
                </a:lnTo>
                <a:lnTo>
                  <a:pt x="321" y="2479"/>
                </a:lnTo>
                <a:lnTo>
                  <a:pt x="330" y="2486"/>
                </a:lnTo>
                <a:lnTo>
                  <a:pt x="335" y="2489"/>
                </a:lnTo>
                <a:lnTo>
                  <a:pt x="335" y="2489"/>
                </a:lnTo>
                <a:lnTo>
                  <a:pt x="356" y="2494"/>
                </a:lnTo>
                <a:lnTo>
                  <a:pt x="405" y="2500"/>
                </a:lnTo>
                <a:lnTo>
                  <a:pt x="432" y="2503"/>
                </a:lnTo>
                <a:lnTo>
                  <a:pt x="457" y="2503"/>
                </a:lnTo>
                <a:lnTo>
                  <a:pt x="467" y="2503"/>
                </a:lnTo>
                <a:lnTo>
                  <a:pt x="476" y="2501"/>
                </a:lnTo>
                <a:lnTo>
                  <a:pt x="483" y="2498"/>
                </a:lnTo>
                <a:lnTo>
                  <a:pt x="487" y="2495"/>
                </a:lnTo>
                <a:lnTo>
                  <a:pt x="487" y="2495"/>
                </a:lnTo>
                <a:lnTo>
                  <a:pt x="496" y="2482"/>
                </a:lnTo>
                <a:lnTo>
                  <a:pt x="504" y="2469"/>
                </a:lnTo>
                <a:lnTo>
                  <a:pt x="505" y="2459"/>
                </a:lnTo>
                <a:lnTo>
                  <a:pt x="505" y="2446"/>
                </a:lnTo>
                <a:lnTo>
                  <a:pt x="505" y="2446"/>
                </a:lnTo>
                <a:lnTo>
                  <a:pt x="501" y="2430"/>
                </a:lnTo>
                <a:lnTo>
                  <a:pt x="492" y="2410"/>
                </a:lnTo>
                <a:lnTo>
                  <a:pt x="483" y="2393"/>
                </a:lnTo>
                <a:lnTo>
                  <a:pt x="478" y="2387"/>
                </a:lnTo>
                <a:lnTo>
                  <a:pt x="475" y="2385"/>
                </a:lnTo>
                <a:lnTo>
                  <a:pt x="475" y="2385"/>
                </a:lnTo>
                <a:lnTo>
                  <a:pt x="473" y="2385"/>
                </a:lnTo>
                <a:lnTo>
                  <a:pt x="473" y="2385"/>
                </a:lnTo>
                <a:lnTo>
                  <a:pt x="475" y="2384"/>
                </a:lnTo>
                <a:lnTo>
                  <a:pt x="478" y="2382"/>
                </a:lnTo>
                <a:lnTo>
                  <a:pt x="480" y="2379"/>
                </a:lnTo>
                <a:lnTo>
                  <a:pt x="480" y="2376"/>
                </a:lnTo>
                <a:lnTo>
                  <a:pt x="478" y="2372"/>
                </a:lnTo>
                <a:lnTo>
                  <a:pt x="475" y="2367"/>
                </a:lnTo>
                <a:lnTo>
                  <a:pt x="475" y="2367"/>
                </a:lnTo>
                <a:lnTo>
                  <a:pt x="470" y="2361"/>
                </a:lnTo>
                <a:lnTo>
                  <a:pt x="464" y="2355"/>
                </a:lnTo>
                <a:lnTo>
                  <a:pt x="454" y="2346"/>
                </a:lnTo>
                <a:lnTo>
                  <a:pt x="444" y="2338"/>
                </a:lnTo>
                <a:lnTo>
                  <a:pt x="441" y="2335"/>
                </a:lnTo>
                <a:lnTo>
                  <a:pt x="438" y="2331"/>
                </a:lnTo>
                <a:lnTo>
                  <a:pt x="438" y="2331"/>
                </a:lnTo>
                <a:lnTo>
                  <a:pt x="435" y="2321"/>
                </a:lnTo>
                <a:lnTo>
                  <a:pt x="434" y="2311"/>
                </a:lnTo>
                <a:lnTo>
                  <a:pt x="432" y="2300"/>
                </a:lnTo>
                <a:lnTo>
                  <a:pt x="414" y="2276"/>
                </a:lnTo>
                <a:lnTo>
                  <a:pt x="426" y="2233"/>
                </a:lnTo>
                <a:lnTo>
                  <a:pt x="438" y="1928"/>
                </a:lnTo>
                <a:lnTo>
                  <a:pt x="463" y="1580"/>
                </a:lnTo>
                <a:lnTo>
                  <a:pt x="481" y="1477"/>
                </a:lnTo>
                <a:lnTo>
                  <a:pt x="481" y="1477"/>
                </a:lnTo>
                <a:lnTo>
                  <a:pt x="499" y="1617"/>
                </a:lnTo>
                <a:lnTo>
                  <a:pt x="512" y="1716"/>
                </a:lnTo>
                <a:lnTo>
                  <a:pt x="518" y="1769"/>
                </a:lnTo>
                <a:lnTo>
                  <a:pt x="518" y="1769"/>
                </a:lnTo>
                <a:lnTo>
                  <a:pt x="521" y="1789"/>
                </a:lnTo>
                <a:lnTo>
                  <a:pt x="527" y="1820"/>
                </a:lnTo>
                <a:lnTo>
                  <a:pt x="533" y="1852"/>
                </a:lnTo>
                <a:lnTo>
                  <a:pt x="536" y="1879"/>
                </a:lnTo>
                <a:lnTo>
                  <a:pt x="536" y="1879"/>
                </a:lnTo>
                <a:lnTo>
                  <a:pt x="537" y="1888"/>
                </a:lnTo>
                <a:lnTo>
                  <a:pt x="539" y="1896"/>
                </a:lnTo>
                <a:lnTo>
                  <a:pt x="544" y="1907"/>
                </a:lnTo>
                <a:lnTo>
                  <a:pt x="545" y="1911"/>
                </a:lnTo>
                <a:lnTo>
                  <a:pt x="545" y="1916"/>
                </a:lnTo>
                <a:lnTo>
                  <a:pt x="545" y="1920"/>
                </a:lnTo>
                <a:lnTo>
                  <a:pt x="542" y="1928"/>
                </a:lnTo>
                <a:lnTo>
                  <a:pt x="542" y="1928"/>
                </a:lnTo>
                <a:lnTo>
                  <a:pt x="534" y="1942"/>
                </a:lnTo>
                <a:lnTo>
                  <a:pt x="528" y="1954"/>
                </a:lnTo>
                <a:lnTo>
                  <a:pt x="527" y="1958"/>
                </a:lnTo>
                <a:lnTo>
                  <a:pt x="527" y="1963"/>
                </a:lnTo>
                <a:lnTo>
                  <a:pt x="527" y="1968"/>
                </a:lnTo>
                <a:lnTo>
                  <a:pt x="530" y="1971"/>
                </a:lnTo>
                <a:lnTo>
                  <a:pt x="530" y="1971"/>
                </a:lnTo>
                <a:lnTo>
                  <a:pt x="533" y="1972"/>
                </a:lnTo>
                <a:lnTo>
                  <a:pt x="537" y="1972"/>
                </a:lnTo>
                <a:lnTo>
                  <a:pt x="545" y="1971"/>
                </a:lnTo>
                <a:lnTo>
                  <a:pt x="547" y="1972"/>
                </a:lnTo>
                <a:lnTo>
                  <a:pt x="547" y="1974"/>
                </a:lnTo>
                <a:lnTo>
                  <a:pt x="545" y="1980"/>
                </a:lnTo>
                <a:lnTo>
                  <a:pt x="542" y="1989"/>
                </a:lnTo>
                <a:lnTo>
                  <a:pt x="542" y="1989"/>
                </a:lnTo>
                <a:lnTo>
                  <a:pt x="540" y="1995"/>
                </a:lnTo>
                <a:lnTo>
                  <a:pt x="539" y="2003"/>
                </a:lnTo>
                <a:lnTo>
                  <a:pt x="539" y="2016"/>
                </a:lnTo>
                <a:lnTo>
                  <a:pt x="542" y="2032"/>
                </a:lnTo>
                <a:lnTo>
                  <a:pt x="547" y="2047"/>
                </a:lnTo>
                <a:lnTo>
                  <a:pt x="556" y="2071"/>
                </a:lnTo>
                <a:lnTo>
                  <a:pt x="559" y="2080"/>
                </a:lnTo>
                <a:lnTo>
                  <a:pt x="560" y="2087"/>
                </a:lnTo>
                <a:lnTo>
                  <a:pt x="560" y="2087"/>
                </a:lnTo>
                <a:lnTo>
                  <a:pt x="565" y="2122"/>
                </a:lnTo>
                <a:lnTo>
                  <a:pt x="576" y="2190"/>
                </a:lnTo>
                <a:lnTo>
                  <a:pt x="591" y="2288"/>
                </a:lnTo>
                <a:lnTo>
                  <a:pt x="591" y="2288"/>
                </a:lnTo>
                <a:lnTo>
                  <a:pt x="594" y="2286"/>
                </a:lnTo>
                <a:lnTo>
                  <a:pt x="600" y="2285"/>
                </a:lnTo>
                <a:lnTo>
                  <a:pt x="603" y="2286"/>
                </a:lnTo>
                <a:lnTo>
                  <a:pt x="604" y="2288"/>
                </a:lnTo>
                <a:lnTo>
                  <a:pt x="604" y="2292"/>
                </a:lnTo>
                <a:lnTo>
                  <a:pt x="603" y="2300"/>
                </a:lnTo>
                <a:lnTo>
                  <a:pt x="603" y="2300"/>
                </a:lnTo>
                <a:lnTo>
                  <a:pt x="601" y="2309"/>
                </a:lnTo>
                <a:lnTo>
                  <a:pt x="600" y="2318"/>
                </a:lnTo>
                <a:lnTo>
                  <a:pt x="601" y="2338"/>
                </a:lnTo>
                <a:lnTo>
                  <a:pt x="603" y="2355"/>
                </a:lnTo>
                <a:lnTo>
                  <a:pt x="603" y="2361"/>
                </a:lnTo>
                <a:lnTo>
                  <a:pt x="603" y="2367"/>
                </a:lnTo>
                <a:lnTo>
                  <a:pt x="603" y="2367"/>
                </a:lnTo>
                <a:lnTo>
                  <a:pt x="601" y="2382"/>
                </a:lnTo>
                <a:lnTo>
                  <a:pt x="600" y="2404"/>
                </a:lnTo>
                <a:lnTo>
                  <a:pt x="598" y="2424"/>
                </a:lnTo>
                <a:lnTo>
                  <a:pt x="598" y="2431"/>
                </a:lnTo>
                <a:lnTo>
                  <a:pt x="597" y="2434"/>
                </a:lnTo>
                <a:lnTo>
                  <a:pt x="597" y="2434"/>
                </a:lnTo>
                <a:lnTo>
                  <a:pt x="595" y="2442"/>
                </a:lnTo>
                <a:lnTo>
                  <a:pt x="595" y="2456"/>
                </a:lnTo>
                <a:lnTo>
                  <a:pt x="598" y="2472"/>
                </a:lnTo>
                <a:lnTo>
                  <a:pt x="600" y="2479"/>
                </a:lnTo>
                <a:lnTo>
                  <a:pt x="603" y="2483"/>
                </a:lnTo>
                <a:lnTo>
                  <a:pt x="603" y="2483"/>
                </a:lnTo>
                <a:lnTo>
                  <a:pt x="606" y="2486"/>
                </a:lnTo>
                <a:lnTo>
                  <a:pt x="611" y="2488"/>
                </a:lnTo>
                <a:lnTo>
                  <a:pt x="618" y="2489"/>
                </a:lnTo>
                <a:lnTo>
                  <a:pt x="627" y="2489"/>
                </a:lnTo>
                <a:lnTo>
                  <a:pt x="627" y="2489"/>
                </a:lnTo>
                <a:lnTo>
                  <a:pt x="643" y="2491"/>
                </a:lnTo>
                <a:lnTo>
                  <a:pt x="679" y="2494"/>
                </a:lnTo>
                <a:lnTo>
                  <a:pt x="701" y="2495"/>
                </a:lnTo>
                <a:lnTo>
                  <a:pt x="719" y="2495"/>
                </a:lnTo>
                <a:lnTo>
                  <a:pt x="734" y="2494"/>
                </a:lnTo>
                <a:lnTo>
                  <a:pt x="739" y="2491"/>
                </a:lnTo>
                <a:lnTo>
                  <a:pt x="743" y="2489"/>
                </a:lnTo>
                <a:lnTo>
                  <a:pt x="743" y="2489"/>
                </a:lnTo>
                <a:lnTo>
                  <a:pt x="748" y="2483"/>
                </a:lnTo>
                <a:lnTo>
                  <a:pt x="751" y="2475"/>
                </a:lnTo>
                <a:lnTo>
                  <a:pt x="751" y="2466"/>
                </a:lnTo>
                <a:lnTo>
                  <a:pt x="751" y="2457"/>
                </a:lnTo>
                <a:lnTo>
                  <a:pt x="746" y="2440"/>
                </a:lnTo>
                <a:lnTo>
                  <a:pt x="743" y="2428"/>
                </a:lnTo>
                <a:lnTo>
                  <a:pt x="743" y="2428"/>
                </a:lnTo>
                <a:lnTo>
                  <a:pt x="742" y="2419"/>
                </a:lnTo>
                <a:lnTo>
                  <a:pt x="742" y="2410"/>
                </a:lnTo>
                <a:lnTo>
                  <a:pt x="742" y="2402"/>
                </a:lnTo>
                <a:lnTo>
                  <a:pt x="743" y="2398"/>
                </a:lnTo>
                <a:lnTo>
                  <a:pt x="743" y="2398"/>
                </a:lnTo>
                <a:lnTo>
                  <a:pt x="748" y="2396"/>
                </a:lnTo>
                <a:lnTo>
                  <a:pt x="754" y="2392"/>
                </a:lnTo>
                <a:lnTo>
                  <a:pt x="757" y="2389"/>
                </a:lnTo>
                <a:lnTo>
                  <a:pt x="758" y="2384"/>
                </a:lnTo>
                <a:lnTo>
                  <a:pt x="758" y="2379"/>
                </a:lnTo>
                <a:lnTo>
                  <a:pt x="755" y="2373"/>
                </a:lnTo>
                <a:lnTo>
                  <a:pt x="755" y="2373"/>
                </a:lnTo>
                <a:lnTo>
                  <a:pt x="743" y="2357"/>
                </a:lnTo>
                <a:lnTo>
                  <a:pt x="728" y="2338"/>
                </a:lnTo>
                <a:lnTo>
                  <a:pt x="714" y="2324"/>
                </a:lnTo>
                <a:lnTo>
                  <a:pt x="710" y="2320"/>
                </a:lnTo>
                <a:lnTo>
                  <a:pt x="707" y="2318"/>
                </a:lnTo>
                <a:lnTo>
                  <a:pt x="707" y="2318"/>
                </a:lnTo>
                <a:lnTo>
                  <a:pt x="707" y="2318"/>
                </a:lnTo>
                <a:lnTo>
                  <a:pt x="707" y="2317"/>
                </a:lnTo>
                <a:lnTo>
                  <a:pt x="708" y="2311"/>
                </a:lnTo>
                <a:lnTo>
                  <a:pt x="713" y="2294"/>
                </a:lnTo>
                <a:lnTo>
                  <a:pt x="713" y="2294"/>
                </a:lnTo>
                <a:lnTo>
                  <a:pt x="714" y="2282"/>
                </a:lnTo>
                <a:lnTo>
                  <a:pt x="713" y="2270"/>
                </a:lnTo>
                <a:lnTo>
                  <a:pt x="713" y="2270"/>
                </a:lnTo>
                <a:lnTo>
                  <a:pt x="713" y="2263"/>
                </a:lnTo>
                <a:lnTo>
                  <a:pt x="714" y="2259"/>
                </a:lnTo>
                <a:lnTo>
                  <a:pt x="719" y="2251"/>
                </a:lnTo>
                <a:lnTo>
                  <a:pt x="719" y="2251"/>
                </a:lnTo>
                <a:lnTo>
                  <a:pt x="723" y="2245"/>
                </a:lnTo>
                <a:lnTo>
                  <a:pt x="728" y="2236"/>
                </a:lnTo>
                <a:lnTo>
                  <a:pt x="731" y="2225"/>
                </a:lnTo>
                <a:lnTo>
                  <a:pt x="731" y="2215"/>
                </a:lnTo>
                <a:lnTo>
                  <a:pt x="731" y="2215"/>
                </a:lnTo>
                <a:lnTo>
                  <a:pt x="726" y="2079"/>
                </a:lnTo>
                <a:lnTo>
                  <a:pt x="725" y="1991"/>
                </a:lnTo>
                <a:lnTo>
                  <a:pt x="725" y="1946"/>
                </a:lnTo>
                <a:lnTo>
                  <a:pt x="725" y="1946"/>
                </a:lnTo>
                <a:lnTo>
                  <a:pt x="729" y="1911"/>
                </a:lnTo>
                <a:lnTo>
                  <a:pt x="731" y="1891"/>
                </a:lnTo>
                <a:lnTo>
                  <a:pt x="731" y="1879"/>
                </a:lnTo>
                <a:lnTo>
                  <a:pt x="731" y="1879"/>
                </a:lnTo>
                <a:lnTo>
                  <a:pt x="728" y="1873"/>
                </a:lnTo>
                <a:lnTo>
                  <a:pt x="723" y="1862"/>
                </a:lnTo>
                <a:lnTo>
                  <a:pt x="717" y="1853"/>
                </a:lnTo>
                <a:lnTo>
                  <a:pt x="713" y="1843"/>
                </a:lnTo>
                <a:lnTo>
                  <a:pt x="713" y="1843"/>
                </a:lnTo>
                <a:lnTo>
                  <a:pt x="711" y="1827"/>
                </a:lnTo>
                <a:lnTo>
                  <a:pt x="710" y="1797"/>
                </a:lnTo>
                <a:lnTo>
                  <a:pt x="708" y="1708"/>
                </a:lnTo>
                <a:lnTo>
                  <a:pt x="707" y="1580"/>
                </a:lnTo>
                <a:lnTo>
                  <a:pt x="707" y="1580"/>
                </a:lnTo>
                <a:lnTo>
                  <a:pt x="713" y="1531"/>
                </a:lnTo>
                <a:lnTo>
                  <a:pt x="716" y="1501"/>
                </a:lnTo>
                <a:lnTo>
                  <a:pt x="719" y="1489"/>
                </a:lnTo>
                <a:lnTo>
                  <a:pt x="719" y="1489"/>
                </a:lnTo>
                <a:lnTo>
                  <a:pt x="720" y="1490"/>
                </a:lnTo>
                <a:lnTo>
                  <a:pt x="723" y="1490"/>
                </a:lnTo>
                <a:lnTo>
                  <a:pt x="731" y="1487"/>
                </a:lnTo>
                <a:lnTo>
                  <a:pt x="734" y="1486"/>
                </a:lnTo>
                <a:lnTo>
                  <a:pt x="739" y="1481"/>
                </a:lnTo>
                <a:lnTo>
                  <a:pt x="742" y="1477"/>
                </a:lnTo>
                <a:lnTo>
                  <a:pt x="743" y="1470"/>
                </a:lnTo>
                <a:lnTo>
                  <a:pt x="743" y="1470"/>
                </a:lnTo>
                <a:lnTo>
                  <a:pt x="751" y="1405"/>
                </a:lnTo>
                <a:lnTo>
                  <a:pt x="755" y="1355"/>
                </a:lnTo>
                <a:lnTo>
                  <a:pt x="755" y="1355"/>
                </a:lnTo>
                <a:lnTo>
                  <a:pt x="781" y="1350"/>
                </a:lnTo>
                <a:lnTo>
                  <a:pt x="810" y="1344"/>
                </a:lnTo>
                <a:lnTo>
                  <a:pt x="842" y="1335"/>
                </a:lnTo>
                <a:lnTo>
                  <a:pt x="874" y="1324"/>
                </a:lnTo>
                <a:lnTo>
                  <a:pt x="889" y="1318"/>
                </a:lnTo>
                <a:lnTo>
                  <a:pt x="903" y="1312"/>
                </a:lnTo>
                <a:lnTo>
                  <a:pt x="917" y="1306"/>
                </a:lnTo>
                <a:lnTo>
                  <a:pt x="926" y="1298"/>
                </a:lnTo>
                <a:lnTo>
                  <a:pt x="934" y="1289"/>
                </a:lnTo>
                <a:lnTo>
                  <a:pt x="938" y="1281"/>
                </a:lnTo>
                <a:lnTo>
                  <a:pt x="938" y="1281"/>
                </a:lnTo>
                <a:lnTo>
                  <a:pt x="943" y="1262"/>
                </a:lnTo>
                <a:lnTo>
                  <a:pt x="947" y="1240"/>
                </a:lnTo>
                <a:lnTo>
                  <a:pt x="952" y="1190"/>
                </a:lnTo>
                <a:lnTo>
                  <a:pt x="955" y="1143"/>
                </a:lnTo>
                <a:lnTo>
                  <a:pt x="957" y="1111"/>
                </a:lnTo>
                <a:lnTo>
                  <a:pt x="957" y="1111"/>
                </a:lnTo>
                <a:lnTo>
                  <a:pt x="955" y="1095"/>
                </a:lnTo>
                <a:lnTo>
                  <a:pt x="953" y="1072"/>
                </a:lnTo>
                <a:lnTo>
                  <a:pt x="944" y="1018"/>
                </a:lnTo>
                <a:lnTo>
                  <a:pt x="932" y="946"/>
                </a:lnTo>
                <a:lnTo>
                  <a:pt x="877" y="928"/>
                </a:lnTo>
                <a:lnTo>
                  <a:pt x="792" y="928"/>
                </a:lnTo>
                <a:lnTo>
                  <a:pt x="719" y="787"/>
                </a:lnTo>
                <a:lnTo>
                  <a:pt x="719" y="787"/>
                </a:lnTo>
                <a:lnTo>
                  <a:pt x="713" y="714"/>
                </a:lnTo>
                <a:lnTo>
                  <a:pt x="708" y="658"/>
                </a:lnTo>
                <a:lnTo>
                  <a:pt x="707" y="623"/>
                </a:lnTo>
                <a:lnTo>
                  <a:pt x="707" y="623"/>
                </a:lnTo>
                <a:lnTo>
                  <a:pt x="705" y="612"/>
                </a:lnTo>
                <a:lnTo>
                  <a:pt x="704" y="598"/>
                </a:lnTo>
                <a:lnTo>
                  <a:pt x="694" y="566"/>
                </a:lnTo>
                <a:lnTo>
                  <a:pt x="685" y="536"/>
                </a:lnTo>
                <a:lnTo>
                  <a:pt x="681" y="525"/>
                </a:lnTo>
                <a:lnTo>
                  <a:pt x="676" y="519"/>
                </a:lnTo>
                <a:lnTo>
                  <a:pt x="676" y="519"/>
                </a:lnTo>
                <a:lnTo>
                  <a:pt x="668" y="508"/>
                </a:lnTo>
                <a:lnTo>
                  <a:pt x="661" y="494"/>
                </a:lnTo>
                <a:lnTo>
                  <a:pt x="650" y="479"/>
                </a:lnTo>
                <a:lnTo>
                  <a:pt x="643" y="472"/>
                </a:lnTo>
                <a:lnTo>
                  <a:pt x="633" y="464"/>
                </a:lnTo>
                <a:lnTo>
                  <a:pt x="633" y="464"/>
                </a:lnTo>
                <a:lnTo>
                  <a:pt x="621" y="458"/>
                </a:lnTo>
                <a:lnTo>
                  <a:pt x="608" y="452"/>
                </a:lnTo>
                <a:lnTo>
                  <a:pt x="576" y="443"/>
                </a:lnTo>
                <a:lnTo>
                  <a:pt x="548" y="437"/>
                </a:lnTo>
                <a:lnTo>
                  <a:pt x="539" y="435"/>
                </a:lnTo>
                <a:lnTo>
                  <a:pt x="536" y="433"/>
                </a:lnTo>
                <a:lnTo>
                  <a:pt x="536" y="433"/>
                </a:lnTo>
                <a:lnTo>
                  <a:pt x="531" y="432"/>
                </a:lnTo>
                <a:lnTo>
                  <a:pt x="522" y="427"/>
                </a:lnTo>
                <a:lnTo>
                  <a:pt x="490" y="418"/>
                </a:lnTo>
                <a:lnTo>
                  <a:pt x="458" y="409"/>
                </a:lnTo>
                <a:lnTo>
                  <a:pt x="449" y="406"/>
                </a:lnTo>
                <a:lnTo>
                  <a:pt x="444" y="403"/>
                </a:lnTo>
                <a:lnTo>
                  <a:pt x="444" y="372"/>
                </a:lnTo>
                <a:lnTo>
                  <a:pt x="444" y="372"/>
                </a:lnTo>
                <a:lnTo>
                  <a:pt x="457" y="362"/>
                </a:lnTo>
                <a:lnTo>
                  <a:pt x="466" y="354"/>
                </a:lnTo>
                <a:lnTo>
                  <a:pt x="467" y="351"/>
                </a:lnTo>
                <a:lnTo>
                  <a:pt x="469" y="348"/>
                </a:lnTo>
                <a:lnTo>
                  <a:pt x="469" y="348"/>
                </a:lnTo>
                <a:lnTo>
                  <a:pt x="475" y="322"/>
                </a:lnTo>
                <a:lnTo>
                  <a:pt x="481" y="299"/>
                </a:lnTo>
                <a:lnTo>
                  <a:pt x="481" y="299"/>
                </a:lnTo>
                <a:lnTo>
                  <a:pt x="484" y="313"/>
                </a:lnTo>
                <a:lnTo>
                  <a:pt x="486" y="325"/>
                </a:lnTo>
                <a:lnTo>
                  <a:pt x="487" y="336"/>
                </a:lnTo>
                <a:lnTo>
                  <a:pt x="487" y="336"/>
                </a:lnTo>
                <a:lnTo>
                  <a:pt x="487" y="337"/>
                </a:lnTo>
                <a:lnTo>
                  <a:pt x="489" y="337"/>
                </a:lnTo>
                <a:lnTo>
                  <a:pt x="490" y="333"/>
                </a:lnTo>
                <a:lnTo>
                  <a:pt x="496" y="313"/>
                </a:lnTo>
                <a:lnTo>
                  <a:pt x="505" y="281"/>
                </a:lnTo>
                <a:lnTo>
                  <a:pt x="548" y="244"/>
                </a:lnTo>
                <a:lnTo>
                  <a:pt x="572" y="214"/>
                </a:lnTo>
                <a:lnTo>
                  <a:pt x="572" y="214"/>
                </a:lnTo>
                <a:lnTo>
                  <a:pt x="542" y="200"/>
                </a:lnTo>
                <a:lnTo>
                  <a:pt x="521" y="191"/>
                </a:lnTo>
                <a:lnTo>
                  <a:pt x="515" y="186"/>
                </a:lnTo>
                <a:lnTo>
                  <a:pt x="512" y="183"/>
                </a:lnTo>
                <a:lnTo>
                  <a:pt x="512" y="183"/>
                </a:lnTo>
                <a:lnTo>
                  <a:pt x="512" y="171"/>
                </a:lnTo>
                <a:lnTo>
                  <a:pt x="510" y="147"/>
                </a:lnTo>
                <a:lnTo>
                  <a:pt x="505" y="118"/>
                </a:lnTo>
                <a:lnTo>
                  <a:pt x="502" y="104"/>
                </a:lnTo>
                <a:lnTo>
                  <a:pt x="499" y="92"/>
                </a:lnTo>
                <a:lnTo>
                  <a:pt x="499" y="92"/>
                </a:lnTo>
                <a:lnTo>
                  <a:pt x="493" y="80"/>
                </a:lnTo>
                <a:lnTo>
                  <a:pt x="487" y="67"/>
                </a:lnTo>
                <a:lnTo>
                  <a:pt x="469" y="43"/>
                </a:lnTo>
                <a:lnTo>
                  <a:pt x="444" y="13"/>
                </a:lnTo>
                <a:lnTo>
                  <a:pt x="444" y="13"/>
                </a:lnTo>
                <a:lnTo>
                  <a:pt x="441" y="11"/>
                </a:lnTo>
                <a:lnTo>
                  <a:pt x="437" y="11"/>
                </a:lnTo>
                <a:lnTo>
                  <a:pt x="422" y="11"/>
                </a:lnTo>
                <a:lnTo>
                  <a:pt x="396" y="13"/>
                </a:lnTo>
                <a:lnTo>
                  <a:pt x="396" y="13"/>
                </a:lnTo>
                <a:lnTo>
                  <a:pt x="382" y="11"/>
                </a:lnTo>
                <a:lnTo>
                  <a:pt x="355" y="6"/>
                </a:lnTo>
                <a:lnTo>
                  <a:pt x="316" y="0"/>
                </a:lnTo>
                <a:lnTo>
                  <a:pt x="3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8247613" y="2728290"/>
            <a:ext cx="762542" cy="1650616"/>
          </a:xfrm>
          <a:custGeom>
            <a:avLst/>
            <a:gdLst>
              <a:gd name="T0" fmla="*/ 115 w 1142"/>
              <a:gd name="T1" fmla="*/ 16 h 2472"/>
              <a:gd name="T2" fmla="*/ 35 w 1142"/>
              <a:gd name="T3" fmla="*/ 79 h 2472"/>
              <a:gd name="T4" fmla="*/ 1 w 1142"/>
              <a:gd name="T5" fmla="*/ 168 h 2472"/>
              <a:gd name="T6" fmla="*/ 6 w 1142"/>
              <a:gd name="T7" fmla="*/ 238 h 2472"/>
              <a:gd name="T8" fmla="*/ 34 w 1142"/>
              <a:gd name="T9" fmla="*/ 261 h 2472"/>
              <a:gd name="T10" fmla="*/ 89 w 1142"/>
              <a:gd name="T11" fmla="*/ 343 h 2472"/>
              <a:gd name="T12" fmla="*/ 151 w 1142"/>
              <a:gd name="T13" fmla="*/ 419 h 2472"/>
              <a:gd name="T14" fmla="*/ 233 w 1142"/>
              <a:gd name="T15" fmla="*/ 400 h 2472"/>
              <a:gd name="T16" fmla="*/ 232 w 1142"/>
              <a:gd name="T17" fmla="*/ 429 h 2472"/>
              <a:gd name="T18" fmla="*/ 198 w 1142"/>
              <a:gd name="T19" fmla="*/ 478 h 2472"/>
              <a:gd name="T20" fmla="*/ 185 w 1142"/>
              <a:gd name="T21" fmla="*/ 611 h 2472"/>
              <a:gd name="T22" fmla="*/ 175 w 1142"/>
              <a:gd name="T23" fmla="*/ 856 h 2472"/>
              <a:gd name="T24" fmla="*/ 201 w 1142"/>
              <a:gd name="T25" fmla="*/ 951 h 2472"/>
              <a:gd name="T26" fmla="*/ 252 w 1142"/>
              <a:gd name="T27" fmla="*/ 981 h 2472"/>
              <a:gd name="T28" fmla="*/ 335 w 1142"/>
              <a:gd name="T29" fmla="*/ 948 h 2472"/>
              <a:gd name="T30" fmla="*/ 385 w 1142"/>
              <a:gd name="T31" fmla="*/ 968 h 2472"/>
              <a:gd name="T32" fmla="*/ 403 w 1142"/>
              <a:gd name="T33" fmla="*/ 1086 h 2472"/>
              <a:gd name="T34" fmla="*/ 403 w 1142"/>
              <a:gd name="T35" fmla="*/ 1378 h 2472"/>
              <a:gd name="T36" fmla="*/ 431 w 1142"/>
              <a:gd name="T37" fmla="*/ 1587 h 2472"/>
              <a:gd name="T38" fmla="*/ 473 w 1142"/>
              <a:gd name="T39" fmla="*/ 1656 h 2472"/>
              <a:gd name="T40" fmla="*/ 578 w 1142"/>
              <a:gd name="T41" fmla="*/ 1880 h 2472"/>
              <a:gd name="T42" fmla="*/ 597 w 1142"/>
              <a:gd name="T43" fmla="*/ 2000 h 2472"/>
              <a:gd name="T44" fmla="*/ 650 w 1142"/>
              <a:gd name="T45" fmla="*/ 2229 h 2472"/>
              <a:gd name="T46" fmla="*/ 663 w 1142"/>
              <a:gd name="T47" fmla="*/ 2368 h 2472"/>
              <a:gd name="T48" fmla="*/ 527 w 1142"/>
              <a:gd name="T49" fmla="*/ 2414 h 2472"/>
              <a:gd name="T50" fmla="*/ 517 w 1142"/>
              <a:gd name="T51" fmla="*/ 2444 h 2472"/>
              <a:gd name="T52" fmla="*/ 570 w 1142"/>
              <a:gd name="T53" fmla="*/ 2469 h 2472"/>
              <a:gd name="T54" fmla="*/ 833 w 1142"/>
              <a:gd name="T55" fmla="*/ 2460 h 2472"/>
              <a:gd name="T56" fmla="*/ 859 w 1142"/>
              <a:gd name="T57" fmla="*/ 2433 h 2472"/>
              <a:gd name="T58" fmla="*/ 835 w 1142"/>
              <a:gd name="T59" fmla="*/ 2352 h 2472"/>
              <a:gd name="T60" fmla="*/ 829 w 1142"/>
              <a:gd name="T61" fmla="*/ 2280 h 2472"/>
              <a:gd name="T62" fmla="*/ 827 w 1142"/>
              <a:gd name="T63" fmla="*/ 2119 h 2472"/>
              <a:gd name="T64" fmla="*/ 772 w 1142"/>
              <a:gd name="T65" fmla="*/ 1870 h 2472"/>
              <a:gd name="T66" fmla="*/ 772 w 1142"/>
              <a:gd name="T67" fmla="*/ 1807 h 2472"/>
              <a:gd name="T68" fmla="*/ 887 w 1142"/>
              <a:gd name="T69" fmla="*/ 2170 h 2472"/>
              <a:gd name="T70" fmla="*/ 900 w 1142"/>
              <a:gd name="T71" fmla="*/ 2263 h 2472"/>
              <a:gd name="T72" fmla="*/ 896 w 1142"/>
              <a:gd name="T73" fmla="*/ 2336 h 2472"/>
              <a:gd name="T74" fmla="*/ 881 w 1142"/>
              <a:gd name="T75" fmla="*/ 2398 h 2472"/>
              <a:gd name="T76" fmla="*/ 918 w 1142"/>
              <a:gd name="T77" fmla="*/ 2437 h 2472"/>
              <a:gd name="T78" fmla="*/ 1040 w 1142"/>
              <a:gd name="T79" fmla="*/ 2449 h 2472"/>
              <a:gd name="T80" fmla="*/ 1063 w 1142"/>
              <a:gd name="T81" fmla="*/ 2418 h 2472"/>
              <a:gd name="T82" fmla="*/ 1047 w 1142"/>
              <a:gd name="T83" fmla="*/ 2280 h 2472"/>
              <a:gd name="T84" fmla="*/ 1052 w 1142"/>
              <a:gd name="T85" fmla="*/ 2145 h 2472"/>
              <a:gd name="T86" fmla="*/ 1023 w 1142"/>
              <a:gd name="T87" fmla="*/ 1812 h 2472"/>
              <a:gd name="T88" fmla="*/ 964 w 1142"/>
              <a:gd name="T89" fmla="*/ 1745 h 2472"/>
              <a:gd name="T90" fmla="*/ 931 w 1142"/>
              <a:gd name="T91" fmla="*/ 1631 h 2472"/>
              <a:gd name="T92" fmla="*/ 947 w 1142"/>
              <a:gd name="T93" fmla="*/ 1571 h 2472"/>
              <a:gd name="T94" fmla="*/ 1004 w 1142"/>
              <a:gd name="T95" fmla="*/ 1582 h 2472"/>
              <a:gd name="T96" fmla="*/ 1015 w 1142"/>
              <a:gd name="T97" fmla="*/ 1498 h 2472"/>
              <a:gd name="T98" fmla="*/ 1141 w 1142"/>
              <a:gd name="T99" fmla="*/ 1396 h 2472"/>
              <a:gd name="T100" fmla="*/ 1085 w 1142"/>
              <a:gd name="T101" fmla="*/ 1249 h 2472"/>
              <a:gd name="T102" fmla="*/ 1001 w 1142"/>
              <a:gd name="T103" fmla="*/ 1086 h 2472"/>
              <a:gd name="T104" fmla="*/ 924 w 1142"/>
              <a:gd name="T105" fmla="*/ 916 h 2472"/>
              <a:gd name="T106" fmla="*/ 896 w 1142"/>
              <a:gd name="T107" fmla="*/ 828 h 2472"/>
              <a:gd name="T108" fmla="*/ 807 w 1142"/>
              <a:gd name="T109" fmla="*/ 602 h 2472"/>
              <a:gd name="T110" fmla="*/ 730 w 1142"/>
              <a:gd name="T111" fmla="*/ 446 h 2472"/>
              <a:gd name="T112" fmla="*/ 484 w 1142"/>
              <a:gd name="T113" fmla="*/ 248 h 2472"/>
              <a:gd name="T114" fmla="*/ 428 w 1142"/>
              <a:gd name="T115" fmla="*/ 153 h 2472"/>
              <a:gd name="T116" fmla="*/ 370 w 1142"/>
              <a:gd name="T117" fmla="*/ 116 h 2472"/>
              <a:gd name="T118" fmla="*/ 329 w 1142"/>
              <a:gd name="T119" fmla="*/ 88 h 2472"/>
              <a:gd name="T120" fmla="*/ 274 w 1142"/>
              <a:gd name="T121" fmla="*/ 25 h 2472"/>
              <a:gd name="T122" fmla="*/ 202 w 1142"/>
              <a:gd name="T123" fmla="*/ 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2472">
                <a:moveTo>
                  <a:pt x="182" y="14"/>
                </a:moveTo>
                <a:lnTo>
                  <a:pt x="182" y="14"/>
                </a:lnTo>
                <a:lnTo>
                  <a:pt x="165" y="12"/>
                </a:lnTo>
                <a:lnTo>
                  <a:pt x="147" y="11"/>
                </a:lnTo>
                <a:lnTo>
                  <a:pt x="137" y="11"/>
                </a:lnTo>
                <a:lnTo>
                  <a:pt x="127" y="12"/>
                </a:lnTo>
                <a:lnTo>
                  <a:pt x="115" y="16"/>
                </a:lnTo>
                <a:lnTo>
                  <a:pt x="102" y="22"/>
                </a:lnTo>
                <a:lnTo>
                  <a:pt x="102" y="22"/>
                </a:lnTo>
                <a:lnTo>
                  <a:pt x="77" y="40"/>
                </a:lnTo>
                <a:lnTo>
                  <a:pt x="55" y="56"/>
                </a:lnTo>
                <a:lnTo>
                  <a:pt x="47" y="63"/>
                </a:lnTo>
                <a:lnTo>
                  <a:pt x="41" y="72"/>
                </a:lnTo>
                <a:lnTo>
                  <a:pt x="35" y="79"/>
                </a:lnTo>
                <a:lnTo>
                  <a:pt x="32" y="88"/>
                </a:lnTo>
                <a:lnTo>
                  <a:pt x="32" y="88"/>
                </a:lnTo>
                <a:lnTo>
                  <a:pt x="17" y="127"/>
                </a:lnTo>
                <a:lnTo>
                  <a:pt x="10" y="148"/>
                </a:lnTo>
                <a:lnTo>
                  <a:pt x="3" y="162"/>
                </a:lnTo>
                <a:lnTo>
                  <a:pt x="3" y="162"/>
                </a:lnTo>
                <a:lnTo>
                  <a:pt x="1" y="168"/>
                </a:lnTo>
                <a:lnTo>
                  <a:pt x="0" y="175"/>
                </a:lnTo>
                <a:lnTo>
                  <a:pt x="1" y="191"/>
                </a:lnTo>
                <a:lnTo>
                  <a:pt x="4" y="213"/>
                </a:lnTo>
                <a:lnTo>
                  <a:pt x="4" y="213"/>
                </a:lnTo>
                <a:lnTo>
                  <a:pt x="3" y="228"/>
                </a:lnTo>
                <a:lnTo>
                  <a:pt x="4" y="235"/>
                </a:lnTo>
                <a:lnTo>
                  <a:pt x="6" y="238"/>
                </a:lnTo>
                <a:lnTo>
                  <a:pt x="7" y="241"/>
                </a:lnTo>
                <a:lnTo>
                  <a:pt x="7" y="241"/>
                </a:lnTo>
                <a:lnTo>
                  <a:pt x="13" y="244"/>
                </a:lnTo>
                <a:lnTo>
                  <a:pt x="19" y="250"/>
                </a:lnTo>
                <a:lnTo>
                  <a:pt x="28" y="258"/>
                </a:lnTo>
                <a:lnTo>
                  <a:pt x="28" y="258"/>
                </a:lnTo>
                <a:lnTo>
                  <a:pt x="34" y="261"/>
                </a:lnTo>
                <a:lnTo>
                  <a:pt x="48" y="267"/>
                </a:lnTo>
                <a:lnTo>
                  <a:pt x="67" y="276"/>
                </a:lnTo>
                <a:lnTo>
                  <a:pt x="67" y="276"/>
                </a:lnTo>
                <a:lnTo>
                  <a:pt x="76" y="306"/>
                </a:lnTo>
                <a:lnTo>
                  <a:pt x="84" y="328"/>
                </a:lnTo>
                <a:lnTo>
                  <a:pt x="89" y="343"/>
                </a:lnTo>
                <a:lnTo>
                  <a:pt x="89" y="343"/>
                </a:lnTo>
                <a:lnTo>
                  <a:pt x="96" y="355"/>
                </a:lnTo>
                <a:lnTo>
                  <a:pt x="102" y="365"/>
                </a:lnTo>
                <a:lnTo>
                  <a:pt x="102" y="365"/>
                </a:lnTo>
                <a:lnTo>
                  <a:pt x="111" y="375"/>
                </a:lnTo>
                <a:lnTo>
                  <a:pt x="127" y="394"/>
                </a:lnTo>
                <a:lnTo>
                  <a:pt x="144" y="413"/>
                </a:lnTo>
                <a:lnTo>
                  <a:pt x="151" y="419"/>
                </a:lnTo>
                <a:lnTo>
                  <a:pt x="156" y="422"/>
                </a:lnTo>
                <a:lnTo>
                  <a:pt x="156" y="422"/>
                </a:lnTo>
                <a:lnTo>
                  <a:pt x="165" y="426"/>
                </a:lnTo>
                <a:lnTo>
                  <a:pt x="169" y="426"/>
                </a:lnTo>
                <a:lnTo>
                  <a:pt x="176" y="425"/>
                </a:lnTo>
                <a:lnTo>
                  <a:pt x="176" y="425"/>
                </a:lnTo>
                <a:lnTo>
                  <a:pt x="233" y="400"/>
                </a:lnTo>
                <a:lnTo>
                  <a:pt x="233" y="400"/>
                </a:lnTo>
                <a:lnTo>
                  <a:pt x="236" y="403"/>
                </a:lnTo>
                <a:lnTo>
                  <a:pt x="237" y="406"/>
                </a:lnTo>
                <a:lnTo>
                  <a:pt x="237" y="411"/>
                </a:lnTo>
                <a:lnTo>
                  <a:pt x="237" y="411"/>
                </a:lnTo>
                <a:lnTo>
                  <a:pt x="236" y="420"/>
                </a:lnTo>
                <a:lnTo>
                  <a:pt x="232" y="429"/>
                </a:lnTo>
                <a:lnTo>
                  <a:pt x="224" y="445"/>
                </a:lnTo>
                <a:lnTo>
                  <a:pt x="224" y="445"/>
                </a:lnTo>
                <a:lnTo>
                  <a:pt x="220" y="451"/>
                </a:lnTo>
                <a:lnTo>
                  <a:pt x="211" y="458"/>
                </a:lnTo>
                <a:lnTo>
                  <a:pt x="202" y="468"/>
                </a:lnTo>
                <a:lnTo>
                  <a:pt x="200" y="473"/>
                </a:lnTo>
                <a:lnTo>
                  <a:pt x="198" y="478"/>
                </a:lnTo>
                <a:lnTo>
                  <a:pt x="198" y="478"/>
                </a:lnTo>
                <a:lnTo>
                  <a:pt x="194" y="499"/>
                </a:lnTo>
                <a:lnTo>
                  <a:pt x="189" y="535"/>
                </a:lnTo>
                <a:lnTo>
                  <a:pt x="185" y="576"/>
                </a:lnTo>
                <a:lnTo>
                  <a:pt x="184" y="595"/>
                </a:lnTo>
                <a:lnTo>
                  <a:pt x="185" y="611"/>
                </a:lnTo>
                <a:lnTo>
                  <a:pt x="185" y="611"/>
                </a:lnTo>
                <a:lnTo>
                  <a:pt x="188" y="650"/>
                </a:lnTo>
                <a:lnTo>
                  <a:pt x="189" y="668"/>
                </a:lnTo>
                <a:lnTo>
                  <a:pt x="186" y="696"/>
                </a:lnTo>
                <a:lnTo>
                  <a:pt x="186" y="696"/>
                </a:lnTo>
                <a:lnTo>
                  <a:pt x="182" y="741"/>
                </a:lnTo>
                <a:lnTo>
                  <a:pt x="178" y="800"/>
                </a:lnTo>
                <a:lnTo>
                  <a:pt x="175" y="856"/>
                </a:lnTo>
                <a:lnTo>
                  <a:pt x="175" y="879"/>
                </a:lnTo>
                <a:lnTo>
                  <a:pt x="176" y="895"/>
                </a:lnTo>
                <a:lnTo>
                  <a:pt x="176" y="895"/>
                </a:lnTo>
                <a:lnTo>
                  <a:pt x="179" y="908"/>
                </a:lnTo>
                <a:lnTo>
                  <a:pt x="185" y="921"/>
                </a:lnTo>
                <a:lnTo>
                  <a:pt x="192" y="936"/>
                </a:lnTo>
                <a:lnTo>
                  <a:pt x="201" y="951"/>
                </a:lnTo>
                <a:lnTo>
                  <a:pt x="211" y="962"/>
                </a:lnTo>
                <a:lnTo>
                  <a:pt x="220" y="972"/>
                </a:lnTo>
                <a:lnTo>
                  <a:pt x="230" y="978"/>
                </a:lnTo>
                <a:lnTo>
                  <a:pt x="235" y="981"/>
                </a:lnTo>
                <a:lnTo>
                  <a:pt x="237" y="981"/>
                </a:lnTo>
                <a:lnTo>
                  <a:pt x="237" y="981"/>
                </a:lnTo>
                <a:lnTo>
                  <a:pt x="252" y="981"/>
                </a:lnTo>
                <a:lnTo>
                  <a:pt x="264" y="980"/>
                </a:lnTo>
                <a:lnTo>
                  <a:pt x="277" y="978"/>
                </a:lnTo>
                <a:lnTo>
                  <a:pt x="288" y="974"/>
                </a:lnTo>
                <a:lnTo>
                  <a:pt x="288" y="974"/>
                </a:lnTo>
                <a:lnTo>
                  <a:pt x="303" y="968"/>
                </a:lnTo>
                <a:lnTo>
                  <a:pt x="319" y="959"/>
                </a:lnTo>
                <a:lnTo>
                  <a:pt x="335" y="948"/>
                </a:lnTo>
                <a:lnTo>
                  <a:pt x="335" y="948"/>
                </a:lnTo>
                <a:lnTo>
                  <a:pt x="341" y="948"/>
                </a:lnTo>
                <a:lnTo>
                  <a:pt x="348" y="949"/>
                </a:lnTo>
                <a:lnTo>
                  <a:pt x="355" y="951"/>
                </a:lnTo>
                <a:lnTo>
                  <a:pt x="366" y="953"/>
                </a:lnTo>
                <a:lnTo>
                  <a:pt x="374" y="959"/>
                </a:lnTo>
                <a:lnTo>
                  <a:pt x="385" y="968"/>
                </a:lnTo>
                <a:lnTo>
                  <a:pt x="393" y="980"/>
                </a:lnTo>
                <a:lnTo>
                  <a:pt x="393" y="980"/>
                </a:lnTo>
                <a:lnTo>
                  <a:pt x="396" y="988"/>
                </a:lnTo>
                <a:lnTo>
                  <a:pt x="399" y="1002"/>
                </a:lnTo>
                <a:lnTo>
                  <a:pt x="402" y="1018"/>
                </a:lnTo>
                <a:lnTo>
                  <a:pt x="403" y="1038"/>
                </a:lnTo>
                <a:lnTo>
                  <a:pt x="403" y="1086"/>
                </a:lnTo>
                <a:lnTo>
                  <a:pt x="403" y="1139"/>
                </a:lnTo>
                <a:lnTo>
                  <a:pt x="399" y="1239"/>
                </a:lnTo>
                <a:lnTo>
                  <a:pt x="395" y="1305"/>
                </a:lnTo>
                <a:lnTo>
                  <a:pt x="395" y="1305"/>
                </a:lnTo>
                <a:lnTo>
                  <a:pt x="395" y="1322"/>
                </a:lnTo>
                <a:lnTo>
                  <a:pt x="398" y="1340"/>
                </a:lnTo>
                <a:lnTo>
                  <a:pt x="403" y="1378"/>
                </a:lnTo>
                <a:lnTo>
                  <a:pt x="412" y="1420"/>
                </a:lnTo>
                <a:lnTo>
                  <a:pt x="417" y="1446"/>
                </a:lnTo>
                <a:lnTo>
                  <a:pt x="420" y="1474"/>
                </a:lnTo>
                <a:lnTo>
                  <a:pt x="420" y="1474"/>
                </a:lnTo>
                <a:lnTo>
                  <a:pt x="424" y="1528"/>
                </a:lnTo>
                <a:lnTo>
                  <a:pt x="428" y="1570"/>
                </a:lnTo>
                <a:lnTo>
                  <a:pt x="431" y="1587"/>
                </a:lnTo>
                <a:lnTo>
                  <a:pt x="436" y="1603"/>
                </a:lnTo>
                <a:lnTo>
                  <a:pt x="441" y="1616"/>
                </a:lnTo>
                <a:lnTo>
                  <a:pt x="449" y="1630"/>
                </a:lnTo>
                <a:lnTo>
                  <a:pt x="449" y="1630"/>
                </a:lnTo>
                <a:lnTo>
                  <a:pt x="456" y="1640"/>
                </a:lnTo>
                <a:lnTo>
                  <a:pt x="465" y="1649"/>
                </a:lnTo>
                <a:lnTo>
                  <a:pt x="473" y="1656"/>
                </a:lnTo>
                <a:lnTo>
                  <a:pt x="479" y="1660"/>
                </a:lnTo>
                <a:lnTo>
                  <a:pt x="491" y="1667"/>
                </a:lnTo>
                <a:lnTo>
                  <a:pt x="495" y="1669"/>
                </a:lnTo>
                <a:lnTo>
                  <a:pt x="588" y="1880"/>
                </a:lnTo>
                <a:lnTo>
                  <a:pt x="588" y="1880"/>
                </a:lnTo>
                <a:lnTo>
                  <a:pt x="586" y="1879"/>
                </a:lnTo>
                <a:lnTo>
                  <a:pt x="578" y="1880"/>
                </a:lnTo>
                <a:lnTo>
                  <a:pt x="575" y="1883"/>
                </a:lnTo>
                <a:lnTo>
                  <a:pt x="572" y="1886"/>
                </a:lnTo>
                <a:lnTo>
                  <a:pt x="572" y="1892"/>
                </a:lnTo>
                <a:lnTo>
                  <a:pt x="572" y="1899"/>
                </a:lnTo>
                <a:lnTo>
                  <a:pt x="572" y="1899"/>
                </a:lnTo>
                <a:lnTo>
                  <a:pt x="581" y="1937"/>
                </a:lnTo>
                <a:lnTo>
                  <a:pt x="597" y="2000"/>
                </a:lnTo>
                <a:lnTo>
                  <a:pt x="615" y="2068"/>
                </a:lnTo>
                <a:lnTo>
                  <a:pt x="621" y="2099"/>
                </a:lnTo>
                <a:lnTo>
                  <a:pt x="625" y="2124"/>
                </a:lnTo>
                <a:lnTo>
                  <a:pt x="625" y="2124"/>
                </a:lnTo>
                <a:lnTo>
                  <a:pt x="629" y="2147"/>
                </a:lnTo>
                <a:lnTo>
                  <a:pt x="635" y="2172"/>
                </a:lnTo>
                <a:lnTo>
                  <a:pt x="650" y="2229"/>
                </a:lnTo>
                <a:lnTo>
                  <a:pt x="661" y="2278"/>
                </a:lnTo>
                <a:lnTo>
                  <a:pt x="666" y="2298"/>
                </a:lnTo>
                <a:lnTo>
                  <a:pt x="667" y="2312"/>
                </a:lnTo>
                <a:lnTo>
                  <a:pt x="667" y="2312"/>
                </a:lnTo>
                <a:lnTo>
                  <a:pt x="669" y="2333"/>
                </a:lnTo>
                <a:lnTo>
                  <a:pt x="666" y="2354"/>
                </a:lnTo>
                <a:lnTo>
                  <a:pt x="663" y="2368"/>
                </a:lnTo>
                <a:lnTo>
                  <a:pt x="660" y="2373"/>
                </a:lnTo>
                <a:lnTo>
                  <a:pt x="658" y="2374"/>
                </a:lnTo>
                <a:lnTo>
                  <a:pt x="658" y="2374"/>
                </a:lnTo>
                <a:lnTo>
                  <a:pt x="637" y="2380"/>
                </a:lnTo>
                <a:lnTo>
                  <a:pt x="590" y="2392"/>
                </a:lnTo>
                <a:lnTo>
                  <a:pt x="545" y="2408"/>
                </a:lnTo>
                <a:lnTo>
                  <a:pt x="527" y="2414"/>
                </a:lnTo>
                <a:lnTo>
                  <a:pt x="521" y="2416"/>
                </a:lnTo>
                <a:lnTo>
                  <a:pt x="519" y="2418"/>
                </a:lnTo>
                <a:lnTo>
                  <a:pt x="519" y="2418"/>
                </a:lnTo>
                <a:lnTo>
                  <a:pt x="517" y="2424"/>
                </a:lnTo>
                <a:lnTo>
                  <a:pt x="516" y="2430"/>
                </a:lnTo>
                <a:lnTo>
                  <a:pt x="516" y="2437"/>
                </a:lnTo>
                <a:lnTo>
                  <a:pt x="517" y="2444"/>
                </a:lnTo>
                <a:lnTo>
                  <a:pt x="521" y="2450"/>
                </a:lnTo>
                <a:lnTo>
                  <a:pt x="526" y="2457"/>
                </a:lnTo>
                <a:lnTo>
                  <a:pt x="533" y="2462"/>
                </a:lnTo>
                <a:lnTo>
                  <a:pt x="542" y="2465"/>
                </a:lnTo>
                <a:lnTo>
                  <a:pt x="542" y="2465"/>
                </a:lnTo>
                <a:lnTo>
                  <a:pt x="554" y="2467"/>
                </a:lnTo>
                <a:lnTo>
                  <a:pt x="570" y="2469"/>
                </a:lnTo>
                <a:lnTo>
                  <a:pt x="607" y="2470"/>
                </a:lnTo>
                <a:lnTo>
                  <a:pt x="670" y="2472"/>
                </a:lnTo>
                <a:lnTo>
                  <a:pt x="670" y="2472"/>
                </a:lnTo>
                <a:lnTo>
                  <a:pt x="706" y="2470"/>
                </a:lnTo>
                <a:lnTo>
                  <a:pt x="772" y="2467"/>
                </a:lnTo>
                <a:lnTo>
                  <a:pt x="804" y="2465"/>
                </a:lnTo>
                <a:lnTo>
                  <a:pt x="833" y="2460"/>
                </a:lnTo>
                <a:lnTo>
                  <a:pt x="854" y="2457"/>
                </a:lnTo>
                <a:lnTo>
                  <a:pt x="859" y="2454"/>
                </a:lnTo>
                <a:lnTo>
                  <a:pt x="862" y="2451"/>
                </a:lnTo>
                <a:lnTo>
                  <a:pt x="862" y="2451"/>
                </a:lnTo>
                <a:lnTo>
                  <a:pt x="864" y="2449"/>
                </a:lnTo>
                <a:lnTo>
                  <a:pt x="862" y="2444"/>
                </a:lnTo>
                <a:lnTo>
                  <a:pt x="859" y="2433"/>
                </a:lnTo>
                <a:lnTo>
                  <a:pt x="848" y="2403"/>
                </a:lnTo>
                <a:lnTo>
                  <a:pt x="842" y="2387"/>
                </a:lnTo>
                <a:lnTo>
                  <a:pt x="836" y="2373"/>
                </a:lnTo>
                <a:lnTo>
                  <a:pt x="833" y="2361"/>
                </a:lnTo>
                <a:lnTo>
                  <a:pt x="833" y="2355"/>
                </a:lnTo>
                <a:lnTo>
                  <a:pt x="835" y="2352"/>
                </a:lnTo>
                <a:lnTo>
                  <a:pt x="835" y="2352"/>
                </a:lnTo>
                <a:lnTo>
                  <a:pt x="836" y="2345"/>
                </a:lnTo>
                <a:lnTo>
                  <a:pt x="838" y="2338"/>
                </a:lnTo>
                <a:lnTo>
                  <a:pt x="838" y="2322"/>
                </a:lnTo>
                <a:lnTo>
                  <a:pt x="835" y="2307"/>
                </a:lnTo>
                <a:lnTo>
                  <a:pt x="832" y="2294"/>
                </a:lnTo>
                <a:lnTo>
                  <a:pt x="832" y="2294"/>
                </a:lnTo>
                <a:lnTo>
                  <a:pt x="829" y="2280"/>
                </a:lnTo>
                <a:lnTo>
                  <a:pt x="827" y="2259"/>
                </a:lnTo>
                <a:lnTo>
                  <a:pt x="827" y="2237"/>
                </a:lnTo>
                <a:lnTo>
                  <a:pt x="827" y="2237"/>
                </a:lnTo>
                <a:lnTo>
                  <a:pt x="829" y="2194"/>
                </a:lnTo>
                <a:lnTo>
                  <a:pt x="829" y="2154"/>
                </a:lnTo>
                <a:lnTo>
                  <a:pt x="829" y="2135"/>
                </a:lnTo>
                <a:lnTo>
                  <a:pt x="827" y="2119"/>
                </a:lnTo>
                <a:lnTo>
                  <a:pt x="827" y="2119"/>
                </a:lnTo>
                <a:lnTo>
                  <a:pt x="820" y="2071"/>
                </a:lnTo>
                <a:lnTo>
                  <a:pt x="808" y="2003"/>
                </a:lnTo>
                <a:lnTo>
                  <a:pt x="792" y="1915"/>
                </a:lnTo>
                <a:lnTo>
                  <a:pt x="792" y="1915"/>
                </a:lnTo>
                <a:lnTo>
                  <a:pt x="785" y="1902"/>
                </a:lnTo>
                <a:lnTo>
                  <a:pt x="772" y="1870"/>
                </a:lnTo>
                <a:lnTo>
                  <a:pt x="765" y="1854"/>
                </a:lnTo>
                <a:lnTo>
                  <a:pt x="760" y="1838"/>
                </a:lnTo>
                <a:lnTo>
                  <a:pt x="757" y="1826"/>
                </a:lnTo>
                <a:lnTo>
                  <a:pt x="757" y="1822"/>
                </a:lnTo>
                <a:lnTo>
                  <a:pt x="759" y="1819"/>
                </a:lnTo>
                <a:lnTo>
                  <a:pt x="759" y="1819"/>
                </a:lnTo>
                <a:lnTo>
                  <a:pt x="772" y="1807"/>
                </a:lnTo>
                <a:lnTo>
                  <a:pt x="778" y="1802"/>
                </a:lnTo>
                <a:lnTo>
                  <a:pt x="820" y="1949"/>
                </a:lnTo>
                <a:lnTo>
                  <a:pt x="820" y="1949"/>
                </a:lnTo>
                <a:lnTo>
                  <a:pt x="854" y="2054"/>
                </a:lnTo>
                <a:lnTo>
                  <a:pt x="875" y="2129"/>
                </a:lnTo>
                <a:lnTo>
                  <a:pt x="887" y="2170"/>
                </a:lnTo>
                <a:lnTo>
                  <a:pt x="887" y="2170"/>
                </a:lnTo>
                <a:lnTo>
                  <a:pt x="889" y="2182"/>
                </a:lnTo>
                <a:lnTo>
                  <a:pt x="889" y="2196"/>
                </a:lnTo>
                <a:lnTo>
                  <a:pt x="890" y="2210"/>
                </a:lnTo>
                <a:lnTo>
                  <a:pt x="891" y="2224"/>
                </a:lnTo>
                <a:lnTo>
                  <a:pt x="891" y="2224"/>
                </a:lnTo>
                <a:lnTo>
                  <a:pt x="897" y="2249"/>
                </a:lnTo>
                <a:lnTo>
                  <a:pt x="900" y="2263"/>
                </a:lnTo>
                <a:lnTo>
                  <a:pt x="900" y="2281"/>
                </a:lnTo>
                <a:lnTo>
                  <a:pt x="900" y="2281"/>
                </a:lnTo>
                <a:lnTo>
                  <a:pt x="900" y="2316"/>
                </a:lnTo>
                <a:lnTo>
                  <a:pt x="900" y="2329"/>
                </a:lnTo>
                <a:lnTo>
                  <a:pt x="899" y="2333"/>
                </a:lnTo>
                <a:lnTo>
                  <a:pt x="896" y="2336"/>
                </a:lnTo>
                <a:lnTo>
                  <a:pt x="896" y="2336"/>
                </a:lnTo>
                <a:lnTo>
                  <a:pt x="891" y="2341"/>
                </a:lnTo>
                <a:lnTo>
                  <a:pt x="887" y="2345"/>
                </a:lnTo>
                <a:lnTo>
                  <a:pt x="884" y="2352"/>
                </a:lnTo>
                <a:lnTo>
                  <a:pt x="883" y="2365"/>
                </a:lnTo>
                <a:lnTo>
                  <a:pt x="883" y="2365"/>
                </a:lnTo>
                <a:lnTo>
                  <a:pt x="881" y="2382"/>
                </a:lnTo>
                <a:lnTo>
                  <a:pt x="881" y="2398"/>
                </a:lnTo>
                <a:lnTo>
                  <a:pt x="883" y="2412"/>
                </a:lnTo>
                <a:lnTo>
                  <a:pt x="884" y="2424"/>
                </a:lnTo>
                <a:lnTo>
                  <a:pt x="884" y="2424"/>
                </a:lnTo>
                <a:lnTo>
                  <a:pt x="887" y="2425"/>
                </a:lnTo>
                <a:lnTo>
                  <a:pt x="890" y="2428"/>
                </a:lnTo>
                <a:lnTo>
                  <a:pt x="902" y="2433"/>
                </a:lnTo>
                <a:lnTo>
                  <a:pt x="918" y="2437"/>
                </a:lnTo>
                <a:lnTo>
                  <a:pt x="937" y="2441"/>
                </a:lnTo>
                <a:lnTo>
                  <a:pt x="973" y="2449"/>
                </a:lnTo>
                <a:lnTo>
                  <a:pt x="993" y="2451"/>
                </a:lnTo>
                <a:lnTo>
                  <a:pt x="993" y="2451"/>
                </a:lnTo>
                <a:lnTo>
                  <a:pt x="1008" y="2453"/>
                </a:lnTo>
                <a:lnTo>
                  <a:pt x="1030" y="2451"/>
                </a:lnTo>
                <a:lnTo>
                  <a:pt x="1040" y="2449"/>
                </a:lnTo>
                <a:lnTo>
                  <a:pt x="1050" y="2446"/>
                </a:lnTo>
                <a:lnTo>
                  <a:pt x="1058" y="2441"/>
                </a:lnTo>
                <a:lnTo>
                  <a:pt x="1060" y="2440"/>
                </a:lnTo>
                <a:lnTo>
                  <a:pt x="1062" y="2437"/>
                </a:lnTo>
                <a:lnTo>
                  <a:pt x="1062" y="2437"/>
                </a:lnTo>
                <a:lnTo>
                  <a:pt x="1063" y="2428"/>
                </a:lnTo>
                <a:lnTo>
                  <a:pt x="1063" y="2418"/>
                </a:lnTo>
                <a:lnTo>
                  <a:pt x="1062" y="2389"/>
                </a:lnTo>
                <a:lnTo>
                  <a:pt x="1058" y="2360"/>
                </a:lnTo>
                <a:lnTo>
                  <a:pt x="1056" y="2335"/>
                </a:lnTo>
                <a:lnTo>
                  <a:pt x="1056" y="2335"/>
                </a:lnTo>
                <a:lnTo>
                  <a:pt x="1055" y="2323"/>
                </a:lnTo>
                <a:lnTo>
                  <a:pt x="1053" y="2310"/>
                </a:lnTo>
                <a:lnTo>
                  <a:pt x="1047" y="2280"/>
                </a:lnTo>
                <a:lnTo>
                  <a:pt x="1043" y="2252"/>
                </a:lnTo>
                <a:lnTo>
                  <a:pt x="1040" y="2234"/>
                </a:lnTo>
                <a:lnTo>
                  <a:pt x="1040" y="2234"/>
                </a:lnTo>
                <a:lnTo>
                  <a:pt x="1041" y="2217"/>
                </a:lnTo>
                <a:lnTo>
                  <a:pt x="1046" y="2192"/>
                </a:lnTo>
                <a:lnTo>
                  <a:pt x="1049" y="2166"/>
                </a:lnTo>
                <a:lnTo>
                  <a:pt x="1052" y="2145"/>
                </a:lnTo>
                <a:lnTo>
                  <a:pt x="1052" y="2145"/>
                </a:lnTo>
                <a:lnTo>
                  <a:pt x="1049" y="2124"/>
                </a:lnTo>
                <a:lnTo>
                  <a:pt x="1046" y="2090"/>
                </a:lnTo>
                <a:lnTo>
                  <a:pt x="1040" y="2042"/>
                </a:lnTo>
                <a:lnTo>
                  <a:pt x="1040" y="2042"/>
                </a:lnTo>
                <a:lnTo>
                  <a:pt x="1031" y="1904"/>
                </a:lnTo>
                <a:lnTo>
                  <a:pt x="1023" y="1812"/>
                </a:lnTo>
                <a:lnTo>
                  <a:pt x="1020" y="1783"/>
                </a:lnTo>
                <a:lnTo>
                  <a:pt x="1018" y="1771"/>
                </a:lnTo>
                <a:lnTo>
                  <a:pt x="1018" y="1771"/>
                </a:lnTo>
                <a:lnTo>
                  <a:pt x="980" y="1775"/>
                </a:lnTo>
                <a:lnTo>
                  <a:pt x="980" y="1775"/>
                </a:lnTo>
                <a:lnTo>
                  <a:pt x="972" y="1761"/>
                </a:lnTo>
                <a:lnTo>
                  <a:pt x="964" y="1745"/>
                </a:lnTo>
                <a:lnTo>
                  <a:pt x="954" y="1724"/>
                </a:lnTo>
                <a:lnTo>
                  <a:pt x="945" y="1702"/>
                </a:lnTo>
                <a:lnTo>
                  <a:pt x="937" y="1678"/>
                </a:lnTo>
                <a:lnTo>
                  <a:pt x="932" y="1654"/>
                </a:lnTo>
                <a:lnTo>
                  <a:pt x="931" y="1643"/>
                </a:lnTo>
                <a:lnTo>
                  <a:pt x="931" y="1631"/>
                </a:lnTo>
                <a:lnTo>
                  <a:pt x="931" y="1631"/>
                </a:lnTo>
                <a:lnTo>
                  <a:pt x="934" y="1612"/>
                </a:lnTo>
                <a:lnTo>
                  <a:pt x="935" y="1598"/>
                </a:lnTo>
                <a:lnTo>
                  <a:pt x="938" y="1587"/>
                </a:lnTo>
                <a:lnTo>
                  <a:pt x="941" y="1580"/>
                </a:lnTo>
                <a:lnTo>
                  <a:pt x="944" y="1576"/>
                </a:lnTo>
                <a:lnTo>
                  <a:pt x="945" y="1573"/>
                </a:lnTo>
                <a:lnTo>
                  <a:pt x="947" y="1571"/>
                </a:lnTo>
                <a:lnTo>
                  <a:pt x="947" y="1571"/>
                </a:lnTo>
                <a:lnTo>
                  <a:pt x="956" y="1576"/>
                </a:lnTo>
                <a:lnTo>
                  <a:pt x="974" y="1582"/>
                </a:lnTo>
                <a:lnTo>
                  <a:pt x="986" y="1584"/>
                </a:lnTo>
                <a:lnTo>
                  <a:pt x="995" y="1584"/>
                </a:lnTo>
                <a:lnTo>
                  <a:pt x="1001" y="1583"/>
                </a:lnTo>
                <a:lnTo>
                  <a:pt x="1004" y="1582"/>
                </a:lnTo>
                <a:lnTo>
                  <a:pt x="1007" y="1579"/>
                </a:lnTo>
                <a:lnTo>
                  <a:pt x="1009" y="1576"/>
                </a:lnTo>
                <a:lnTo>
                  <a:pt x="1009" y="1576"/>
                </a:lnTo>
                <a:lnTo>
                  <a:pt x="1012" y="1565"/>
                </a:lnTo>
                <a:lnTo>
                  <a:pt x="1014" y="1554"/>
                </a:lnTo>
                <a:lnTo>
                  <a:pt x="1015" y="1529"/>
                </a:lnTo>
                <a:lnTo>
                  <a:pt x="1015" y="1498"/>
                </a:lnTo>
                <a:lnTo>
                  <a:pt x="1015" y="1498"/>
                </a:lnTo>
                <a:lnTo>
                  <a:pt x="1036" y="1484"/>
                </a:lnTo>
                <a:lnTo>
                  <a:pt x="1079" y="1453"/>
                </a:lnTo>
                <a:lnTo>
                  <a:pt x="1103" y="1434"/>
                </a:lnTo>
                <a:lnTo>
                  <a:pt x="1122" y="1418"/>
                </a:lnTo>
                <a:lnTo>
                  <a:pt x="1136" y="1402"/>
                </a:lnTo>
                <a:lnTo>
                  <a:pt x="1141" y="1396"/>
                </a:lnTo>
                <a:lnTo>
                  <a:pt x="1142" y="1392"/>
                </a:lnTo>
                <a:lnTo>
                  <a:pt x="1142" y="1392"/>
                </a:lnTo>
                <a:lnTo>
                  <a:pt x="1139" y="1378"/>
                </a:lnTo>
                <a:lnTo>
                  <a:pt x="1130" y="1354"/>
                </a:lnTo>
                <a:lnTo>
                  <a:pt x="1119" y="1322"/>
                </a:lnTo>
                <a:lnTo>
                  <a:pt x="1103" y="1287"/>
                </a:lnTo>
                <a:lnTo>
                  <a:pt x="1085" y="1249"/>
                </a:lnTo>
                <a:lnTo>
                  <a:pt x="1068" y="1213"/>
                </a:lnTo>
                <a:lnTo>
                  <a:pt x="1052" y="1181"/>
                </a:lnTo>
                <a:lnTo>
                  <a:pt x="1036" y="1155"/>
                </a:lnTo>
                <a:lnTo>
                  <a:pt x="1036" y="1155"/>
                </a:lnTo>
                <a:lnTo>
                  <a:pt x="1023" y="1131"/>
                </a:lnTo>
                <a:lnTo>
                  <a:pt x="1011" y="1108"/>
                </a:lnTo>
                <a:lnTo>
                  <a:pt x="1001" y="1086"/>
                </a:lnTo>
                <a:lnTo>
                  <a:pt x="992" y="1063"/>
                </a:lnTo>
                <a:lnTo>
                  <a:pt x="974" y="1022"/>
                </a:lnTo>
                <a:lnTo>
                  <a:pt x="967" y="1004"/>
                </a:lnTo>
                <a:lnTo>
                  <a:pt x="960" y="990"/>
                </a:lnTo>
                <a:lnTo>
                  <a:pt x="960" y="990"/>
                </a:lnTo>
                <a:lnTo>
                  <a:pt x="942" y="956"/>
                </a:lnTo>
                <a:lnTo>
                  <a:pt x="924" y="916"/>
                </a:lnTo>
                <a:lnTo>
                  <a:pt x="915" y="895"/>
                </a:lnTo>
                <a:lnTo>
                  <a:pt x="907" y="876"/>
                </a:lnTo>
                <a:lnTo>
                  <a:pt x="903" y="859"/>
                </a:lnTo>
                <a:lnTo>
                  <a:pt x="900" y="846"/>
                </a:lnTo>
                <a:lnTo>
                  <a:pt x="900" y="846"/>
                </a:lnTo>
                <a:lnTo>
                  <a:pt x="899" y="838"/>
                </a:lnTo>
                <a:lnTo>
                  <a:pt x="896" y="828"/>
                </a:lnTo>
                <a:lnTo>
                  <a:pt x="886" y="800"/>
                </a:lnTo>
                <a:lnTo>
                  <a:pt x="857" y="726"/>
                </a:lnTo>
                <a:lnTo>
                  <a:pt x="826" y="653"/>
                </a:lnTo>
                <a:lnTo>
                  <a:pt x="814" y="627"/>
                </a:lnTo>
                <a:lnTo>
                  <a:pt x="810" y="612"/>
                </a:lnTo>
                <a:lnTo>
                  <a:pt x="810" y="612"/>
                </a:lnTo>
                <a:lnTo>
                  <a:pt x="807" y="602"/>
                </a:lnTo>
                <a:lnTo>
                  <a:pt x="801" y="588"/>
                </a:lnTo>
                <a:lnTo>
                  <a:pt x="785" y="550"/>
                </a:lnTo>
                <a:lnTo>
                  <a:pt x="766" y="510"/>
                </a:lnTo>
                <a:lnTo>
                  <a:pt x="750" y="478"/>
                </a:lnTo>
                <a:lnTo>
                  <a:pt x="750" y="478"/>
                </a:lnTo>
                <a:lnTo>
                  <a:pt x="741" y="464"/>
                </a:lnTo>
                <a:lnTo>
                  <a:pt x="730" y="446"/>
                </a:lnTo>
                <a:lnTo>
                  <a:pt x="701" y="410"/>
                </a:lnTo>
                <a:lnTo>
                  <a:pt x="666" y="366"/>
                </a:lnTo>
                <a:lnTo>
                  <a:pt x="530" y="296"/>
                </a:lnTo>
                <a:lnTo>
                  <a:pt x="484" y="263"/>
                </a:lnTo>
                <a:lnTo>
                  <a:pt x="484" y="263"/>
                </a:lnTo>
                <a:lnTo>
                  <a:pt x="484" y="258"/>
                </a:lnTo>
                <a:lnTo>
                  <a:pt x="484" y="248"/>
                </a:lnTo>
                <a:lnTo>
                  <a:pt x="479" y="232"/>
                </a:lnTo>
                <a:lnTo>
                  <a:pt x="475" y="223"/>
                </a:lnTo>
                <a:lnTo>
                  <a:pt x="470" y="213"/>
                </a:lnTo>
                <a:lnTo>
                  <a:pt x="470" y="213"/>
                </a:lnTo>
                <a:lnTo>
                  <a:pt x="457" y="194"/>
                </a:lnTo>
                <a:lnTo>
                  <a:pt x="446" y="177"/>
                </a:lnTo>
                <a:lnTo>
                  <a:pt x="428" y="153"/>
                </a:lnTo>
                <a:lnTo>
                  <a:pt x="428" y="153"/>
                </a:lnTo>
                <a:lnTo>
                  <a:pt x="425" y="151"/>
                </a:lnTo>
                <a:lnTo>
                  <a:pt x="418" y="146"/>
                </a:lnTo>
                <a:lnTo>
                  <a:pt x="399" y="137"/>
                </a:lnTo>
                <a:lnTo>
                  <a:pt x="373" y="127"/>
                </a:lnTo>
                <a:lnTo>
                  <a:pt x="373" y="127"/>
                </a:lnTo>
                <a:lnTo>
                  <a:pt x="370" y="116"/>
                </a:lnTo>
                <a:lnTo>
                  <a:pt x="367" y="107"/>
                </a:lnTo>
                <a:lnTo>
                  <a:pt x="361" y="98"/>
                </a:lnTo>
                <a:lnTo>
                  <a:pt x="361" y="98"/>
                </a:lnTo>
                <a:lnTo>
                  <a:pt x="358" y="95"/>
                </a:lnTo>
                <a:lnTo>
                  <a:pt x="354" y="92"/>
                </a:lnTo>
                <a:lnTo>
                  <a:pt x="342" y="89"/>
                </a:lnTo>
                <a:lnTo>
                  <a:pt x="329" y="88"/>
                </a:lnTo>
                <a:lnTo>
                  <a:pt x="329" y="88"/>
                </a:lnTo>
                <a:lnTo>
                  <a:pt x="325" y="79"/>
                </a:lnTo>
                <a:lnTo>
                  <a:pt x="315" y="62"/>
                </a:lnTo>
                <a:lnTo>
                  <a:pt x="306" y="51"/>
                </a:lnTo>
                <a:lnTo>
                  <a:pt x="297" y="41"/>
                </a:lnTo>
                <a:lnTo>
                  <a:pt x="286" y="33"/>
                </a:lnTo>
                <a:lnTo>
                  <a:pt x="274" y="25"/>
                </a:lnTo>
                <a:lnTo>
                  <a:pt x="274" y="25"/>
                </a:lnTo>
                <a:lnTo>
                  <a:pt x="236" y="8"/>
                </a:lnTo>
                <a:lnTo>
                  <a:pt x="224" y="3"/>
                </a:lnTo>
                <a:lnTo>
                  <a:pt x="213" y="0"/>
                </a:lnTo>
                <a:lnTo>
                  <a:pt x="213" y="0"/>
                </a:lnTo>
                <a:lnTo>
                  <a:pt x="208" y="0"/>
                </a:lnTo>
                <a:lnTo>
                  <a:pt x="202" y="0"/>
                </a:lnTo>
                <a:lnTo>
                  <a:pt x="195" y="5"/>
                </a:lnTo>
                <a:lnTo>
                  <a:pt x="188" y="9"/>
                </a:lnTo>
                <a:lnTo>
                  <a:pt x="182" y="14"/>
                </a:lnTo>
                <a:lnTo>
                  <a:pt x="182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2"/>
          <p:cNvSpPr>
            <a:spLocks noEditPoints="1"/>
          </p:cNvSpPr>
          <p:nvPr/>
        </p:nvSpPr>
        <p:spPr bwMode="auto">
          <a:xfrm>
            <a:off x="967412" y="4664152"/>
            <a:ext cx="520204" cy="1690083"/>
          </a:xfrm>
          <a:custGeom>
            <a:avLst/>
            <a:gdLst>
              <a:gd name="T0" fmla="*/ 198 w 225"/>
              <a:gd name="T1" fmla="*/ 332 h 731"/>
              <a:gd name="T2" fmla="*/ 195 w 225"/>
              <a:gd name="T3" fmla="*/ 328 h 731"/>
              <a:gd name="T4" fmla="*/ 204 w 225"/>
              <a:gd name="T5" fmla="*/ 323 h 731"/>
              <a:gd name="T6" fmla="*/ 210 w 225"/>
              <a:gd name="T7" fmla="*/ 313 h 731"/>
              <a:gd name="T8" fmla="*/ 215 w 225"/>
              <a:gd name="T9" fmla="*/ 264 h 731"/>
              <a:gd name="T10" fmla="*/ 205 w 225"/>
              <a:gd name="T11" fmla="*/ 259 h 731"/>
              <a:gd name="T12" fmla="*/ 190 w 225"/>
              <a:gd name="T13" fmla="*/ 174 h 731"/>
              <a:gd name="T14" fmla="*/ 160 w 225"/>
              <a:gd name="T15" fmla="*/ 115 h 731"/>
              <a:gd name="T16" fmla="*/ 141 w 225"/>
              <a:gd name="T17" fmla="*/ 110 h 731"/>
              <a:gd name="T18" fmla="*/ 141 w 225"/>
              <a:gd name="T19" fmla="*/ 60 h 731"/>
              <a:gd name="T20" fmla="*/ 137 w 225"/>
              <a:gd name="T21" fmla="*/ 41 h 731"/>
              <a:gd name="T22" fmla="*/ 121 w 225"/>
              <a:gd name="T23" fmla="*/ 15 h 731"/>
              <a:gd name="T24" fmla="*/ 101 w 225"/>
              <a:gd name="T25" fmla="*/ 0 h 731"/>
              <a:gd name="T26" fmla="*/ 86 w 225"/>
              <a:gd name="T27" fmla="*/ 5 h 731"/>
              <a:gd name="T28" fmla="*/ 66 w 225"/>
              <a:gd name="T29" fmla="*/ 10 h 731"/>
              <a:gd name="T30" fmla="*/ 51 w 225"/>
              <a:gd name="T31" fmla="*/ 35 h 731"/>
              <a:gd name="T32" fmla="*/ 41 w 225"/>
              <a:gd name="T33" fmla="*/ 55 h 731"/>
              <a:gd name="T34" fmla="*/ 40 w 225"/>
              <a:gd name="T35" fmla="*/ 102 h 731"/>
              <a:gd name="T36" fmla="*/ 42 w 225"/>
              <a:gd name="T37" fmla="*/ 125 h 731"/>
              <a:gd name="T38" fmla="*/ 35 w 225"/>
              <a:gd name="T39" fmla="*/ 148 h 731"/>
              <a:gd name="T40" fmla="*/ 16 w 225"/>
              <a:gd name="T41" fmla="*/ 204 h 731"/>
              <a:gd name="T42" fmla="*/ 1 w 225"/>
              <a:gd name="T43" fmla="*/ 245 h 731"/>
              <a:gd name="T44" fmla="*/ 4 w 225"/>
              <a:gd name="T45" fmla="*/ 264 h 731"/>
              <a:gd name="T46" fmla="*/ 26 w 225"/>
              <a:gd name="T47" fmla="*/ 289 h 731"/>
              <a:gd name="T48" fmla="*/ 40 w 225"/>
              <a:gd name="T49" fmla="*/ 322 h 731"/>
              <a:gd name="T50" fmla="*/ 42 w 225"/>
              <a:gd name="T51" fmla="*/ 327 h 731"/>
              <a:gd name="T52" fmla="*/ 41 w 225"/>
              <a:gd name="T53" fmla="*/ 374 h 731"/>
              <a:gd name="T54" fmla="*/ 46 w 225"/>
              <a:gd name="T55" fmla="*/ 393 h 731"/>
              <a:gd name="T56" fmla="*/ 35 w 225"/>
              <a:gd name="T57" fmla="*/ 584 h 731"/>
              <a:gd name="T58" fmla="*/ 55 w 225"/>
              <a:gd name="T59" fmla="*/ 591 h 731"/>
              <a:gd name="T60" fmla="*/ 86 w 225"/>
              <a:gd name="T61" fmla="*/ 632 h 731"/>
              <a:gd name="T62" fmla="*/ 71 w 225"/>
              <a:gd name="T63" fmla="*/ 636 h 731"/>
              <a:gd name="T64" fmla="*/ 83 w 225"/>
              <a:gd name="T65" fmla="*/ 654 h 731"/>
              <a:gd name="T66" fmla="*/ 85 w 225"/>
              <a:gd name="T67" fmla="*/ 665 h 731"/>
              <a:gd name="T68" fmla="*/ 71 w 225"/>
              <a:gd name="T69" fmla="*/ 691 h 731"/>
              <a:gd name="T70" fmla="*/ 56 w 225"/>
              <a:gd name="T71" fmla="*/ 711 h 731"/>
              <a:gd name="T72" fmla="*/ 59 w 225"/>
              <a:gd name="T73" fmla="*/ 723 h 731"/>
              <a:gd name="T74" fmla="*/ 79 w 225"/>
              <a:gd name="T75" fmla="*/ 725 h 731"/>
              <a:gd name="T76" fmla="*/ 120 w 225"/>
              <a:gd name="T77" fmla="*/ 718 h 731"/>
              <a:gd name="T78" fmla="*/ 124 w 225"/>
              <a:gd name="T79" fmla="*/ 731 h 731"/>
              <a:gd name="T80" fmla="*/ 147 w 225"/>
              <a:gd name="T81" fmla="*/ 727 h 731"/>
              <a:gd name="T82" fmla="*/ 195 w 225"/>
              <a:gd name="T83" fmla="*/ 696 h 731"/>
              <a:gd name="T84" fmla="*/ 195 w 225"/>
              <a:gd name="T85" fmla="*/ 671 h 731"/>
              <a:gd name="T86" fmla="*/ 180 w 225"/>
              <a:gd name="T87" fmla="*/ 627 h 731"/>
              <a:gd name="T88" fmla="*/ 210 w 225"/>
              <a:gd name="T89" fmla="*/ 472 h 731"/>
              <a:gd name="T90" fmla="*/ 198 w 225"/>
              <a:gd name="T91" fmla="*/ 359 h 731"/>
              <a:gd name="T92" fmla="*/ 116 w 225"/>
              <a:gd name="T93" fmla="*/ 592 h 731"/>
              <a:gd name="T94" fmla="*/ 157 w 225"/>
              <a:gd name="T95" fmla="*/ 617 h 731"/>
              <a:gd name="T96" fmla="*/ 149 w 225"/>
              <a:gd name="T97" fmla="*/ 625 h 731"/>
              <a:gd name="T98" fmla="*/ 147 w 225"/>
              <a:gd name="T99" fmla="*/ 632 h 731"/>
              <a:gd name="T100" fmla="*/ 151 w 225"/>
              <a:gd name="T101" fmla="*/ 671 h 731"/>
              <a:gd name="T102" fmla="*/ 142 w 225"/>
              <a:gd name="T103" fmla="*/ 679 h 731"/>
              <a:gd name="T104" fmla="*/ 131 w 225"/>
              <a:gd name="T105" fmla="*/ 666 h 731"/>
              <a:gd name="T106" fmla="*/ 121 w 225"/>
              <a:gd name="T107" fmla="*/ 651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" h="731">
                <a:moveTo>
                  <a:pt x="200" y="353"/>
                </a:moveTo>
                <a:lnTo>
                  <a:pt x="200" y="353"/>
                </a:lnTo>
                <a:lnTo>
                  <a:pt x="199" y="338"/>
                </a:lnTo>
                <a:lnTo>
                  <a:pt x="198" y="332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9" y="327"/>
                </a:lnTo>
                <a:lnTo>
                  <a:pt x="204" y="323"/>
                </a:lnTo>
                <a:lnTo>
                  <a:pt x="208" y="318"/>
                </a:lnTo>
                <a:lnTo>
                  <a:pt x="209" y="316"/>
                </a:lnTo>
                <a:lnTo>
                  <a:pt x="210" y="313"/>
                </a:lnTo>
                <a:lnTo>
                  <a:pt x="210" y="313"/>
                </a:lnTo>
                <a:lnTo>
                  <a:pt x="214" y="286"/>
                </a:lnTo>
                <a:lnTo>
                  <a:pt x="215" y="272"/>
                </a:lnTo>
                <a:lnTo>
                  <a:pt x="215" y="264"/>
                </a:lnTo>
                <a:lnTo>
                  <a:pt x="215" y="264"/>
                </a:lnTo>
                <a:lnTo>
                  <a:pt x="213" y="261"/>
                </a:lnTo>
                <a:lnTo>
                  <a:pt x="210" y="260"/>
                </a:lnTo>
                <a:lnTo>
                  <a:pt x="205" y="259"/>
                </a:lnTo>
                <a:lnTo>
                  <a:pt x="205" y="259"/>
                </a:lnTo>
                <a:lnTo>
                  <a:pt x="199" y="219"/>
                </a:lnTo>
                <a:lnTo>
                  <a:pt x="194" y="190"/>
                </a:lnTo>
                <a:lnTo>
                  <a:pt x="190" y="174"/>
                </a:lnTo>
                <a:lnTo>
                  <a:pt x="190" y="174"/>
                </a:lnTo>
                <a:lnTo>
                  <a:pt x="179" y="144"/>
                </a:lnTo>
                <a:lnTo>
                  <a:pt x="169" y="126"/>
                </a:lnTo>
                <a:lnTo>
                  <a:pt x="165" y="118"/>
                </a:lnTo>
                <a:lnTo>
                  <a:pt x="160" y="115"/>
                </a:lnTo>
                <a:lnTo>
                  <a:pt x="160" y="115"/>
                </a:lnTo>
                <a:lnTo>
                  <a:pt x="153" y="111"/>
                </a:lnTo>
                <a:lnTo>
                  <a:pt x="146" y="110"/>
                </a:lnTo>
                <a:lnTo>
                  <a:pt x="141" y="110"/>
                </a:lnTo>
                <a:lnTo>
                  <a:pt x="141" y="110"/>
                </a:lnTo>
                <a:lnTo>
                  <a:pt x="139" y="91"/>
                </a:lnTo>
                <a:lnTo>
                  <a:pt x="139" y="75"/>
                </a:lnTo>
                <a:lnTo>
                  <a:pt x="141" y="60"/>
                </a:lnTo>
                <a:lnTo>
                  <a:pt x="141" y="60"/>
                </a:lnTo>
                <a:lnTo>
                  <a:pt x="141" y="54"/>
                </a:lnTo>
                <a:lnTo>
                  <a:pt x="139" y="48"/>
                </a:lnTo>
                <a:lnTo>
                  <a:pt x="137" y="41"/>
                </a:lnTo>
                <a:lnTo>
                  <a:pt x="134" y="35"/>
                </a:lnTo>
                <a:lnTo>
                  <a:pt x="128" y="24"/>
                </a:lnTo>
                <a:lnTo>
                  <a:pt x="121" y="15"/>
                </a:lnTo>
                <a:lnTo>
                  <a:pt x="121" y="15"/>
                </a:lnTo>
                <a:lnTo>
                  <a:pt x="115" y="9"/>
                </a:lnTo>
                <a:lnTo>
                  <a:pt x="110" y="4"/>
                </a:lnTo>
                <a:lnTo>
                  <a:pt x="105" y="2"/>
                </a:lnTo>
                <a:lnTo>
                  <a:pt x="101" y="0"/>
                </a:lnTo>
                <a:lnTo>
                  <a:pt x="101" y="0"/>
                </a:lnTo>
                <a:lnTo>
                  <a:pt x="92" y="3"/>
                </a:lnTo>
                <a:lnTo>
                  <a:pt x="86" y="5"/>
                </a:lnTo>
                <a:lnTo>
                  <a:pt x="86" y="5"/>
                </a:lnTo>
                <a:lnTo>
                  <a:pt x="77" y="5"/>
                </a:lnTo>
                <a:lnTo>
                  <a:pt x="71" y="8"/>
                </a:lnTo>
                <a:lnTo>
                  <a:pt x="69" y="9"/>
                </a:lnTo>
                <a:lnTo>
                  <a:pt x="66" y="10"/>
                </a:lnTo>
                <a:lnTo>
                  <a:pt x="66" y="10"/>
                </a:lnTo>
                <a:lnTo>
                  <a:pt x="57" y="24"/>
                </a:lnTo>
                <a:lnTo>
                  <a:pt x="51" y="35"/>
                </a:lnTo>
                <a:lnTo>
                  <a:pt x="51" y="35"/>
                </a:lnTo>
                <a:lnTo>
                  <a:pt x="46" y="43"/>
                </a:lnTo>
                <a:lnTo>
                  <a:pt x="42" y="49"/>
                </a:lnTo>
                <a:lnTo>
                  <a:pt x="41" y="55"/>
                </a:lnTo>
                <a:lnTo>
                  <a:pt x="41" y="55"/>
                </a:lnTo>
                <a:lnTo>
                  <a:pt x="41" y="74"/>
                </a:lnTo>
                <a:lnTo>
                  <a:pt x="41" y="90"/>
                </a:lnTo>
                <a:lnTo>
                  <a:pt x="41" y="90"/>
                </a:lnTo>
                <a:lnTo>
                  <a:pt x="40" y="102"/>
                </a:lnTo>
                <a:lnTo>
                  <a:pt x="40" y="112"/>
                </a:lnTo>
                <a:lnTo>
                  <a:pt x="41" y="120"/>
                </a:lnTo>
                <a:lnTo>
                  <a:pt x="41" y="120"/>
                </a:lnTo>
                <a:lnTo>
                  <a:pt x="42" y="125"/>
                </a:lnTo>
                <a:lnTo>
                  <a:pt x="42" y="130"/>
                </a:lnTo>
                <a:lnTo>
                  <a:pt x="41" y="135"/>
                </a:lnTo>
                <a:lnTo>
                  <a:pt x="41" y="135"/>
                </a:lnTo>
                <a:lnTo>
                  <a:pt x="35" y="148"/>
                </a:lnTo>
                <a:lnTo>
                  <a:pt x="26" y="169"/>
                </a:lnTo>
                <a:lnTo>
                  <a:pt x="26" y="169"/>
                </a:lnTo>
                <a:lnTo>
                  <a:pt x="16" y="204"/>
                </a:lnTo>
                <a:lnTo>
                  <a:pt x="16" y="204"/>
                </a:lnTo>
                <a:lnTo>
                  <a:pt x="14" y="210"/>
                </a:lnTo>
                <a:lnTo>
                  <a:pt x="8" y="226"/>
                </a:lnTo>
                <a:lnTo>
                  <a:pt x="4" y="236"/>
                </a:lnTo>
                <a:lnTo>
                  <a:pt x="1" y="245"/>
                </a:lnTo>
                <a:lnTo>
                  <a:pt x="0" y="253"/>
                </a:lnTo>
                <a:lnTo>
                  <a:pt x="1" y="259"/>
                </a:lnTo>
                <a:lnTo>
                  <a:pt x="1" y="259"/>
                </a:lnTo>
                <a:lnTo>
                  <a:pt x="4" y="264"/>
                </a:lnTo>
                <a:lnTo>
                  <a:pt x="8" y="269"/>
                </a:lnTo>
                <a:lnTo>
                  <a:pt x="16" y="277"/>
                </a:lnTo>
                <a:lnTo>
                  <a:pt x="24" y="285"/>
                </a:lnTo>
                <a:lnTo>
                  <a:pt x="26" y="289"/>
                </a:lnTo>
                <a:lnTo>
                  <a:pt x="26" y="289"/>
                </a:lnTo>
                <a:lnTo>
                  <a:pt x="33" y="307"/>
                </a:lnTo>
                <a:lnTo>
                  <a:pt x="38" y="320"/>
                </a:lnTo>
                <a:lnTo>
                  <a:pt x="40" y="322"/>
                </a:lnTo>
                <a:lnTo>
                  <a:pt x="41" y="323"/>
                </a:lnTo>
                <a:lnTo>
                  <a:pt x="41" y="323"/>
                </a:lnTo>
                <a:lnTo>
                  <a:pt x="42" y="323"/>
                </a:lnTo>
                <a:lnTo>
                  <a:pt x="42" y="327"/>
                </a:lnTo>
                <a:lnTo>
                  <a:pt x="42" y="338"/>
                </a:lnTo>
                <a:lnTo>
                  <a:pt x="41" y="358"/>
                </a:lnTo>
                <a:lnTo>
                  <a:pt x="41" y="358"/>
                </a:lnTo>
                <a:lnTo>
                  <a:pt x="41" y="374"/>
                </a:lnTo>
                <a:lnTo>
                  <a:pt x="41" y="388"/>
                </a:lnTo>
                <a:lnTo>
                  <a:pt x="41" y="388"/>
                </a:lnTo>
                <a:lnTo>
                  <a:pt x="46" y="393"/>
                </a:lnTo>
                <a:lnTo>
                  <a:pt x="46" y="393"/>
                </a:lnTo>
                <a:lnTo>
                  <a:pt x="39" y="489"/>
                </a:lnTo>
                <a:lnTo>
                  <a:pt x="35" y="554"/>
                </a:lnTo>
                <a:lnTo>
                  <a:pt x="35" y="577"/>
                </a:lnTo>
                <a:lnTo>
                  <a:pt x="35" y="584"/>
                </a:lnTo>
                <a:lnTo>
                  <a:pt x="36" y="587"/>
                </a:lnTo>
                <a:lnTo>
                  <a:pt x="36" y="587"/>
                </a:lnTo>
                <a:lnTo>
                  <a:pt x="44" y="589"/>
                </a:lnTo>
                <a:lnTo>
                  <a:pt x="55" y="591"/>
                </a:lnTo>
                <a:lnTo>
                  <a:pt x="71" y="592"/>
                </a:lnTo>
                <a:lnTo>
                  <a:pt x="86" y="592"/>
                </a:lnTo>
                <a:lnTo>
                  <a:pt x="86" y="632"/>
                </a:lnTo>
                <a:lnTo>
                  <a:pt x="86" y="632"/>
                </a:lnTo>
                <a:lnTo>
                  <a:pt x="77" y="632"/>
                </a:lnTo>
                <a:lnTo>
                  <a:pt x="72" y="633"/>
                </a:lnTo>
                <a:lnTo>
                  <a:pt x="71" y="634"/>
                </a:lnTo>
                <a:lnTo>
                  <a:pt x="71" y="636"/>
                </a:lnTo>
                <a:lnTo>
                  <a:pt x="71" y="636"/>
                </a:lnTo>
                <a:lnTo>
                  <a:pt x="75" y="641"/>
                </a:lnTo>
                <a:lnTo>
                  <a:pt x="80" y="648"/>
                </a:lnTo>
                <a:lnTo>
                  <a:pt x="83" y="654"/>
                </a:lnTo>
                <a:lnTo>
                  <a:pt x="86" y="658"/>
                </a:lnTo>
                <a:lnTo>
                  <a:pt x="86" y="661"/>
                </a:lnTo>
                <a:lnTo>
                  <a:pt x="86" y="661"/>
                </a:lnTo>
                <a:lnTo>
                  <a:pt x="85" y="665"/>
                </a:lnTo>
                <a:lnTo>
                  <a:pt x="83" y="670"/>
                </a:lnTo>
                <a:lnTo>
                  <a:pt x="79" y="680"/>
                </a:lnTo>
                <a:lnTo>
                  <a:pt x="71" y="691"/>
                </a:lnTo>
                <a:lnTo>
                  <a:pt x="71" y="691"/>
                </a:lnTo>
                <a:lnTo>
                  <a:pt x="64" y="697"/>
                </a:lnTo>
                <a:lnTo>
                  <a:pt x="59" y="704"/>
                </a:lnTo>
                <a:lnTo>
                  <a:pt x="57" y="707"/>
                </a:lnTo>
                <a:lnTo>
                  <a:pt x="56" y="711"/>
                </a:lnTo>
                <a:lnTo>
                  <a:pt x="56" y="711"/>
                </a:lnTo>
                <a:lnTo>
                  <a:pt x="56" y="717"/>
                </a:lnTo>
                <a:lnTo>
                  <a:pt x="57" y="722"/>
                </a:lnTo>
                <a:lnTo>
                  <a:pt x="59" y="723"/>
                </a:lnTo>
                <a:lnTo>
                  <a:pt x="60" y="725"/>
                </a:lnTo>
                <a:lnTo>
                  <a:pt x="66" y="726"/>
                </a:lnTo>
                <a:lnTo>
                  <a:pt x="66" y="726"/>
                </a:lnTo>
                <a:lnTo>
                  <a:pt x="79" y="725"/>
                </a:lnTo>
                <a:lnTo>
                  <a:pt x="97" y="721"/>
                </a:lnTo>
                <a:lnTo>
                  <a:pt x="121" y="716"/>
                </a:lnTo>
                <a:lnTo>
                  <a:pt x="121" y="716"/>
                </a:lnTo>
                <a:lnTo>
                  <a:pt x="120" y="718"/>
                </a:lnTo>
                <a:lnTo>
                  <a:pt x="118" y="725"/>
                </a:lnTo>
                <a:lnTo>
                  <a:pt x="120" y="727"/>
                </a:lnTo>
                <a:lnTo>
                  <a:pt x="121" y="730"/>
                </a:lnTo>
                <a:lnTo>
                  <a:pt x="124" y="731"/>
                </a:lnTo>
                <a:lnTo>
                  <a:pt x="131" y="731"/>
                </a:lnTo>
                <a:lnTo>
                  <a:pt x="131" y="731"/>
                </a:lnTo>
                <a:lnTo>
                  <a:pt x="138" y="730"/>
                </a:lnTo>
                <a:lnTo>
                  <a:pt x="147" y="727"/>
                </a:lnTo>
                <a:lnTo>
                  <a:pt x="163" y="720"/>
                </a:lnTo>
                <a:lnTo>
                  <a:pt x="180" y="711"/>
                </a:lnTo>
                <a:lnTo>
                  <a:pt x="195" y="696"/>
                </a:lnTo>
                <a:lnTo>
                  <a:pt x="195" y="696"/>
                </a:lnTo>
                <a:lnTo>
                  <a:pt x="194" y="686"/>
                </a:lnTo>
                <a:lnTo>
                  <a:pt x="194" y="677"/>
                </a:lnTo>
                <a:lnTo>
                  <a:pt x="195" y="671"/>
                </a:lnTo>
                <a:lnTo>
                  <a:pt x="195" y="671"/>
                </a:lnTo>
                <a:lnTo>
                  <a:pt x="195" y="661"/>
                </a:lnTo>
                <a:lnTo>
                  <a:pt x="194" y="646"/>
                </a:lnTo>
                <a:lnTo>
                  <a:pt x="190" y="627"/>
                </a:lnTo>
                <a:lnTo>
                  <a:pt x="180" y="627"/>
                </a:lnTo>
                <a:lnTo>
                  <a:pt x="190" y="587"/>
                </a:lnTo>
                <a:lnTo>
                  <a:pt x="225" y="582"/>
                </a:lnTo>
                <a:lnTo>
                  <a:pt x="225" y="582"/>
                </a:lnTo>
                <a:lnTo>
                  <a:pt x="210" y="472"/>
                </a:lnTo>
                <a:lnTo>
                  <a:pt x="199" y="398"/>
                </a:lnTo>
                <a:lnTo>
                  <a:pt x="195" y="363"/>
                </a:lnTo>
                <a:lnTo>
                  <a:pt x="195" y="363"/>
                </a:lnTo>
                <a:lnTo>
                  <a:pt x="198" y="359"/>
                </a:lnTo>
                <a:lnTo>
                  <a:pt x="200" y="357"/>
                </a:lnTo>
                <a:lnTo>
                  <a:pt x="200" y="353"/>
                </a:lnTo>
                <a:lnTo>
                  <a:pt x="200" y="353"/>
                </a:lnTo>
                <a:close/>
                <a:moveTo>
                  <a:pt x="116" y="592"/>
                </a:moveTo>
                <a:lnTo>
                  <a:pt x="156" y="592"/>
                </a:lnTo>
                <a:lnTo>
                  <a:pt x="156" y="592"/>
                </a:lnTo>
                <a:lnTo>
                  <a:pt x="157" y="607"/>
                </a:lnTo>
                <a:lnTo>
                  <a:pt x="157" y="617"/>
                </a:lnTo>
                <a:lnTo>
                  <a:pt x="157" y="620"/>
                </a:lnTo>
                <a:lnTo>
                  <a:pt x="156" y="622"/>
                </a:lnTo>
                <a:lnTo>
                  <a:pt x="156" y="622"/>
                </a:lnTo>
                <a:lnTo>
                  <a:pt x="149" y="625"/>
                </a:lnTo>
                <a:lnTo>
                  <a:pt x="147" y="627"/>
                </a:lnTo>
                <a:lnTo>
                  <a:pt x="146" y="627"/>
                </a:lnTo>
                <a:lnTo>
                  <a:pt x="146" y="627"/>
                </a:lnTo>
                <a:lnTo>
                  <a:pt x="147" y="632"/>
                </a:lnTo>
                <a:lnTo>
                  <a:pt x="149" y="645"/>
                </a:lnTo>
                <a:lnTo>
                  <a:pt x="151" y="660"/>
                </a:lnTo>
                <a:lnTo>
                  <a:pt x="152" y="668"/>
                </a:lnTo>
                <a:lnTo>
                  <a:pt x="151" y="671"/>
                </a:lnTo>
                <a:lnTo>
                  <a:pt x="151" y="671"/>
                </a:lnTo>
                <a:lnTo>
                  <a:pt x="149" y="674"/>
                </a:lnTo>
                <a:lnTo>
                  <a:pt x="147" y="676"/>
                </a:lnTo>
                <a:lnTo>
                  <a:pt x="142" y="679"/>
                </a:lnTo>
                <a:lnTo>
                  <a:pt x="136" y="681"/>
                </a:lnTo>
                <a:lnTo>
                  <a:pt x="136" y="681"/>
                </a:lnTo>
                <a:lnTo>
                  <a:pt x="134" y="676"/>
                </a:lnTo>
                <a:lnTo>
                  <a:pt x="131" y="666"/>
                </a:lnTo>
                <a:lnTo>
                  <a:pt x="131" y="666"/>
                </a:lnTo>
                <a:lnTo>
                  <a:pt x="127" y="661"/>
                </a:lnTo>
                <a:lnTo>
                  <a:pt x="124" y="656"/>
                </a:lnTo>
                <a:lnTo>
                  <a:pt x="121" y="651"/>
                </a:lnTo>
                <a:lnTo>
                  <a:pt x="121" y="622"/>
                </a:lnTo>
                <a:lnTo>
                  <a:pt x="116" y="622"/>
                </a:lnTo>
                <a:lnTo>
                  <a:pt x="116" y="592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8"/>
          <p:cNvSpPr>
            <a:spLocks noEditPoints="1"/>
          </p:cNvSpPr>
          <p:nvPr/>
        </p:nvSpPr>
        <p:spPr bwMode="auto">
          <a:xfrm>
            <a:off x="8396007" y="4736587"/>
            <a:ext cx="532771" cy="1616475"/>
          </a:xfrm>
          <a:custGeom>
            <a:avLst/>
            <a:gdLst>
              <a:gd name="T0" fmla="*/ 118 w 264"/>
              <a:gd name="T1" fmla="*/ 4 h 801"/>
              <a:gd name="T2" fmla="*/ 100 w 264"/>
              <a:gd name="T3" fmla="*/ 22 h 801"/>
              <a:gd name="T4" fmla="*/ 84 w 264"/>
              <a:gd name="T5" fmla="*/ 40 h 801"/>
              <a:gd name="T6" fmla="*/ 94 w 264"/>
              <a:gd name="T7" fmla="*/ 50 h 801"/>
              <a:gd name="T8" fmla="*/ 99 w 264"/>
              <a:gd name="T9" fmla="*/ 55 h 801"/>
              <a:gd name="T10" fmla="*/ 99 w 264"/>
              <a:gd name="T11" fmla="*/ 70 h 801"/>
              <a:gd name="T12" fmla="*/ 111 w 264"/>
              <a:gd name="T13" fmla="*/ 64 h 801"/>
              <a:gd name="T14" fmla="*/ 113 w 264"/>
              <a:gd name="T15" fmla="*/ 79 h 801"/>
              <a:gd name="T16" fmla="*/ 123 w 264"/>
              <a:gd name="T17" fmla="*/ 107 h 801"/>
              <a:gd name="T18" fmla="*/ 84 w 264"/>
              <a:gd name="T19" fmla="*/ 115 h 801"/>
              <a:gd name="T20" fmla="*/ 42 w 264"/>
              <a:gd name="T21" fmla="*/ 96 h 801"/>
              <a:gd name="T22" fmla="*/ 27 w 264"/>
              <a:gd name="T23" fmla="*/ 96 h 801"/>
              <a:gd name="T24" fmla="*/ 1 w 264"/>
              <a:gd name="T25" fmla="*/ 115 h 801"/>
              <a:gd name="T26" fmla="*/ 6 w 264"/>
              <a:gd name="T27" fmla="*/ 127 h 801"/>
              <a:gd name="T28" fmla="*/ 10 w 264"/>
              <a:gd name="T29" fmla="*/ 140 h 801"/>
              <a:gd name="T30" fmla="*/ 39 w 264"/>
              <a:gd name="T31" fmla="*/ 145 h 801"/>
              <a:gd name="T32" fmla="*/ 39 w 264"/>
              <a:gd name="T33" fmla="*/ 159 h 801"/>
              <a:gd name="T34" fmla="*/ 54 w 264"/>
              <a:gd name="T35" fmla="*/ 181 h 801"/>
              <a:gd name="T36" fmla="*/ 41 w 264"/>
              <a:gd name="T37" fmla="*/ 290 h 801"/>
              <a:gd name="T38" fmla="*/ 44 w 264"/>
              <a:gd name="T39" fmla="*/ 338 h 801"/>
              <a:gd name="T40" fmla="*/ 80 w 264"/>
              <a:gd name="T41" fmla="*/ 343 h 801"/>
              <a:gd name="T42" fmla="*/ 77 w 264"/>
              <a:gd name="T43" fmla="*/ 450 h 801"/>
              <a:gd name="T44" fmla="*/ 57 w 264"/>
              <a:gd name="T45" fmla="*/ 607 h 801"/>
              <a:gd name="T46" fmla="*/ 64 w 264"/>
              <a:gd name="T47" fmla="*/ 642 h 801"/>
              <a:gd name="T48" fmla="*/ 94 w 264"/>
              <a:gd name="T49" fmla="*/ 647 h 801"/>
              <a:gd name="T50" fmla="*/ 87 w 264"/>
              <a:gd name="T51" fmla="*/ 685 h 801"/>
              <a:gd name="T52" fmla="*/ 89 w 264"/>
              <a:gd name="T53" fmla="*/ 715 h 801"/>
              <a:gd name="T54" fmla="*/ 66 w 264"/>
              <a:gd name="T55" fmla="*/ 755 h 801"/>
              <a:gd name="T56" fmla="*/ 52 w 264"/>
              <a:gd name="T57" fmla="*/ 778 h 801"/>
              <a:gd name="T58" fmla="*/ 59 w 264"/>
              <a:gd name="T59" fmla="*/ 796 h 801"/>
              <a:gd name="T60" fmla="*/ 144 w 264"/>
              <a:gd name="T61" fmla="*/ 801 h 801"/>
              <a:gd name="T62" fmla="*/ 149 w 264"/>
              <a:gd name="T63" fmla="*/ 791 h 801"/>
              <a:gd name="T64" fmla="*/ 165 w 264"/>
              <a:gd name="T65" fmla="*/ 798 h 801"/>
              <a:gd name="T66" fmla="*/ 196 w 264"/>
              <a:gd name="T67" fmla="*/ 783 h 801"/>
              <a:gd name="T68" fmla="*/ 216 w 264"/>
              <a:gd name="T69" fmla="*/ 765 h 801"/>
              <a:gd name="T70" fmla="*/ 218 w 264"/>
              <a:gd name="T71" fmla="*/ 652 h 801"/>
              <a:gd name="T72" fmla="*/ 258 w 264"/>
              <a:gd name="T73" fmla="*/ 647 h 801"/>
              <a:gd name="T74" fmla="*/ 262 w 264"/>
              <a:gd name="T75" fmla="*/ 627 h 801"/>
              <a:gd name="T76" fmla="*/ 259 w 264"/>
              <a:gd name="T77" fmla="*/ 561 h 801"/>
              <a:gd name="T78" fmla="*/ 253 w 264"/>
              <a:gd name="T79" fmla="*/ 388 h 801"/>
              <a:gd name="T80" fmla="*/ 237 w 264"/>
              <a:gd name="T81" fmla="*/ 338 h 801"/>
              <a:gd name="T82" fmla="*/ 243 w 264"/>
              <a:gd name="T83" fmla="*/ 328 h 801"/>
              <a:gd name="T84" fmla="*/ 254 w 264"/>
              <a:gd name="T85" fmla="*/ 242 h 801"/>
              <a:gd name="T86" fmla="*/ 263 w 264"/>
              <a:gd name="T87" fmla="*/ 224 h 801"/>
              <a:gd name="T88" fmla="*/ 263 w 264"/>
              <a:gd name="T89" fmla="*/ 125 h 801"/>
              <a:gd name="T90" fmla="*/ 241 w 264"/>
              <a:gd name="T91" fmla="*/ 99 h 801"/>
              <a:gd name="T92" fmla="*/ 236 w 264"/>
              <a:gd name="T93" fmla="*/ 86 h 801"/>
              <a:gd name="T94" fmla="*/ 236 w 264"/>
              <a:gd name="T95" fmla="*/ 59 h 801"/>
              <a:gd name="T96" fmla="*/ 225 w 264"/>
              <a:gd name="T97" fmla="*/ 51 h 801"/>
              <a:gd name="T98" fmla="*/ 213 w 264"/>
              <a:gd name="T99" fmla="*/ 30 h 801"/>
              <a:gd name="T100" fmla="*/ 203 w 264"/>
              <a:gd name="T101" fmla="*/ 20 h 801"/>
              <a:gd name="T102" fmla="*/ 181 w 264"/>
              <a:gd name="T103" fmla="*/ 10 h 801"/>
              <a:gd name="T104" fmla="*/ 174 w 264"/>
              <a:gd name="T105" fmla="*/ 0 h 801"/>
              <a:gd name="T106" fmla="*/ 180 w 264"/>
              <a:gd name="T107" fmla="*/ 648 h 801"/>
              <a:gd name="T108" fmla="*/ 179 w 264"/>
              <a:gd name="T109" fmla="*/ 676 h 801"/>
              <a:gd name="T110" fmla="*/ 169 w 264"/>
              <a:gd name="T111" fmla="*/ 681 h 801"/>
              <a:gd name="T112" fmla="*/ 164 w 264"/>
              <a:gd name="T113" fmla="*/ 731 h 801"/>
              <a:gd name="T114" fmla="*/ 154 w 264"/>
              <a:gd name="T115" fmla="*/ 756 h 801"/>
              <a:gd name="T116" fmla="*/ 138 w 264"/>
              <a:gd name="T117" fmla="*/ 721 h 801"/>
              <a:gd name="T118" fmla="*/ 134 w 264"/>
              <a:gd name="T119" fmla="*/ 647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4" h="801">
                <a:moveTo>
                  <a:pt x="149" y="0"/>
                </a:moveTo>
                <a:lnTo>
                  <a:pt x="149" y="0"/>
                </a:lnTo>
                <a:lnTo>
                  <a:pt x="135" y="0"/>
                </a:lnTo>
                <a:lnTo>
                  <a:pt x="124" y="3"/>
                </a:lnTo>
                <a:lnTo>
                  <a:pt x="118" y="4"/>
                </a:lnTo>
                <a:lnTo>
                  <a:pt x="114" y="5"/>
                </a:lnTo>
                <a:lnTo>
                  <a:pt x="114" y="5"/>
                </a:lnTo>
                <a:lnTo>
                  <a:pt x="110" y="8"/>
                </a:lnTo>
                <a:lnTo>
                  <a:pt x="107" y="12"/>
                </a:lnTo>
                <a:lnTo>
                  <a:pt x="100" y="22"/>
                </a:lnTo>
                <a:lnTo>
                  <a:pt x="94" y="30"/>
                </a:lnTo>
                <a:lnTo>
                  <a:pt x="89" y="35"/>
                </a:lnTo>
                <a:lnTo>
                  <a:pt x="89" y="35"/>
                </a:lnTo>
                <a:lnTo>
                  <a:pt x="85" y="38"/>
                </a:lnTo>
                <a:lnTo>
                  <a:pt x="84" y="40"/>
                </a:lnTo>
                <a:lnTo>
                  <a:pt x="84" y="40"/>
                </a:lnTo>
                <a:lnTo>
                  <a:pt x="85" y="43"/>
                </a:lnTo>
                <a:lnTo>
                  <a:pt x="89" y="46"/>
                </a:lnTo>
                <a:lnTo>
                  <a:pt x="94" y="50"/>
                </a:lnTo>
                <a:lnTo>
                  <a:pt x="94" y="50"/>
                </a:lnTo>
                <a:lnTo>
                  <a:pt x="99" y="51"/>
                </a:lnTo>
                <a:lnTo>
                  <a:pt x="100" y="54"/>
                </a:lnTo>
                <a:lnTo>
                  <a:pt x="100" y="54"/>
                </a:lnTo>
                <a:lnTo>
                  <a:pt x="99" y="55"/>
                </a:lnTo>
                <a:lnTo>
                  <a:pt x="99" y="55"/>
                </a:lnTo>
                <a:lnTo>
                  <a:pt x="98" y="56"/>
                </a:lnTo>
                <a:lnTo>
                  <a:pt x="97" y="59"/>
                </a:lnTo>
                <a:lnTo>
                  <a:pt x="97" y="64"/>
                </a:lnTo>
                <a:lnTo>
                  <a:pt x="98" y="69"/>
                </a:lnTo>
                <a:lnTo>
                  <a:pt x="99" y="70"/>
                </a:lnTo>
                <a:lnTo>
                  <a:pt x="99" y="70"/>
                </a:lnTo>
                <a:lnTo>
                  <a:pt x="99" y="70"/>
                </a:lnTo>
                <a:lnTo>
                  <a:pt x="102" y="68"/>
                </a:lnTo>
                <a:lnTo>
                  <a:pt x="107" y="65"/>
                </a:lnTo>
                <a:lnTo>
                  <a:pt x="111" y="64"/>
                </a:lnTo>
                <a:lnTo>
                  <a:pt x="113" y="64"/>
                </a:lnTo>
                <a:lnTo>
                  <a:pt x="114" y="65"/>
                </a:lnTo>
                <a:lnTo>
                  <a:pt x="114" y="65"/>
                </a:lnTo>
                <a:lnTo>
                  <a:pt x="114" y="71"/>
                </a:lnTo>
                <a:lnTo>
                  <a:pt x="113" y="79"/>
                </a:lnTo>
                <a:lnTo>
                  <a:pt x="113" y="89"/>
                </a:lnTo>
                <a:lnTo>
                  <a:pt x="113" y="92"/>
                </a:lnTo>
                <a:lnTo>
                  <a:pt x="114" y="95"/>
                </a:lnTo>
                <a:lnTo>
                  <a:pt x="114" y="95"/>
                </a:lnTo>
                <a:lnTo>
                  <a:pt x="123" y="107"/>
                </a:lnTo>
                <a:lnTo>
                  <a:pt x="129" y="115"/>
                </a:lnTo>
                <a:lnTo>
                  <a:pt x="129" y="130"/>
                </a:lnTo>
                <a:lnTo>
                  <a:pt x="129" y="130"/>
                </a:lnTo>
                <a:lnTo>
                  <a:pt x="84" y="115"/>
                </a:lnTo>
                <a:lnTo>
                  <a:pt x="84" y="115"/>
                </a:lnTo>
                <a:lnTo>
                  <a:pt x="68" y="109"/>
                </a:lnTo>
                <a:lnTo>
                  <a:pt x="54" y="105"/>
                </a:lnTo>
                <a:lnTo>
                  <a:pt x="54" y="105"/>
                </a:lnTo>
                <a:lnTo>
                  <a:pt x="48" y="100"/>
                </a:lnTo>
                <a:lnTo>
                  <a:pt x="42" y="96"/>
                </a:lnTo>
                <a:lnTo>
                  <a:pt x="38" y="95"/>
                </a:lnTo>
                <a:lnTo>
                  <a:pt x="34" y="95"/>
                </a:lnTo>
                <a:lnTo>
                  <a:pt x="34" y="95"/>
                </a:lnTo>
                <a:lnTo>
                  <a:pt x="31" y="95"/>
                </a:lnTo>
                <a:lnTo>
                  <a:pt x="27" y="96"/>
                </a:lnTo>
                <a:lnTo>
                  <a:pt x="21" y="100"/>
                </a:lnTo>
                <a:lnTo>
                  <a:pt x="15" y="105"/>
                </a:lnTo>
                <a:lnTo>
                  <a:pt x="15" y="105"/>
                </a:lnTo>
                <a:lnTo>
                  <a:pt x="6" y="110"/>
                </a:lnTo>
                <a:lnTo>
                  <a:pt x="1" y="115"/>
                </a:lnTo>
                <a:lnTo>
                  <a:pt x="0" y="117"/>
                </a:lnTo>
                <a:lnTo>
                  <a:pt x="0" y="120"/>
                </a:lnTo>
                <a:lnTo>
                  <a:pt x="0" y="120"/>
                </a:lnTo>
                <a:lnTo>
                  <a:pt x="2" y="123"/>
                </a:lnTo>
                <a:lnTo>
                  <a:pt x="6" y="127"/>
                </a:lnTo>
                <a:lnTo>
                  <a:pt x="10" y="130"/>
                </a:lnTo>
                <a:lnTo>
                  <a:pt x="10" y="130"/>
                </a:lnTo>
                <a:lnTo>
                  <a:pt x="8" y="133"/>
                </a:lnTo>
                <a:lnTo>
                  <a:pt x="8" y="137"/>
                </a:lnTo>
                <a:lnTo>
                  <a:pt x="10" y="140"/>
                </a:lnTo>
                <a:lnTo>
                  <a:pt x="10" y="140"/>
                </a:lnTo>
                <a:lnTo>
                  <a:pt x="16" y="141"/>
                </a:lnTo>
                <a:lnTo>
                  <a:pt x="26" y="143"/>
                </a:lnTo>
                <a:lnTo>
                  <a:pt x="39" y="145"/>
                </a:lnTo>
                <a:lnTo>
                  <a:pt x="39" y="145"/>
                </a:lnTo>
                <a:lnTo>
                  <a:pt x="38" y="152"/>
                </a:lnTo>
                <a:lnTo>
                  <a:pt x="38" y="157"/>
                </a:lnTo>
                <a:lnTo>
                  <a:pt x="38" y="159"/>
                </a:lnTo>
                <a:lnTo>
                  <a:pt x="39" y="159"/>
                </a:lnTo>
                <a:lnTo>
                  <a:pt x="39" y="159"/>
                </a:lnTo>
                <a:lnTo>
                  <a:pt x="46" y="158"/>
                </a:lnTo>
                <a:lnTo>
                  <a:pt x="48" y="158"/>
                </a:lnTo>
                <a:lnTo>
                  <a:pt x="49" y="159"/>
                </a:lnTo>
                <a:lnTo>
                  <a:pt x="49" y="159"/>
                </a:lnTo>
                <a:lnTo>
                  <a:pt x="54" y="181"/>
                </a:lnTo>
                <a:lnTo>
                  <a:pt x="59" y="199"/>
                </a:lnTo>
                <a:lnTo>
                  <a:pt x="59" y="199"/>
                </a:lnTo>
                <a:lnTo>
                  <a:pt x="54" y="219"/>
                </a:lnTo>
                <a:lnTo>
                  <a:pt x="44" y="265"/>
                </a:lnTo>
                <a:lnTo>
                  <a:pt x="41" y="290"/>
                </a:lnTo>
                <a:lnTo>
                  <a:pt x="39" y="312"/>
                </a:lnTo>
                <a:lnTo>
                  <a:pt x="39" y="322"/>
                </a:lnTo>
                <a:lnTo>
                  <a:pt x="39" y="330"/>
                </a:lnTo>
                <a:lnTo>
                  <a:pt x="42" y="336"/>
                </a:lnTo>
                <a:lnTo>
                  <a:pt x="44" y="338"/>
                </a:lnTo>
                <a:lnTo>
                  <a:pt x="44" y="338"/>
                </a:lnTo>
                <a:lnTo>
                  <a:pt x="52" y="341"/>
                </a:lnTo>
                <a:lnTo>
                  <a:pt x="58" y="343"/>
                </a:lnTo>
                <a:lnTo>
                  <a:pt x="72" y="345"/>
                </a:lnTo>
                <a:lnTo>
                  <a:pt x="80" y="343"/>
                </a:lnTo>
                <a:lnTo>
                  <a:pt x="84" y="343"/>
                </a:lnTo>
                <a:lnTo>
                  <a:pt x="74" y="378"/>
                </a:lnTo>
                <a:lnTo>
                  <a:pt x="89" y="383"/>
                </a:lnTo>
                <a:lnTo>
                  <a:pt x="89" y="383"/>
                </a:lnTo>
                <a:lnTo>
                  <a:pt x="77" y="450"/>
                </a:lnTo>
                <a:lnTo>
                  <a:pt x="66" y="505"/>
                </a:lnTo>
                <a:lnTo>
                  <a:pt x="59" y="547"/>
                </a:lnTo>
                <a:lnTo>
                  <a:pt x="59" y="547"/>
                </a:lnTo>
                <a:lnTo>
                  <a:pt x="57" y="577"/>
                </a:lnTo>
                <a:lnTo>
                  <a:pt x="57" y="607"/>
                </a:lnTo>
                <a:lnTo>
                  <a:pt x="58" y="619"/>
                </a:lnTo>
                <a:lnTo>
                  <a:pt x="59" y="629"/>
                </a:lnTo>
                <a:lnTo>
                  <a:pt x="62" y="638"/>
                </a:lnTo>
                <a:lnTo>
                  <a:pt x="64" y="642"/>
                </a:lnTo>
                <a:lnTo>
                  <a:pt x="64" y="642"/>
                </a:lnTo>
                <a:lnTo>
                  <a:pt x="68" y="644"/>
                </a:lnTo>
                <a:lnTo>
                  <a:pt x="73" y="645"/>
                </a:lnTo>
                <a:lnTo>
                  <a:pt x="83" y="647"/>
                </a:lnTo>
                <a:lnTo>
                  <a:pt x="94" y="647"/>
                </a:lnTo>
                <a:lnTo>
                  <a:pt x="94" y="647"/>
                </a:lnTo>
                <a:lnTo>
                  <a:pt x="99" y="681"/>
                </a:lnTo>
                <a:lnTo>
                  <a:pt x="99" y="681"/>
                </a:lnTo>
                <a:lnTo>
                  <a:pt x="97" y="681"/>
                </a:lnTo>
                <a:lnTo>
                  <a:pt x="92" y="683"/>
                </a:lnTo>
                <a:lnTo>
                  <a:pt x="87" y="685"/>
                </a:lnTo>
                <a:lnTo>
                  <a:pt x="84" y="686"/>
                </a:lnTo>
                <a:lnTo>
                  <a:pt x="84" y="686"/>
                </a:lnTo>
                <a:lnTo>
                  <a:pt x="85" y="693"/>
                </a:lnTo>
                <a:lnTo>
                  <a:pt x="88" y="707"/>
                </a:lnTo>
                <a:lnTo>
                  <a:pt x="89" y="715"/>
                </a:lnTo>
                <a:lnTo>
                  <a:pt x="89" y="724"/>
                </a:lnTo>
                <a:lnTo>
                  <a:pt x="88" y="730"/>
                </a:lnTo>
                <a:lnTo>
                  <a:pt x="84" y="736"/>
                </a:lnTo>
                <a:lnTo>
                  <a:pt x="84" y="736"/>
                </a:lnTo>
                <a:lnTo>
                  <a:pt x="66" y="755"/>
                </a:lnTo>
                <a:lnTo>
                  <a:pt x="58" y="763"/>
                </a:lnTo>
                <a:lnTo>
                  <a:pt x="56" y="767"/>
                </a:lnTo>
                <a:lnTo>
                  <a:pt x="54" y="771"/>
                </a:lnTo>
                <a:lnTo>
                  <a:pt x="54" y="771"/>
                </a:lnTo>
                <a:lnTo>
                  <a:pt x="52" y="778"/>
                </a:lnTo>
                <a:lnTo>
                  <a:pt x="51" y="786"/>
                </a:lnTo>
                <a:lnTo>
                  <a:pt x="51" y="789"/>
                </a:lnTo>
                <a:lnTo>
                  <a:pt x="52" y="792"/>
                </a:lnTo>
                <a:lnTo>
                  <a:pt x="54" y="794"/>
                </a:lnTo>
                <a:lnTo>
                  <a:pt x="59" y="796"/>
                </a:lnTo>
                <a:lnTo>
                  <a:pt x="59" y="796"/>
                </a:lnTo>
                <a:lnTo>
                  <a:pt x="79" y="798"/>
                </a:lnTo>
                <a:lnTo>
                  <a:pt x="107" y="799"/>
                </a:lnTo>
                <a:lnTo>
                  <a:pt x="133" y="801"/>
                </a:lnTo>
                <a:lnTo>
                  <a:pt x="144" y="801"/>
                </a:lnTo>
                <a:lnTo>
                  <a:pt x="144" y="801"/>
                </a:lnTo>
                <a:lnTo>
                  <a:pt x="146" y="794"/>
                </a:lnTo>
                <a:lnTo>
                  <a:pt x="147" y="791"/>
                </a:lnTo>
                <a:lnTo>
                  <a:pt x="149" y="791"/>
                </a:lnTo>
                <a:lnTo>
                  <a:pt x="149" y="791"/>
                </a:lnTo>
                <a:lnTo>
                  <a:pt x="149" y="791"/>
                </a:lnTo>
                <a:lnTo>
                  <a:pt x="151" y="793"/>
                </a:lnTo>
                <a:lnTo>
                  <a:pt x="157" y="797"/>
                </a:lnTo>
                <a:lnTo>
                  <a:pt x="161" y="798"/>
                </a:lnTo>
                <a:lnTo>
                  <a:pt x="165" y="798"/>
                </a:lnTo>
                <a:lnTo>
                  <a:pt x="169" y="798"/>
                </a:lnTo>
                <a:lnTo>
                  <a:pt x="174" y="796"/>
                </a:lnTo>
                <a:lnTo>
                  <a:pt x="174" y="796"/>
                </a:lnTo>
                <a:lnTo>
                  <a:pt x="184" y="789"/>
                </a:lnTo>
                <a:lnTo>
                  <a:pt x="196" y="783"/>
                </a:lnTo>
                <a:lnTo>
                  <a:pt x="206" y="777"/>
                </a:lnTo>
                <a:lnTo>
                  <a:pt x="211" y="773"/>
                </a:lnTo>
                <a:lnTo>
                  <a:pt x="213" y="771"/>
                </a:lnTo>
                <a:lnTo>
                  <a:pt x="213" y="771"/>
                </a:lnTo>
                <a:lnTo>
                  <a:pt x="216" y="765"/>
                </a:lnTo>
                <a:lnTo>
                  <a:pt x="217" y="753"/>
                </a:lnTo>
                <a:lnTo>
                  <a:pt x="221" y="724"/>
                </a:lnTo>
                <a:lnTo>
                  <a:pt x="223" y="681"/>
                </a:lnTo>
                <a:lnTo>
                  <a:pt x="213" y="681"/>
                </a:lnTo>
                <a:lnTo>
                  <a:pt x="218" y="652"/>
                </a:lnTo>
                <a:lnTo>
                  <a:pt x="218" y="652"/>
                </a:lnTo>
                <a:lnTo>
                  <a:pt x="234" y="652"/>
                </a:lnTo>
                <a:lnTo>
                  <a:pt x="248" y="650"/>
                </a:lnTo>
                <a:lnTo>
                  <a:pt x="253" y="648"/>
                </a:lnTo>
                <a:lnTo>
                  <a:pt x="258" y="647"/>
                </a:lnTo>
                <a:lnTo>
                  <a:pt x="258" y="647"/>
                </a:lnTo>
                <a:lnTo>
                  <a:pt x="259" y="645"/>
                </a:lnTo>
                <a:lnTo>
                  <a:pt x="261" y="643"/>
                </a:lnTo>
                <a:lnTo>
                  <a:pt x="262" y="635"/>
                </a:lnTo>
                <a:lnTo>
                  <a:pt x="262" y="627"/>
                </a:lnTo>
                <a:lnTo>
                  <a:pt x="261" y="618"/>
                </a:lnTo>
                <a:lnTo>
                  <a:pt x="259" y="601"/>
                </a:lnTo>
                <a:lnTo>
                  <a:pt x="258" y="592"/>
                </a:lnTo>
                <a:lnTo>
                  <a:pt x="258" y="592"/>
                </a:lnTo>
                <a:lnTo>
                  <a:pt x="259" y="561"/>
                </a:lnTo>
                <a:lnTo>
                  <a:pt x="258" y="492"/>
                </a:lnTo>
                <a:lnTo>
                  <a:pt x="257" y="424"/>
                </a:lnTo>
                <a:lnTo>
                  <a:pt x="254" y="399"/>
                </a:lnTo>
                <a:lnTo>
                  <a:pt x="253" y="388"/>
                </a:lnTo>
                <a:lnTo>
                  <a:pt x="253" y="388"/>
                </a:lnTo>
                <a:lnTo>
                  <a:pt x="238" y="358"/>
                </a:lnTo>
                <a:lnTo>
                  <a:pt x="233" y="338"/>
                </a:lnTo>
                <a:lnTo>
                  <a:pt x="233" y="338"/>
                </a:lnTo>
                <a:lnTo>
                  <a:pt x="234" y="338"/>
                </a:lnTo>
                <a:lnTo>
                  <a:pt x="237" y="338"/>
                </a:lnTo>
                <a:lnTo>
                  <a:pt x="239" y="337"/>
                </a:lnTo>
                <a:lnTo>
                  <a:pt x="241" y="336"/>
                </a:lnTo>
                <a:lnTo>
                  <a:pt x="242" y="333"/>
                </a:lnTo>
                <a:lnTo>
                  <a:pt x="243" y="328"/>
                </a:lnTo>
                <a:lnTo>
                  <a:pt x="243" y="328"/>
                </a:lnTo>
                <a:lnTo>
                  <a:pt x="247" y="281"/>
                </a:lnTo>
                <a:lnTo>
                  <a:pt x="248" y="244"/>
                </a:lnTo>
                <a:lnTo>
                  <a:pt x="248" y="244"/>
                </a:lnTo>
                <a:lnTo>
                  <a:pt x="251" y="244"/>
                </a:lnTo>
                <a:lnTo>
                  <a:pt x="254" y="242"/>
                </a:lnTo>
                <a:lnTo>
                  <a:pt x="258" y="239"/>
                </a:lnTo>
                <a:lnTo>
                  <a:pt x="261" y="235"/>
                </a:lnTo>
                <a:lnTo>
                  <a:pt x="262" y="230"/>
                </a:lnTo>
                <a:lnTo>
                  <a:pt x="263" y="224"/>
                </a:lnTo>
                <a:lnTo>
                  <a:pt x="263" y="224"/>
                </a:lnTo>
                <a:lnTo>
                  <a:pt x="264" y="202"/>
                </a:lnTo>
                <a:lnTo>
                  <a:pt x="264" y="168"/>
                </a:lnTo>
                <a:lnTo>
                  <a:pt x="264" y="138"/>
                </a:lnTo>
                <a:lnTo>
                  <a:pt x="263" y="125"/>
                </a:lnTo>
                <a:lnTo>
                  <a:pt x="263" y="125"/>
                </a:lnTo>
                <a:lnTo>
                  <a:pt x="258" y="116"/>
                </a:lnTo>
                <a:lnTo>
                  <a:pt x="254" y="111"/>
                </a:lnTo>
                <a:lnTo>
                  <a:pt x="248" y="105"/>
                </a:lnTo>
                <a:lnTo>
                  <a:pt x="248" y="105"/>
                </a:lnTo>
                <a:lnTo>
                  <a:pt x="241" y="99"/>
                </a:lnTo>
                <a:lnTo>
                  <a:pt x="232" y="95"/>
                </a:lnTo>
                <a:lnTo>
                  <a:pt x="223" y="90"/>
                </a:lnTo>
                <a:lnTo>
                  <a:pt x="223" y="90"/>
                </a:lnTo>
                <a:lnTo>
                  <a:pt x="231" y="89"/>
                </a:lnTo>
                <a:lnTo>
                  <a:pt x="236" y="86"/>
                </a:lnTo>
                <a:lnTo>
                  <a:pt x="238" y="85"/>
                </a:lnTo>
                <a:lnTo>
                  <a:pt x="238" y="75"/>
                </a:lnTo>
                <a:lnTo>
                  <a:pt x="238" y="75"/>
                </a:lnTo>
                <a:lnTo>
                  <a:pt x="237" y="66"/>
                </a:lnTo>
                <a:lnTo>
                  <a:pt x="236" y="59"/>
                </a:lnTo>
                <a:lnTo>
                  <a:pt x="234" y="56"/>
                </a:lnTo>
                <a:lnTo>
                  <a:pt x="233" y="55"/>
                </a:lnTo>
                <a:lnTo>
                  <a:pt x="233" y="55"/>
                </a:lnTo>
                <a:lnTo>
                  <a:pt x="227" y="53"/>
                </a:lnTo>
                <a:lnTo>
                  <a:pt x="225" y="51"/>
                </a:lnTo>
                <a:lnTo>
                  <a:pt x="223" y="50"/>
                </a:lnTo>
                <a:lnTo>
                  <a:pt x="223" y="50"/>
                </a:lnTo>
                <a:lnTo>
                  <a:pt x="220" y="43"/>
                </a:lnTo>
                <a:lnTo>
                  <a:pt x="213" y="30"/>
                </a:lnTo>
                <a:lnTo>
                  <a:pt x="213" y="30"/>
                </a:lnTo>
                <a:lnTo>
                  <a:pt x="211" y="24"/>
                </a:lnTo>
                <a:lnTo>
                  <a:pt x="208" y="22"/>
                </a:lnTo>
                <a:lnTo>
                  <a:pt x="207" y="20"/>
                </a:lnTo>
                <a:lnTo>
                  <a:pt x="203" y="20"/>
                </a:lnTo>
                <a:lnTo>
                  <a:pt x="203" y="20"/>
                </a:lnTo>
                <a:lnTo>
                  <a:pt x="193" y="19"/>
                </a:lnTo>
                <a:lnTo>
                  <a:pt x="187" y="18"/>
                </a:lnTo>
                <a:lnTo>
                  <a:pt x="184" y="15"/>
                </a:lnTo>
                <a:lnTo>
                  <a:pt x="184" y="15"/>
                </a:lnTo>
                <a:lnTo>
                  <a:pt x="181" y="10"/>
                </a:lnTo>
                <a:lnTo>
                  <a:pt x="180" y="5"/>
                </a:lnTo>
                <a:lnTo>
                  <a:pt x="179" y="2"/>
                </a:lnTo>
                <a:lnTo>
                  <a:pt x="176" y="0"/>
                </a:lnTo>
                <a:lnTo>
                  <a:pt x="174" y="0"/>
                </a:lnTo>
                <a:lnTo>
                  <a:pt x="174" y="0"/>
                </a:lnTo>
                <a:lnTo>
                  <a:pt x="162" y="4"/>
                </a:lnTo>
                <a:lnTo>
                  <a:pt x="159" y="5"/>
                </a:lnTo>
                <a:lnTo>
                  <a:pt x="149" y="0"/>
                </a:lnTo>
                <a:close/>
                <a:moveTo>
                  <a:pt x="134" y="647"/>
                </a:moveTo>
                <a:lnTo>
                  <a:pt x="180" y="648"/>
                </a:lnTo>
                <a:lnTo>
                  <a:pt x="180" y="648"/>
                </a:lnTo>
                <a:lnTo>
                  <a:pt x="179" y="661"/>
                </a:lnTo>
                <a:lnTo>
                  <a:pt x="179" y="671"/>
                </a:lnTo>
                <a:lnTo>
                  <a:pt x="179" y="676"/>
                </a:lnTo>
                <a:lnTo>
                  <a:pt x="179" y="676"/>
                </a:lnTo>
                <a:lnTo>
                  <a:pt x="179" y="676"/>
                </a:lnTo>
                <a:lnTo>
                  <a:pt x="179" y="678"/>
                </a:lnTo>
                <a:lnTo>
                  <a:pt x="175" y="678"/>
                </a:lnTo>
                <a:lnTo>
                  <a:pt x="171" y="679"/>
                </a:lnTo>
                <a:lnTo>
                  <a:pt x="169" y="681"/>
                </a:lnTo>
                <a:lnTo>
                  <a:pt x="169" y="681"/>
                </a:lnTo>
                <a:lnTo>
                  <a:pt x="167" y="688"/>
                </a:lnTo>
                <a:lnTo>
                  <a:pt x="166" y="701"/>
                </a:lnTo>
                <a:lnTo>
                  <a:pt x="164" y="731"/>
                </a:lnTo>
                <a:lnTo>
                  <a:pt x="164" y="731"/>
                </a:lnTo>
                <a:lnTo>
                  <a:pt x="161" y="742"/>
                </a:lnTo>
                <a:lnTo>
                  <a:pt x="159" y="750"/>
                </a:lnTo>
                <a:lnTo>
                  <a:pt x="155" y="755"/>
                </a:lnTo>
                <a:lnTo>
                  <a:pt x="154" y="756"/>
                </a:lnTo>
                <a:lnTo>
                  <a:pt x="154" y="756"/>
                </a:lnTo>
                <a:lnTo>
                  <a:pt x="147" y="745"/>
                </a:lnTo>
                <a:lnTo>
                  <a:pt x="143" y="736"/>
                </a:lnTo>
                <a:lnTo>
                  <a:pt x="139" y="726"/>
                </a:lnTo>
                <a:lnTo>
                  <a:pt x="139" y="726"/>
                </a:lnTo>
                <a:lnTo>
                  <a:pt x="138" y="721"/>
                </a:lnTo>
                <a:lnTo>
                  <a:pt x="138" y="714"/>
                </a:lnTo>
                <a:lnTo>
                  <a:pt x="138" y="700"/>
                </a:lnTo>
                <a:lnTo>
                  <a:pt x="139" y="681"/>
                </a:lnTo>
                <a:lnTo>
                  <a:pt x="129" y="681"/>
                </a:lnTo>
                <a:lnTo>
                  <a:pt x="134" y="647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0"/>
          <p:cNvSpPr>
            <a:spLocks/>
          </p:cNvSpPr>
          <p:nvPr/>
        </p:nvSpPr>
        <p:spPr bwMode="auto">
          <a:xfrm>
            <a:off x="2777023" y="4664152"/>
            <a:ext cx="607813" cy="1688912"/>
          </a:xfrm>
          <a:custGeom>
            <a:avLst/>
            <a:gdLst>
              <a:gd name="T0" fmla="*/ 195 w 619"/>
              <a:gd name="T1" fmla="*/ 36 h 1720"/>
              <a:gd name="T2" fmla="*/ 170 w 619"/>
              <a:gd name="T3" fmla="*/ 107 h 1720"/>
              <a:gd name="T4" fmla="*/ 192 w 619"/>
              <a:gd name="T5" fmla="*/ 149 h 1720"/>
              <a:gd name="T6" fmla="*/ 180 w 619"/>
              <a:gd name="T7" fmla="*/ 213 h 1720"/>
              <a:gd name="T8" fmla="*/ 127 w 619"/>
              <a:gd name="T9" fmla="*/ 245 h 1720"/>
              <a:gd name="T10" fmla="*/ 68 w 619"/>
              <a:gd name="T11" fmla="*/ 298 h 1720"/>
              <a:gd name="T12" fmla="*/ 32 w 619"/>
              <a:gd name="T13" fmla="*/ 388 h 1720"/>
              <a:gd name="T14" fmla="*/ 1 w 619"/>
              <a:gd name="T15" fmla="*/ 582 h 1720"/>
              <a:gd name="T16" fmla="*/ 23 w 619"/>
              <a:gd name="T17" fmla="*/ 651 h 1720"/>
              <a:gd name="T18" fmla="*/ 98 w 619"/>
              <a:gd name="T19" fmla="*/ 651 h 1720"/>
              <a:gd name="T20" fmla="*/ 64 w 619"/>
              <a:gd name="T21" fmla="*/ 866 h 1720"/>
              <a:gd name="T22" fmla="*/ 78 w 619"/>
              <a:gd name="T23" fmla="*/ 979 h 1720"/>
              <a:gd name="T24" fmla="*/ 115 w 619"/>
              <a:gd name="T25" fmla="*/ 1086 h 1720"/>
              <a:gd name="T26" fmla="*/ 152 w 619"/>
              <a:gd name="T27" fmla="*/ 1248 h 1720"/>
              <a:gd name="T28" fmla="*/ 157 w 619"/>
              <a:gd name="T29" fmla="*/ 1431 h 1720"/>
              <a:gd name="T30" fmla="*/ 202 w 619"/>
              <a:gd name="T31" fmla="*/ 1585 h 1720"/>
              <a:gd name="T32" fmla="*/ 192 w 619"/>
              <a:gd name="T33" fmla="*/ 1605 h 1720"/>
              <a:gd name="T34" fmla="*/ 197 w 619"/>
              <a:gd name="T35" fmla="*/ 1630 h 1720"/>
              <a:gd name="T36" fmla="*/ 207 w 619"/>
              <a:gd name="T37" fmla="*/ 1715 h 1720"/>
              <a:gd name="T38" fmla="*/ 316 w 619"/>
              <a:gd name="T39" fmla="*/ 1715 h 1720"/>
              <a:gd name="T40" fmla="*/ 321 w 619"/>
              <a:gd name="T41" fmla="*/ 1667 h 1720"/>
              <a:gd name="T42" fmla="*/ 281 w 619"/>
              <a:gd name="T43" fmla="*/ 1590 h 1720"/>
              <a:gd name="T44" fmla="*/ 277 w 619"/>
              <a:gd name="T45" fmla="*/ 1566 h 1720"/>
              <a:gd name="T46" fmla="*/ 277 w 619"/>
              <a:gd name="T47" fmla="*/ 1543 h 1720"/>
              <a:gd name="T48" fmla="*/ 277 w 619"/>
              <a:gd name="T49" fmla="*/ 1337 h 1720"/>
              <a:gd name="T50" fmla="*/ 299 w 619"/>
              <a:gd name="T51" fmla="*/ 1269 h 1720"/>
              <a:gd name="T52" fmla="*/ 306 w 619"/>
              <a:gd name="T53" fmla="*/ 1212 h 1720"/>
              <a:gd name="T54" fmla="*/ 322 w 619"/>
              <a:gd name="T55" fmla="*/ 1236 h 1720"/>
              <a:gd name="T56" fmla="*/ 354 w 619"/>
              <a:gd name="T57" fmla="*/ 1306 h 1720"/>
              <a:gd name="T58" fmla="*/ 371 w 619"/>
              <a:gd name="T59" fmla="*/ 1502 h 1720"/>
              <a:gd name="T60" fmla="*/ 375 w 619"/>
              <a:gd name="T61" fmla="*/ 1566 h 1720"/>
              <a:gd name="T62" fmla="*/ 367 w 619"/>
              <a:gd name="T63" fmla="*/ 1590 h 1720"/>
              <a:gd name="T64" fmla="*/ 355 w 619"/>
              <a:gd name="T65" fmla="*/ 1641 h 1720"/>
              <a:gd name="T66" fmla="*/ 367 w 619"/>
              <a:gd name="T67" fmla="*/ 1713 h 1720"/>
              <a:gd name="T68" fmla="*/ 455 w 619"/>
              <a:gd name="T69" fmla="*/ 1711 h 1720"/>
              <a:gd name="T70" fmla="*/ 469 w 619"/>
              <a:gd name="T71" fmla="*/ 1641 h 1720"/>
              <a:gd name="T72" fmla="*/ 450 w 619"/>
              <a:gd name="T73" fmla="*/ 1585 h 1720"/>
              <a:gd name="T74" fmla="*/ 483 w 619"/>
              <a:gd name="T75" fmla="*/ 1449 h 1720"/>
              <a:gd name="T76" fmla="*/ 491 w 619"/>
              <a:gd name="T77" fmla="*/ 1323 h 1720"/>
              <a:gd name="T78" fmla="*/ 570 w 619"/>
              <a:gd name="T79" fmla="*/ 1297 h 1720"/>
              <a:gd name="T80" fmla="*/ 617 w 619"/>
              <a:gd name="T81" fmla="*/ 1282 h 1720"/>
              <a:gd name="T82" fmla="*/ 601 w 619"/>
              <a:gd name="T83" fmla="*/ 1166 h 1720"/>
              <a:gd name="T84" fmla="*/ 570 w 619"/>
              <a:gd name="T85" fmla="*/ 964 h 1720"/>
              <a:gd name="T86" fmla="*/ 530 w 619"/>
              <a:gd name="T87" fmla="*/ 789 h 1720"/>
              <a:gd name="T88" fmla="*/ 514 w 619"/>
              <a:gd name="T89" fmla="*/ 722 h 1720"/>
              <a:gd name="T90" fmla="*/ 485 w 619"/>
              <a:gd name="T91" fmla="*/ 651 h 1720"/>
              <a:gd name="T92" fmla="*/ 550 w 619"/>
              <a:gd name="T93" fmla="*/ 641 h 1720"/>
              <a:gd name="T94" fmla="*/ 595 w 619"/>
              <a:gd name="T95" fmla="*/ 611 h 1720"/>
              <a:gd name="T96" fmla="*/ 531 w 619"/>
              <a:gd name="T97" fmla="*/ 364 h 1720"/>
              <a:gd name="T98" fmla="*/ 485 w 619"/>
              <a:gd name="T99" fmla="*/ 288 h 1720"/>
              <a:gd name="T100" fmla="*/ 460 w 619"/>
              <a:gd name="T101" fmla="*/ 224 h 1720"/>
              <a:gd name="T102" fmla="*/ 382 w 619"/>
              <a:gd name="T103" fmla="*/ 184 h 1720"/>
              <a:gd name="T104" fmla="*/ 390 w 619"/>
              <a:gd name="T105" fmla="*/ 150 h 1720"/>
              <a:gd name="T106" fmla="*/ 404 w 619"/>
              <a:gd name="T107" fmla="*/ 121 h 1720"/>
              <a:gd name="T108" fmla="*/ 395 w 619"/>
              <a:gd name="T109" fmla="*/ 47 h 1720"/>
              <a:gd name="T110" fmla="*/ 326 w 619"/>
              <a:gd name="T111" fmla="*/ 1 h 1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9" h="1720">
                <a:moveTo>
                  <a:pt x="286" y="0"/>
                </a:moveTo>
                <a:lnTo>
                  <a:pt x="286" y="0"/>
                </a:lnTo>
                <a:lnTo>
                  <a:pt x="277" y="1"/>
                </a:lnTo>
                <a:lnTo>
                  <a:pt x="268" y="3"/>
                </a:lnTo>
                <a:lnTo>
                  <a:pt x="248" y="9"/>
                </a:lnTo>
                <a:lnTo>
                  <a:pt x="228" y="16"/>
                </a:lnTo>
                <a:lnTo>
                  <a:pt x="211" y="26"/>
                </a:lnTo>
                <a:lnTo>
                  <a:pt x="195" y="36"/>
                </a:lnTo>
                <a:lnTo>
                  <a:pt x="181" y="47"/>
                </a:lnTo>
                <a:lnTo>
                  <a:pt x="172" y="56"/>
                </a:lnTo>
                <a:lnTo>
                  <a:pt x="168" y="61"/>
                </a:lnTo>
                <a:lnTo>
                  <a:pt x="167" y="65"/>
                </a:lnTo>
                <a:lnTo>
                  <a:pt x="167" y="65"/>
                </a:lnTo>
                <a:lnTo>
                  <a:pt x="166" y="73"/>
                </a:lnTo>
                <a:lnTo>
                  <a:pt x="166" y="83"/>
                </a:lnTo>
                <a:lnTo>
                  <a:pt x="170" y="107"/>
                </a:lnTo>
                <a:lnTo>
                  <a:pt x="175" y="127"/>
                </a:lnTo>
                <a:lnTo>
                  <a:pt x="177" y="134"/>
                </a:lnTo>
                <a:lnTo>
                  <a:pt x="177" y="134"/>
                </a:lnTo>
                <a:lnTo>
                  <a:pt x="180" y="136"/>
                </a:lnTo>
                <a:lnTo>
                  <a:pt x="185" y="139"/>
                </a:lnTo>
                <a:lnTo>
                  <a:pt x="190" y="145"/>
                </a:lnTo>
                <a:lnTo>
                  <a:pt x="192" y="149"/>
                </a:lnTo>
                <a:lnTo>
                  <a:pt x="192" y="149"/>
                </a:lnTo>
                <a:lnTo>
                  <a:pt x="192" y="153"/>
                </a:lnTo>
                <a:lnTo>
                  <a:pt x="190" y="160"/>
                </a:lnTo>
                <a:lnTo>
                  <a:pt x="188" y="168"/>
                </a:lnTo>
                <a:lnTo>
                  <a:pt x="187" y="174"/>
                </a:lnTo>
                <a:lnTo>
                  <a:pt x="187" y="199"/>
                </a:lnTo>
                <a:lnTo>
                  <a:pt x="182" y="214"/>
                </a:lnTo>
                <a:lnTo>
                  <a:pt x="182" y="214"/>
                </a:lnTo>
                <a:lnTo>
                  <a:pt x="180" y="213"/>
                </a:lnTo>
                <a:lnTo>
                  <a:pt x="175" y="210"/>
                </a:lnTo>
                <a:lnTo>
                  <a:pt x="172" y="210"/>
                </a:lnTo>
                <a:lnTo>
                  <a:pt x="168" y="210"/>
                </a:lnTo>
                <a:lnTo>
                  <a:pt x="165" y="211"/>
                </a:lnTo>
                <a:lnTo>
                  <a:pt x="162" y="214"/>
                </a:lnTo>
                <a:lnTo>
                  <a:pt x="162" y="214"/>
                </a:lnTo>
                <a:lnTo>
                  <a:pt x="150" y="226"/>
                </a:lnTo>
                <a:lnTo>
                  <a:pt x="127" y="245"/>
                </a:lnTo>
                <a:lnTo>
                  <a:pt x="106" y="264"/>
                </a:lnTo>
                <a:lnTo>
                  <a:pt x="93" y="273"/>
                </a:lnTo>
                <a:lnTo>
                  <a:pt x="93" y="273"/>
                </a:lnTo>
                <a:lnTo>
                  <a:pt x="88" y="275"/>
                </a:lnTo>
                <a:lnTo>
                  <a:pt x="83" y="277"/>
                </a:lnTo>
                <a:lnTo>
                  <a:pt x="80" y="280"/>
                </a:lnTo>
                <a:lnTo>
                  <a:pt x="77" y="283"/>
                </a:lnTo>
                <a:lnTo>
                  <a:pt x="68" y="298"/>
                </a:lnTo>
                <a:lnTo>
                  <a:pt x="68" y="298"/>
                </a:lnTo>
                <a:lnTo>
                  <a:pt x="57" y="317"/>
                </a:lnTo>
                <a:lnTo>
                  <a:pt x="48" y="332"/>
                </a:lnTo>
                <a:lnTo>
                  <a:pt x="42" y="344"/>
                </a:lnTo>
                <a:lnTo>
                  <a:pt x="39" y="352"/>
                </a:lnTo>
                <a:lnTo>
                  <a:pt x="38" y="358"/>
                </a:lnTo>
                <a:lnTo>
                  <a:pt x="38" y="358"/>
                </a:lnTo>
                <a:lnTo>
                  <a:pt x="32" y="388"/>
                </a:lnTo>
                <a:lnTo>
                  <a:pt x="19" y="439"/>
                </a:lnTo>
                <a:lnTo>
                  <a:pt x="8" y="492"/>
                </a:lnTo>
                <a:lnTo>
                  <a:pt x="4" y="516"/>
                </a:lnTo>
                <a:lnTo>
                  <a:pt x="3" y="532"/>
                </a:lnTo>
                <a:lnTo>
                  <a:pt x="3" y="532"/>
                </a:lnTo>
                <a:lnTo>
                  <a:pt x="3" y="547"/>
                </a:lnTo>
                <a:lnTo>
                  <a:pt x="1" y="563"/>
                </a:lnTo>
                <a:lnTo>
                  <a:pt x="1" y="582"/>
                </a:lnTo>
                <a:lnTo>
                  <a:pt x="0" y="599"/>
                </a:lnTo>
                <a:lnTo>
                  <a:pt x="1" y="616"/>
                </a:lnTo>
                <a:lnTo>
                  <a:pt x="3" y="624"/>
                </a:lnTo>
                <a:lnTo>
                  <a:pt x="4" y="631"/>
                </a:lnTo>
                <a:lnTo>
                  <a:pt x="8" y="638"/>
                </a:lnTo>
                <a:lnTo>
                  <a:pt x="12" y="644"/>
                </a:lnTo>
                <a:lnTo>
                  <a:pt x="17" y="647"/>
                </a:lnTo>
                <a:lnTo>
                  <a:pt x="23" y="651"/>
                </a:lnTo>
                <a:lnTo>
                  <a:pt x="23" y="651"/>
                </a:lnTo>
                <a:lnTo>
                  <a:pt x="37" y="655"/>
                </a:lnTo>
                <a:lnTo>
                  <a:pt x="49" y="657"/>
                </a:lnTo>
                <a:lnTo>
                  <a:pt x="63" y="657"/>
                </a:lnTo>
                <a:lnTo>
                  <a:pt x="74" y="656"/>
                </a:lnTo>
                <a:lnTo>
                  <a:pt x="91" y="654"/>
                </a:lnTo>
                <a:lnTo>
                  <a:pt x="98" y="651"/>
                </a:lnTo>
                <a:lnTo>
                  <a:pt x="98" y="651"/>
                </a:lnTo>
                <a:lnTo>
                  <a:pt x="91" y="717"/>
                </a:lnTo>
                <a:lnTo>
                  <a:pt x="85" y="768"/>
                </a:lnTo>
                <a:lnTo>
                  <a:pt x="82" y="788"/>
                </a:lnTo>
                <a:lnTo>
                  <a:pt x="78" y="800"/>
                </a:lnTo>
                <a:lnTo>
                  <a:pt x="78" y="800"/>
                </a:lnTo>
                <a:lnTo>
                  <a:pt x="74" y="811"/>
                </a:lnTo>
                <a:lnTo>
                  <a:pt x="70" y="828"/>
                </a:lnTo>
                <a:lnTo>
                  <a:pt x="64" y="866"/>
                </a:lnTo>
                <a:lnTo>
                  <a:pt x="59" y="902"/>
                </a:lnTo>
                <a:lnTo>
                  <a:pt x="58" y="925"/>
                </a:lnTo>
                <a:lnTo>
                  <a:pt x="58" y="925"/>
                </a:lnTo>
                <a:lnTo>
                  <a:pt x="59" y="931"/>
                </a:lnTo>
                <a:lnTo>
                  <a:pt x="62" y="939"/>
                </a:lnTo>
                <a:lnTo>
                  <a:pt x="68" y="957"/>
                </a:lnTo>
                <a:lnTo>
                  <a:pt x="78" y="979"/>
                </a:lnTo>
                <a:lnTo>
                  <a:pt x="78" y="979"/>
                </a:lnTo>
                <a:lnTo>
                  <a:pt x="79" y="989"/>
                </a:lnTo>
                <a:lnTo>
                  <a:pt x="85" y="1013"/>
                </a:lnTo>
                <a:lnTo>
                  <a:pt x="89" y="1028"/>
                </a:lnTo>
                <a:lnTo>
                  <a:pt x="94" y="1043"/>
                </a:lnTo>
                <a:lnTo>
                  <a:pt x="100" y="1059"/>
                </a:lnTo>
                <a:lnTo>
                  <a:pt x="108" y="1074"/>
                </a:lnTo>
                <a:lnTo>
                  <a:pt x="108" y="1074"/>
                </a:lnTo>
                <a:lnTo>
                  <a:pt x="115" y="1086"/>
                </a:lnTo>
                <a:lnTo>
                  <a:pt x="121" y="1095"/>
                </a:lnTo>
                <a:lnTo>
                  <a:pt x="132" y="1107"/>
                </a:lnTo>
                <a:lnTo>
                  <a:pt x="140" y="1115"/>
                </a:lnTo>
                <a:lnTo>
                  <a:pt x="141" y="1118"/>
                </a:lnTo>
                <a:lnTo>
                  <a:pt x="142" y="1123"/>
                </a:lnTo>
                <a:lnTo>
                  <a:pt x="142" y="1123"/>
                </a:lnTo>
                <a:lnTo>
                  <a:pt x="152" y="1248"/>
                </a:lnTo>
                <a:lnTo>
                  <a:pt x="152" y="1248"/>
                </a:lnTo>
                <a:lnTo>
                  <a:pt x="151" y="1270"/>
                </a:lnTo>
                <a:lnTo>
                  <a:pt x="150" y="1322"/>
                </a:lnTo>
                <a:lnTo>
                  <a:pt x="150" y="1353"/>
                </a:lnTo>
                <a:lnTo>
                  <a:pt x="151" y="1383"/>
                </a:lnTo>
                <a:lnTo>
                  <a:pt x="154" y="1410"/>
                </a:lnTo>
                <a:lnTo>
                  <a:pt x="155" y="1421"/>
                </a:lnTo>
                <a:lnTo>
                  <a:pt x="157" y="1431"/>
                </a:lnTo>
                <a:lnTo>
                  <a:pt x="157" y="1431"/>
                </a:lnTo>
                <a:lnTo>
                  <a:pt x="170" y="1471"/>
                </a:lnTo>
                <a:lnTo>
                  <a:pt x="185" y="1513"/>
                </a:lnTo>
                <a:lnTo>
                  <a:pt x="196" y="1549"/>
                </a:lnTo>
                <a:lnTo>
                  <a:pt x="201" y="1562"/>
                </a:lnTo>
                <a:lnTo>
                  <a:pt x="202" y="1571"/>
                </a:lnTo>
                <a:lnTo>
                  <a:pt x="202" y="1571"/>
                </a:lnTo>
                <a:lnTo>
                  <a:pt x="203" y="1581"/>
                </a:lnTo>
                <a:lnTo>
                  <a:pt x="202" y="1585"/>
                </a:lnTo>
                <a:lnTo>
                  <a:pt x="202" y="1590"/>
                </a:lnTo>
                <a:lnTo>
                  <a:pt x="202" y="1590"/>
                </a:lnTo>
                <a:lnTo>
                  <a:pt x="200" y="1590"/>
                </a:lnTo>
                <a:lnTo>
                  <a:pt x="195" y="1592"/>
                </a:lnTo>
                <a:lnTo>
                  <a:pt x="192" y="1594"/>
                </a:lnTo>
                <a:lnTo>
                  <a:pt x="191" y="1597"/>
                </a:lnTo>
                <a:lnTo>
                  <a:pt x="191" y="1600"/>
                </a:lnTo>
                <a:lnTo>
                  <a:pt x="192" y="1605"/>
                </a:lnTo>
                <a:lnTo>
                  <a:pt x="192" y="1605"/>
                </a:lnTo>
                <a:lnTo>
                  <a:pt x="195" y="1609"/>
                </a:lnTo>
                <a:lnTo>
                  <a:pt x="196" y="1610"/>
                </a:lnTo>
                <a:lnTo>
                  <a:pt x="197" y="1610"/>
                </a:lnTo>
                <a:lnTo>
                  <a:pt x="197" y="1610"/>
                </a:lnTo>
                <a:lnTo>
                  <a:pt x="197" y="1614"/>
                </a:lnTo>
                <a:lnTo>
                  <a:pt x="197" y="1630"/>
                </a:lnTo>
                <a:lnTo>
                  <a:pt x="197" y="1630"/>
                </a:lnTo>
                <a:lnTo>
                  <a:pt x="196" y="1658"/>
                </a:lnTo>
                <a:lnTo>
                  <a:pt x="196" y="1684"/>
                </a:lnTo>
                <a:lnTo>
                  <a:pt x="197" y="1695"/>
                </a:lnTo>
                <a:lnTo>
                  <a:pt x="200" y="1704"/>
                </a:lnTo>
                <a:lnTo>
                  <a:pt x="202" y="1711"/>
                </a:lnTo>
                <a:lnTo>
                  <a:pt x="204" y="1713"/>
                </a:lnTo>
                <a:lnTo>
                  <a:pt x="207" y="1715"/>
                </a:lnTo>
                <a:lnTo>
                  <a:pt x="207" y="1715"/>
                </a:lnTo>
                <a:lnTo>
                  <a:pt x="213" y="1717"/>
                </a:lnTo>
                <a:lnTo>
                  <a:pt x="221" y="1718"/>
                </a:lnTo>
                <a:lnTo>
                  <a:pt x="237" y="1720"/>
                </a:lnTo>
                <a:lnTo>
                  <a:pt x="277" y="1720"/>
                </a:lnTo>
                <a:lnTo>
                  <a:pt x="277" y="1720"/>
                </a:lnTo>
                <a:lnTo>
                  <a:pt x="298" y="1718"/>
                </a:lnTo>
                <a:lnTo>
                  <a:pt x="308" y="1717"/>
                </a:lnTo>
                <a:lnTo>
                  <a:pt x="316" y="1715"/>
                </a:lnTo>
                <a:lnTo>
                  <a:pt x="324" y="1712"/>
                </a:lnTo>
                <a:lnTo>
                  <a:pt x="330" y="1708"/>
                </a:lnTo>
                <a:lnTo>
                  <a:pt x="335" y="1705"/>
                </a:lnTo>
                <a:lnTo>
                  <a:pt x="336" y="1700"/>
                </a:lnTo>
                <a:lnTo>
                  <a:pt x="336" y="1700"/>
                </a:lnTo>
                <a:lnTo>
                  <a:pt x="335" y="1694"/>
                </a:lnTo>
                <a:lnTo>
                  <a:pt x="332" y="1686"/>
                </a:lnTo>
                <a:lnTo>
                  <a:pt x="321" y="1667"/>
                </a:lnTo>
                <a:lnTo>
                  <a:pt x="311" y="1651"/>
                </a:lnTo>
                <a:lnTo>
                  <a:pt x="306" y="1645"/>
                </a:lnTo>
                <a:lnTo>
                  <a:pt x="291" y="1625"/>
                </a:lnTo>
                <a:lnTo>
                  <a:pt x="291" y="1625"/>
                </a:lnTo>
                <a:lnTo>
                  <a:pt x="286" y="1608"/>
                </a:lnTo>
                <a:lnTo>
                  <a:pt x="283" y="1597"/>
                </a:lnTo>
                <a:lnTo>
                  <a:pt x="281" y="1590"/>
                </a:lnTo>
                <a:lnTo>
                  <a:pt x="281" y="1590"/>
                </a:lnTo>
                <a:lnTo>
                  <a:pt x="281" y="1589"/>
                </a:lnTo>
                <a:lnTo>
                  <a:pt x="280" y="1587"/>
                </a:lnTo>
                <a:lnTo>
                  <a:pt x="277" y="1578"/>
                </a:lnTo>
                <a:lnTo>
                  <a:pt x="273" y="1569"/>
                </a:lnTo>
                <a:lnTo>
                  <a:pt x="272" y="1567"/>
                </a:lnTo>
                <a:lnTo>
                  <a:pt x="272" y="1566"/>
                </a:lnTo>
                <a:lnTo>
                  <a:pt x="272" y="1566"/>
                </a:lnTo>
                <a:lnTo>
                  <a:pt x="277" y="1566"/>
                </a:lnTo>
                <a:lnTo>
                  <a:pt x="285" y="1568"/>
                </a:lnTo>
                <a:lnTo>
                  <a:pt x="289" y="1568"/>
                </a:lnTo>
                <a:lnTo>
                  <a:pt x="291" y="1567"/>
                </a:lnTo>
                <a:lnTo>
                  <a:pt x="293" y="1564"/>
                </a:lnTo>
                <a:lnTo>
                  <a:pt x="291" y="1561"/>
                </a:lnTo>
                <a:lnTo>
                  <a:pt x="291" y="1561"/>
                </a:lnTo>
                <a:lnTo>
                  <a:pt x="284" y="1551"/>
                </a:lnTo>
                <a:lnTo>
                  <a:pt x="277" y="1543"/>
                </a:lnTo>
                <a:lnTo>
                  <a:pt x="267" y="1536"/>
                </a:lnTo>
                <a:lnTo>
                  <a:pt x="267" y="1536"/>
                </a:lnTo>
                <a:lnTo>
                  <a:pt x="272" y="1471"/>
                </a:lnTo>
                <a:lnTo>
                  <a:pt x="275" y="1417"/>
                </a:lnTo>
                <a:lnTo>
                  <a:pt x="277" y="1392"/>
                </a:lnTo>
                <a:lnTo>
                  <a:pt x="277" y="1372"/>
                </a:lnTo>
                <a:lnTo>
                  <a:pt x="277" y="1372"/>
                </a:lnTo>
                <a:lnTo>
                  <a:pt x="277" y="1337"/>
                </a:lnTo>
                <a:lnTo>
                  <a:pt x="279" y="1307"/>
                </a:lnTo>
                <a:lnTo>
                  <a:pt x="281" y="1277"/>
                </a:lnTo>
                <a:lnTo>
                  <a:pt x="281" y="1277"/>
                </a:lnTo>
                <a:lnTo>
                  <a:pt x="286" y="1277"/>
                </a:lnTo>
                <a:lnTo>
                  <a:pt x="291" y="1276"/>
                </a:lnTo>
                <a:lnTo>
                  <a:pt x="296" y="1272"/>
                </a:lnTo>
                <a:lnTo>
                  <a:pt x="296" y="1272"/>
                </a:lnTo>
                <a:lnTo>
                  <a:pt x="299" y="1269"/>
                </a:lnTo>
                <a:lnTo>
                  <a:pt x="301" y="1261"/>
                </a:lnTo>
                <a:lnTo>
                  <a:pt x="305" y="1244"/>
                </a:lnTo>
                <a:lnTo>
                  <a:pt x="308" y="1228"/>
                </a:lnTo>
                <a:lnTo>
                  <a:pt x="308" y="1221"/>
                </a:lnTo>
                <a:lnTo>
                  <a:pt x="306" y="1218"/>
                </a:lnTo>
                <a:lnTo>
                  <a:pt x="306" y="1218"/>
                </a:lnTo>
                <a:lnTo>
                  <a:pt x="305" y="1215"/>
                </a:lnTo>
                <a:lnTo>
                  <a:pt x="306" y="1212"/>
                </a:lnTo>
                <a:lnTo>
                  <a:pt x="309" y="1203"/>
                </a:lnTo>
                <a:lnTo>
                  <a:pt x="313" y="1194"/>
                </a:lnTo>
                <a:lnTo>
                  <a:pt x="315" y="1193"/>
                </a:lnTo>
                <a:lnTo>
                  <a:pt x="316" y="1193"/>
                </a:lnTo>
                <a:lnTo>
                  <a:pt x="316" y="1193"/>
                </a:lnTo>
                <a:lnTo>
                  <a:pt x="318" y="1198"/>
                </a:lnTo>
                <a:lnTo>
                  <a:pt x="319" y="1208"/>
                </a:lnTo>
                <a:lnTo>
                  <a:pt x="322" y="1236"/>
                </a:lnTo>
                <a:lnTo>
                  <a:pt x="326" y="1267"/>
                </a:lnTo>
                <a:lnTo>
                  <a:pt x="329" y="1279"/>
                </a:lnTo>
                <a:lnTo>
                  <a:pt x="331" y="1287"/>
                </a:lnTo>
                <a:lnTo>
                  <a:pt x="331" y="1287"/>
                </a:lnTo>
                <a:lnTo>
                  <a:pt x="335" y="1292"/>
                </a:lnTo>
                <a:lnTo>
                  <a:pt x="339" y="1297"/>
                </a:lnTo>
                <a:lnTo>
                  <a:pt x="346" y="1302"/>
                </a:lnTo>
                <a:lnTo>
                  <a:pt x="354" y="1306"/>
                </a:lnTo>
                <a:lnTo>
                  <a:pt x="356" y="1307"/>
                </a:lnTo>
                <a:lnTo>
                  <a:pt x="356" y="1307"/>
                </a:lnTo>
                <a:lnTo>
                  <a:pt x="360" y="1359"/>
                </a:lnTo>
                <a:lnTo>
                  <a:pt x="362" y="1405"/>
                </a:lnTo>
                <a:lnTo>
                  <a:pt x="366" y="1446"/>
                </a:lnTo>
                <a:lnTo>
                  <a:pt x="366" y="1446"/>
                </a:lnTo>
                <a:lnTo>
                  <a:pt x="371" y="1489"/>
                </a:lnTo>
                <a:lnTo>
                  <a:pt x="371" y="1502"/>
                </a:lnTo>
                <a:lnTo>
                  <a:pt x="371" y="1521"/>
                </a:lnTo>
                <a:lnTo>
                  <a:pt x="371" y="1521"/>
                </a:lnTo>
                <a:lnTo>
                  <a:pt x="371" y="1542"/>
                </a:lnTo>
                <a:lnTo>
                  <a:pt x="373" y="1556"/>
                </a:lnTo>
                <a:lnTo>
                  <a:pt x="375" y="1563"/>
                </a:lnTo>
                <a:lnTo>
                  <a:pt x="376" y="1566"/>
                </a:lnTo>
                <a:lnTo>
                  <a:pt x="376" y="1566"/>
                </a:lnTo>
                <a:lnTo>
                  <a:pt x="375" y="1566"/>
                </a:lnTo>
                <a:lnTo>
                  <a:pt x="371" y="1566"/>
                </a:lnTo>
                <a:lnTo>
                  <a:pt x="370" y="1567"/>
                </a:lnTo>
                <a:lnTo>
                  <a:pt x="367" y="1569"/>
                </a:lnTo>
                <a:lnTo>
                  <a:pt x="366" y="1572"/>
                </a:lnTo>
                <a:lnTo>
                  <a:pt x="366" y="1576"/>
                </a:lnTo>
                <a:lnTo>
                  <a:pt x="366" y="1576"/>
                </a:lnTo>
                <a:lnTo>
                  <a:pt x="366" y="1584"/>
                </a:lnTo>
                <a:lnTo>
                  <a:pt x="367" y="1590"/>
                </a:lnTo>
                <a:lnTo>
                  <a:pt x="367" y="1595"/>
                </a:lnTo>
                <a:lnTo>
                  <a:pt x="366" y="1600"/>
                </a:lnTo>
                <a:lnTo>
                  <a:pt x="366" y="1600"/>
                </a:lnTo>
                <a:lnTo>
                  <a:pt x="360" y="1612"/>
                </a:lnTo>
                <a:lnTo>
                  <a:pt x="357" y="1619"/>
                </a:lnTo>
                <a:lnTo>
                  <a:pt x="356" y="1625"/>
                </a:lnTo>
                <a:lnTo>
                  <a:pt x="356" y="1625"/>
                </a:lnTo>
                <a:lnTo>
                  <a:pt x="355" y="1641"/>
                </a:lnTo>
                <a:lnTo>
                  <a:pt x="354" y="1667"/>
                </a:lnTo>
                <a:lnTo>
                  <a:pt x="355" y="1681"/>
                </a:lnTo>
                <a:lnTo>
                  <a:pt x="356" y="1694"/>
                </a:lnTo>
                <a:lnTo>
                  <a:pt x="357" y="1704"/>
                </a:lnTo>
                <a:lnTo>
                  <a:pt x="360" y="1707"/>
                </a:lnTo>
                <a:lnTo>
                  <a:pt x="361" y="1710"/>
                </a:lnTo>
                <a:lnTo>
                  <a:pt x="361" y="1710"/>
                </a:lnTo>
                <a:lnTo>
                  <a:pt x="367" y="1713"/>
                </a:lnTo>
                <a:lnTo>
                  <a:pt x="378" y="1716"/>
                </a:lnTo>
                <a:lnTo>
                  <a:pt x="391" y="1717"/>
                </a:lnTo>
                <a:lnTo>
                  <a:pt x="406" y="1718"/>
                </a:lnTo>
                <a:lnTo>
                  <a:pt x="433" y="1717"/>
                </a:lnTo>
                <a:lnTo>
                  <a:pt x="443" y="1716"/>
                </a:lnTo>
                <a:lnTo>
                  <a:pt x="450" y="1715"/>
                </a:lnTo>
                <a:lnTo>
                  <a:pt x="450" y="1715"/>
                </a:lnTo>
                <a:lnTo>
                  <a:pt x="455" y="1711"/>
                </a:lnTo>
                <a:lnTo>
                  <a:pt x="459" y="1706"/>
                </a:lnTo>
                <a:lnTo>
                  <a:pt x="463" y="1699"/>
                </a:lnTo>
                <a:lnTo>
                  <a:pt x="465" y="1690"/>
                </a:lnTo>
                <a:lnTo>
                  <a:pt x="469" y="1671"/>
                </a:lnTo>
                <a:lnTo>
                  <a:pt x="470" y="1663"/>
                </a:lnTo>
                <a:lnTo>
                  <a:pt x="470" y="1655"/>
                </a:lnTo>
                <a:lnTo>
                  <a:pt x="470" y="1655"/>
                </a:lnTo>
                <a:lnTo>
                  <a:pt x="469" y="1641"/>
                </a:lnTo>
                <a:lnTo>
                  <a:pt x="467" y="1629"/>
                </a:lnTo>
                <a:lnTo>
                  <a:pt x="464" y="1618"/>
                </a:lnTo>
                <a:lnTo>
                  <a:pt x="460" y="1610"/>
                </a:lnTo>
                <a:lnTo>
                  <a:pt x="460" y="1610"/>
                </a:lnTo>
                <a:lnTo>
                  <a:pt x="454" y="1598"/>
                </a:lnTo>
                <a:lnTo>
                  <a:pt x="450" y="1592"/>
                </a:lnTo>
                <a:lnTo>
                  <a:pt x="450" y="1585"/>
                </a:lnTo>
                <a:lnTo>
                  <a:pt x="450" y="1585"/>
                </a:lnTo>
                <a:lnTo>
                  <a:pt x="450" y="1579"/>
                </a:lnTo>
                <a:lnTo>
                  <a:pt x="448" y="1572"/>
                </a:lnTo>
                <a:lnTo>
                  <a:pt x="445" y="1566"/>
                </a:lnTo>
                <a:lnTo>
                  <a:pt x="445" y="1566"/>
                </a:lnTo>
                <a:lnTo>
                  <a:pt x="452" y="1551"/>
                </a:lnTo>
                <a:lnTo>
                  <a:pt x="464" y="1513"/>
                </a:lnTo>
                <a:lnTo>
                  <a:pt x="478" y="1469"/>
                </a:lnTo>
                <a:lnTo>
                  <a:pt x="483" y="1449"/>
                </a:lnTo>
                <a:lnTo>
                  <a:pt x="485" y="1431"/>
                </a:lnTo>
                <a:lnTo>
                  <a:pt x="485" y="1431"/>
                </a:lnTo>
                <a:lnTo>
                  <a:pt x="488" y="1398"/>
                </a:lnTo>
                <a:lnTo>
                  <a:pt x="489" y="1362"/>
                </a:lnTo>
                <a:lnTo>
                  <a:pt x="490" y="1322"/>
                </a:lnTo>
                <a:lnTo>
                  <a:pt x="490" y="1322"/>
                </a:lnTo>
                <a:lnTo>
                  <a:pt x="490" y="1323"/>
                </a:lnTo>
                <a:lnTo>
                  <a:pt x="491" y="1323"/>
                </a:lnTo>
                <a:lnTo>
                  <a:pt x="496" y="1325"/>
                </a:lnTo>
                <a:lnTo>
                  <a:pt x="510" y="1322"/>
                </a:lnTo>
                <a:lnTo>
                  <a:pt x="510" y="1322"/>
                </a:lnTo>
                <a:lnTo>
                  <a:pt x="519" y="1320"/>
                </a:lnTo>
                <a:lnTo>
                  <a:pt x="529" y="1316"/>
                </a:lnTo>
                <a:lnTo>
                  <a:pt x="546" y="1308"/>
                </a:lnTo>
                <a:lnTo>
                  <a:pt x="561" y="1301"/>
                </a:lnTo>
                <a:lnTo>
                  <a:pt x="570" y="1297"/>
                </a:lnTo>
                <a:lnTo>
                  <a:pt x="570" y="1297"/>
                </a:lnTo>
                <a:lnTo>
                  <a:pt x="580" y="1297"/>
                </a:lnTo>
                <a:lnTo>
                  <a:pt x="587" y="1297"/>
                </a:lnTo>
                <a:lnTo>
                  <a:pt x="596" y="1296"/>
                </a:lnTo>
                <a:lnTo>
                  <a:pt x="604" y="1294"/>
                </a:lnTo>
                <a:lnTo>
                  <a:pt x="611" y="1290"/>
                </a:lnTo>
                <a:lnTo>
                  <a:pt x="614" y="1286"/>
                </a:lnTo>
                <a:lnTo>
                  <a:pt x="617" y="1282"/>
                </a:lnTo>
                <a:lnTo>
                  <a:pt x="618" y="1277"/>
                </a:lnTo>
                <a:lnTo>
                  <a:pt x="619" y="1272"/>
                </a:lnTo>
                <a:lnTo>
                  <a:pt x="619" y="1272"/>
                </a:lnTo>
                <a:lnTo>
                  <a:pt x="619" y="1265"/>
                </a:lnTo>
                <a:lnTo>
                  <a:pt x="618" y="1255"/>
                </a:lnTo>
                <a:lnTo>
                  <a:pt x="614" y="1229"/>
                </a:lnTo>
                <a:lnTo>
                  <a:pt x="608" y="1198"/>
                </a:lnTo>
                <a:lnTo>
                  <a:pt x="601" y="1166"/>
                </a:lnTo>
                <a:lnTo>
                  <a:pt x="586" y="1108"/>
                </a:lnTo>
                <a:lnTo>
                  <a:pt x="580" y="1084"/>
                </a:lnTo>
                <a:lnTo>
                  <a:pt x="560" y="984"/>
                </a:lnTo>
                <a:lnTo>
                  <a:pt x="560" y="984"/>
                </a:lnTo>
                <a:lnTo>
                  <a:pt x="561" y="982"/>
                </a:lnTo>
                <a:lnTo>
                  <a:pt x="565" y="977"/>
                </a:lnTo>
                <a:lnTo>
                  <a:pt x="568" y="969"/>
                </a:lnTo>
                <a:lnTo>
                  <a:pt x="570" y="964"/>
                </a:lnTo>
                <a:lnTo>
                  <a:pt x="570" y="959"/>
                </a:lnTo>
                <a:lnTo>
                  <a:pt x="570" y="959"/>
                </a:lnTo>
                <a:lnTo>
                  <a:pt x="567" y="948"/>
                </a:lnTo>
                <a:lnTo>
                  <a:pt x="562" y="927"/>
                </a:lnTo>
                <a:lnTo>
                  <a:pt x="547" y="870"/>
                </a:lnTo>
                <a:lnTo>
                  <a:pt x="525" y="790"/>
                </a:lnTo>
                <a:lnTo>
                  <a:pt x="525" y="790"/>
                </a:lnTo>
                <a:lnTo>
                  <a:pt x="530" y="789"/>
                </a:lnTo>
                <a:lnTo>
                  <a:pt x="534" y="785"/>
                </a:lnTo>
                <a:lnTo>
                  <a:pt x="535" y="783"/>
                </a:lnTo>
                <a:lnTo>
                  <a:pt x="535" y="780"/>
                </a:lnTo>
                <a:lnTo>
                  <a:pt x="535" y="780"/>
                </a:lnTo>
                <a:lnTo>
                  <a:pt x="534" y="775"/>
                </a:lnTo>
                <a:lnTo>
                  <a:pt x="531" y="767"/>
                </a:lnTo>
                <a:lnTo>
                  <a:pt x="524" y="743"/>
                </a:lnTo>
                <a:lnTo>
                  <a:pt x="514" y="722"/>
                </a:lnTo>
                <a:lnTo>
                  <a:pt x="509" y="715"/>
                </a:lnTo>
                <a:lnTo>
                  <a:pt x="505" y="711"/>
                </a:lnTo>
                <a:lnTo>
                  <a:pt x="505" y="711"/>
                </a:lnTo>
                <a:lnTo>
                  <a:pt x="491" y="707"/>
                </a:lnTo>
                <a:lnTo>
                  <a:pt x="488" y="705"/>
                </a:lnTo>
                <a:lnTo>
                  <a:pt x="485" y="703"/>
                </a:lnTo>
                <a:lnTo>
                  <a:pt x="485" y="701"/>
                </a:lnTo>
                <a:lnTo>
                  <a:pt x="485" y="651"/>
                </a:lnTo>
                <a:lnTo>
                  <a:pt x="485" y="616"/>
                </a:lnTo>
                <a:lnTo>
                  <a:pt x="485" y="616"/>
                </a:lnTo>
                <a:lnTo>
                  <a:pt x="493" y="621"/>
                </a:lnTo>
                <a:lnTo>
                  <a:pt x="511" y="630"/>
                </a:lnTo>
                <a:lnTo>
                  <a:pt x="522" y="635"/>
                </a:lnTo>
                <a:lnTo>
                  <a:pt x="534" y="639"/>
                </a:lnTo>
                <a:lnTo>
                  <a:pt x="542" y="641"/>
                </a:lnTo>
                <a:lnTo>
                  <a:pt x="550" y="641"/>
                </a:lnTo>
                <a:lnTo>
                  <a:pt x="550" y="641"/>
                </a:lnTo>
                <a:lnTo>
                  <a:pt x="563" y="636"/>
                </a:lnTo>
                <a:lnTo>
                  <a:pt x="577" y="629"/>
                </a:lnTo>
                <a:lnTo>
                  <a:pt x="583" y="625"/>
                </a:lnTo>
                <a:lnTo>
                  <a:pt x="590" y="620"/>
                </a:lnTo>
                <a:lnTo>
                  <a:pt x="593" y="616"/>
                </a:lnTo>
                <a:lnTo>
                  <a:pt x="595" y="611"/>
                </a:lnTo>
                <a:lnTo>
                  <a:pt x="595" y="611"/>
                </a:lnTo>
                <a:lnTo>
                  <a:pt x="595" y="601"/>
                </a:lnTo>
                <a:lnTo>
                  <a:pt x="592" y="580"/>
                </a:lnTo>
                <a:lnTo>
                  <a:pt x="583" y="524"/>
                </a:lnTo>
                <a:lnTo>
                  <a:pt x="575" y="469"/>
                </a:lnTo>
                <a:lnTo>
                  <a:pt x="570" y="442"/>
                </a:lnTo>
                <a:lnTo>
                  <a:pt x="570" y="442"/>
                </a:lnTo>
                <a:lnTo>
                  <a:pt x="546" y="396"/>
                </a:lnTo>
                <a:lnTo>
                  <a:pt x="531" y="364"/>
                </a:lnTo>
                <a:lnTo>
                  <a:pt x="526" y="353"/>
                </a:lnTo>
                <a:lnTo>
                  <a:pt x="525" y="348"/>
                </a:lnTo>
                <a:lnTo>
                  <a:pt x="525" y="348"/>
                </a:lnTo>
                <a:lnTo>
                  <a:pt x="524" y="344"/>
                </a:lnTo>
                <a:lnTo>
                  <a:pt x="519" y="337"/>
                </a:lnTo>
                <a:lnTo>
                  <a:pt x="506" y="318"/>
                </a:lnTo>
                <a:lnTo>
                  <a:pt x="485" y="288"/>
                </a:lnTo>
                <a:lnTo>
                  <a:pt x="485" y="288"/>
                </a:lnTo>
                <a:lnTo>
                  <a:pt x="483" y="277"/>
                </a:lnTo>
                <a:lnTo>
                  <a:pt x="478" y="256"/>
                </a:lnTo>
                <a:lnTo>
                  <a:pt x="474" y="245"/>
                </a:lnTo>
                <a:lnTo>
                  <a:pt x="470" y="235"/>
                </a:lnTo>
                <a:lnTo>
                  <a:pt x="465" y="227"/>
                </a:lnTo>
                <a:lnTo>
                  <a:pt x="463" y="225"/>
                </a:lnTo>
                <a:lnTo>
                  <a:pt x="460" y="224"/>
                </a:lnTo>
                <a:lnTo>
                  <a:pt x="460" y="224"/>
                </a:lnTo>
                <a:lnTo>
                  <a:pt x="452" y="223"/>
                </a:lnTo>
                <a:lnTo>
                  <a:pt x="440" y="223"/>
                </a:lnTo>
                <a:lnTo>
                  <a:pt x="412" y="223"/>
                </a:lnTo>
                <a:lnTo>
                  <a:pt x="376" y="224"/>
                </a:lnTo>
                <a:lnTo>
                  <a:pt x="366" y="214"/>
                </a:lnTo>
                <a:lnTo>
                  <a:pt x="376" y="189"/>
                </a:lnTo>
                <a:lnTo>
                  <a:pt x="376" y="189"/>
                </a:lnTo>
                <a:lnTo>
                  <a:pt x="382" y="184"/>
                </a:lnTo>
                <a:lnTo>
                  <a:pt x="387" y="179"/>
                </a:lnTo>
                <a:lnTo>
                  <a:pt x="391" y="174"/>
                </a:lnTo>
                <a:lnTo>
                  <a:pt x="391" y="174"/>
                </a:lnTo>
                <a:lnTo>
                  <a:pt x="392" y="172"/>
                </a:lnTo>
                <a:lnTo>
                  <a:pt x="392" y="168"/>
                </a:lnTo>
                <a:lnTo>
                  <a:pt x="391" y="159"/>
                </a:lnTo>
                <a:lnTo>
                  <a:pt x="390" y="153"/>
                </a:lnTo>
                <a:lnTo>
                  <a:pt x="390" y="150"/>
                </a:lnTo>
                <a:lnTo>
                  <a:pt x="391" y="149"/>
                </a:lnTo>
                <a:lnTo>
                  <a:pt x="391" y="149"/>
                </a:lnTo>
                <a:lnTo>
                  <a:pt x="395" y="147"/>
                </a:lnTo>
                <a:lnTo>
                  <a:pt x="397" y="144"/>
                </a:lnTo>
                <a:lnTo>
                  <a:pt x="400" y="141"/>
                </a:lnTo>
                <a:lnTo>
                  <a:pt x="402" y="136"/>
                </a:lnTo>
                <a:lnTo>
                  <a:pt x="403" y="129"/>
                </a:lnTo>
                <a:lnTo>
                  <a:pt x="404" y="121"/>
                </a:lnTo>
                <a:lnTo>
                  <a:pt x="406" y="109"/>
                </a:lnTo>
                <a:lnTo>
                  <a:pt x="406" y="109"/>
                </a:lnTo>
                <a:lnTo>
                  <a:pt x="406" y="88"/>
                </a:lnTo>
                <a:lnTo>
                  <a:pt x="404" y="72"/>
                </a:lnTo>
                <a:lnTo>
                  <a:pt x="403" y="61"/>
                </a:lnTo>
                <a:lnTo>
                  <a:pt x="401" y="55"/>
                </a:lnTo>
                <a:lnTo>
                  <a:pt x="401" y="55"/>
                </a:lnTo>
                <a:lnTo>
                  <a:pt x="395" y="47"/>
                </a:lnTo>
                <a:lnTo>
                  <a:pt x="382" y="36"/>
                </a:lnTo>
                <a:lnTo>
                  <a:pt x="368" y="24"/>
                </a:lnTo>
                <a:lnTo>
                  <a:pt x="356" y="15"/>
                </a:lnTo>
                <a:lnTo>
                  <a:pt x="356" y="15"/>
                </a:lnTo>
                <a:lnTo>
                  <a:pt x="346" y="9"/>
                </a:lnTo>
                <a:lnTo>
                  <a:pt x="341" y="6"/>
                </a:lnTo>
                <a:lnTo>
                  <a:pt x="335" y="4"/>
                </a:lnTo>
                <a:lnTo>
                  <a:pt x="326" y="1"/>
                </a:lnTo>
                <a:lnTo>
                  <a:pt x="316" y="0"/>
                </a:lnTo>
                <a:lnTo>
                  <a:pt x="303" y="0"/>
                </a:lnTo>
                <a:lnTo>
                  <a:pt x="286" y="0"/>
                </a:lnTo>
                <a:lnTo>
                  <a:pt x="286" y="0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4729200" y="4736588"/>
            <a:ext cx="484246" cy="1616475"/>
          </a:xfrm>
          <a:custGeom>
            <a:avLst/>
            <a:gdLst>
              <a:gd name="T0" fmla="*/ 143 w 836"/>
              <a:gd name="T1" fmla="*/ 103 h 2784"/>
              <a:gd name="T2" fmla="*/ 118 w 836"/>
              <a:gd name="T3" fmla="*/ 241 h 2784"/>
              <a:gd name="T4" fmla="*/ 156 w 836"/>
              <a:gd name="T5" fmla="*/ 382 h 2784"/>
              <a:gd name="T6" fmla="*/ 159 w 836"/>
              <a:gd name="T7" fmla="*/ 427 h 2784"/>
              <a:gd name="T8" fmla="*/ 141 w 836"/>
              <a:gd name="T9" fmla="*/ 479 h 2784"/>
              <a:gd name="T10" fmla="*/ 70 w 836"/>
              <a:gd name="T11" fmla="*/ 538 h 2784"/>
              <a:gd name="T12" fmla="*/ 25 w 836"/>
              <a:gd name="T13" fmla="*/ 560 h 2784"/>
              <a:gd name="T14" fmla="*/ 8 w 836"/>
              <a:gd name="T15" fmla="*/ 666 h 2784"/>
              <a:gd name="T16" fmla="*/ 30 w 836"/>
              <a:gd name="T17" fmla="*/ 794 h 2784"/>
              <a:gd name="T18" fmla="*/ 78 w 836"/>
              <a:gd name="T19" fmla="*/ 980 h 2784"/>
              <a:gd name="T20" fmla="*/ 126 w 836"/>
              <a:gd name="T21" fmla="*/ 1085 h 2784"/>
              <a:gd name="T22" fmla="*/ 126 w 836"/>
              <a:gd name="T23" fmla="*/ 1528 h 2784"/>
              <a:gd name="T24" fmla="*/ 164 w 836"/>
              <a:gd name="T25" fmla="*/ 1812 h 2784"/>
              <a:gd name="T26" fmla="*/ 209 w 836"/>
              <a:gd name="T27" fmla="*/ 1862 h 2784"/>
              <a:gd name="T28" fmla="*/ 234 w 836"/>
              <a:gd name="T29" fmla="*/ 2136 h 2784"/>
              <a:gd name="T30" fmla="*/ 260 w 836"/>
              <a:gd name="T31" fmla="*/ 2317 h 2784"/>
              <a:gd name="T32" fmla="*/ 332 w 836"/>
              <a:gd name="T33" fmla="*/ 2505 h 2784"/>
              <a:gd name="T34" fmla="*/ 327 w 836"/>
              <a:gd name="T35" fmla="*/ 2638 h 2784"/>
              <a:gd name="T36" fmla="*/ 297 w 836"/>
              <a:gd name="T37" fmla="*/ 2697 h 2784"/>
              <a:gd name="T38" fmla="*/ 317 w 836"/>
              <a:gd name="T39" fmla="*/ 2751 h 2784"/>
              <a:gd name="T40" fmla="*/ 348 w 836"/>
              <a:gd name="T41" fmla="*/ 2777 h 2784"/>
              <a:gd name="T42" fmla="*/ 411 w 836"/>
              <a:gd name="T43" fmla="*/ 2772 h 2784"/>
              <a:gd name="T44" fmla="*/ 441 w 836"/>
              <a:gd name="T45" fmla="*/ 2702 h 2784"/>
              <a:gd name="T46" fmla="*/ 430 w 836"/>
              <a:gd name="T47" fmla="*/ 2460 h 2784"/>
              <a:gd name="T48" fmla="*/ 418 w 836"/>
              <a:gd name="T49" fmla="*/ 2206 h 2784"/>
              <a:gd name="T50" fmla="*/ 401 w 836"/>
              <a:gd name="T51" fmla="*/ 2086 h 2784"/>
              <a:gd name="T52" fmla="*/ 428 w 836"/>
              <a:gd name="T53" fmla="*/ 1875 h 2784"/>
              <a:gd name="T54" fmla="*/ 453 w 836"/>
              <a:gd name="T55" fmla="*/ 1859 h 2784"/>
              <a:gd name="T56" fmla="*/ 473 w 836"/>
              <a:gd name="T57" fmla="*/ 2058 h 2784"/>
              <a:gd name="T58" fmla="*/ 489 w 836"/>
              <a:gd name="T59" fmla="*/ 2272 h 2784"/>
              <a:gd name="T60" fmla="*/ 488 w 836"/>
              <a:gd name="T61" fmla="*/ 2472 h 2784"/>
              <a:gd name="T62" fmla="*/ 484 w 836"/>
              <a:gd name="T63" fmla="*/ 2578 h 2784"/>
              <a:gd name="T64" fmla="*/ 508 w 836"/>
              <a:gd name="T65" fmla="*/ 2706 h 2784"/>
              <a:gd name="T66" fmla="*/ 551 w 836"/>
              <a:gd name="T67" fmla="*/ 2701 h 2784"/>
              <a:gd name="T68" fmla="*/ 640 w 836"/>
              <a:gd name="T69" fmla="*/ 2664 h 2784"/>
              <a:gd name="T70" fmla="*/ 663 w 836"/>
              <a:gd name="T71" fmla="*/ 2616 h 2784"/>
              <a:gd name="T72" fmla="*/ 600 w 836"/>
              <a:gd name="T73" fmla="*/ 2560 h 2784"/>
              <a:gd name="T74" fmla="*/ 586 w 836"/>
              <a:gd name="T75" fmla="*/ 2483 h 2784"/>
              <a:gd name="T76" fmla="*/ 591 w 836"/>
              <a:gd name="T77" fmla="*/ 2379 h 2784"/>
              <a:gd name="T78" fmla="*/ 642 w 836"/>
              <a:gd name="T79" fmla="*/ 2138 h 2784"/>
              <a:gd name="T80" fmla="*/ 635 w 836"/>
              <a:gd name="T81" fmla="*/ 1910 h 2784"/>
              <a:gd name="T82" fmla="*/ 740 w 836"/>
              <a:gd name="T83" fmla="*/ 1814 h 2784"/>
              <a:gd name="T84" fmla="*/ 786 w 836"/>
              <a:gd name="T85" fmla="*/ 1799 h 2784"/>
              <a:gd name="T86" fmla="*/ 720 w 836"/>
              <a:gd name="T87" fmla="*/ 1361 h 2784"/>
              <a:gd name="T88" fmla="*/ 824 w 836"/>
              <a:gd name="T89" fmla="*/ 1349 h 2784"/>
              <a:gd name="T90" fmla="*/ 836 w 836"/>
              <a:gd name="T91" fmla="*/ 1291 h 2784"/>
              <a:gd name="T92" fmla="*/ 828 w 836"/>
              <a:gd name="T93" fmla="*/ 1148 h 2784"/>
              <a:gd name="T94" fmla="*/ 829 w 836"/>
              <a:gd name="T95" fmla="*/ 1080 h 2784"/>
              <a:gd name="T96" fmla="*/ 778 w 836"/>
              <a:gd name="T97" fmla="*/ 1037 h 2784"/>
              <a:gd name="T98" fmla="*/ 741 w 836"/>
              <a:gd name="T99" fmla="*/ 990 h 2784"/>
              <a:gd name="T100" fmla="*/ 773 w 836"/>
              <a:gd name="T101" fmla="*/ 937 h 2784"/>
              <a:gd name="T102" fmla="*/ 725 w 836"/>
              <a:gd name="T103" fmla="*/ 804 h 2784"/>
              <a:gd name="T104" fmla="*/ 712 w 836"/>
              <a:gd name="T105" fmla="*/ 703 h 2784"/>
              <a:gd name="T106" fmla="*/ 735 w 836"/>
              <a:gd name="T107" fmla="*/ 683 h 2784"/>
              <a:gd name="T108" fmla="*/ 675 w 836"/>
              <a:gd name="T109" fmla="*/ 494 h 2784"/>
              <a:gd name="T110" fmla="*/ 642 w 836"/>
              <a:gd name="T111" fmla="*/ 480 h 2784"/>
              <a:gd name="T112" fmla="*/ 532 w 836"/>
              <a:gd name="T113" fmla="*/ 484 h 2784"/>
              <a:gd name="T114" fmla="*/ 474 w 836"/>
              <a:gd name="T115" fmla="*/ 201 h 2784"/>
              <a:gd name="T116" fmla="*/ 443 w 836"/>
              <a:gd name="T117" fmla="*/ 83 h 2784"/>
              <a:gd name="T118" fmla="*/ 370 w 836"/>
              <a:gd name="T119" fmla="*/ 10 h 2784"/>
              <a:gd name="T120" fmla="*/ 260 w 836"/>
              <a:gd name="T121" fmla="*/ 2 h 2784"/>
              <a:gd name="T122" fmla="*/ 209 w 836"/>
              <a:gd name="T123" fmla="*/ 14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6" h="2784">
                <a:moveTo>
                  <a:pt x="189" y="27"/>
                </a:moveTo>
                <a:lnTo>
                  <a:pt x="189" y="27"/>
                </a:lnTo>
                <a:lnTo>
                  <a:pt x="179" y="39"/>
                </a:lnTo>
                <a:lnTo>
                  <a:pt x="168" y="57"/>
                </a:lnTo>
                <a:lnTo>
                  <a:pt x="154" y="78"/>
                </a:lnTo>
                <a:lnTo>
                  <a:pt x="143" y="103"/>
                </a:lnTo>
                <a:lnTo>
                  <a:pt x="133" y="128"/>
                </a:lnTo>
                <a:lnTo>
                  <a:pt x="124" y="152"/>
                </a:lnTo>
                <a:lnTo>
                  <a:pt x="118" y="175"/>
                </a:lnTo>
                <a:lnTo>
                  <a:pt x="116" y="193"/>
                </a:lnTo>
                <a:lnTo>
                  <a:pt x="116" y="193"/>
                </a:lnTo>
                <a:lnTo>
                  <a:pt x="118" y="241"/>
                </a:lnTo>
                <a:lnTo>
                  <a:pt x="121" y="289"/>
                </a:lnTo>
                <a:lnTo>
                  <a:pt x="121" y="289"/>
                </a:lnTo>
                <a:lnTo>
                  <a:pt x="124" y="306"/>
                </a:lnTo>
                <a:lnTo>
                  <a:pt x="131" y="324"/>
                </a:lnTo>
                <a:lnTo>
                  <a:pt x="148" y="364"/>
                </a:lnTo>
                <a:lnTo>
                  <a:pt x="156" y="382"/>
                </a:lnTo>
                <a:lnTo>
                  <a:pt x="163" y="401"/>
                </a:lnTo>
                <a:lnTo>
                  <a:pt x="164" y="409"/>
                </a:lnTo>
                <a:lnTo>
                  <a:pt x="164" y="416"/>
                </a:lnTo>
                <a:lnTo>
                  <a:pt x="163" y="422"/>
                </a:lnTo>
                <a:lnTo>
                  <a:pt x="159" y="427"/>
                </a:lnTo>
                <a:lnTo>
                  <a:pt x="159" y="427"/>
                </a:lnTo>
                <a:lnTo>
                  <a:pt x="156" y="437"/>
                </a:lnTo>
                <a:lnTo>
                  <a:pt x="153" y="444"/>
                </a:lnTo>
                <a:lnTo>
                  <a:pt x="153" y="455"/>
                </a:lnTo>
                <a:lnTo>
                  <a:pt x="153" y="462"/>
                </a:lnTo>
                <a:lnTo>
                  <a:pt x="149" y="470"/>
                </a:lnTo>
                <a:lnTo>
                  <a:pt x="141" y="479"/>
                </a:lnTo>
                <a:lnTo>
                  <a:pt x="129" y="492"/>
                </a:lnTo>
                <a:lnTo>
                  <a:pt x="129" y="492"/>
                </a:lnTo>
                <a:lnTo>
                  <a:pt x="93" y="524"/>
                </a:lnTo>
                <a:lnTo>
                  <a:pt x="76" y="537"/>
                </a:lnTo>
                <a:lnTo>
                  <a:pt x="76" y="537"/>
                </a:lnTo>
                <a:lnTo>
                  <a:pt x="70" y="538"/>
                </a:lnTo>
                <a:lnTo>
                  <a:pt x="63" y="540"/>
                </a:lnTo>
                <a:lnTo>
                  <a:pt x="56" y="540"/>
                </a:lnTo>
                <a:lnTo>
                  <a:pt x="48" y="540"/>
                </a:lnTo>
                <a:lnTo>
                  <a:pt x="40" y="543"/>
                </a:lnTo>
                <a:lnTo>
                  <a:pt x="32" y="550"/>
                </a:lnTo>
                <a:lnTo>
                  <a:pt x="25" y="560"/>
                </a:lnTo>
                <a:lnTo>
                  <a:pt x="18" y="577"/>
                </a:lnTo>
                <a:lnTo>
                  <a:pt x="18" y="577"/>
                </a:lnTo>
                <a:lnTo>
                  <a:pt x="10" y="608"/>
                </a:lnTo>
                <a:lnTo>
                  <a:pt x="8" y="630"/>
                </a:lnTo>
                <a:lnTo>
                  <a:pt x="8" y="648"/>
                </a:lnTo>
                <a:lnTo>
                  <a:pt x="8" y="666"/>
                </a:lnTo>
                <a:lnTo>
                  <a:pt x="8" y="666"/>
                </a:lnTo>
                <a:lnTo>
                  <a:pt x="8" y="688"/>
                </a:lnTo>
                <a:lnTo>
                  <a:pt x="5" y="706"/>
                </a:lnTo>
                <a:lnTo>
                  <a:pt x="0" y="729"/>
                </a:lnTo>
                <a:lnTo>
                  <a:pt x="0" y="754"/>
                </a:lnTo>
                <a:lnTo>
                  <a:pt x="30" y="794"/>
                </a:lnTo>
                <a:lnTo>
                  <a:pt x="30" y="794"/>
                </a:lnTo>
                <a:lnTo>
                  <a:pt x="35" y="817"/>
                </a:lnTo>
                <a:lnTo>
                  <a:pt x="46" y="876"/>
                </a:lnTo>
                <a:lnTo>
                  <a:pt x="55" y="912"/>
                </a:lnTo>
                <a:lnTo>
                  <a:pt x="66" y="947"/>
                </a:lnTo>
                <a:lnTo>
                  <a:pt x="78" y="980"/>
                </a:lnTo>
                <a:lnTo>
                  <a:pt x="91" y="1008"/>
                </a:lnTo>
                <a:lnTo>
                  <a:pt x="91" y="1008"/>
                </a:lnTo>
                <a:lnTo>
                  <a:pt x="111" y="1048"/>
                </a:lnTo>
                <a:lnTo>
                  <a:pt x="123" y="1072"/>
                </a:lnTo>
                <a:lnTo>
                  <a:pt x="126" y="1082"/>
                </a:lnTo>
                <a:lnTo>
                  <a:pt x="126" y="1085"/>
                </a:lnTo>
                <a:lnTo>
                  <a:pt x="126" y="1085"/>
                </a:lnTo>
                <a:lnTo>
                  <a:pt x="129" y="1279"/>
                </a:lnTo>
                <a:lnTo>
                  <a:pt x="129" y="1429"/>
                </a:lnTo>
                <a:lnTo>
                  <a:pt x="128" y="1488"/>
                </a:lnTo>
                <a:lnTo>
                  <a:pt x="126" y="1528"/>
                </a:lnTo>
                <a:lnTo>
                  <a:pt x="126" y="1528"/>
                </a:lnTo>
                <a:lnTo>
                  <a:pt x="126" y="1545"/>
                </a:lnTo>
                <a:lnTo>
                  <a:pt x="126" y="1563"/>
                </a:lnTo>
                <a:lnTo>
                  <a:pt x="131" y="1610"/>
                </a:lnTo>
                <a:lnTo>
                  <a:pt x="138" y="1663"/>
                </a:lnTo>
                <a:lnTo>
                  <a:pt x="146" y="1718"/>
                </a:lnTo>
                <a:lnTo>
                  <a:pt x="164" y="1812"/>
                </a:lnTo>
                <a:lnTo>
                  <a:pt x="171" y="1842"/>
                </a:lnTo>
                <a:lnTo>
                  <a:pt x="176" y="1855"/>
                </a:lnTo>
                <a:lnTo>
                  <a:pt x="176" y="1855"/>
                </a:lnTo>
                <a:lnTo>
                  <a:pt x="179" y="1857"/>
                </a:lnTo>
                <a:lnTo>
                  <a:pt x="187" y="1860"/>
                </a:lnTo>
                <a:lnTo>
                  <a:pt x="209" y="1862"/>
                </a:lnTo>
                <a:lnTo>
                  <a:pt x="239" y="1865"/>
                </a:lnTo>
                <a:lnTo>
                  <a:pt x="229" y="2031"/>
                </a:lnTo>
                <a:lnTo>
                  <a:pt x="229" y="2031"/>
                </a:lnTo>
                <a:lnTo>
                  <a:pt x="229" y="2050"/>
                </a:lnTo>
                <a:lnTo>
                  <a:pt x="231" y="2101"/>
                </a:lnTo>
                <a:lnTo>
                  <a:pt x="234" y="2136"/>
                </a:lnTo>
                <a:lnTo>
                  <a:pt x="237" y="2176"/>
                </a:lnTo>
                <a:lnTo>
                  <a:pt x="242" y="2221"/>
                </a:lnTo>
                <a:lnTo>
                  <a:pt x="250" y="2271"/>
                </a:lnTo>
                <a:lnTo>
                  <a:pt x="250" y="2271"/>
                </a:lnTo>
                <a:lnTo>
                  <a:pt x="255" y="2294"/>
                </a:lnTo>
                <a:lnTo>
                  <a:pt x="260" y="2317"/>
                </a:lnTo>
                <a:lnTo>
                  <a:pt x="274" y="2359"/>
                </a:lnTo>
                <a:lnTo>
                  <a:pt x="289" y="2397"/>
                </a:lnTo>
                <a:lnTo>
                  <a:pt x="302" y="2428"/>
                </a:lnTo>
                <a:lnTo>
                  <a:pt x="315" y="2458"/>
                </a:lnTo>
                <a:lnTo>
                  <a:pt x="325" y="2483"/>
                </a:lnTo>
                <a:lnTo>
                  <a:pt x="332" y="2505"/>
                </a:lnTo>
                <a:lnTo>
                  <a:pt x="335" y="2515"/>
                </a:lnTo>
                <a:lnTo>
                  <a:pt x="335" y="2525"/>
                </a:lnTo>
                <a:lnTo>
                  <a:pt x="335" y="2525"/>
                </a:lnTo>
                <a:lnTo>
                  <a:pt x="333" y="2563"/>
                </a:lnTo>
                <a:lnTo>
                  <a:pt x="330" y="2599"/>
                </a:lnTo>
                <a:lnTo>
                  <a:pt x="327" y="2638"/>
                </a:lnTo>
                <a:lnTo>
                  <a:pt x="327" y="2638"/>
                </a:lnTo>
                <a:lnTo>
                  <a:pt x="302" y="2659"/>
                </a:lnTo>
                <a:lnTo>
                  <a:pt x="302" y="2659"/>
                </a:lnTo>
                <a:lnTo>
                  <a:pt x="300" y="2662"/>
                </a:lnTo>
                <a:lnTo>
                  <a:pt x="299" y="2672"/>
                </a:lnTo>
                <a:lnTo>
                  <a:pt x="297" y="2697"/>
                </a:lnTo>
                <a:lnTo>
                  <a:pt x="297" y="2724"/>
                </a:lnTo>
                <a:lnTo>
                  <a:pt x="299" y="2739"/>
                </a:lnTo>
                <a:lnTo>
                  <a:pt x="299" y="2739"/>
                </a:lnTo>
                <a:lnTo>
                  <a:pt x="300" y="2742"/>
                </a:lnTo>
                <a:lnTo>
                  <a:pt x="305" y="2744"/>
                </a:lnTo>
                <a:lnTo>
                  <a:pt x="317" y="2751"/>
                </a:lnTo>
                <a:lnTo>
                  <a:pt x="330" y="2759"/>
                </a:lnTo>
                <a:lnTo>
                  <a:pt x="335" y="2764"/>
                </a:lnTo>
                <a:lnTo>
                  <a:pt x="338" y="2767"/>
                </a:lnTo>
                <a:lnTo>
                  <a:pt x="338" y="2767"/>
                </a:lnTo>
                <a:lnTo>
                  <a:pt x="342" y="2772"/>
                </a:lnTo>
                <a:lnTo>
                  <a:pt x="348" y="2777"/>
                </a:lnTo>
                <a:lnTo>
                  <a:pt x="357" y="2780"/>
                </a:lnTo>
                <a:lnTo>
                  <a:pt x="367" y="2782"/>
                </a:lnTo>
                <a:lnTo>
                  <a:pt x="377" y="2784"/>
                </a:lnTo>
                <a:lnTo>
                  <a:pt x="388" y="2782"/>
                </a:lnTo>
                <a:lnTo>
                  <a:pt x="400" y="2779"/>
                </a:lnTo>
                <a:lnTo>
                  <a:pt x="411" y="2772"/>
                </a:lnTo>
                <a:lnTo>
                  <a:pt x="411" y="2772"/>
                </a:lnTo>
                <a:lnTo>
                  <a:pt x="416" y="2767"/>
                </a:lnTo>
                <a:lnTo>
                  <a:pt x="420" y="2760"/>
                </a:lnTo>
                <a:lnTo>
                  <a:pt x="428" y="2744"/>
                </a:lnTo>
                <a:lnTo>
                  <a:pt x="435" y="2724"/>
                </a:lnTo>
                <a:lnTo>
                  <a:pt x="441" y="2702"/>
                </a:lnTo>
                <a:lnTo>
                  <a:pt x="448" y="2662"/>
                </a:lnTo>
                <a:lnTo>
                  <a:pt x="450" y="2643"/>
                </a:lnTo>
                <a:lnTo>
                  <a:pt x="450" y="2643"/>
                </a:lnTo>
                <a:lnTo>
                  <a:pt x="450" y="2576"/>
                </a:lnTo>
                <a:lnTo>
                  <a:pt x="436" y="2500"/>
                </a:lnTo>
                <a:lnTo>
                  <a:pt x="430" y="2460"/>
                </a:lnTo>
                <a:lnTo>
                  <a:pt x="430" y="2460"/>
                </a:lnTo>
                <a:lnTo>
                  <a:pt x="430" y="2428"/>
                </a:lnTo>
                <a:lnTo>
                  <a:pt x="428" y="2350"/>
                </a:lnTo>
                <a:lnTo>
                  <a:pt x="425" y="2266"/>
                </a:lnTo>
                <a:lnTo>
                  <a:pt x="421" y="2231"/>
                </a:lnTo>
                <a:lnTo>
                  <a:pt x="418" y="2206"/>
                </a:lnTo>
                <a:lnTo>
                  <a:pt x="418" y="2206"/>
                </a:lnTo>
                <a:lnTo>
                  <a:pt x="411" y="2166"/>
                </a:lnTo>
                <a:lnTo>
                  <a:pt x="405" y="2129"/>
                </a:lnTo>
                <a:lnTo>
                  <a:pt x="403" y="2100"/>
                </a:lnTo>
                <a:lnTo>
                  <a:pt x="401" y="2086"/>
                </a:lnTo>
                <a:lnTo>
                  <a:pt x="401" y="2086"/>
                </a:lnTo>
                <a:lnTo>
                  <a:pt x="416" y="2016"/>
                </a:lnTo>
                <a:lnTo>
                  <a:pt x="426" y="1963"/>
                </a:lnTo>
                <a:lnTo>
                  <a:pt x="430" y="1938"/>
                </a:lnTo>
                <a:lnTo>
                  <a:pt x="430" y="1917"/>
                </a:lnTo>
                <a:lnTo>
                  <a:pt x="430" y="1917"/>
                </a:lnTo>
                <a:lnTo>
                  <a:pt x="428" y="1875"/>
                </a:lnTo>
                <a:lnTo>
                  <a:pt x="426" y="1827"/>
                </a:lnTo>
                <a:lnTo>
                  <a:pt x="423" y="1774"/>
                </a:lnTo>
                <a:lnTo>
                  <a:pt x="453" y="1761"/>
                </a:lnTo>
                <a:lnTo>
                  <a:pt x="453" y="1761"/>
                </a:lnTo>
                <a:lnTo>
                  <a:pt x="451" y="1811"/>
                </a:lnTo>
                <a:lnTo>
                  <a:pt x="453" y="1859"/>
                </a:lnTo>
                <a:lnTo>
                  <a:pt x="454" y="1884"/>
                </a:lnTo>
                <a:lnTo>
                  <a:pt x="458" y="1909"/>
                </a:lnTo>
                <a:lnTo>
                  <a:pt x="458" y="1909"/>
                </a:lnTo>
                <a:lnTo>
                  <a:pt x="469" y="1987"/>
                </a:lnTo>
                <a:lnTo>
                  <a:pt x="473" y="2020"/>
                </a:lnTo>
                <a:lnTo>
                  <a:pt x="473" y="2058"/>
                </a:lnTo>
                <a:lnTo>
                  <a:pt x="473" y="2058"/>
                </a:lnTo>
                <a:lnTo>
                  <a:pt x="473" y="2083"/>
                </a:lnTo>
                <a:lnTo>
                  <a:pt x="474" y="2113"/>
                </a:lnTo>
                <a:lnTo>
                  <a:pt x="481" y="2179"/>
                </a:lnTo>
                <a:lnTo>
                  <a:pt x="488" y="2244"/>
                </a:lnTo>
                <a:lnTo>
                  <a:pt x="489" y="2272"/>
                </a:lnTo>
                <a:lnTo>
                  <a:pt x="491" y="2294"/>
                </a:lnTo>
                <a:lnTo>
                  <a:pt x="491" y="2294"/>
                </a:lnTo>
                <a:lnTo>
                  <a:pt x="489" y="2398"/>
                </a:lnTo>
                <a:lnTo>
                  <a:pt x="489" y="2465"/>
                </a:lnTo>
                <a:lnTo>
                  <a:pt x="489" y="2465"/>
                </a:lnTo>
                <a:lnTo>
                  <a:pt x="488" y="2472"/>
                </a:lnTo>
                <a:lnTo>
                  <a:pt x="484" y="2486"/>
                </a:lnTo>
                <a:lnTo>
                  <a:pt x="481" y="2508"/>
                </a:lnTo>
                <a:lnTo>
                  <a:pt x="481" y="2521"/>
                </a:lnTo>
                <a:lnTo>
                  <a:pt x="481" y="2536"/>
                </a:lnTo>
                <a:lnTo>
                  <a:pt x="481" y="2536"/>
                </a:lnTo>
                <a:lnTo>
                  <a:pt x="484" y="2578"/>
                </a:lnTo>
                <a:lnTo>
                  <a:pt x="489" y="2633"/>
                </a:lnTo>
                <a:lnTo>
                  <a:pt x="491" y="2659"/>
                </a:lnTo>
                <a:lnTo>
                  <a:pt x="496" y="2681"/>
                </a:lnTo>
                <a:lnTo>
                  <a:pt x="501" y="2697"/>
                </a:lnTo>
                <a:lnTo>
                  <a:pt x="504" y="2702"/>
                </a:lnTo>
                <a:lnTo>
                  <a:pt x="508" y="2706"/>
                </a:lnTo>
                <a:lnTo>
                  <a:pt x="508" y="2706"/>
                </a:lnTo>
                <a:lnTo>
                  <a:pt x="514" y="2707"/>
                </a:lnTo>
                <a:lnTo>
                  <a:pt x="521" y="2709"/>
                </a:lnTo>
                <a:lnTo>
                  <a:pt x="532" y="2707"/>
                </a:lnTo>
                <a:lnTo>
                  <a:pt x="551" y="2701"/>
                </a:lnTo>
                <a:lnTo>
                  <a:pt x="551" y="2701"/>
                </a:lnTo>
                <a:lnTo>
                  <a:pt x="566" y="2697"/>
                </a:lnTo>
                <a:lnTo>
                  <a:pt x="591" y="2689"/>
                </a:lnTo>
                <a:lnTo>
                  <a:pt x="619" y="2677"/>
                </a:lnTo>
                <a:lnTo>
                  <a:pt x="630" y="2671"/>
                </a:lnTo>
                <a:lnTo>
                  <a:pt x="640" y="2664"/>
                </a:lnTo>
                <a:lnTo>
                  <a:pt x="640" y="2664"/>
                </a:lnTo>
                <a:lnTo>
                  <a:pt x="654" y="2651"/>
                </a:lnTo>
                <a:lnTo>
                  <a:pt x="659" y="2644"/>
                </a:lnTo>
                <a:lnTo>
                  <a:pt x="662" y="2638"/>
                </a:lnTo>
                <a:lnTo>
                  <a:pt x="663" y="2629"/>
                </a:lnTo>
                <a:lnTo>
                  <a:pt x="663" y="2623"/>
                </a:lnTo>
                <a:lnTo>
                  <a:pt x="663" y="2616"/>
                </a:lnTo>
                <a:lnTo>
                  <a:pt x="662" y="2611"/>
                </a:lnTo>
                <a:lnTo>
                  <a:pt x="662" y="2611"/>
                </a:lnTo>
                <a:lnTo>
                  <a:pt x="657" y="2603"/>
                </a:lnTo>
                <a:lnTo>
                  <a:pt x="649" y="2596"/>
                </a:lnTo>
                <a:lnTo>
                  <a:pt x="629" y="2578"/>
                </a:lnTo>
                <a:lnTo>
                  <a:pt x="600" y="2560"/>
                </a:lnTo>
                <a:lnTo>
                  <a:pt x="600" y="2560"/>
                </a:lnTo>
                <a:lnTo>
                  <a:pt x="595" y="2530"/>
                </a:lnTo>
                <a:lnTo>
                  <a:pt x="591" y="2506"/>
                </a:lnTo>
                <a:lnTo>
                  <a:pt x="587" y="2491"/>
                </a:lnTo>
                <a:lnTo>
                  <a:pt x="587" y="2491"/>
                </a:lnTo>
                <a:lnTo>
                  <a:pt x="586" y="2483"/>
                </a:lnTo>
                <a:lnTo>
                  <a:pt x="584" y="2470"/>
                </a:lnTo>
                <a:lnTo>
                  <a:pt x="584" y="2435"/>
                </a:lnTo>
                <a:lnTo>
                  <a:pt x="586" y="2400"/>
                </a:lnTo>
                <a:lnTo>
                  <a:pt x="587" y="2387"/>
                </a:lnTo>
                <a:lnTo>
                  <a:pt x="591" y="2379"/>
                </a:lnTo>
                <a:lnTo>
                  <a:pt x="591" y="2379"/>
                </a:lnTo>
                <a:lnTo>
                  <a:pt x="595" y="2365"/>
                </a:lnTo>
                <a:lnTo>
                  <a:pt x="604" y="2335"/>
                </a:lnTo>
                <a:lnTo>
                  <a:pt x="614" y="2295"/>
                </a:lnTo>
                <a:lnTo>
                  <a:pt x="624" y="2246"/>
                </a:lnTo>
                <a:lnTo>
                  <a:pt x="634" y="2191"/>
                </a:lnTo>
                <a:lnTo>
                  <a:pt x="642" y="2138"/>
                </a:lnTo>
                <a:lnTo>
                  <a:pt x="645" y="2086"/>
                </a:lnTo>
                <a:lnTo>
                  <a:pt x="647" y="2063"/>
                </a:lnTo>
                <a:lnTo>
                  <a:pt x="647" y="2041"/>
                </a:lnTo>
                <a:lnTo>
                  <a:pt x="647" y="2041"/>
                </a:lnTo>
                <a:lnTo>
                  <a:pt x="640" y="1968"/>
                </a:lnTo>
                <a:lnTo>
                  <a:pt x="635" y="1910"/>
                </a:lnTo>
                <a:lnTo>
                  <a:pt x="629" y="1859"/>
                </a:lnTo>
                <a:lnTo>
                  <a:pt x="640" y="1816"/>
                </a:lnTo>
                <a:lnTo>
                  <a:pt x="640" y="1816"/>
                </a:lnTo>
                <a:lnTo>
                  <a:pt x="663" y="1816"/>
                </a:lnTo>
                <a:lnTo>
                  <a:pt x="713" y="1816"/>
                </a:lnTo>
                <a:lnTo>
                  <a:pt x="740" y="1814"/>
                </a:lnTo>
                <a:lnTo>
                  <a:pt x="763" y="1811"/>
                </a:lnTo>
                <a:lnTo>
                  <a:pt x="773" y="1807"/>
                </a:lnTo>
                <a:lnTo>
                  <a:pt x="780" y="1806"/>
                </a:lnTo>
                <a:lnTo>
                  <a:pt x="785" y="1802"/>
                </a:lnTo>
                <a:lnTo>
                  <a:pt x="786" y="1799"/>
                </a:lnTo>
                <a:lnTo>
                  <a:pt x="786" y="1799"/>
                </a:lnTo>
                <a:lnTo>
                  <a:pt x="785" y="1784"/>
                </a:lnTo>
                <a:lnTo>
                  <a:pt x="781" y="1759"/>
                </a:lnTo>
                <a:lnTo>
                  <a:pt x="771" y="1694"/>
                </a:lnTo>
                <a:lnTo>
                  <a:pt x="755" y="1606"/>
                </a:lnTo>
                <a:lnTo>
                  <a:pt x="720" y="1361"/>
                </a:lnTo>
                <a:lnTo>
                  <a:pt x="720" y="1361"/>
                </a:lnTo>
                <a:lnTo>
                  <a:pt x="736" y="1362"/>
                </a:lnTo>
                <a:lnTo>
                  <a:pt x="771" y="1361"/>
                </a:lnTo>
                <a:lnTo>
                  <a:pt x="791" y="1359"/>
                </a:lnTo>
                <a:lnTo>
                  <a:pt x="809" y="1354"/>
                </a:lnTo>
                <a:lnTo>
                  <a:pt x="818" y="1352"/>
                </a:lnTo>
                <a:lnTo>
                  <a:pt x="824" y="1349"/>
                </a:lnTo>
                <a:lnTo>
                  <a:pt x="829" y="1344"/>
                </a:lnTo>
                <a:lnTo>
                  <a:pt x="831" y="1341"/>
                </a:lnTo>
                <a:lnTo>
                  <a:pt x="831" y="1341"/>
                </a:lnTo>
                <a:lnTo>
                  <a:pt x="834" y="1327"/>
                </a:lnTo>
                <a:lnTo>
                  <a:pt x="836" y="1311"/>
                </a:lnTo>
                <a:lnTo>
                  <a:pt x="836" y="1291"/>
                </a:lnTo>
                <a:lnTo>
                  <a:pt x="834" y="1269"/>
                </a:lnTo>
                <a:lnTo>
                  <a:pt x="829" y="1231"/>
                </a:lnTo>
                <a:lnTo>
                  <a:pt x="828" y="1208"/>
                </a:lnTo>
                <a:lnTo>
                  <a:pt x="828" y="1208"/>
                </a:lnTo>
                <a:lnTo>
                  <a:pt x="828" y="1148"/>
                </a:lnTo>
                <a:lnTo>
                  <a:pt x="828" y="1148"/>
                </a:lnTo>
                <a:lnTo>
                  <a:pt x="831" y="1130"/>
                </a:lnTo>
                <a:lnTo>
                  <a:pt x="833" y="1111"/>
                </a:lnTo>
                <a:lnTo>
                  <a:pt x="833" y="1103"/>
                </a:lnTo>
                <a:lnTo>
                  <a:pt x="831" y="1095"/>
                </a:lnTo>
                <a:lnTo>
                  <a:pt x="831" y="1095"/>
                </a:lnTo>
                <a:lnTo>
                  <a:pt x="829" y="1080"/>
                </a:lnTo>
                <a:lnTo>
                  <a:pt x="824" y="1068"/>
                </a:lnTo>
                <a:lnTo>
                  <a:pt x="819" y="1058"/>
                </a:lnTo>
                <a:lnTo>
                  <a:pt x="816" y="1053"/>
                </a:lnTo>
                <a:lnTo>
                  <a:pt x="813" y="1052"/>
                </a:lnTo>
                <a:lnTo>
                  <a:pt x="813" y="1052"/>
                </a:lnTo>
                <a:lnTo>
                  <a:pt x="778" y="1037"/>
                </a:lnTo>
                <a:lnTo>
                  <a:pt x="751" y="1028"/>
                </a:lnTo>
                <a:lnTo>
                  <a:pt x="707" y="1005"/>
                </a:lnTo>
                <a:lnTo>
                  <a:pt x="707" y="1005"/>
                </a:lnTo>
                <a:lnTo>
                  <a:pt x="717" y="1002"/>
                </a:lnTo>
                <a:lnTo>
                  <a:pt x="728" y="997"/>
                </a:lnTo>
                <a:lnTo>
                  <a:pt x="741" y="990"/>
                </a:lnTo>
                <a:lnTo>
                  <a:pt x="753" y="980"/>
                </a:lnTo>
                <a:lnTo>
                  <a:pt x="763" y="969"/>
                </a:lnTo>
                <a:lnTo>
                  <a:pt x="768" y="962"/>
                </a:lnTo>
                <a:lnTo>
                  <a:pt x="771" y="954"/>
                </a:lnTo>
                <a:lnTo>
                  <a:pt x="773" y="947"/>
                </a:lnTo>
                <a:lnTo>
                  <a:pt x="773" y="937"/>
                </a:lnTo>
                <a:lnTo>
                  <a:pt x="773" y="937"/>
                </a:lnTo>
                <a:lnTo>
                  <a:pt x="770" y="917"/>
                </a:lnTo>
                <a:lnTo>
                  <a:pt x="763" y="896"/>
                </a:lnTo>
                <a:lnTo>
                  <a:pt x="755" y="872"/>
                </a:lnTo>
                <a:lnTo>
                  <a:pt x="745" y="847"/>
                </a:lnTo>
                <a:lnTo>
                  <a:pt x="725" y="804"/>
                </a:lnTo>
                <a:lnTo>
                  <a:pt x="718" y="788"/>
                </a:lnTo>
                <a:lnTo>
                  <a:pt x="715" y="774"/>
                </a:lnTo>
                <a:lnTo>
                  <a:pt x="715" y="774"/>
                </a:lnTo>
                <a:lnTo>
                  <a:pt x="708" y="703"/>
                </a:lnTo>
                <a:lnTo>
                  <a:pt x="708" y="703"/>
                </a:lnTo>
                <a:lnTo>
                  <a:pt x="712" y="703"/>
                </a:lnTo>
                <a:lnTo>
                  <a:pt x="722" y="703"/>
                </a:lnTo>
                <a:lnTo>
                  <a:pt x="731" y="700"/>
                </a:lnTo>
                <a:lnTo>
                  <a:pt x="735" y="698"/>
                </a:lnTo>
                <a:lnTo>
                  <a:pt x="736" y="695"/>
                </a:lnTo>
                <a:lnTo>
                  <a:pt x="736" y="695"/>
                </a:lnTo>
                <a:lnTo>
                  <a:pt x="735" y="683"/>
                </a:lnTo>
                <a:lnTo>
                  <a:pt x="730" y="660"/>
                </a:lnTo>
                <a:lnTo>
                  <a:pt x="712" y="593"/>
                </a:lnTo>
                <a:lnTo>
                  <a:pt x="702" y="558"/>
                </a:lnTo>
                <a:lnTo>
                  <a:pt x="690" y="525"/>
                </a:lnTo>
                <a:lnTo>
                  <a:pt x="678" y="502"/>
                </a:lnTo>
                <a:lnTo>
                  <a:pt x="675" y="494"/>
                </a:lnTo>
                <a:lnTo>
                  <a:pt x="670" y="489"/>
                </a:lnTo>
                <a:lnTo>
                  <a:pt x="670" y="489"/>
                </a:lnTo>
                <a:lnTo>
                  <a:pt x="662" y="484"/>
                </a:lnTo>
                <a:lnTo>
                  <a:pt x="655" y="480"/>
                </a:lnTo>
                <a:lnTo>
                  <a:pt x="647" y="480"/>
                </a:lnTo>
                <a:lnTo>
                  <a:pt x="642" y="480"/>
                </a:lnTo>
                <a:lnTo>
                  <a:pt x="632" y="482"/>
                </a:lnTo>
                <a:lnTo>
                  <a:pt x="629" y="484"/>
                </a:lnTo>
                <a:lnTo>
                  <a:pt x="595" y="465"/>
                </a:lnTo>
                <a:lnTo>
                  <a:pt x="569" y="470"/>
                </a:lnTo>
                <a:lnTo>
                  <a:pt x="557" y="470"/>
                </a:lnTo>
                <a:lnTo>
                  <a:pt x="532" y="484"/>
                </a:lnTo>
                <a:lnTo>
                  <a:pt x="501" y="475"/>
                </a:lnTo>
                <a:lnTo>
                  <a:pt x="501" y="475"/>
                </a:lnTo>
                <a:lnTo>
                  <a:pt x="493" y="397"/>
                </a:lnTo>
                <a:lnTo>
                  <a:pt x="479" y="279"/>
                </a:lnTo>
                <a:lnTo>
                  <a:pt x="479" y="279"/>
                </a:lnTo>
                <a:lnTo>
                  <a:pt x="474" y="201"/>
                </a:lnTo>
                <a:lnTo>
                  <a:pt x="471" y="168"/>
                </a:lnTo>
                <a:lnTo>
                  <a:pt x="466" y="137"/>
                </a:lnTo>
                <a:lnTo>
                  <a:pt x="466" y="137"/>
                </a:lnTo>
                <a:lnTo>
                  <a:pt x="463" y="122"/>
                </a:lnTo>
                <a:lnTo>
                  <a:pt x="454" y="103"/>
                </a:lnTo>
                <a:lnTo>
                  <a:pt x="443" y="83"/>
                </a:lnTo>
                <a:lnTo>
                  <a:pt x="430" y="64"/>
                </a:lnTo>
                <a:lnTo>
                  <a:pt x="415" y="44"/>
                </a:lnTo>
                <a:lnTo>
                  <a:pt x="398" y="27"/>
                </a:lnTo>
                <a:lnTo>
                  <a:pt x="388" y="20"/>
                </a:lnTo>
                <a:lnTo>
                  <a:pt x="378" y="15"/>
                </a:lnTo>
                <a:lnTo>
                  <a:pt x="370" y="10"/>
                </a:lnTo>
                <a:lnTo>
                  <a:pt x="360" y="7"/>
                </a:lnTo>
                <a:lnTo>
                  <a:pt x="360" y="7"/>
                </a:lnTo>
                <a:lnTo>
                  <a:pt x="340" y="4"/>
                </a:lnTo>
                <a:lnTo>
                  <a:pt x="320" y="2"/>
                </a:lnTo>
                <a:lnTo>
                  <a:pt x="285" y="0"/>
                </a:lnTo>
                <a:lnTo>
                  <a:pt x="260" y="2"/>
                </a:lnTo>
                <a:lnTo>
                  <a:pt x="250" y="2"/>
                </a:lnTo>
                <a:lnTo>
                  <a:pt x="250" y="2"/>
                </a:lnTo>
                <a:lnTo>
                  <a:pt x="244" y="4"/>
                </a:lnTo>
                <a:lnTo>
                  <a:pt x="229" y="5"/>
                </a:lnTo>
                <a:lnTo>
                  <a:pt x="221" y="9"/>
                </a:lnTo>
                <a:lnTo>
                  <a:pt x="209" y="14"/>
                </a:lnTo>
                <a:lnTo>
                  <a:pt x="199" y="19"/>
                </a:lnTo>
                <a:lnTo>
                  <a:pt x="189" y="27"/>
                </a:lnTo>
                <a:lnTo>
                  <a:pt x="189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6530953" y="4736588"/>
            <a:ext cx="571743" cy="1616475"/>
          </a:xfrm>
          <a:custGeom>
            <a:avLst/>
            <a:gdLst>
              <a:gd name="T0" fmla="*/ 444 w 660"/>
              <a:gd name="T1" fmla="*/ 14 h 1866"/>
              <a:gd name="T2" fmla="*/ 386 w 660"/>
              <a:gd name="T3" fmla="*/ 80 h 1866"/>
              <a:gd name="T4" fmla="*/ 346 w 660"/>
              <a:gd name="T5" fmla="*/ 168 h 1866"/>
              <a:gd name="T6" fmla="*/ 346 w 660"/>
              <a:gd name="T7" fmla="*/ 280 h 1866"/>
              <a:gd name="T8" fmla="*/ 290 w 660"/>
              <a:gd name="T9" fmla="*/ 304 h 1866"/>
              <a:gd name="T10" fmla="*/ 244 w 660"/>
              <a:gd name="T11" fmla="*/ 382 h 1866"/>
              <a:gd name="T12" fmla="*/ 234 w 660"/>
              <a:gd name="T13" fmla="*/ 440 h 1866"/>
              <a:gd name="T14" fmla="*/ 164 w 660"/>
              <a:gd name="T15" fmla="*/ 575 h 1866"/>
              <a:gd name="T16" fmla="*/ 102 w 660"/>
              <a:gd name="T17" fmla="*/ 697 h 1866"/>
              <a:gd name="T18" fmla="*/ 32 w 660"/>
              <a:gd name="T19" fmla="*/ 773 h 1866"/>
              <a:gd name="T20" fmla="*/ 2 w 660"/>
              <a:gd name="T21" fmla="*/ 809 h 1866"/>
              <a:gd name="T22" fmla="*/ 62 w 660"/>
              <a:gd name="T23" fmla="*/ 859 h 1866"/>
              <a:gd name="T24" fmla="*/ 176 w 660"/>
              <a:gd name="T25" fmla="*/ 915 h 1866"/>
              <a:gd name="T26" fmla="*/ 228 w 660"/>
              <a:gd name="T27" fmla="*/ 951 h 1866"/>
              <a:gd name="T28" fmla="*/ 260 w 660"/>
              <a:gd name="T29" fmla="*/ 1035 h 1866"/>
              <a:gd name="T30" fmla="*/ 298 w 660"/>
              <a:gd name="T31" fmla="*/ 1305 h 1866"/>
              <a:gd name="T32" fmla="*/ 268 w 660"/>
              <a:gd name="T33" fmla="*/ 1452 h 1866"/>
              <a:gd name="T34" fmla="*/ 274 w 660"/>
              <a:gd name="T35" fmla="*/ 1666 h 1866"/>
              <a:gd name="T36" fmla="*/ 256 w 660"/>
              <a:gd name="T37" fmla="*/ 1830 h 1866"/>
              <a:gd name="T38" fmla="*/ 370 w 660"/>
              <a:gd name="T39" fmla="*/ 1842 h 1866"/>
              <a:gd name="T40" fmla="*/ 370 w 660"/>
              <a:gd name="T41" fmla="*/ 1866 h 1866"/>
              <a:gd name="T42" fmla="*/ 530 w 660"/>
              <a:gd name="T43" fmla="*/ 1850 h 1866"/>
              <a:gd name="T44" fmla="*/ 658 w 660"/>
              <a:gd name="T45" fmla="*/ 1842 h 1866"/>
              <a:gd name="T46" fmla="*/ 654 w 660"/>
              <a:gd name="T47" fmla="*/ 1784 h 1866"/>
              <a:gd name="T48" fmla="*/ 614 w 660"/>
              <a:gd name="T49" fmla="*/ 1766 h 1866"/>
              <a:gd name="T50" fmla="*/ 554 w 660"/>
              <a:gd name="T51" fmla="*/ 1760 h 1866"/>
              <a:gd name="T52" fmla="*/ 524 w 660"/>
              <a:gd name="T53" fmla="*/ 1708 h 1866"/>
              <a:gd name="T54" fmla="*/ 506 w 660"/>
              <a:gd name="T55" fmla="*/ 1700 h 1866"/>
              <a:gd name="T56" fmla="*/ 490 w 660"/>
              <a:gd name="T57" fmla="*/ 1329 h 1866"/>
              <a:gd name="T58" fmla="*/ 520 w 660"/>
              <a:gd name="T59" fmla="*/ 1071 h 1866"/>
              <a:gd name="T60" fmla="*/ 532 w 660"/>
              <a:gd name="T61" fmla="*/ 933 h 1866"/>
              <a:gd name="T62" fmla="*/ 562 w 660"/>
              <a:gd name="T63" fmla="*/ 937 h 1866"/>
              <a:gd name="T64" fmla="*/ 580 w 660"/>
              <a:gd name="T65" fmla="*/ 959 h 1866"/>
              <a:gd name="T66" fmla="*/ 590 w 660"/>
              <a:gd name="T67" fmla="*/ 939 h 1866"/>
              <a:gd name="T68" fmla="*/ 578 w 660"/>
              <a:gd name="T69" fmla="*/ 869 h 1866"/>
              <a:gd name="T70" fmla="*/ 580 w 660"/>
              <a:gd name="T71" fmla="*/ 809 h 1866"/>
              <a:gd name="T72" fmla="*/ 562 w 660"/>
              <a:gd name="T73" fmla="*/ 713 h 1866"/>
              <a:gd name="T74" fmla="*/ 554 w 660"/>
              <a:gd name="T75" fmla="*/ 537 h 1866"/>
              <a:gd name="T76" fmla="*/ 546 w 660"/>
              <a:gd name="T77" fmla="*/ 497 h 1866"/>
              <a:gd name="T78" fmla="*/ 514 w 660"/>
              <a:gd name="T79" fmla="*/ 376 h 1866"/>
              <a:gd name="T80" fmla="*/ 504 w 660"/>
              <a:gd name="T81" fmla="*/ 346 h 1866"/>
              <a:gd name="T82" fmla="*/ 522 w 660"/>
              <a:gd name="T83" fmla="*/ 340 h 1866"/>
              <a:gd name="T84" fmla="*/ 534 w 660"/>
              <a:gd name="T85" fmla="*/ 340 h 1866"/>
              <a:gd name="T86" fmla="*/ 548 w 660"/>
              <a:gd name="T87" fmla="*/ 348 h 1866"/>
              <a:gd name="T88" fmla="*/ 558 w 660"/>
              <a:gd name="T89" fmla="*/ 342 h 1866"/>
              <a:gd name="T90" fmla="*/ 570 w 660"/>
              <a:gd name="T91" fmla="*/ 352 h 1866"/>
              <a:gd name="T92" fmla="*/ 572 w 660"/>
              <a:gd name="T93" fmla="*/ 224 h 1866"/>
              <a:gd name="T94" fmla="*/ 586 w 660"/>
              <a:gd name="T95" fmla="*/ 208 h 1866"/>
              <a:gd name="T96" fmla="*/ 596 w 660"/>
              <a:gd name="T97" fmla="*/ 198 h 1866"/>
              <a:gd name="T98" fmla="*/ 610 w 660"/>
              <a:gd name="T99" fmla="*/ 192 h 1866"/>
              <a:gd name="T100" fmla="*/ 622 w 660"/>
              <a:gd name="T101" fmla="*/ 122 h 1866"/>
              <a:gd name="T102" fmla="*/ 606 w 660"/>
              <a:gd name="T103" fmla="*/ 74 h 1866"/>
              <a:gd name="T104" fmla="*/ 548 w 660"/>
              <a:gd name="T105" fmla="*/ 16 h 1866"/>
              <a:gd name="T106" fmla="*/ 506 w 660"/>
              <a:gd name="T107" fmla="*/ 0 h 1866"/>
              <a:gd name="T108" fmla="*/ 376 w 660"/>
              <a:gd name="T109" fmla="*/ 1578 h 1866"/>
              <a:gd name="T110" fmla="*/ 394 w 660"/>
              <a:gd name="T111" fmla="*/ 1530 h 1866"/>
              <a:gd name="T112" fmla="*/ 172 w 660"/>
              <a:gd name="T113" fmla="*/ 603 h 1866"/>
              <a:gd name="T114" fmla="*/ 208 w 660"/>
              <a:gd name="T115" fmla="*/ 517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0" h="1866">
                <a:moveTo>
                  <a:pt x="506" y="0"/>
                </a:moveTo>
                <a:lnTo>
                  <a:pt x="506" y="0"/>
                </a:lnTo>
                <a:lnTo>
                  <a:pt x="482" y="2"/>
                </a:lnTo>
                <a:lnTo>
                  <a:pt x="462" y="6"/>
                </a:lnTo>
                <a:lnTo>
                  <a:pt x="444" y="14"/>
                </a:lnTo>
                <a:lnTo>
                  <a:pt x="428" y="24"/>
                </a:lnTo>
                <a:lnTo>
                  <a:pt x="416" y="36"/>
                </a:lnTo>
                <a:lnTo>
                  <a:pt x="404" y="50"/>
                </a:lnTo>
                <a:lnTo>
                  <a:pt x="386" y="80"/>
                </a:lnTo>
                <a:lnTo>
                  <a:pt x="386" y="80"/>
                </a:lnTo>
                <a:lnTo>
                  <a:pt x="358" y="128"/>
                </a:lnTo>
                <a:lnTo>
                  <a:pt x="352" y="138"/>
                </a:lnTo>
                <a:lnTo>
                  <a:pt x="348" y="148"/>
                </a:lnTo>
                <a:lnTo>
                  <a:pt x="346" y="158"/>
                </a:lnTo>
                <a:lnTo>
                  <a:pt x="346" y="168"/>
                </a:lnTo>
                <a:lnTo>
                  <a:pt x="346" y="168"/>
                </a:lnTo>
                <a:lnTo>
                  <a:pt x="346" y="208"/>
                </a:lnTo>
                <a:lnTo>
                  <a:pt x="346" y="224"/>
                </a:lnTo>
                <a:lnTo>
                  <a:pt x="346" y="280"/>
                </a:lnTo>
                <a:lnTo>
                  <a:pt x="346" y="280"/>
                </a:lnTo>
                <a:lnTo>
                  <a:pt x="340" y="280"/>
                </a:lnTo>
                <a:lnTo>
                  <a:pt x="324" y="284"/>
                </a:lnTo>
                <a:lnTo>
                  <a:pt x="304" y="292"/>
                </a:lnTo>
                <a:lnTo>
                  <a:pt x="296" y="298"/>
                </a:lnTo>
                <a:lnTo>
                  <a:pt x="290" y="304"/>
                </a:lnTo>
                <a:lnTo>
                  <a:pt x="290" y="304"/>
                </a:lnTo>
                <a:lnTo>
                  <a:pt x="276" y="322"/>
                </a:lnTo>
                <a:lnTo>
                  <a:pt x="262" y="346"/>
                </a:lnTo>
                <a:lnTo>
                  <a:pt x="248" y="370"/>
                </a:lnTo>
                <a:lnTo>
                  <a:pt x="244" y="382"/>
                </a:lnTo>
                <a:lnTo>
                  <a:pt x="242" y="392"/>
                </a:lnTo>
                <a:lnTo>
                  <a:pt x="242" y="392"/>
                </a:lnTo>
                <a:lnTo>
                  <a:pt x="238" y="424"/>
                </a:lnTo>
                <a:lnTo>
                  <a:pt x="234" y="440"/>
                </a:lnTo>
                <a:lnTo>
                  <a:pt x="234" y="440"/>
                </a:lnTo>
                <a:lnTo>
                  <a:pt x="214" y="477"/>
                </a:lnTo>
                <a:lnTo>
                  <a:pt x="196" y="511"/>
                </a:lnTo>
                <a:lnTo>
                  <a:pt x="178" y="545"/>
                </a:lnTo>
                <a:lnTo>
                  <a:pt x="178" y="545"/>
                </a:lnTo>
                <a:lnTo>
                  <a:pt x="164" y="575"/>
                </a:lnTo>
                <a:lnTo>
                  <a:pt x="154" y="601"/>
                </a:lnTo>
                <a:lnTo>
                  <a:pt x="146" y="625"/>
                </a:lnTo>
                <a:lnTo>
                  <a:pt x="138" y="649"/>
                </a:lnTo>
                <a:lnTo>
                  <a:pt x="138" y="649"/>
                </a:lnTo>
                <a:lnTo>
                  <a:pt x="102" y="697"/>
                </a:lnTo>
                <a:lnTo>
                  <a:pt x="72" y="735"/>
                </a:lnTo>
                <a:lnTo>
                  <a:pt x="50" y="761"/>
                </a:lnTo>
                <a:lnTo>
                  <a:pt x="50" y="761"/>
                </a:lnTo>
                <a:lnTo>
                  <a:pt x="42" y="767"/>
                </a:lnTo>
                <a:lnTo>
                  <a:pt x="32" y="773"/>
                </a:lnTo>
                <a:lnTo>
                  <a:pt x="12" y="783"/>
                </a:lnTo>
                <a:lnTo>
                  <a:pt x="6" y="787"/>
                </a:lnTo>
                <a:lnTo>
                  <a:pt x="0" y="793"/>
                </a:lnTo>
                <a:lnTo>
                  <a:pt x="0" y="801"/>
                </a:lnTo>
                <a:lnTo>
                  <a:pt x="2" y="809"/>
                </a:lnTo>
                <a:lnTo>
                  <a:pt x="2" y="809"/>
                </a:lnTo>
                <a:lnTo>
                  <a:pt x="10" y="819"/>
                </a:lnTo>
                <a:lnTo>
                  <a:pt x="24" y="831"/>
                </a:lnTo>
                <a:lnTo>
                  <a:pt x="42" y="845"/>
                </a:lnTo>
                <a:lnTo>
                  <a:pt x="62" y="859"/>
                </a:lnTo>
                <a:lnTo>
                  <a:pt x="106" y="885"/>
                </a:lnTo>
                <a:lnTo>
                  <a:pt x="146" y="905"/>
                </a:lnTo>
                <a:lnTo>
                  <a:pt x="146" y="905"/>
                </a:lnTo>
                <a:lnTo>
                  <a:pt x="162" y="911"/>
                </a:lnTo>
                <a:lnTo>
                  <a:pt x="176" y="915"/>
                </a:lnTo>
                <a:lnTo>
                  <a:pt x="200" y="921"/>
                </a:lnTo>
                <a:lnTo>
                  <a:pt x="214" y="921"/>
                </a:lnTo>
                <a:lnTo>
                  <a:pt x="218" y="921"/>
                </a:lnTo>
                <a:lnTo>
                  <a:pt x="218" y="921"/>
                </a:lnTo>
                <a:lnTo>
                  <a:pt x="228" y="951"/>
                </a:lnTo>
                <a:lnTo>
                  <a:pt x="238" y="981"/>
                </a:lnTo>
                <a:lnTo>
                  <a:pt x="250" y="1009"/>
                </a:lnTo>
                <a:lnTo>
                  <a:pt x="250" y="1009"/>
                </a:lnTo>
                <a:lnTo>
                  <a:pt x="256" y="1023"/>
                </a:lnTo>
                <a:lnTo>
                  <a:pt x="260" y="1035"/>
                </a:lnTo>
                <a:lnTo>
                  <a:pt x="264" y="1059"/>
                </a:lnTo>
                <a:lnTo>
                  <a:pt x="266" y="1081"/>
                </a:lnTo>
                <a:lnTo>
                  <a:pt x="298" y="1209"/>
                </a:lnTo>
                <a:lnTo>
                  <a:pt x="298" y="1305"/>
                </a:lnTo>
                <a:lnTo>
                  <a:pt x="298" y="1305"/>
                </a:lnTo>
                <a:lnTo>
                  <a:pt x="294" y="1321"/>
                </a:lnTo>
                <a:lnTo>
                  <a:pt x="282" y="1365"/>
                </a:lnTo>
                <a:lnTo>
                  <a:pt x="276" y="1391"/>
                </a:lnTo>
                <a:lnTo>
                  <a:pt x="272" y="1422"/>
                </a:lnTo>
                <a:lnTo>
                  <a:pt x="268" y="1452"/>
                </a:lnTo>
                <a:lnTo>
                  <a:pt x="266" y="1482"/>
                </a:lnTo>
                <a:lnTo>
                  <a:pt x="266" y="1482"/>
                </a:lnTo>
                <a:lnTo>
                  <a:pt x="268" y="1542"/>
                </a:lnTo>
                <a:lnTo>
                  <a:pt x="270" y="1602"/>
                </a:lnTo>
                <a:lnTo>
                  <a:pt x="274" y="1666"/>
                </a:lnTo>
                <a:lnTo>
                  <a:pt x="266" y="1682"/>
                </a:lnTo>
                <a:lnTo>
                  <a:pt x="266" y="1770"/>
                </a:lnTo>
                <a:lnTo>
                  <a:pt x="266" y="1770"/>
                </a:lnTo>
                <a:lnTo>
                  <a:pt x="258" y="1806"/>
                </a:lnTo>
                <a:lnTo>
                  <a:pt x="256" y="1830"/>
                </a:lnTo>
                <a:lnTo>
                  <a:pt x="256" y="1838"/>
                </a:lnTo>
                <a:lnTo>
                  <a:pt x="256" y="1842"/>
                </a:lnTo>
                <a:lnTo>
                  <a:pt x="258" y="1842"/>
                </a:lnTo>
                <a:lnTo>
                  <a:pt x="370" y="1842"/>
                </a:lnTo>
                <a:lnTo>
                  <a:pt x="370" y="1842"/>
                </a:lnTo>
                <a:lnTo>
                  <a:pt x="368" y="1852"/>
                </a:lnTo>
                <a:lnTo>
                  <a:pt x="368" y="1860"/>
                </a:lnTo>
                <a:lnTo>
                  <a:pt x="368" y="1864"/>
                </a:lnTo>
                <a:lnTo>
                  <a:pt x="370" y="1866"/>
                </a:lnTo>
                <a:lnTo>
                  <a:pt x="370" y="1866"/>
                </a:lnTo>
                <a:lnTo>
                  <a:pt x="376" y="1866"/>
                </a:lnTo>
                <a:lnTo>
                  <a:pt x="390" y="1866"/>
                </a:lnTo>
                <a:lnTo>
                  <a:pt x="432" y="1860"/>
                </a:lnTo>
                <a:lnTo>
                  <a:pt x="484" y="1854"/>
                </a:lnTo>
                <a:lnTo>
                  <a:pt x="530" y="1850"/>
                </a:lnTo>
                <a:lnTo>
                  <a:pt x="530" y="1850"/>
                </a:lnTo>
                <a:lnTo>
                  <a:pt x="612" y="1848"/>
                </a:lnTo>
                <a:lnTo>
                  <a:pt x="644" y="1846"/>
                </a:lnTo>
                <a:lnTo>
                  <a:pt x="652" y="1844"/>
                </a:lnTo>
                <a:lnTo>
                  <a:pt x="658" y="1842"/>
                </a:lnTo>
                <a:lnTo>
                  <a:pt x="658" y="1842"/>
                </a:lnTo>
                <a:lnTo>
                  <a:pt x="658" y="1832"/>
                </a:lnTo>
                <a:lnTo>
                  <a:pt x="660" y="1814"/>
                </a:lnTo>
                <a:lnTo>
                  <a:pt x="656" y="1794"/>
                </a:lnTo>
                <a:lnTo>
                  <a:pt x="654" y="1784"/>
                </a:lnTo>
                <a:lnTo>
                  <a:pt x="650" y="1778"/>
                </a:lnTo>
                <a:lnTo>
                  <a:pt x="650" y="1778"/>
                </a:lnTo>
                <a:lnTo>
                  <a:pt x="644" y="1774"/>
                </a:lnTo>
                <a:lnTo>
                  <a:pt x="636" y="1770"/>
                </a:lnTo>
                <a:lnTo>
                  <a:pt x="614" y="1766"/>
                </a:lnTo>
                <a:lnTo>
                  <a:pt x="570" y="1762"/>
                </a:lnTo>
                <a:lnTo>
                  <a:pt x="570" y="1762"/>
                </a:lnTo>
                <a:lnTo>
                  <a:pt x="560" y="1760"/>
                </a:lnTo>
                <a:lnTo>
                  <a:pt x="554" y="1760"/>
                </a:lnTo>
                <a:lnTo>
                  <a:pt x="554" y="1760"/>
                </a:lnTo>
                <a:lnTo>
                  <a:pt x="548" y="1754"/>
                </a:lnTo>
                <a:lnTo>
                  <a:pt x="538" y="1738"/>
                </a:lnTo>
                <a:lnTo>
                  <a:pt x="538" y="1738"/>
                </a:lnTo>
                <a:lnTo>
                  <a:pt x="528" y="1720"/>
                </a:lnTo>
                <a:lnTo>
                  <a:pt x="524" y="1708"/>
                </a:lnTo>
                <a:lnTo>
                  <a:pt x="520" y="1700"/>
                </a:lnTo>
                <a:lnTo>
                  <a:pt x="518" y="1698"/>
                </a:lnTo>
                <a:lnTo>
                  <a:pt x="514" y="1698"/>
                </a:lnTo>
                <a:lnTo>
                  <a:pt x="514" y="1698"/>
                </a:lnTo>
                <a:lnTo>
                  <a:pt x="506" y="1700"/>
                </a:lnTo>
                <a:lnTo>
                  <a:pt x="498" y="1698"/>
                </a:lnTo>
                <a:lnTo>
                  <a:pt x="490" y="1698"/>
                </a:lnTo>
                <a:lnTo>
                  <a:pt x="482" y="1361"/>
                </a:lnTo>
                <a:lnTo>
                  <a:pt x="490" y="1329"/>
                </a:lnTo>
                <a:lnTo>
                  <a:pt x="490" y="1329"/>
                </a:lnTo>
                <a:lnTo>
                  <a:pt x="498" y="1303"/>
                </a:lnTo>
                <a:lnTo>
                  <a:pt x="502" y="1277"/>
                </a:lnTo>
                <a:lnTo>
                  <a:pt x="506" y="1241"/>
                </a:lnTo>
                <a:lnTo>
                  <a:pt x="506" y="1241"/>
                </a:lnTo>
                <a:lnTo>
                  <a:pt x="520" y="1071"/>
                </a:lnTo>
                <a:lnTo>
                  <a:pt x="528" y="979"/>
                </a:lnTo>
                <a:lnTo>
                  <a:pt x="530" y="937"/>
                </a:lnTo>
                <a:lnTo>
                  <a:pt x="530" y="937"/>
                </a:lnTo>
                <a:lnTo>
                  <a:pt x="530" y="935"/>
                </a:lnTo>
                <a:lnTo>
                  <a:pt x="532" y="933"/>
                </a:lnTo>
                <a:lnTo>
                  <a:pt x="540" y="929"/>
                </a:lnTo>
                <a:lnTo>
                  <a:pt x="546" y="929"/>
                </a:lnTo>
                <a:lnTo>
                  <a:pt x="550" y="929"/>
                </a:lnTo>
                <a:lnTo>
                  <a:pt x="556" y="933"/>
                </a:lnTo>
                <a:lnTo>
                  <a:pt x="562" y="937"/>
                </a:lnTo>
                <a:lnTo>
                  <a:pt x="562" y="937"/>
                </a:lnTo>
                <a:lnTo>
                  <a:pt x="570" y="949"/>
                </a:lnTo>
                <a:lnTo>
                  <a:pt x="576" y="957"/>
                </a:lnTo>
                <a:lnTo>
                  <a:pt x="578" y="959"/>
                </a:lnTo>
                <a:lnTo>
                  <a:pt x="580" y="959"/>
                </a:lnTo>
                <a:lnTo>
                  <a:pt x="582" y="957"/>
                </a:lnTo>
                <a:lnTo>
                  <a:pt x="586" y="953"/>
                </a:lnTo>
                <a:lnTo>
                  <a:pt x="586" y="953"/>
                </a:lnTo>
                <a:lnTo>
                  <a:pt x="588" y="947"/>
                </a:lnTo>
                <a:lnTo>
                  <a:pt x="590" y="939"/>
                </a:lnTo>
                <a:lnTo>
                  <a:pt x="590" y="923"/>
                </a:lnTo>
                <a:lnTo>
                  <a:pt x="586" y="905"/>
                </a:lnTo>
                <a:lnTo>
                  <a:pt x="586" y="905"/>
                </a:lnTo>
                <a:lnTo>
                  <a:pt x="584" y="895"/>
                </a:lnTo>
                <a:lnTo>
                  <a:pt x="578" y="869"/>
                </a:lnTo>
                <a:lnTo>
                  <a:pt x="576" y="839"/>
                </a:lnTo>
                <a:lnTo>
                  <a:pt x="576" y="827"/>
                </a:lnTo>
                <a:lnTo>
                  <a:pt x="578" y="817"/>
                </a:lnTo>
                <a:lnTo>
                  <a:pt x="578" y="817"/>
                </a:lnTo>
                <a:lnTo>
                  <a:pt x="580" y="809"/>
                </a:lnTo>
                <a:lnTo>
                  <a:pt x="582" y="801"/>
                </a:lnTo>
                <a:lnTo>
                  <a:pt x="578" y="783"/>
                </a:lnTo>
                <a:lnTo>
                  <a:pt x="570" y="753"/>
                </a:lnTo>
                <a:lnTo>
                  <a:pt x="570" y="753"/>
                </a:lnTo>
                <a:lnTo>
                  <a:pt x="562" y="713"/>
                </a:lnTo>
                <a:lnTo>
                  <a:pt x="562" y="713"/>
                </a:lnTo>
                <a:lnTo>
                  <a:pt x="560" y="683"/>
                </a:lnTo>
                <a:lnTo>
                  <a:pt x="558" y="625"/>
                </a:lnTo>
                <a:lnTo>
                  <a:pt x="554" y="537"/>
                </a:lnTo>
                <a:lnTo>
                  <a:pt x="554" y="537"/>
                </a:lnTo>
                <a:lnTo>
                  <a:pt x="556" y="531"/>
                </a:lnTo>
                <a:lnTo>
                  <a:pt x="556" y="529"/>
                </a:lnTo>
                <a:lnTo>
                  <a:pt x="554" y="519"/>
                </a:lnTo>
                <a:lnTo>
                  <a:pt x="546" y="497"/>
                </a:lnTo>
                <a:lnTo>
                  <a:pt x="546" y="497"/>
                </a:lnTo>
                <a:lnTo>
                  <a:pt x="522" y="432"/>
                </a:lnTo>
                <a:lnTo>
                  <a:pt x="522" y="432"/>
                </a:lnTo>
                <a:lnTo>
                  <a:pt x="520" y="412"/>
                </a:lnTo>
                <a:lnTo>
                  <a:pt x="518" y="394"/>
                </a:lnTo>
                <a:lnTo>
                  <a:pt x="514" y="376"/>
                </a:lnTo>
                <a:lnTo>
                  <a:pt x="514" y="376"/>
                </a:lnTo>
                <a:lnTo>
                  <a:pt x="504" y="348"/>
                </a:lnTo>
                <a:lnTo>
                  <a:pt x="498" y="336"/>
                </a:lnTo>
                <a:lnTo>
                  <a:pt x="498" y="336"/>
                </a:lnTo>
                <a:lnTo>
                  <a:pt x="504" y="346"/>
                </a:lnTo>
                <a:lnTo>
                  <a:pt x="510" y="352"/>
                </a:lnTo>
                <a:lnTo>
                  <a:pt x="512" y="352"/>
                </a:lnTo>
                <a:lnTo>
                  <a:pt x="514" y="352"/>
                </a:lnTo>
                <a:lnTo>
                  <a:pt x="514" y="352"/>
                </a:lnTo>
                <a:lnTo>
                  <a:pt x="522" y="340"/>
                </a:lnTo>
                <a:lnTo>
                  <a:pt x="528" y="336"/>
                </a:lnTo>
                <a:lnTo>
                  <a:pt x="530" y="336"/>
                </a:lnTo>
                <a:lnTo>
                  <a:pt x="530" y="336"/>
                </a:lnTo>
                <a:lnTo>
                  <a:pt x="530" y="336"/>
                </a:lnTo>
                <a:lnTo>
                  <a:pt x="534" y="340"/>
                </a:lnTo>
                <a:lnTo>
                  <a:pt x="540" y="342"/>
                </a:lnTo>
                <a:lnTo>
                  <a:pt x="546" y="344"/>
                </a:lnTo>
                <a:lnTo>
                  <a:pt x="546" y="344"/>
                </a:lnTo>
                <a:lnTo>
                  <a:pt x="546" y="346"/>
                </a:lnTo>
                <a:lnTo>
                  <a:pt x="548" y="348"/>
                </a:lnTo>
                <a:lnTo>
                  <a:pt x="552" y="348"/>
                </a:lnTo>
                <a:lnTo>
                  <a:pt x="554" y="344"/>
                </a:lnTo>
                <a:lnTo>
                  <a:pt x="554" y="344"/>
                </a:lnTo>
                <a:lnTo>
                  <a:pt x="556" y="342"/>
                </a:lnTo>
                <a:lnTo>
                  <a:pt x="558" y="342"/>
                </a:lnTo>
                <a:lnTo>
                  <a:pt x="562" y="348"/>
                </a:lnTo>
                <a:lnTo>
                  <a:pt x="568" y="354"/>
                </a:lnTo>
                <a:lnTo>
                  <a:pt x="570" y="354"/>
                </a:lnTo>
                <a:lnTo>
                  <a:pt x="570" y="352"/>
                </a:lnTo>
                <a:lnTo>
                  <a:pt x="570" y="352"/>
                </a:lnTo>
                <a:lnTo>
                  <a:pt x="572" y="292"/>
                </a:lnTo>
                <a:lnTo>
                  <a:pt x="570" y="252"/>
                </a:lnTo>
                <a:lnTo>
                  <a:pt x="570" y="232"/>
                </a:lnTo>
                <a:lnTo>
                  <a:pt x="570" y="232"/>
                </a:lnTo>
                <a:lnTo>
                  <a:pt x="572" y="224"/>
                </a:lnTo>
                <a:lnTo>
                  <a:pt x="576" y="214"/>
                </a:lnTo>
                <a:lnTo>
                  <a:pt x="582" y="208"/>
                </a:lnTo>
                <a:lnTo>
                  <a:pt x="584" y="206"/>
                </a:lnTo>
                <a:lnTo>
                  <a:pt x="586" y="208"/>
                </a:lnTo>
                <a:lnTo>
                  <a:pt x="586" y="208"/>
                </a:lnTo>
                <a:lnTo>
                  <a:pt x="588" y="210"/>
                </a:lnTo>
                <a:lnTo>
                  <a:pt x="590" y="210"/>
                </a:lnTo>
                <a:lnTo>
                  <a:pt x="594" y="200"/>
                </a:lnTo>
                <a:lnTo>
                  <a:pt x="594" y="200"/>
                </a:lnTo>
                <a:lnTo>
                  <a:pt x="596" y="198"/>
                </a:lnTo>
                <a:lnTo>
                  <a:pt x="598" y="196"/>
                </a:lnTo>
                <a:lnTo>
                  <a:pt x="604" y="198"/>
                </a:lnTo>
                <a:lnTo>
                  <a:pt x="608" y="198"/>
                </a:lnTo>
                <a:lnTo>
                  <a:pt x="608" y="196"/>
                </a:lnTo>
                <a:lnTo>
                  <a:pt x="610" y="192"/>
                </a:lnTo>
                <a:lnTo>
                  <a:pt x="610" y="192"/>
                </a:lnTo>
                <a:lnTo>
                  <a:pt x="614" y="176"/>
                </a:lnTo>
                <a:lnTo>
                  <a:pt x="620" y="152"/>
                </a:lnTo>
                <a:lnTo>
                  <a:pt x="622" y="138"/>
                </a:lnTo>
                <a:lnTo>
                  <a:pt x="622" y="122"/>
                </a:lnTo>
                <a:lnTo>
                  <a:pt x="622" y="110"/>
                </a:lnTo>
                <a:lnTo>
                  <a:pt x="618" y="96"/>
                </a:lnTo>
                <a:lnTo>
                  <a:pt x="618" y="96"/>
                </a:lnTo>
                <a:lnTo>
                  <a:pt x="612" y="84"/>
                </a:lnTo>
                <a:lnTo>
                  <a:pt x="606" y="74"/>
                </a:lnTo>
                <a:lnTo>
                  <a:pt x="592" y="56"/>
                </a:lnTo>
                <a:lnTo>
                  <a:pt x="578" y="40"/>
                </a:lnTo>
                <a:lnTo>
                  <a:pt x="556" y="24"/>
                </a:lnTo>
                <a:lnTo>
                  <a:pt x="556" y="24"/>
                </a:lnTo>
                <a:lnTo>
                  <a:pt x="548" y="16"/>
                </a:lnTo>
                <a:lnTo>
                  <a:pt x="540" y="8"/>
                </a:lnTo>
                <a:lnTo>
                  <a:pt x="534" y="6"/>
                </a:lnTo>
                <a:lnTo>
                  <a:pt x="528" y="2"/>
                </a:lnTo>
                <a:lnTo>
                  <a:pt x="518" y="0"/>
                </a:lnTo>
                <a:lnTo>
                  <a:pt x="506" y="0"/>
                </a:lnTo>
                <a:lnTo>
                  <a:pt x="506" y="0"/>
                </a:lnTo>
                <a:close/>
                <a:moveTo>
                  <a:pt x="370" y="1674"/>
                </a:moveTo>
                <a:lnTo>
                  <a:pt x="370" y="1674"/>
                </a:lnTo>
                <a:lnTo>
                  <a:pt x="372" y="1618"/>
                </a:lnTo>
                <a:lnTo>
                  <a:pt x="376" y="1578"/>
                </a:lnTo>
                <a:lnTo>
                  <a:pt x="378" y="1554"/>
                </a:lnTo>
                <a:lnTo>
                  <a:pt x="378" y="1554"/>
                </a:lnTo>
                <a:lnTo>
                  <a:pt x="382" y="1546"/>
                </a:lnTo>
                <a:lnTo>
                  <a:pt x="388" y="1538"/>
                </a:lnTo>
                <a:lnTo>
                  <a:pt x="394" y="1530"/>
                </a:lnTo>
                <a:lnTo>
                  <a:pt x="394" y="1682"/>
                </a:lnTo>
                <a:lnTo>
                  <a:pt x="370" y="1674"/>
                </a:lnTo>
                <a:close/>
                <a:moveTo>
                  <a:pt x="164" y="621"/>
                </a:moveTo>
                <a:lnTo>
                  <a:pt x="164" y="621"/>
                </a:lnTo>
                <a:lnTo>
                  <a:pt x="172" y="603"/>
                </a:lnTo>
                <a:lnTo>
                  <a:pt x="180" y="587"/>
                </a:lnTo>
                <a:lnTo>
                  <a:pt x="186" y="569"/>
                </a:lnTo>
                <a:lnTo>
                  <a:pt x="186" y="569"/>
                </a:lnTo>
                <a:lnTo>
                  <a:pt x="196" y="545"/>
                </a:lnTo>
                <a:lnTo>
                  <a:pt x="208" y="517"/>
                </a:lnTo>
                <a:lnTo>
                  <a:pt x="226" y="481"/>
                </a:lnTo>
                <a:lnTo>
                  <a:pt x="226" y="689"/>
                </a:lnTo>
                <a:lnTo>
                  <a:pt x="170" y="665"/>
                </a:lnTo>
                <a:lnTo>
                  <a:pt x="164" y="621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9"/>
          <p:cNvSpPr>
            <a:spLocks noEditPoints="1"/>
          </p:cNvSpPr>
          <p:nvPr/>
        </p:nvSpPr>
        <p:spPr bwMode="auto">
          <a:xfrm>
            <a:off x="967411" y="818710"/>
            <a:ext cx="443803" cy="1566362"/>
          </a:xfrm>
          <a:custGeom>
            <a:avLst/>
            <a:gdLst>
              <a:gd name="T0" fmla="*/ 139 w 680"/>
              <a:gd name="T1" fmla="*/ 73 h 2401"/>
              <a:gd name="T2" fmla="*/ 118 w 680"/>
              <a:gd name="T3" fmla="*/ 103 h 2401"/>
              <a:gd name="T4" fmla="*/ 140 w 680"/>
              <a:gd name="T5" fmla="*/ 224 h 2401"/>
              <a:gd name="T6" fmla="*/ 164 w 680"/>
              <a:gd name="T7" fmla="*/ 329 h 2401"/>
              <a:gd name="T8" fmla="*/ 191 w 680"/>
              <a:gd name="T9" fmla="*/ 357 h 2401"/>
              <a:gd name="T10" fmla="*/ 228 w 680"/>
              <a:gd name="T11" fmla="*/ 415 h 2401"/>
              <a:gd name="T12" fmla="*/ 152 w 680"/>
              <a:gd name="T13" fmla="*/ 463 h 2401"/>
              <a:gd name="T14" fmla="*/ 117 w 680"/>
              <a:gd name="T15" fmla="*/ 517 h 2401"/>
              <a:gd name="T16" fmla="*/ 101 w 680"/>
              <a:gd name="T17" fmla="*/ 575 h 2401"/>
              <a:gd name="T18" fmla="*/ 75 w 680"/>
              <a:gd name="T19" fmla="*/ 958 h 2401"/>
              <a:gd name="T20" fmla="*/ 13 w 680"/>
              <a:gd name="T21" fmla="*/ 1019 h 2401"/>
              <a:gd name="T22" fmla="*/ 2 w 680"/>
              <a:gd name="T23" fmla="*/ 1111 h 2401"/>
              <a:gd name="T24" fmla="*/ 11 w 680"/>
              <a:gd name="T25" fmla="*/ 1265 h 2401"/>
              <a:gd name="T26" fmla="*/ 54 w 680"/>
              <a:gd name="T27" fmla="*/ 1321 h 2401"/>
              <a:gd name="T28" fmla="*/ 126 w 680"/>
              <a:gd name="T29" fmla="*/ 1362 h 2401"/>
              <a:gd name="T30" fmla="*/ 143 w 680"/>
              <a:gd name="T31" fmla="*/ 1379 h 2401"/>
              <a:gd name="T32" fmla="*/ 171 w 680"/>
              <a:gd name="T33" fmla="*/ 1482 h 2401"/>
              <a:gd name="T34" fmla="*/ 234 w 680"/>
              <a:gd name="T35" fmla="*/ 1718 h 2401"/>
              <a:gd name="T36" fmla="*/ 247 w 680"/>
              <a:gd name="T37" fmla="*/ 1880 h 2401"/>
              <a:gd name="T38" fmla="*/ 263 w 680"/>
              <a:gd name="T39" fmla="*/ 2034 h 2401"/>
              <a:gd name="T40" fmla="*/ 311 w 680"/>
              <a:gd name="T41" fmla="*/ 2191 h 2401"/>
              <a:gd name="T42" fmla="*/ 308 w 680"/>
              <a:gd name="T43" fmla="*/ 2232 h 2401"/>
              <a:gd name="T44" fmla="*/ 234 w 680"/>
              <a:gd name="T45" fmla="*/ 2295 h 2401"/>
              <a:gd name="T46" fmla="*/ 162 w 680"/>
              <a:gd name="T47" fmla="*/ 2353 h 2401"/>
              <a:gd name="T48" fmla="*/ 159 w 680"/>
              <a:gd name="T49" fmla="*/ 2378 h 2401"/>
              <a:gd name="T50" fmla="*/ 186 w 680"/>
              <a:gd name="T51" fmla="*/ 2395 h 2401"/>
              <a:gd name="T52" fmla="*/ 318 w 680"/>
              <a:gd name="T53" fmla="*/ 2372 h 2401"/>
              <a:gd name="T54" fmla="*/ 390 w 680"/>
              <a:gd name="T55" fmla="*/ 2401 h 2401"/>
              <a:gd name="T56" fmla="*/ 493 w 680"/>
              <a:gd name="T57" fmla="*/ 2382 h 2401"/>
              <a:gd name="T58" fmla="*/ 585 w 680"/>
              <a:gd name="T59" fmla="*/ 2362 h 2401"/>
              <a:gd name="T60" fmla="*/ 627 w 680"/>
              <a:gd name="T61" fmla="*/ 2324 h 2401"/>
              <a:gd name="T62" fmla="*/ 614 w 680"/>
              <a:gd name="T63" fmla="*/ 2274 h 2401"/>
              <a:gd name="T64" fmla="*/ 600 w 680"/>
              <a:gd name="T65" fmla="*/ 2209 h 2401"/>
              <a:gd name="T66" fmla="*/ 639 w 680"/>
              <a:gd name="T67" fmla="*/ 1934 h 2401"/>
              <a:gd name="T68" fmla="*/ 632 w 680"/>
              <a:gd name="T69" fmla="*/ 1622 h 2401"/>
              <a:gd name="T70" fmla="*/ 662 w 680"/>
              <a:gd name="T71" fmla="*/ 1443 h 2401"/>
              <a:gd name="T72" fmla="*/ 680 w 680"/>
              <a:gd name="T73" fmla="*/ 1426 h 2401"/>
              <a:gd name="T74" fmla="*/ 619 w 680"/>
              <a:gd name="T75" fmla="*/ 1174 h 2401"/>
              <a:gd name="T76" fmla="*/ 633 w 680"/>
              <a:gd name="T77" fmla="*/ 1127 h 2401"/>
              <a:gd name="T78" fmla="*/ 605 w 680"/>
              <a:gd name="T79" fmla="*/ 1035 h 2401"/>
              <a:gd name="T80" fmla="*/ 579 w 680"/>
              <a:gd name="T81" fmla="*/ 928 h 2401"/>
              <a:gd name="T82" fmla="*/ 576 w 680"/>
              <a:gd name="T83" fmla="*/ 767 h 2401"/>
              <a:gd name="T84" fmla="*/ 553 w 680"/>
              <a:gd name="T85" fmla="*/ 607 h 2401"/>
              <a:gd name="T86" fmla="*/ 597 w 680"/>
              <a:gd name="T87" fmla="*/ 521 h 2401"/>
              <a:gd name="T88" fmla="*/ 597 w 680"/>
              <a:gd name="T89" fmla="*/ 481 h 2401"/>
              <a:gd name="T90" fmla="*/ 524 w 680"/>
              <a:gd name="T91" fmla="*/ 386 h 2401"/>
              <a:gd name="T92" fmla="*/ 463 w 680"/>
              <a:gd name="T93" fmla="*/ 354 h 2401"/>
              <a:gd name="T94" fmla="*/ 433 w 680"/>
              <a:gd name="T95" fmla="*/ 339 h 2401"/>
              <a:gd name="T96" fmla="*/ 419 w 680"/>
              <a:gd name="T97" fmla="*/ 287 h 2401"/>
              <a:gd name="T98" fmla="*/ 414 w 680"/>
              <a:gd name="T99" fmla="*/ 237 h 2401"/>
              <a:gd name="T100" fmla="*/ 407 w 680"/>
              <a:gd name="T101" fmla="*/ 99 h 2401"/>
              <a:gd name="T102" fmla="*/ 372 w 680"/>
              <a:gd name="T103" fmla="*/ 45 h 2401"/>
              <a:gd name="T104" fmla="*/ 308 w 680"/>
              <a:gd name="T105" fmla="*/ 4 h 2401"/>
              <a:gd name="T106" fmla="*/ 261 w 680"/>
              <a:gd name="T107" fmla="*/ 6 h 2401"/>
              <a:gd name="T108" fmla="*/ 384 w 680"/>
              <a:gd name="T109" fmla="*/ 1535 h 2401"/>
              <a:gd name="T110" fmla="*/ 501 w 680"/>
              <a:gd name="T111" fmla="*/ 1867 h 2401"/>
              <a:gd name="T112" fmla="*/ 514 w 680"/>
              <a:gd name="T113" fmla="*/ 1996 h 2401"/>
              <a:gd name="T114" fmla="*/ 487 w 680"/>
              <a:gd name="T115" fmla="*/ 2127 h 2401"/>
              <a:gd name="T116" fmla="*/ 431 w 680"/>
              <a:gd name="T117" fmla="*/ 2274 h 2401"/>
              <a:gd name="T118" fmla="*/ 416 w 680"/>
              <a:gd name="T119" fmla="*/ 2023 h 2401"/>
              <a:gd name="T120" fmla="*/ 419 w 680"/>
              <a:gd name="T121" fmla="*/ 1859 h 2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0" h="2401">
                <a:moveTo>
                  <a:pt x="223" y="26"/>
                </a:moveTo>
                <a:lnTo>
                  <a:pt x="223" y="26"/>
                </a:lnTo>
                <a:lnTo>
                  <a:pt x="183" y="47"/>
                </a:lnTo>
                <a:lnTo>
                  <a:pt x="152" y="64"/>
                </a:lnTo>
                <a:lnTo>
                  <a:pt x="139" y="73"/>
                </a:lnTo>
                <a:lnTo>
                  <a:pt x="130" y="80"/>
                </a:lnTo>
                <a:lnTo>
                  <a:pt x="130" y="80"/>
                </a:lnTo>
                <a:lnTo>
                  <a:pt x="124" y="87"/>
                </a:lnTo>
                <a:lnTo>
                  <a:pt x="121" y="95"/>
                </a:lnTo>
                <a:lnTo>
                  <a:pt x="118" y="103"/>
                </a:lnTo>
                <a:lnTo>
                  <a:pt x="117" y="111"/>
                </a:lnTo>
                <a:lnTo>
                  <a:pt x="116" y="122"/>
                </a:lnTo>
                <a:lnTo>
                  <a:pt x="116" y="127"/>
                </a:lnTo>
                <a:lnTo>
                  <a:pt x="140" y="224"/>
                </a:lnTo>
                <a:lnTo>
                  <a:pt x="140" y="224"/>
                </a:lnTo>
                <a:lnTo>
                  <a:pt x="143" y="240"/>
                </a:lnTo>
                <a:lnTo>
                  <a:pt x="149" y="275"/>
                </a:lnTo>
                <a:lnTo>
                  <a:pt x="153" y="294"/>
                </a:lnTo>
                <a:lnTo>
                  <a:pt x="159" y="313"/>
                </a:lnTo>
                <a:lnTo>
                  <a:pt x="164" y="329"/>
                </a:lnTo>
                <a:lnTo>
                  <a:pt x="169" y="339"/>
                </a:lnTo>
                <a:lnTo>
                  <a:pt x="169" y="339"/>
                </a:lnTo>
                <a:lnTo>
                  <a:pt x="177" y="347"/>
                </a:lnTo>
                <a:lnTo>
                  <a:pt x="184" y="352"/>
                </a:lnTo>
                <a:lnTo>
                  <a:pt x="191" y="357"/>
                </a:lnTo>
                <a:lnTo>
                  <a:pt x="199" y="360"/>
                </a:lnTo>
                <a:lnTo>
                  <a:pt x="212" y="364"/>
                </a:lnTo>
                <a:lnTo>
                  <a:pt x="216" y="366"/>
                </a:lnTo>
                <a:lnTo>
                  <a:pt x="228" y="415"/>
                </a:lnTo>
                <a:lnTo>
                  <a:pt x="228" y="415"/>
                </a:lnTo>
                <a:lnTo>
                  <a:pt x="219" y="419"/>
                </a:lnTo>
                <a:lnTo>
                  <a:pt x="197" y="431"/>
                </a:lnTo>
                <a:lnTo>
                  <a:pt x="172" y="446"/>
                </a:lnTo>
                <a:lnTo>
                  <a:pt x="161" y="454"/>
                </a:lnTo>
                <a:lnTo>
                  <a:pt x="152" y="463"/>
                </a:lnTo>
                <a:lnTo>
                  <a:pt x="152" y="463"/>
                </a:lnTo>
                <a:lnTo>
                  <a:pt x="143" y="473"/>
                </a:lnTo>
                <a:lnTo>
                  <a:pt x="134" y="486"/>
                </a:lnTo>
                <a:lnTo>
                  <a:pt x="126" y="501"/>
                </a:lnTo>
                <a:lnTo>
                  <a:pt x="117" y="517"/>
                </a:lnTo>
                <a:lnTo>
                  <a:pt x="111" y="533"/>
                </a:lnTo>
                <a:lnTo>
                  <a:pt x="105" y="549"/>
                </a:lnTo>
                <a:lnTo>
                  <a:pt x="102" y="564"/>
                </a:lnTo>
                <a:lnTo>
                  <a:pt x="101" y="575"/>
                </a:lnTo>
                <a:lnTo>
                  <a:pt x="101" y="575"/>
                </a:lnTo>
                <a:lnTo>
                  <a:pt x="105" y="766"/>
                </a:lnTo>
                <a:lnTo>
                  <a:pt x="108" y="939"/>
                </a:lnTo>
                <a:lnTo>
                  <a:pt x="108" y="939"/>
                </a:lnTo>
                <a:lnTo>
                  <a:pt x="92" y="948"/>
                </a:lnTo>
                <a:lnTo>
                  <a:pt x="75" y="958"/>
                </a:lnTo>
                <a:lnTo>
                  <a:pt x="56" y="971"/>
                </a:lnTo>
                <a:lnTo>
                  <a:pt x="37" y="989"/>
                </a:lnTo>
                <a:lnTo>
                  <a:pt x="28" y="999"/>
                </a:lnTo>
                <a:lnTo>
                  <a:pt x="19" y="1009"/>
                </a:lnTo>
                <a:lnTo>
                  <a:pt x="13" y="1019"/>
                </a:lnTo>
                <a:lnTo>
                  <a:pt x="8" y="1031"/>
                </a:lnTo>
                <a:lnTo>
                  <a:pt x="5" y="1043"/>
                </a:lnTo>
                <a:lnTo>
                  <a:pt x="3" y="1054"/>
                </a:lnTo>
                <a:lnTo>
                  <a:pt x="3" y="1054"/>
                </a:lnTo>
                <a:lnTo>
                  <a:pt x="2" y="1111"/>
                </a:lnTo>
                <a:lnTo>
                  <a:pt x="0" y="1174"/>
                </a:lnTo>
                <a:lnTo>
                  <a:pt x="0" y="1204"/>
                </a:lnTo>
                <a:lnTo>
                  <a:pt x="3" y="1232"/>
                </a:lnTo>
                <a:lnTo>
                  <a:pt x="8" y="1255"/>
                </a:lnTo>
                <a:lnTo>
                  <a:pt x="11" y="1265"/>
                </a:lnTo>
                <a:lnTo>
                  <a:pt x="15" y="1274"/>
                </a:lnTo>
                <a:lnTo>
                  <a:pt x="15" y="1274"/>
                </a:lnTo>
                <a:lnTo>
                  <a:pt x="25" y="1290"/>
                </a:lnTo>
                <a:lnTo>
                  <a:pt x="38" y="1306"/>
                </a:lnTo>
                <a:lnTo>
                  <a:pt x="54" y="1321"/>
                </a:lnTo>
                <a:lnTo>
                  <a:pt x="72" y="1334"/>
                </a:lnTo>
                <a:lnTo>
                  <a:pt x="88" y="1345"/>
                </a:lnTo>
                <a:lnTo>
                  <a:pt x="104" y="1354"/>
                </a:lnTo>
                <a:lnTo>
                  <a:pt x="117" y="1359"/>
                </a:lnTo>
                <a:lnTo>
                  <a:pt x="126" y="1362"/>
                </a:lnTo>
                <a:lnTo>
                  <a:pt x="126" y="1362"/>
                </a:lnTo>
                <a:lnTo>
                  <a:pt x="130" y="1363"/>
                </a:lnTo>
                <a:lnTo>
                  <a:pt x="134" y="1366"/>
                </a:lnTo>
                <a:lnTo>
                  <a:pt x="139" y="1372"/>
                </a:lnTo>
                <a:lnTo>
                  <a:pt x="143" y="1379"/>
                </a:lnTo>
                <a:lnTo>
                  <a:pt x="151" y="1399"/>
                </a:lnTo>
                <a:lnTo>
                  <a:pt x="158" y="1421"/>
                </a:lnTo>
                <a:lnTo>
                  <a:pt x="164" y="1444"/>
                </a:lnTo>
                <a:lnTo>
                  <a:pt x="168" y="1466"/>
                </a:lnTo>
                <a:lnTo>
                  <a:pt x="171" y="1482"/>
                </a:lnTo>
                <a:lnTo>
                  <a:pt x="171" y="1488"/>
                </a:lnTo>
                <a:lnTo>
                  <a:pt x="169" y="1491"/>
                </a:lnTo>
                <a:lnTo>
                  <a:pt x="169" y="1491"/>
                </a:lnTo>
                <a:lnTo>
                  <a:pt x="207" y="1622"/>
                </a:lnTo>
                <a:lnTo>
                  <a:pt x="234" y="1718"/>
                </a:lnTo>
                <a:lnTo>
                  <a:pt x="242" y="1753"/>
                </a:lnTo>
                <a:lnTo>
                  <a:pt x="245" y="1772"/>
                </a:lnTo>
                <a:lnTo>
                  <a:pt x="245" y="1772"/>
                </a:lnTo>
                <a:lnTo>
                  <a:pt x="245" y="1813"/>
                </a:lnTo>
                <a:lnTo>
                  <a:pt x="247" y="1880"/>
                </a:lnTo>
                <a:lnTo>
                  <a:pt x="250" y="1954"/>
                </a:lnTo>
                <a:lnTo>
                  <a:pt x="253" y="1986"/>
                </a:lnTo>
                <a:lnTo>
                  <a:pt x="257" y="2011"/>
                </a:lnTo>
                <a:lnTo>
                  <a:pt x="257" y="2011"/>
                </a:lnTo>
                <a:lnTo>
                  <a:pt x="263" y="2034"/>
                </a:lnTo>
                <a:lnTo>
                  <a:pt x="272" y="2060"/>
                </a:lnTo>
                <a:lnTo>
                  <a:pt x="292" y="2122"/>
                </a:lnTo>
                <a:lnTo>
                  <a:pt x="301" y="2151"/>
                </a:lnTo>
                <a:lnTo>
                  <a:pt x="308" y="2180"/>
                </a:lnTo>
                <a:lnTo>
                  <a:pt x="311" y="2191"/>
                </a:lnTo>
                <a:lnTo>
                  <a:pt x="312" y="2203"/>
                </a:lnTo>
                <a:lnTo>
                  <a:pt x="312" y="2215"/>
                </a:lnTo>
                <a:lnTo>
                  <a:pt x="311" y="2224"/>
                </a:lnTo>
                <a:lnTo>
                  <a:pt x="311" y="2224"/>
                </a:lnTo>
                <a:lnTo>
                  <a:pt x="308" y="2232"/>
                </a:lnTo>
                <a:lnTo>
                  <a:pt x="302" y="2241"/>
                </a:lnTo>
                <a:lnTo>
                  <a:pt x="293" y="2250"/>
                </a:lnTo>
                <a:lnTo>
                  <a:pt x="283" y="2258"/>
                </a:lnTo>
                <a:lnTo>
                  <a:pt x="260" y="2276"/>
                </a:lnTo>
                <a:lnTo>
                  <a:pt x="234" y="2295"/>
                </a:lnTo>
                <a:lnTo>
                  <a:pt x="207" y="2312"/>
                </a:lnTo>
                <a:lnTo>
                  <a:pt x="184" y="2328"/>
                </a:lnTo>
                <a:lnTo>
                  <a:pt x="174" y="2337"/>
                </a:lnTo>
                <a:lnTo>
                  <a:pt x="167" y="2346"/>
                </a:lnTo>
                <a:lnTo>
                  <a:pt x="162" y="2353"/>
                </a:lnTo>
                <a:lnTo>
                  <a:pt x="159" y="2360"/>
                </a:lnTo>
                <a:lnTo>
                  <a:pt x="159" y="2360"/>
                </a:lnTo>
                <a:lnTo>
                  <a:pt x="158" y="2368"/>
                </a:lnTo>
                <a:lnTo>
                  <a:pt x="158" y="2373"/>
                </a:lnTo>
                <a:lnTo>
                  <a:pt x="159" y="2378"/>
                </a:lnTo>
                <a:lnTo>
                  <a:pt x="162" y="2382"/>
                </a:lnTo>
                <a:lnTo>
                  <a:pt x="164" y="2387"/>
                </a:lnTo>
                <a:lnTo>
                  <a:pt x="168" y="2389"/>
                </a:lnTo>
                <a:lnTo>
                  <a:pt x="175" y="2392"/>
                </a:lnTo>
                <a:lnTo>
                  <a:pt x="186" y="2395"/>
                </a:lnTo>
                <a:lnTo>
                  <a:pt x="194" y="2395"/>
                </a:lnTo>
                <a:lnTo>
                  <a:pt x="204" y="2394"/>
                </a:lnTo>
                <a:lnTo>
                  <a:pt x="213" y="2392"/>
                </a:lnTo>
                <a:lnTo>
                  <a:pt x="318" y="2372"/>
                </a:lnTo>
                <a:lnTo>
                  <a:pt x="318" y="2372"/>
                </a:lnTo>
                <a:lnTo>
                  <a:pt x="327" y="2376"/>
                </a:lnTo>
                <a:lnTo>
                  <a:pt x="347" y="2388"/>
                </a:lnTo>
                <a:lnTo>
                  <a:pt x="361" y="2394"/>
                </a:lnTo>
                <a:lnTo>
                  <a:pt x="375" y="2398"/>
                </a:lnTo>
                <a:lnTo>
                  <a:pt x="390" y="2401"/>
                </a:lnTo>
                <a:lnTo>
                  <a:pt x="398" y="2401"/>
                </a:lnTo>
                <a:lnTo>
                  <a:pt x="404" y="2400"/>
                </a:lnTo>
                <a:lnTo>
                  <a:pt x="404" y="2400"/>
                </a:lnTo>
                <a:lnTo>
                  <a:pt x="444" y="2392"/>
                </a:lnTo>
                <a:lnTo>
                  <a:pt x="493" y="2382"/>
                </a:lnTo>
                <a:lnTo>
                  <a:pt x="540" y="2372"/>
                </a:lnTo>
                <a:lnTo>
                  <a:pt x="568" y="2368"/>
                </a:lnTo>
                <a:lnTo>
                  <a:pt x="568" y="2368"/>
                </a:lnTo>
                <a:lnTo>
                  <a:pt x="575" y="2366"/>
                </a:lnTo>
                <a:lnTo>
                  <a:pt x="585" y="2362"/>
                </a:lnTo>
                <a:lnTo>
                  <a:pt x="595" y="2356"/>
                </a:lnTo>
                <a:lnTo>
                  <a:pt x="605" y="2349"/>
                </a:lnTo>
                <a:lnTo>
                  <a:pt x="614" y="2340"/>
                </a:lnTo>
                <a:lnTo>
                  <a:pt x="622" y="2331"/>
                </a:lnTo>
                <a:lnTo>
                  <a:pt x="627" y="2324"/>
                </a:lnTo>
                <a:lnTo>
                  <a:pt x="629" y="2317"/>
                </a:lnTo>
                <a:lnTo>
                  <a:pt x="629" y="2317"/>
                </a:lnTo>
                <a:lnTo>
                  <a:pt x="627" y="2309"/>
                </a:lnTo>
                <a:lnTo>
                  <a:pt x="624" y="2299"/>
                </a:lnTo>
                <a:lnTo>
                  <a:pt x="614" y="2274"/>
                </a:lnTo>
                <a:lnTo>
                  <a:pt x="608" y="2258"/>
                </a:lnTo>
                <a:lnTo>
                  <a:pt x="604" y="2242"/>
                </a:lnTo>
                <a:lnTo>
                  <a:pt x="601" y="2226"/>
                </a:lnTo>
                <a:lnTo>
                  <a:pt x="600" y="2209"/>
                </a:lnTo>
                <a:lnTo>
                  <a:pt x="600" y="2209"/>
                </a:lnTo>
                <a:lnTo>
                  <a:pt x="603" y="2184"/>
                </a:lnTo>
                <a:lnTo>
                  <a:pt x="608" y="2145"/>
                </a:lnTo>
                <a:lnTo>
                  <a:pt x="624" y="2043"/>
                </a:lnTo>
                <a:lnTo>
                  <a:pt x="632" y="1988"/>
                </a:lnTo>
                <a:lnTo>
                  <a:pt x="639" y="1934"/>
                </a:lnTo>
                <a:lnTo>
                  <a:pt x="643" y="1886"/>
                </a:lnTo>
                <a:lnTo>
                  <a:pt x="643" y="1865"/>
                </a:lnTo>
                <a:lnTo>
                  <a:pt x="643" y="1848"/>
                </a:lnTo>
                <a:lnTo>
                  <a:pt x="643" y="1848"/>
                </a:lnTo>
                <a:lnTo>
                  <a:pt x="632" y="1622"/>
                </a:lnTo>
                <a:lnTo>
                  <a:pt x="622" y="1459"/>
                </a:lnTo>
                <a:lnTo>
                  <a:pt x="622" y="1459"/>
                </a:lnTo>
                <a:lnTo>
                  <a:pt x="632" y="1456"/>
                </a:lnTo>
                <a:lnTo>
                  <a:pt x="652" y="1449"/>
                </a:lnTo>
                <a:lnTo>
                  <a:pt x="662" y="1443"/>
                </a:lnTo>
                <a:lnTo>
                  <a:pt x="671" y="1437"/>
                </a:lnTo>
                <a:lnTo>
                  <a:pt x="678" y="1431"/>
                </a:lnTo>
                <a:lnTo>
                  <a:pt x="680" y="1428"/>
                </a:lnTo>
                <a:lnTo>
                  <a:pt x="680" y="1426"/>
                </a:lnTo>
                <a:lnTo>
                  <a:pt x="680" y="1426"/>
                </a:lnTo>
                <a:lnTo>
                  <a:pt x="673" y="1395"/>
                </a:lnTo>
                <a:lnTo>
                  <a:pt x="659" y="1344"/>
                </a:lnTo>
                <a:lnTo>
                  <a:pt x="640" y="1274"/>
                </a:lnTo>
                <a:lnTo>
                  <a:pt x="619" y="1174"/>
                </a:lnTo>
                <a:lnTo>
                  <a:pt x="619" y="1174"/>
                </a:lnTo>
                <a:lnTo>
                  <a:pt x="620" y="1171"/>
                </a:lnTo>
                <a:lnTo>
                  <a:pt x="624" y="1161"/>
                </a:lnTo>
                <a:lnTo>
                  <a:pt x="630" y="1146"/>
                </a:lnTo>
                <a:lnTo>
                  <a:pt x="632" y="1137"/>
                </a:lnTo>
                <a:lnTo>
                  <a:pt x="633" y="1127"/>
                </a:lnTo>
                <a:lnTo>
                  <a:pt x="633" y="1127"/>
                </a:lnTo>
                <a:lnTo>
                  <a:pt x="632" y="1120"/>
                </a:lnTo>
                <a:lnTo>
                  <a:pt x="630" y="1113"/>
                </a:lnTo>
                <a:lnTo>
                  <a:pt x="624" y="1091"/>
                </a:lnTo>
                <a:lnTo>
                  <a:pt x="605" y="1035"/>
                </a:lnTo>
                <a:lnTo>
                  <a:pt x="595" y="1005"/>
                </a:lnTo>
                <a:lnTo>
                  <a:pt x="587" y="976"/>
                </a:lnTo>
                <a:lnTo>
                  <a:pt x="581" y="949"/>
                </a:lnTo>
                <a:lnTo>
                  <a:pt x="579" y="938"/>
                </a:lnTo>
                <a:lnTo>
                  <a:pt x="579" y="928"/>
                </a:lnTo>
                <a:lnTo>
                  <a:pt x="579" y="928"/>
                </a:lnTo>
                <a:lnTo>
                  <a:pt x="579" y="887"/>
                </a:lnTo>
                <a:lnTo>
                  <a:pt x="579" y="837"/>
                </a:lnTo>
                <a:lnTo>
                  <a:pt x="578" y="789"/>
                </a:lnTo>
                <a:lnTo>
                  <a:pt x="576" y="767"/>
                </a:lnTo>
                <a:lnTo>
                  <a:pt x="575" y="747"/>
                </a:lnTo>
                <a:lnTo>
                  <a:pt x="575" y="747"/>
                </a:lnTo>
                <a:lnTo>
                  <a:pt x="562" y="660"/>
                </a:lnTo>
                <a:lnTo>
                  <a:pt x="553" y="607"/>
                </a:lnTo>
                <a:lnTo>
                  <a:pt x="553" y="607"/>
                </a:lnTo>
                <a:lnTo>
                  <a:pt x="562" y="594"/>
                </a:lnTo>
                <a:lnTo>
                  <a:pt x="572" y="580"/>
                </a:lnTo>
                <a:lnTo>
                  <a:pt x="581" y="562"/>
                </a:lnTo>
                <a:lnTo>
                  <a:pt x="591" y="542"/>
                </a:lnTo>
                <a:lnTo>
                  <a:pt x="597" y="521"/>
                </a:lnTo>
                <a:lnTo>
                  <a:pt x="598" y="511"/>
                </a:lnTo>
                <a:lnTo>
                  <a:pt x="600" y="501"/>
                </a:lnTo>
                <a:lnTo>
                  <a:pt x="600" y="491"/>
                </a:lnTo>
                <a:lnTo>
                  <a:pt x="597" y="481"/>
                </a:lnTo>
                <a:lnTo>
                  <a:pt x="597" y="481"/>
                </a:lnTo>
                <a:lnTo>
                  <a:pt x="588" y="462"/>
                </a:lnTo>
                <a:lnTo>
                  <a:pt x="576" y="441"/>
                </a:lnTo>
                <a:lnTo>
                  <a:pt x="560" y="422"/>
                </a:lnTo>
                <a:lnTo>
                  <a:pt x="543" y="403"/>
                </a:lnTo>
                <a:lnTo>
                  <a:pt x="524" y="386"/>
                </a:lnTo>
                <a:lnTo>
                  <a:pt x="503" y="371"/>
                </a:lnTo>
                <a:lnTo>
                  <a:pt x="493" y="366"/>
                </a:lnTo>
                <a:lnTo>
                  <a:pt x="483" y="361"/>
                </a:lnTo>
                <a:lnTo>
                  <a:pt x="473" y="357"/>
                </a:lnTo>
                <a:lnTo>
                  <a:pt x="463" y="354"/>
                </a:lnTo>
                <a:lnTo>
                  <a:pt x="463" y="354"/>
                </a:lnTo>
                <a:lnTo>
                  <a:pt x="454" y="352"/>
                </a:lnTo>
                <a:lnTo>
                  <a:pt x="445" y="348"/>
                </a:lnTo>
                <a:lnTo>
                  <a:pt x="439" y="344"/>
                </a:lnTo>
                <a:lnTo>
                  <a:pt x="433" y="339"/>
                </a:lnTo>
                <a:lnTo>
                  <a:pt x="429" y="334"/>
                </a:lnTo>
                <a:lnTo>
                  <a:pt x="426" y="326"/>
                </a:lnTo>
                <a:lnTo>
                  <a:pt x="422" y="313"/>
                </a:lnTo>
                <a:lnTo>
                  <a:pt x="419" y="300"/>
                </a:lnTo>
                <a:lnTo>
                  <a:pt x="419" y="287"/>
                </a:lnTo>
                <a:lnTo>
                  <a:pt x="417" y="275"/>
                </a:lnTo>
                <a:lnTo>
                  <a:pt x="416" y="268"/>
                </a:lnTo>
                <a:lnTo>
                  <a:pt x="416" y="268"/>
                </a:lnTo>
                <a:lnTo>
                  <a:pt x="414" y="256"/>
                </a:lnTo>
                <a:lnTo>
                  <a:pt x="414" y="237"/>
                </a:lnTo>
                <a:lnTo>
                  <a:pt x="416" y="185"/>
                </a:lnTo>
                <a:lnTo>
                  <a:pt x="416" y="154"/>
                </a:lnTo>
                <a:lnTo>
                  <a:pt x="413" y="125"/>
                </a:lnTo>
                <a:lnTo>
                  <a:pt x="410" y="111"/>
                </a:lnTo>
                <a:lnTo>
                  <a:pt x="407" y="99"/>
                </a:lnTo>
                <a:lnTo>
                  <a:pt x="403" y="87"/>
                </a:lnTo>
                <a:lnTo>
                  <a:pt x="397" y="77"/>
                </a:lnTo>
                <a:lnTo>
                  <a:pt x="397" y="77"/>
                </a:lnTo>
                <a:lnTo>
                  <a:pt x="385" y="60"/>
                </a:lnTo>
                <a:lnTo>
                  <a:pt x="372" y="45"/>
                </a:lnTo>
                <a:lnTo>
                  <a:pt x="359" y="32"/>
                </a:lnTo>
                <a:lnTo>
                  <a:pt x="346" y="22"/>
                </a:lnTo>
                <a:lnTo>
                  <a:pt x="333" y="15"/>
                </a:lnTo>
                <a:lnTo>
                  <a:pt x="320" y="9"/>
                </a:lnTo>
                <a:lnTo>
                  <a:pt x="308" y="4"/>
                </a:lnTo>
                <a:lnTo>
                  <a:pt x="296" y="2"/>
                </a:lnTo>
                <a:lnTo>
                  <a:pt x="296" y="2"/>
                </a:lnTo>
                <a:lnTo>
                  <a:pt x="285" y="0"/>
                </a:lnTo>
                <a:lnTo>
                  <a:pt x="273" y="2"/>
                </a:lnTo>
                <a:lnTo>
                  <a:pt x="261" y="6"/>
                </a:lnTo>
                <a:lnTo>
                  <a:pt x="250" y="10"/>
                </a:lnTo>
                <a:lnTo>
                  <a:pt x="231" y="20"/>
                </a:lnTo>
                <a:lnTo>
                  <a:pt x="223" y="26"/>
                </a:lnTo>
                <a:lnTo>
                  <a:pt x="223" y="26"/>
                </a:lnTo>
                <a:close/>
                <a:moveTo>
                  <a:pt x="384" y="1535"/>
                </a:moveTo>
                <a:lnTo>
                  <a:pt x="470" y="1726"/>
                </a:lnTo>
                <a:lnTo>
                  <a:pt x="470" y="1726"/>
                </a:lnTo>
                <a:lnTo>
                  <a:pt x="477" y="1753"/>
                </a:lnTo>
                <a:lnTo>
                  <a:pt x="492" y="1823"/>
                </a:lnTo>
                <a:lnTo>
                  <a:pt x="501" y="1867"/>
                </a:lnTo>
                <a:lnTo>
                  <a:pt x="506" y="1912"/>
                </a:lnTo>
                <a:lnTo>
                  <a:pt x="512" y="1956"/>
                </a:lnTo>
                <a:lnTo>
                  <a:pt x="514" y="1977"/>
                </a:lnTo>
                <a:lnTo>
                  <a:pt x="514" y="1996"/>
                </a:lnTo>
                <a:lnTo>
                  <a:pt x="514" y="1996"/>
                </a:lnTo>
                <a:lnTo>
                  <a:pt x="512" y="2015"/>
                </a:lnTo>
                <a:lnTo>
                  <a:pt x="509" y="2037"/>
                </a:lnTo>
                <a:lnTo>
                  <a:pt x="505" y="2059"/>
                </a:lnTo>
                <a:lnTo>
                  <a:pt x="501" y="2082"/>
                </a:lnTo>
                <a:lnTo>
                  <a:pt x="487" y="2127"/>
                </a:lnTo>
                <a:lnTo>
                  <a:pt x="471" y="2173"/>
                </a:lnTo>
                <a:lnTo>
                  <a:pt x="457" y="2212"/>
                </a:lnTo>
                <a:lnTo>
                  <a:pt x="444" y="2244"/>
                </a:lnTo>
                <a:lnTo>
                  <a:pt x="431" y="2274"/>
                </a:lnTo>
                <a:lnTo>
                  <a:pt x="431" y="2274"/>
                </a:lnTo>
                <a:lnTo>
                  <a:pt x="420" y="2209"/>
                </a:lnTo>
                <a:lnTo>
                  <a:pt x="409" y="2133"/>
                </a:lnTo>
                <a:lnTo>
                  <a:pt x="409" y="2133"/>
                </a:lnTo>
                <a:lnTo>
                  <a:pt x="410" y="2097"/>
                </a:lnTo>
                <a:lnTo>
                  <a:pt x="416" y="2023"/>
                </a:lnTo>
                <a:lnTo>
                  <a:pt x="419" y="1980"/>
                </a:lnTo>
                <a:lnTo>
                  <a:pt x="420" y="1937"/>
                </a:lnTo>
                <a:lnTo>
                  <a:pt x="420" y="1896"/>
                </a:lnTo>
                <a:lnTo>
                  <a:pt x="419" y="1859"/>
                </a:lnTo>
                <a:lnTo>
                  <a:pt x="419" y="1859"/>
                </a:lnTo>
                <a:lnTo>
                  <a:pt x="412" y="1772"/>
                </a:lnTo>
                <a:lnTo>
                  <a:pt x="398" y="1664"/>
                </a:lnTo>
                <a:lnTo>
                  <a:pt x="384" y="1535"/>
                </a:lnTo>
                <a:lnTo>
                  <a:pt x="384" y="15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7"/>
          <p:cNvSpPr>
            <a:spLocks noEditPoints="1"/>
          </p:cNvSpPr>
          <p:nvPr/>
        </p:nvSpPr>
        <p:spPr bwMode="auto">
          <a:xfrm>
            <a:off x="2888410" y="795114"/>
            <a:ext cx="583937" cy="1620970"/>
          </a:xfrm>
          <a:custGeom>
            <a:avLst/>
            <a:gdLst>
              <a:gd name="T0" fmla="*/ 448 w 963"/>
              <a:gd name="T1" fmla="*/ 1548 h 2677"/>
              <a:gd name="T2" fmla="*/ 573 w 963"/>
              <a:gd name="T3" fmla="*/ 1961 h 2677"/>
              <a:gd name="T4" fmla="*/ 615 w 963"/>
              <a:gd name="T5" fmla="*/ 2242 h 2677"/>
              <a:gd name="T6" fmla="*/ 616 w 963"/>
              <a:gd name="T7" fmla="*/ 2428 h 2677"/>
              <a:gd name="T8" fmla="*/ 571 w 963"/>
              <a:gd name="T9" fmla="*/ 2574 h 2677"/>
              <a:gd name="T10" fmla="*/ 550 w 963"/>
              <a:gd name="T11" fmla="*/ 2664 h 2677"/>
              <a:gd name="T12" fmla="*/ 643 w 963"/>
              <a:gd name="T13" fmla="*/ 2664 h 2677"/>
              <a:gd name="T14" fmla="*/ 718 w 963"/>
              <a:gd name="T15" fmla="*/ 2569 h 2677"/>
              <a:gd name="T16" fmla="*/ 724 w 963"/>
              <a:gd name="T17" fmla="*/ 2473 h 2677"/>
              <a:gd name="T18" fmla="*/ 759 w 963"/>
              <a:gd name="T19" fmla="*/ 2169 h 2677"/>
              <a:gd name="T20" fmla="*/ 736 w 963"/>
              <a:gd name="T21" fmla="*/ 1750 h 2677"/>
              <a:gd name="T22" fmla="*/ 729 w 963"/>
              <a:gd name="T23" fmla="*/ 1549 h 2677"/>
              <a:gd name="T24" fmla="*/ 716 w 963"/>
              <a:gd name="T25" fmla="*/ 1450 h 2677"/>
              <a:gd name="T26" fmla="*/ 709 w 963"/>
              <a:gd name="T27" fmla="*/ 1279 h 2677"/>
              <a:gd name="T28" fmla="*/ 694 w 963"/>
              <a:gd name="T29" fmla="*/ 1197 h 2677"/>
              <a:gd name="T30" fmla="*/ 944 w 963"/>
              <a:gd name="T31" fmla="*/ 877 h 2677"/>
              <a:gd name="T32" fmla="*/ 887 w 963"/>
              <a:gd name="T33" fmla="*/ 737 h 2677"/>
              <a:gd name="T34" fmla="*/ 728 w 963"/>
              <a:gd name="T35" fmla="*/ 550 h 2677"/>
              <a:gd name="T36" fmla="*/ 691 w 963"/>
              <a:gd name="T37" fmla="*/ 495 h 2677"/>
              <a:gd name="T38" fmla="*/ 555 w 963"/>
              <a:gd name="T39" fmla="*/ 393 h 2677"/>
              <a:gd name="T40" fmla="*/ 478 w 963"/>
              <a:gd name="T41" fmla="*/ 340 h 2677"/>
              <a:gd name="T42" fmla="*/ 512 w 963"/>
              <a:gd name="T43" fmla="*/ 231 h 2677"/>
              <a:gd name="T44" fmla="*/ 523 w 963"/>
              <a:gd name="T45" fmla="*/ 211 h 2677"/>
              <a:gd name="T46" fmla="*/ 475 w 963"/>
              <a:gd name="T47" fmla="*/ 126 h 2677"/>
              <a:gd name="T48" fmla="*/ 425 w 963"/>
              <a:gd name="T49" fmla="*/ 38 h 2677"/>
              <a:gd name="T50" fmla="*/ 382 w 963"/>
              <a:gd name="T51" fmla="*/ 10 h 2677"/>
              <a:gd name="T52" fmla="*/ 329 w 963"/>
              <a:gd name="T53" fmla="*/ 3 h 2677"/>
              <a:gd name="T54" fmla="*/ 279 w 963"/>
              <a:gd name="T55" fmla="*/ 16 h 2677"/>
              <a:gd name="T56" fmla="*/ 246 w 963"/>
              <a:gd name="T57" fmla="*/ 38 h 2677"/>
              <a:gd name="T58" fmla="*/ 208 w 963"/>
              <a:gd name="T59" fmla="*/ 169 h 2677"/>
              <a:gd name="T60" fmla="*/ 226 w 963"/>
              <a:gd name="T61" fmla="*/ 379 h 2677"/>
              <a:gd name="T62" fmla="*/ 119 w 963"/>
              <a:gd name="T63" fmla="*/ 546 h 2677"/>
              <a:gd name="T64" fmla="*/ 63 w 963"/>
              <a:gd name="T65" fmla="*/ 639 h 2677"/>
              <a:gd name="T66" fmla="*/ 38 w 963"/>
              <a:gd name="T67" fmla="*/ 829 h 2677"/>
              <a:gd name="T68" fmla="*/ 76 w 963"/>
              <a:gd name="T69" fmla="*/ 857 h 2677"/>
              <a:gd name="T70" fmla="*/ 55 w 963"/>
              <a:gd name="T71" fmla="*/ 1287 h 2677"/>
              <a:gd name="T72" fmla="*/ 18 w 963"/>
              <a:gd name="T73" fmla="*/ 1416 h 2677"/>
              <a:gd name="T74" fmla="*/ 3 w 963"/>
              <a:gd name="T75" fmla="*/ 1488 h 2677"/>
              <a:gd name="T76" fmla="*/ 18 w 963"/>
              <a:gd name="T77" fmla="*/ 1529 h 2677"/>
              <a:gd name="T78" fmla="*/ 46 w 963"/>
              <a:gd name="T79" fmla="*/ 1546 h 2677"/>
              <a:gd name="T80" fmla="*/ 61 w 963"/>
              <a:gd name="T81" fmla="*/ 1466 h 2677"/>
              <a:gd name="T82" fmla="*/ 86 w 963"/>
              <a:gd name="T83" fmla="*/ 1485 h 2677"/>
              <a:gd name="T84" fmla="*/ 105 w 963"/>
              <a:gd name="T85" fmla="*/ 1378 h 2677"/>
              <a:gd name="T86" fmla="*/ 174 w 963"/>
              <a:gd name="T87" fmla="*/ 1139 h 2677"/>
              <a:gd name="T88" fmla="*/ 168 w 963"/>
              <a:gd name="T89" fmla="*/ 1307 h 2677"/>
              <a:gd name="T90" fmla="*/ 179 w 963"/>
              <a:gd name="T91" fmla="*/ 1365 h 2677"/>
              <a:gd name="T92" fmla="*/ 214 w 963"/>
              <a:gd name="T93" fmla="*/ 1639 h 2677"/>
              <a:gd name="T94" fmla="*/ 302 w 963"/>
              <a:gd name="T95" fmla="*/ 2009 h 2677"/>
              <a:gd name="T96" fmla="*/ 316 w 963"/>
              <a:gd name="T97" fmla="*/ 2202 h 2677"/>
              <a:gd name="T98" fmla="*/ 339 w 963"/>
              <a:gd name="T99" fmla="*/ 2499 h 2677"/>
              <a:gd name="T100" fmla="*/ 327 w 963"/>
              <a:gd name="T101" fmla="*/ 2597 h 2677"/>
              <a:gd name="T102" fmla="*/ 410 w 963"/>
              <a:gd name="T103" fmla="*/ 2615 h 2677"/>
              <a:gd name="T104" fmla="*/ 430 w 963"/>
              <a:gd name="T105" fmla="*/ 2503 h 2677"/>
              <a:gd name="T106" fmla="*/ 425 w 963"/>
              <a:gd name="T107" fmla="*/ 2370 h 2677"/>
              <a:gd name="T108" fmla="*/ 447 w 963"/>
              <a:gd name="T109" fmla="*/ 2031 h 2677"/>
              <a:gd name="T110" fmla="*/ 679 w 963"/>
              <a:gd name="T111" fmla="*/ 727 h 2677"/>
              <a:gd name="T112" fmla="*/ 804 w 963"/>
              <a:gd name="T113" fmla="*/ 822 h 2677"/>
              <a:gd name="T114" fmla="*/ 741 w 963"/>
              <a:gd name="T115" fmla="*/ 1003 h 2677"/>
              <a:gd name="T116" fmla="*/ 654 w 963"/>
              <a:gd name="T117" fmla="*/ 1084 h 2677"/>
              <a:gd name="T118" fmla="*/ 679 w 963"/>
              <a:gd name="T119" fmla="*/ 777 h 2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3" h="2677">
                <a:moveTo>
                  <a:pt x="447" y="1697"/>
                </a:moveTo>
                <a:lnTo>
                  <a:pt x="447" y="1697"/>
                </a:lnTo>
                <a:lnTo>
                  <a:pt x="447" y="1666"/>
                </a:lnTo>
                <a:lnTo>
                  <a:pt x="447" y="1624"/>
                </a:lnTo>
                <a:lnTo>
                  <a:pt x="448" y="1553"/>
                </a:lnTo>
                <a:lnTo>
                  <a:pt x="448" y="1553"/>
                </a:lnTo>
                <a:lnTo>
                  <a:pt x="447" y="1546"/>
                </a:lnTo>
                <a:lnTo>
                  <a:pt x="447" y="1546"/>
                </a:lnTo>
                <a:lnTo>
                  <a:pt x="448" y="1548"/>
                </a:lnTo>
                <a:lnTo>
                  <a:pt x="448" y="1553"/>
                </a:lnTo>
                <a:lnTo>
                  <a:pt x="448" y="1553"/>
                </a:lnTo>
                <a:lnTo>
                  <a:pt x="467" y="1624"/>
                </a:lnTo>
                <a:lnTo>
                  <a:pt x="500" y="1737"/>
                </a:lnTo>
                <a:lnTo>
                  <a:pt x="533" y="1850"/>
                </a:lnTo>
                <a:lnTo>
                  <a:pt x="556" y="1923"/>
                </a:lnTo>
                <a:lnTo>
                  <a:pt x="556" y="1923"/>
                </a:lnTo>
                <a:lnTo>
                  <a:pt x="565" y="1941"/>
                </a:lnTo>
                <a:lnTo>
                  <a:pt x="573" y="1961"/>
                </a:lnTo>
                <a:lnTo>
                  <a:pt x="590" y="1993"/>
                </a:lnTo>
                <a:lnTo>
                  <a:pt x="603" y="2018"/>
                </a:lnTo>
                <a:lnTo>
                  <a:pt x="606" y="2026"/>
                </a:lnTo>
                <a:lnTo>
                  <a:pt x="606" y="2031"/>
                </a:lnTo>
                <a:lnTo>
                  <a:pt x="606" y="2031"/>
                </a:lnTo>
                <a:lnTo>
                  <a:pt x="606" y="2061"/>
                </a:lnTo>
                <a:lnTo>
                  <a:pt x="608" y="2121"/>
                </a:lnTo>
                <a:lnTo>
                  <a:pt x="615" y="2242"/>
                </a:lnTo>
                <a:lnTo>
                  <a:pt x="615" y="2242"/>
                </a:lnTo>
                <a:lnTo>
                  <a:pt x="616" y="2285"/>
                </a:lnTo>
                <a:lnTo>
                  <a:pt x="618" y="2332"/>
                </a:lnTo>
                <a:lnTo>
                  <a:pt x="618" y="2373"/>
                </a:lnTo>
                <a:lnTo>
                  <a:pt x="616" y="2390"/>
                </a:lnTo>
                <a:lnTo>
                  <a:pt x="615" y="2400"/>
                </a:lnTo>
                <a:lnTo>
                  <a:pt x="615" y="2400"/>
                </a:lnTo>
                <a:lnTo>
                  <a:pt x="613" y="2408"/>
                </a:lnTo>
                <a:lnTo>
                  <a:pt x="615" y="2415"/>
                </a:lnTo>
                <a:lnTo>
                  <a:pt x="616" y="2428"/>
                </a:lnTo>
                <a:lnTo>
                  <a:pt x="618" y="2434"/>
                </a:lnTo>
                <a:lnTo>
                  <a:pt x="620" y="2444"/>
                </a:lnTo>
                <a:lnTo>
                  <a:pt x="618" y="2456"/>
                </a:lnTo>
                <a:lnTo>
                  <a:pt x="615" y="2473"/>
                </a:lnTo>
                <a:lnTo>
                  <a:pt x="615" y="2473"/>
                </a:lnTo>
                <a:lnTo>
                  <a:pt x="605" y="2506"/>
                </a:lnTo>
                <a:lnTo>
                  <a:pt x="593" y="2534"/>
                </a:lnTo>
                <a:lnTo>
                  <a:pt x="581" y="2557"/>
                </a:lnTo>
                <a:lnTo>
                  <a:pt x="571" y="2574"/>
                </a:lnTo>
                <a:lnTo>
                  <a:pt x="571" y="2574"/>
                </a:lnTo>
                <a:lnTo>
                  <a:pt x="566" y="2584"/>
                </a:lnTo>
                <a:lnTo>
                  <a:pt x="561" y="2596"/>
                </a:lnTo>
                <a:lnTo>
                  <a:pt x="556" y="2624"/>
                </a:lnTo>
                <a:lnTo>
                  <a:pt x="551" y="2649"/>
                </a:lnTo>
                <a:lnTo>
                  <a:pt x="548" y="2662"/>
                </a:lnTo>
                <a:lnTo>
                  <a:pt x="548" y="2662"/>
                </a:lnTo>
                <a:lnTo>
                  <a:pt x="548" y="2662"/>
                </a:lnTo>
                <a:lnTo>
                  <a:pt x="550" y="2664"/>
                </a:lnTo>
                <a:lnTo>
                  <a:pt x="555" y="2667"/>
                </a:lnTo>
                <a:lnTo>
                  <a:pt x="573" y="2672"/>
                </a:lnTo>
                <a:lnTo>
                  <a:pt x="586" y="2675"/>
                </a:lnTo>
                <a:lnTo>
                  <a:pt x="598" y="2677"/>
                </a:lnTo>
                <a:lnTo>
                  <a:pt x="611" y="2677"/>
                </a:lnTo>
                <a:lnTo>
                  <a:pt x="621" y="2675"/>
                </a:lnTo>
                <a:lnTo>
                  <a:pt x="621" y="2675"/>
                </a:lnTo>
                <a:lnTo>
                  <a:pt x="631" y="2672"/>
                </a:lnTo>
                <a:lnTo>
                  <a:pt x="643" y="2664"/>
                </a:lnTo>
                <a:lnTo>
                  <a:pt x="653" y="2654"/>
                </a:lnTo>
                <a:lnTo>
                  <a:pt x="663" y="2642"/>
                </a:lnTo>
                <a:lnTo>
                  <a:pt x="679" y="2617"/>
                </a:lnTo>
                <a:lnTo>
                  <a:pt x="694" y="2596"/>
                </a:lnTo>
                <a:lnTo>
                  <a:pt x="694" y="2596"/>
                </a:lnTo>
                <a:lnTo>
                  <a:pt x="701" y="2589"/>
                </a:lnTo>
                <a:lnTo>
                  <a:pt x="706" y="2582"/>
                </a:lnTo>
                <a:lnTo>
                  <a:pt x="714" y="2574"/>
                </a:lnTo>
                <a:lnTo>
                  <a:pt x="718" y="2569"/>
                </a:lnTo>
                <a:lnTo>
                  <a:pt x="721" y="2564"/>
                </a:lnTo>
                <a:lnTo>
                  <a:pt x="723" y="2556"/>
                </a:lnTo>
                <a:lnTo>
                  <a:pt x="724" y="2546"/>
                </a:lnTo>
                <a:lnTo>
                  <a:pt x="724" y="2546"/>
                </a:lnTo>
                <a:lnTo>
                  <a:pt x="726" y="2526"/>
                </a:lnTo>
                <a:lnTo>
                  <a:pt x="728" y="2514"/>
                </a:lnTo>
                <a:lnTo>
                  <a:pt x="728" y="2499"/>
                </a:lnTo>
                <a:lnTo>
                  <a:pt x="724" y="2473"/>
                </a:lnTo>
                <a:lnTo>
                  <a:pt x="724" y="2473"/>
                </a:lnTo>
                <a:lnTo>
                  <a:pt x="723" y="2463"/>
                </a:lnTo>
                <a:lnTo>
                  <a:pt x="723" y="2449"/>
                </a:lnTo>
                <a:lnTo>
                  <a:pt x="728" y="2413"/>
                </a:lnTo>
                <a:lnTo>
                  <a:pt x="741" y="2322"/>
                </a:lnTo>
                <a:lnTo>
                  <a:pt x="749" y="2273"/>
                </a:lnTo>
                <a:lnTo>
                  <a:pt x="756" y="2230"/>
                </a:lnTo>
                <a:lnTo>
                  <a:pt x="761" y="2194"/>
                </a:lnTo>
                <a:lnTo>
                  <a:pt x="761" y="2179"/>
                </a:lnTo>
                <a:lnTo>
                  <a:pt x="759" y="2169"/>
                </a:lnTo>
                <a:lnTo>
                  <a:pt x="759" y="2169"/>
                </a:lnTo>
                <a:lnTo>
                  <a:pt x="756" y="2136"/>
                </a:lnTo>
                <a:lnTo>
                  <a:pt x="752" y="2104"/>
                </a:lnTo>
                <a:lnTo>
                  <a:pt x="746" y="2046"/>
                </a:lnTo>
                <a:lnTo>
                  <a:pt x="746" y="2046"/>
                </a:lnTo>
                <a:lnTo>
                  <a:pt x="744" y="2019"/>
                </a:lnTo>
                <a:lnTo>
                  <a:pt x="742" y="1978"/>
                </a:lnTo>
                <a:lnTo>
                  <a:pt x="739" y="1863"/>
                </a:lnTo>
                <a:lnTo>
                  <a:pt x="736" y="1750"/>
                </a:lnTo>
                <a:lnTo>
                  <a:pt x="733" y="1709"/>
                </a:lnTo>
                <a:lnTo>
                  <a:pt x="731" y="1684"/>
                </a:lnTo>
                <a:lnTo>
                  <a:pt x="731" y="1684"/>
                </a:lnTo>
                <a:lnTo>
                  <a:pt x="728" y="1667"/>
                </a:lnTo>
                <a:lnTo>
                  <a:pt x="726" y="1647"/>
                </a:lnTo>
                <a:lnTo>
                  <a:pt x="724" y="1607"/>
                </a:lnTo>
                <a:lnTo>
                  <a:pt x="724" y="1559"/>
                </a:lnTo>
                <a:lnTo>
                  <a:pt x="724" y="1559"/>
                </a:lnTo>
                <a:lnTo>
                  <a:pt x="729" y="1549"/>
                </a:lnTo>
                <a:lnTo>
                  <a:pt x="731" y="1539"/>
                </a:lnTo>
                <a:lnTo>
                  <a:pt x="731" y="1536"/>
                </a:lnTo>
                <a:lnTo>
                  <a:pt x="731" y="1531"/>
                </a:lnTo>
                <a:lnTo>
                  <a:pt x="731" y="1531"/>
                </a:lnTo>
                <a:lnTo>
                  <a:pt x="721" y="1493"/>
                </a:lnTo>
                <a:lnTo>
                  <a:pt x="718" y="1471"/>
                </a:lnTo>
                <a:lnTo>
                  <a:pt x="716" y="1458"/>
                </a:lnTo>
                <a:lnTo>
                  <a:pt x="716" y="1458"/>
                </a:lnTo>
                <a:lnTo>
                  <a:pt x="716" y="1450"/>
                </a:lnTo>
                <a:lnTo>
                  <a:pt x="711" y="1431"/>
                </a:lnTo>
                <a:lnTo>
                  <a:pt x="699" y="1377"/>
                </a:lnTo>
                <a:lnTo>
                  <a:pt x="679" y="1299"/>
                </a:lnTo>
                <a:lnTo>
                  <a:pt x="679" y="1249"/>
                </a:lnTo>
                <a:lnTo>
                  <a:pt x="679" y="1249"/>
                </a:lnTo>
                <a:lnTo>
                  <a:pt x="684" y="1255"/>
                </a:lnTo>
                <a:lnTo>
                  <a:pt x="696" y="1267"/>
                </a:lnTo>
                <a:lnTo>
                  <a:pt x="703" y="1274"/>
                </a:lnTo>
                <a:lnTo>
                  <a:pt x="709" y="1279"/>
                </a:lnTo>
                <a:lnTo>
                  <a:pt x="714" y="1280"/>
                </a:lnTo>
                <a:lnTo>
                  <a:pt x="716" y="1279"/>
                </a:lnTo>
                <a:lnTo>
                  <a:pt x="716" y="1277"/>
                </a:lnTo>
                <a:lnTo>
                  <a:pt x="716" y="1277"/>
                </a:lnTo>
                <a:lnTo>
                  <a:pt x="716" y="1270"/>
                </a:lnTo>
                <a:lnTo>
                  <a:pt x="714" y="1260"/>
                </a:lnTo>
                <a:lnTo>
                  <a:pt x="706" y="1232"/>
                </a:lnTo>
                <a:lnTo>
                  <a:pt x="694" y="1197"/>
                </a:lnTo>
                <a:lnTo>
                  <a:pt x="694" y="1197"/>
                </a:lnTo>
                <a:lnTo>
                  <a:pt x="706" y="1182"/>
                </a:lnTo>
                <a:lnTo>
                  <a:pt x="724" y="1154"/>
                </a:lnTo>
                <a:lnTo>
                  <a:pt x="724" y="1154"/>
                </a:lnTo>
                <a:lnTo>
                  <a:pt x="736" y="1137"/>
                </a:lnTo>
                <a:lnTo>
                  <a:pt x="766" y="1103"/>
                </a:lnTo>
                <a:lnTo>
                  <a:pt x="847" y="1003"/>
                </a:lnTo>
                <a:lnTo>
                  <a:pt x="890" y="948"/>
                </a:lnTo>
                <a:lnTo>
                  <a:pt x="929" y="898"/>
                </a:lnTo>
                <a:lnTo>
                  <a:pt x="944" y="877"/>
                </a:lnTo>
                <a:lnTo>
                  <a:pt x="953" y="860"/>
                </a:lnTo>
                <a:lnTo>
                  <a:pt x="962" y="845"/>
                </a:lnTo>
                <a:lnTo>
                  <a:pt x="963" y="835"/>
                </a:lnTo>
                <a:lnTo>
                  <a:pt x="963" y="835"/>
                </a:lnTo>
                <a:lnTo>
                  <a:pt x="960" y="827"/>
                </a:lnTo>
                <a:lnTo>
                  <a:pt x="953" y="814"/>
                </a:lnTo>
                <a:lnTo>
                  <a:pt x="940" y="797"/>
                </a:lnTo>
                <a:lnTo>
                  <a:pt x="925" y="779"/>
                </a:lnTo>
                <a:lnTo>
                  <a:pt x="887" y="737"/>
                </a:lnTo>
                <a:lnTo>
                  <a:pt x="844" y="692"/>
                </a:lnTo>
                <a:lnTo>
                  <a:pt x="761" y="609"/>
                </a:lnTo>
                <a:lnTo>
                  <a:pt x="734" y="581"/>
                </a:lnTo>
                <a:lnTo>
                  <a:pt x="726" y="573"/>
                </a:lnTo>
                <a:lnTo>
                  <a:pt x="724" y="568"/>
                </a:lnTo>
                <a:lnTo>
                  <a:pt x="724" y="568"/>
                </a:lnTo>
                <a:lnTo>
                  <a:pt x="724" y="563"/>
                </a:lnTo>
                <a:lnTo>
                  <a:pt x="724" y="558"/>
                </a:lnTo>
                <a:lnTo>
                  <a:pt x="728" y="550"/>
                </a:lnTo>
                <a:lnTo>
                  <a:pt x="729" y="545"/>
                </a:lnTo>
                <a:lnTo>
                  <a:pt x="729" y="538"/>
                </a:lnTo>
                <a:lnTo>
                  <a:pt x="728" y="531"/>
                </a:lnTo>
                <a:lnTo>
                  <a:pt x="724" y="525"/>
                </a:lnTo>
                <a:lnTo>
                  <a:pt x="724" y="525"/>
                </a:lnTo>
                <a:lnTo>
                  <a:pt x="718" y="515"/>
                </a:lnTo>
                <a:lnTo>
                  <a:pt x="709" y="508"/>
                </a:lnTo>
                <a:lnTo>
                  <a:pt x="701" y="501"/>
                </a:lnTo>
                <a:lnTo>
                  <a:pt x="691" y="495"/>
                </a:lnTo>
                <a:lnTo>
                  <a:pt x="673" y="483"/>
                </a:lnTo>
                <a:lnTo>
                  <a:pt x="658" y="473"/>
                </a:lnTo>
                <a:lnTo>
                  <a:pt x="658" y="473"/>
                </a:lnTo>
                <a:lnTo>
                  <a:pt x="639" y="460"/>
                </a:lnTo>
                <a:lnTo>
                  <a:pt x="613" y="440"/>
                </a:lnTo>
                <a:lnTo>
                  <a:pt x="585" y="420"/>
                </a:lnTo>
                <a:lnTo>
                  <a:pt x="563" y="400"/>
                </a:lnTo>
                <a:lnTo>
                  <a:pt x="563" y="400"/>
                </a:lnTo>
                <a:lnTo>
                  <a:pt x="555" y="393"/>
                </a:lnTo>
                <a:lnTo>
                  <a:pt x="545" y="385"/>
                </a:lnTo>
                <a:lnTo>
                  <a:pt x="527" y="375"/>
                </a:lnTo>
                <a:lnTo>
                  <a:pt x="505" y="365"/>
                </a:lnTo>
                <a:lnTo>
                  <a:pt x="490" y="365"/>
                </a:lnTo>
                <a:lnTo>
                  <a:pt x="462" y="387"/>
                </a:lnTo>
                <a:lnTo>
                  <a:pt x="447" y="400"/>
                </a:lnTo>
                <a:lnTo>
                  <a:pt x="468" y="350"/>
                </a:lnTo>
                <a:lnTo>
                  <a:pt x="468" y="350"/>
                </a:lnTo>
                <a:lnTo>
                  <a:pt x="478" y="340"/>
                </a:lnTo>
                <a:lnTo>
                  <a:pt x="490" y="329"/>
                </a:lnTo>
                <a:lnTo>
                  <a:pt x="490" y="329"/>
                </a:lnTo>
                <a:lnTo>
                  <a:pt x="492" y="325"/>
                </a:lnTo>
                <a:lnTo>
                  <a:pt x="495" y="319"/>
                </a:lnTo>
                <a:lnTo>
                  <a:pt x="500" y="299"/>
                </a:lnTo>
                <a:lnTo>
                  <a:pt x="505" y="271"/>
                </a:lnTo>
                <a:lnTo>
                  <a:pt x="505" y="271"/>
                </a:lnTo>
                <a:lnTo>
                  <a:pt x="510" y="247"/>
                </a:lnTo>
                <a:lnTo>
                  <a:pt x="512" y="231"/>
                </a:lnTo>
                <a:lnTo>
                  <a:pt x="513" y="219"/>
                </a:lnTo>
                <a:lnTo>
                  <a:pt x="513" y="219"/>
                </a:lnTo>
                <a:lnTo>
                  <a:pt x="512" y="221"/>
                </a:lnTo>
                <a:lnTo>
                  <a:pt x="513" y="219"/>
                </a:lnTo>
                <a:lnTo>
                  <a:pt x="513" y="219"/>
                </a:lnTo>
                <a:lnTo>
                  <a:pt x="513" y="219"/>
                </a:lnTo>
                <a:lnTo>
                  <a:pt x="513" y="219"/>
                </a:lnTo>
                <a:lnTo>
                  <a:pt x="518" y="217"/>
                </a:lnTo>
                <a:lnTo>
                  <a:pt x="523" y="211"/>
                </a:lnTo>
                <a:lnTo>
                  <a:pt x="527" y="206"/>
                </a:lnTo>
                <a:lnTo>
                  <a:pt x="528" y="202"/>
                </a:lnTo>
                <a:lnTo>
                  <a:pt x="528" y="196"/>
                </a:lnTo>
                <a:lnTo>
                  <a:pt x="527" y="191"/>
                </a:lnTo>
                <a:lnTo>
                  <a:pt x="527" y="191"/>
                </a:lnTo>
                <a:lnTo>
                  <a:pt x="523" y="183"/>
                </a:lnTo>
                <a:lnTo>
                  <a:pt x="515" y="173"/>
                </a:lnTo>
                <a:lnTo>
                  <a:pt x="495" y="151"/>
                </a:lnTo>
                <a:lnTo>
                  <a:pt x="475" y="126"/>
                </a:lnTo>
                <a:lnTo>
                  <a:pt x="467" y="114"/>
                </a:lnTo>
                <a:lnTo>
                  <a:pt x="462" y="103"/>
                </a:lnTo>
                <a:lnTo>
                  <a:pt x="462" y="103"/>
                </a:lnTo>
                <a:lnTo>
                  <a:pt x="453" y="83"/>
                </a:lnTo>
                <a:lnTo>
                  <a:pt x="447" y="63"/>
                </a:lnTo>
                <a:lnTo>
                  <a:pt x="443" y="55"/>
                </a:lnTo>
                <a:lnTo>
                  <a:pt x="438" y="48"/>
                </a:lnTo>
                <a:lnTo>
                  <a:pt x="432" y="41"/>
                </a:lnTo>
                <a:lnTo>
                  <a:pt x="425" y="38"/>
                </a:lnTo>
                <a:lnTo>
                  <a:pt x="425" y="38"/>
                </a:lnTo>
                <a:lnTo>
                  <a:pt x="419" y="35"/>
                </a:lnTo>
                <a:lnTo>
                  <a:pt x="414" y="31"/>
                </a:lnTo>
                <a:lnTo>
                  <a:pt x="407" y="21"/>
                </a:lnTo>
                <a:lnTo>
                  <a:pt x="402" y="16"/>
                </a:lnTo>
                <a:lnTo>
                  <a:pt x="397" y="13"/>
                </a:lnTo>
                <a:lnTo>
                  <a:pt x="390" y="10"/>
                </a:lnTo>
                <a:lnTo>
                  <a:pt x="382" y="10"/>
                </a:lnTo>
                <a:lnTo>
                  <a:pt x="382" y="10"/>
                </a:lnTo>
                <a:lnTo>
                  <a:pt x="372" y="8"/>
                </a:lnTo>
                <a:lnTo>
                  <a:pt x="365" y="8"/>
                </a:lnTo>
                <a:lnTo>
                  <a:pt x="355" y="3"/>
                </a:lnTo>
                <a:lnTo>
                  <a:pt x="347" y="2"/>
                </a:lnTo>
                <a:lnTo>
                  <a:pt x="344" y="2"/>
                </a:lnTo>
                <a:lnTo>
                  <a:pt x="337" y="2"/>
                </a:lnTo>
                <a:lnTo>
                  <a:pt x="337" y="2"/>
                </a:lnTo>
                <a:lnTo>
                  <a:pt x="332" y="3"/>
                </a:lnTo>
                <a:lnTo>
                  <a:pt x="329" y="3"/>
                </a:lnTo>
                <a:lnTo>
                  <a:pt x="322" y="2"/>
                </a:lnTo>
                <a:lnTo>
                  <a:pt x="317" y="0"/>
                </a:lnTo>
                <a:lnTo>
                  <a:pt x="314" y="0"/>
                </a:lnTo>
                <a:lnTo>
                  <a:pt x="309" y="2"/>
                </a:lnTo>
                <a:lnTo>
                  <a:pt x="309" y="2"/>
                </a:lnTo>
                <a:lnTo>
                  <a:pt x="301" y="5"/>
                </a:lnTo>
                <a:lnTo>
                  <a:pt x="296" y="7"/>
                </a:lnTo>
                <a:lnTo>
                  <a:pt x="289" y="8"/>
                </a:lnTo>
                <a:lnTo>
                  <a:pt x="279" y="16"/>
                </a:lnTo>
                <a:lnTo>
                  <a:pt x="279" y="16"/>
                </a:lnTo>
                <a:lnTo>
                  <a:pt x="274" y="21"/>
                </a:lnTo>
                <a:lnTo>
                  <a:pt x="271" y="25"/>
                </a:lnTo>
                <a:lnTo>
                  <a:pt x="262" y="28"/>
                </a:lnTo>
                <a:lnTo>
                  <a:pt x="256" y="28"/>
                </a:lnTo>
                <a:lnTo>
                  <a:pt x="252" y="30"/>
                </a:lnTo>
                <a:lnTo>
                  <a:pt x="251" y="31"/>
                </a:lnTo>
                <a:lnTo>
                  <a:pt x="251" y="31"/>
                </a:lnTo>
                <a:lnTo>
                  <a:pt x="246" y="38"/>
                </a:lnTo>
                <a:lnTo>
                  <a:pt x="241" y="48"/>
                </a:lnTo>
                <a:lnTo>
                  <a:pt x="236" y="60"/>
                </a:lnTo>
                <a:lnTo>
                  <a:pt x="236" y="75"/>
                </a:lnTo>
                <a:lnTo>
                  <a:pt x="236" y="75"/>
                </a:lnTo>
                <a:lnTo>
                  <a:pt x="232" y="83"/>
                </a:lnTo>
                <a:lnTo>
                  <a:pt x="224" y="104"/>
                </a:lnTo>
                <a:lnTo>
                  <a:pt x="214" y="134"/>
                </a:lnTo>
                <a:lnTo>
                  <a:pt x="211" y="151"/>
                </a:lnTo>
                <a:lnTo>
                  <a:pt x="208" y="169"/>
                </a:lnTo>
                <a:lnTo>
                  <a:pt x="208" y="169"/>
                </a:lnTo>
                <a:lnTo>
                  <a:pt x="203" y="201"/>
                </a:lnTo>
                <a:lnTo>
                  <a:pt x="203" y="231"/>
                </a:lnTo>
                <a:lnTo>
                  <a:pt x="204" y="256"/>
                </a:lnTo>
                <a:lnTo>
                  <a:pt x="208" y="277"/>
                </a:lnTo>
                <a:lnTo>
                  <a:pt x="208" y="277"/>
                </a:lnTo>
                <a:lnTo>
                  <a:pt x="221" y="350"/>
                </a:lnTo>
                <a:lnTo>
                  <a:pt x="221" y="350"/>
                </a:lnTo>
                <a:lnTo>
                  <a:pt x="226" y="379"/>
                </a:lnTo>
                <a:lnTo>
                  <a:pt x="229" y="402"/>
                </a:lnTo>
                <a:lnTo>
                  <a:pt x="229" y="430"/>
                </a:lnTo>
                <a:lnTo>
                  <a:pt x="229" y="430"/>
                </a:lnTo>
                <a:lnTo>
                  <a:pt x="227" y="465"/>
                </a:lnTo>
                <a:lnTo>
                  <a:pt x="229" y="473"/>
                </a:lnTo>
                <a:lnTo>
                  <a:pt x="229" y="473"/>
                </a:lnTo>
                <a:lnTo>
                  <a:pt x="188" y="501"/>
                </a:lnTo>
                <a:lnTo>
                  <a:pt x="119" y="546"/>
                </a:lnTo>
                <a:lnTo>
                  <a:pt x="119" y="546"/>
                </a:lnTo>
                <a:lnTo>
                  <a:pt x="100" y="560"/>
                </a:lnTo>
                <a:lnTo>
                  <a:pt x="91" y="566"/>
                </a:lnTo>
                <a:lnTo>
                  <a:pt x="86" y="573"/>
                </a:lnTo>
                <a:lnTo>
                  <a:pt x="78" y="586"/>
                </a:lnTo>
                <a:lnTo>
                  <a:pt x="70" y="604"/>
                </a:lnTo>
                <a:lnTo>
                  <a:pt x="70" y="604"/>
                </a:lnTo>
                <a:lnTo>
                  <a:pt x="66" y="609"/>
                </a:lnTo>
                <a:lnTo>
                  <a:pt x="65" y="618"/>
                </a:lnTo>
                <a:lnTo>
                  <a:pt x="63" y="639"/>
                </a:lnTo>
                <a:lnTo>
                  <a:pt x="63" y="696"/>
                </a:lnTo>
                <a:lnTo>
                  <a:pt x="63" y="724"/>
                </a:lnTo>
                <a:lnTo>
                  <a:pt x="61" y="752"/>
                </a:lnTo>
                <a:lnTo>
                  <a:pt x="60" y="775"/>
                </a:lnTo>
                <a:lnTo>
                  <a:pt x="56" y="785"/>
                </a:lnTo>
                <a:lnTo>
                  <a:pt x="55" y="792"/>
                </a:lnTo>
                <a:lnTo>
                  <a:pt x="55" y="792"/>
                </a:lnTo>
                <a:lnTo>
                  <a:pt x="45" y="814"/>
                </a:lnTo>
                <a:lnTo>
                  <a:pt x="38" y="829"/>
                </a:lnTo>
                <a:lnTo>
                  <a:pt x="38" y="839"/>
                </a:lnTo>
                <a:lnTo>
                  <a:pt x="38" y="840"/>
                </a:lnTo>
                <a:lnTo>
                  <a:pt x="40" y="842"/>
                </a:lnTo>
                <a:lnTo>
                  <a:pt x="40" y="842"/>
                </a:lnTo>
                <a:lnTo>
                  <a:pt x="48" y="845"/>
                </a:lnTo>
                <a:lnTo>
                  <a:pt x="61" y="848"/>
                </a:lnTo>
                <a:lnTo>
                  <a:pt x="71" y="853"/>
                </a:lnTo>
                <a:lnTo>
                  <a:pt x="75" y="855"/>
                </a:lnTo>
                <a:lnTo>
                  <a:pt x="76" y="857"/>
                </a:lnTo>
                <a:lnTo>
                  <a:pt x="76" y="857"/>
                </a:lnTo>
                <a:lnTo>
                  <a:pt x="75" y="900"/>
                </a:lnTo>
                <a:lnTo>
                  <a:pt x="71" y="993"/>
                </a:lnTo>
                <a:lnTo>
                  <a:pt x="66" y="1096"/>
                </a:lnTo>
                <a:lnTo>
                  <a:pt x="65" y="1139"/>
                </a:lnTo>
                <a:lnTo>
                  <a:pt x="61" y="1169"/>
                </a:lnTo>
                <a:lnTo>
                  <a:pt x="61" y="1169"/>
                </a:lnTo>
                <a:lnTo>
                  <a:pt x="58" y="1224"/>
                </a:lnTo>
                <a:lnTo>
                  <a:pt x="55" y="1287"/>
                </a:lnTo>
                <a:lnTo>
                  <a:pt x="51" y="1340"/>
                </a:lnTo>
                <a:lnTo>
                  <a:pt x="50" y="1357"/>
                </a:lnTo>
                <a:lnTo>
                  <a:pt x="46" y="1365"/>
                </a:lnTo>
                <a:lnTo>
                  <a:pt x="46" y="1365"/>
                </a:lnTo>
                <a:lnTo>
                  <a:pt x="41" y="1370"/>
                </a:lnTo>
                <a:lnTo>
                  <a:pt x="35" y="1380"/>
                </a:lnTo>
                <a:lnTo>
                  <a:pt x="25" y="1400"/>
                </a:lnTo>
                <a:lnTo>
                  <a:pt x="25" y="1400"/>
                </a:lnTo>
                <a:lnTo>
                  <a:pt x="18" y="1416"/>
                </a:lnTo>
                <a:lnTo>
                  <a:pt x="10" y="1436"/>
                </a:lnTo>
                <a:lnTo>
                  <a:pt x="10" y="1436"/>
                </a:lnTo>
                <a:lnTo>
                  <a:pt x="6" y="1448"/>
                </a:lnTo>
                <a:lnTo>
                  <a:pt x="2" y="1458"/>
                </a:lnTo>
                <a:lnTo>
                  <a:pt x="0" y="1465"/>
                </a:lnTo>
                <a:lnTo>
                  <a:pt x="0" y="1471"/>
                </a:lnTo>
                <a:lnTo>
                  <a:pt x="2" y="1478"/>
                </a:lnTo>
                <a:lnTo>
                  <a:pt x="3" y="1488"/>
                </a:lnTo>
                <a:lnTo>
                  <a:pt x="3" y="1488"/>
                </a:lnTo>
                <a:lnTo>
                  <a:pt x="10" y="1508"/>
                </a:lnTo>
                <a:lnTo>
                  <a:pt x="13" y="1528"/>
                </a:lnTo>
                <a:lnTo>
                  <a:pt x="16" y="1541"/>
                </a:lnTo>
                <a:lnTo>
                  <a:pt x="16" y="1544"/>
                </a:lnTo>
                <a:lnTo>
                  <a:pt x="18" y="1546"/>
                </a:lnTo>
                <a:lnTo>
                  <a:pt x="18" y="1546"/>
                </a:lnTo>
                <a:lnTo>
                  <a:pt x="18" y="1539"/>
                </a:lnTo>
                <a:lnTo>
                  <a:pt x="18" y="1533"/>
                </a:lnTo>
                <a:lnTo>
                  <a:pt x="18" y="1529"/>
                </a:lnTo>
                <a:lnTo>
                  <a:pt x="18" y="1528"/>
                </a:lnTo>
                <a:lnTo>
                  <a:pt x="21" y="1528"/>
                </a:lnTo>
                <a:lnTo>
                  <a:pt x="25" y="1531"/>
                </a:lnTo>
                <a:lnTo>
                  <a:pt x="25" y="1531"/>
                </a:lnTo>
                <a:lnTo>
                  <a:pt x="40" y="1546"/>
                </a:lnTo>
                <a:lnTo>
                  <a:pt x="45" y="1548"/>
                </a:lnTo>
                <a:lnTo>
                  <a:pt x="46" y="1548"/>
                </a:lnTo>
                <a:lnTo>
                  <a:pt x="46" y="1546"/>
                </a:lnTo>
                <a:lnTo>
                  <a:pt x="46" y="1546"/>
                </a:lnTo>
                <a:lnTo>
                  <a:pt x="48" y="1536"/>
                </a:lnTo>
                <a:lnTo>
                  <a:pt x="48" y="1524"/>
                </a:lnTo>
                <a:lnTo>
                  <a:pt x="46" y="1509"/>
                </a:lnTo>
                <a:lnTo>
                  <a:pt x="46" y="1509"/>
                </a:lnTo>
                <a:lnTo>
                  <a:pt x="53" y="1483"/>
                </a:lnTo>
                <a:lnTo>
                  <a:pt x="58" y="1468"/>
                </a:lnTo>
                <a:lnTo>
                  <a:pt x="60" y="1465"/>
                </a:lnTo>
                <a:lnTo>
                  <a:pt x="61" y="1465"/>
                </a:lnTo>
                <a:lnTo>
                  <a:pt x="61" y="1466"/>
                </a:lnTo>
                <a:lnTo>
                  <a:pt x="61" y="1466"/>
                </a:lnTo>
                <a:lnTo>
                  <a:pt x="65" y="1475"/>
                </a:lnTo>
                <a:lnTo>
                  <a:pt x="70" y="1483"/>
                </a:lnTo>
                <a:lnTo>
                  <a:pt x="73" y="1486"/>
                </a:lnTo>
                <a:lnTo>
                  <a:pt x="76" y="1488"/>
                </a:lnTo>
                <a:lnTo>
                  <a:pt x="80" y="1488"/>
                </a:lnTo>
                <a:lnTo>
                  <a:pt x="83" y="1488"/>
                </a:lnTo>
                <a:lnTo>
                  <a:pt x="83" y="1488"/>
                </a:lnTo>
                <a:lnTo>
                  <a:pt x="86" y="1485"/>
                </a:lnTo>
                <a:lnTo>
                  <a:pt x="88" y="1478"/>
                </a:lnTo>
                <a:lnTo>
                  <a:pt x="90" y="1461"/>
                </a:lnTo>
                <a:lnTo>
                  <a:pt x="91" y="1430"/>
                </a:lnTo>
                <a:lnTo>
                  <a:pt x="91" y="1430"/>
                </a:lnTo>
                <a:lnTo>
                  <a:pt x="93" y="1420"/>
                </a:lnTo>
                <a:lnTo>
                  <a:pt x="98" y="1406"/>
                </a:lnTo>
                <a:lnTo>
                  <a:pt x="103" y="1393"/>
                </a:lnTo>
                <a:lnTo>
                  <a:pt x="105" y="1378"/>
                </a:lnTo>
                <a:lnTo>
                  <a:pt x="105" y="1378"/>
                </a:lnTo>
                <a:lnTo>
                  <a:pt x="110" y="1347"/>
                </a:lnTo>
                <a:lnTo>
                  <a:pt x="113" y="1328"/>
                </a:lnTo>
                <a:lnTo>
                  <a:pt x="113" y="1328"/>
                </a:lnTo>
                <a:lnTo>
                  <a:pt x="131" y="1277"/>
                </a:lnTo>
                <a:lnTo>
                  <a:pt x="146" y="1234"/>
                </a:lnTo>
                <a:lnTo>
                  <a:pt x="156" y="1197"/>
                </a:lnTo>
                <a:lnTo>
                  <a:pt x="156" y="1197"/>
                </a:lnTo>
                <a:lnTo>
                  <a:pt x="164" y="1167"/>
                </a:lnTo>
                <a:lnTo>
                  <a:pt x="174" y="1139"/>
                </a:lnTo>
                <a:lnTo>
                  <a:pt x="186" y="1111"/>
                </a:lnTo>
                <a:lnTo>
                  <a:pt x="186" y="1111"/>
                </a:lnTo>
                <a:lnTo>
                  <a:pt x="184" y="1164"/>
                </a:lnTo>
                <a:lnTo>
                  <a:pt x="183" y="1211"/>
                </a:lnTo>
                <a:lnTo>
                  <a:pt x="181" y="1230"/>
                </a:lnTo>
                <a:lnTo>
                  <a:pt x="178" y="1249"/>
                </a:lnTo>
                <a:lnTo>
                  <a:pt x="178" y="1249"/>
                </a:lnTo>
                <a:lnTo>
                  <a:pt x="169" y="1294"/>
                </a:lnTo>
                <a:lnTo>
                  <a:pt x="168" y="1307"/>
                </a:lnTo>
                <a:lnTo>
                  <a:pt x="169" y="1310"/>
                </a:lnTo>
                <a:lnTo>
                  <a:pt x="171" y="1313"/>
                </a:lnTo>
                <a:lnTo>
                  <a:pt x="171" y="1313"/>
                </a:lnTo>
                <a:lnTo>
                  <a:pt x="174" y="1318"/>
                </a:lnTo>
                <a:lnTo>
                  <a:pt x="178" y="1325"/>
                </a:lnTo>
                <a:lnTo>
                  <a:pt x="178" y="1332"/>
                </a:lnTo>
                <a:lnTo>
                  <a:pt x="178" y="1335"/>
                </a:lnTo>
                <a:lnTo>
                  <a:pt x="178" y="1335"/>
                </a:lnTo>
                <a:lnTo>
                  <a:pt x="179" y="1365"/>
                </a:lnTo>
                <a:lnTo>
                  <a:pt x="184" y="1430"/>
                </a:lnTo>
                <a:lnTo>
                  <a:pt x="189" y="1501"/>
                </a:lnTo>
                <a:lnTo>
                  <a:pt x="193" y="1553"/>
                </a:lnTo>
                <a:lnTo>
                  <a:pt x="193" y="1553"/>
                </a:lnTo>
                <a:lnTo>
                  <a:pt x="194" y="1583"/>
                </a:lnTo>
                <a:lnTo>
                  <a:pt x="196" y="1606"/>
                </a:lnTo>
                <a:lnTo>
                  <a:pt x="199" y="1626"/>
                </a:lnTo>
                <a:lnTo>
                  <a:pt x="214" y="1639"/>
                </a:lnTo>
                <a:lnTo>
                  <a:pt x="214" y="1639"/>
                </a:lnTo>
                <a:lnTo>
                  <a:pt x="234" y="1710"/>
                </a:lnTo>
                <a:lnTo>
                  <a:pt x="251" y="1769"/>
                </a:lnTo>
                <a:lnTo>
                  <a:pt x="266" y="1813"/>
                </a:lnTo>
                <a:lnTo>
                  <a:pt x="266" y="1813"/>
                </a:lnTo>
                <a:lnTo>
                  <a:pt x="271" y="1833"/>
                </a:lnTo>
                <a:lnTo>
                  <a:pt x="277" y="1860"/>
                </a:lnTo>
                <a:lnTo>
                  <a:pt x="287" y="1923"/>
                </a:lnTo>
                <a:lnTo>
                  <a:pt x="296" y="1979"/>
                </a:lnTo>
                <a:lnTo>
                  <a:pt x="302" y="2009"/>
                </a:lnTo>
                <a:lnTo>
                  <a:pt x="302" y="2009"/>
                </a:lnTo>
                <a:lnTo>
                  <a:pt x="306" y="2038"/>
                </a:lnTo>
                <a:lnTo>
                  <a:pt x="312" y="2087"/>
                </a:lnTo>
                <a:lnTo>
                  <a:pt x="316" y="2141"/>
                </a:lnTo>
                <a:lnTo>
                  <a:pt x="317" y="2159"/>
                </a:lnTo>
                <a:lnTo>
                  <a:pt x="316" y="2169"/>
                </a:lnTo>
                <a:lnTo>
                  <a:pt x="316" y="2169"/>
                </a:lnTo>
                <a:lnTo>
                  <a:pt x="316" y="2180"/>
                </a:lnTo>
                <a:lnTo>
                  <a:pt x="316" y="2202"/>
                </a:lnTo>
                <a:lnTo>
                  <a:pt x="319" y="2262"/>
                </a:lnTo>
                <a:lnTo>
                  <a:pt x="322" y="2325"/>
                </a:lnTo>
                <a:lnTo>
                  <a:pt x="324" y="2365"/>
                </a:lnTo>
                <a:lnTo>
                  <a:pt x="324" y="2365"/>
                </a:lnTo>
                <a:lnTo>
                  <a:pt x="324" y="2376"/>
                </a:lnTo>
                <a:lnTo>
                  <a:pt x="325" y="2395"/>
                </a:lnTo>
                <a:lnTo>
                  <a:pt x="332" y="2439"/>
                </a:lnTo>
                <a:lnTo>
                  <a:pt x="337" y="2483"/>
                </a:lnTo>
                <a:lnTo>
                  <a:pt x="339" y="2499"/>
                </a:lnTo>
                <a:lnTo>
                  <a:pt x="337" y="2509"/>
                </a:lnTo>
                <a:lnTo>
                  <a:pt x="337" y="2509"/>
                </a:lnTo>
                <a:lnTo>
                  <a:pt x="332" y="2526"/>
                </a:lnTo>
                <a:lnTo>
                  <a:pt x="327" y="2547"/>
                </a:lnTo>
                <a:lnTo>
                  <a:pt x="322" y="2569"/>
                </a:lnTo>
                <a:lnTo>
                  <a:pt x="322" y="2581"/>
                </a:lnTo>
                <a:lnTo>
                  <a:pt x="324" y="2589"/>
                </a:lnTo>
                <a:lnTo>
                  <a:pt x="324" y="2589"/>
                </a:lnTo>
                <a:lnTo>
                  <a:pt x="327" y="2597"/>
                </a:lnTo>
                <a:lnTo>
                  <a:pt x="335" y="2604"/>
                </a:lnTo>
                <a:lnTo>
                  <a:pt x="345" y="2612"/>
                </a:lnTo>
                <a:lnTo>
                  <a:pt x="357" y="2617"/>
                </a:lnTo>
                <a:lnTo>
                  <a:pt x="369" y="2622"/>
                </a:lnTo>
                <a:lnTo>
                  <a:pt x="379" y="2625"/>
                </a:lnTo>
                <a:lnTo>
                  <a:pt x="389" y="2627"/>
                </a:lnTo>
                <a:lnTo>
                  <a:pt x="397" y="2625"/>
                </a:lnTo>
                <a:lnTo>
                  <a:pt x="397" y="2625"/>
                </a:lnTo>
                <a:lnTo>
                  <a:pt x="410" y="2615"/>
                </a:lnTo>
                <a:lnTo>
                  <a:pt x="425" y="2601"/>
                </a:lnTo>
                <a:lnTo>
                  <a:pt x="438" y="2584"/>
                </a:lnTo>
                <a:lnTo>
                  <a:pt x="443" y="2576"/>
                </a:lnTo>
                <a:lnTo>
                  <a:pt x="447" y="2567"/>
                </a:lnTo>
                <a:lnTo>
                  <a:pt x="447" y="2567"/>
                </a:lnTo>
                <a:lnTo>
                  <a:pt x="448" y="2559"/>
                </a:lnTo>
                <a:lnTo>
                  <a:pt x="447" y="2549"/>
                </a:lnTo>
                <a:lnTo>
                  <a:pt x="440" y="2526"/>
                </a:lnTo>
                <a:lnTo>
                  <a:pt x="430" y="2503"/>
                </a:lnTo>
                <a:lnTo>
                  <a:pt x="427" y="2491"/>
                </a:lnTo>
                <a:lnTo>
                  <a:pt x="425" y="2479"/>
                </a:lnTo>
                <a:lnTo>
                  <a:pt x="425" y="2479"/>
                </a:lnTo>
                <a:lnTo>
                  <a:pt x="423" y="2459"/>
                </a:lnTo>
                <a:lnTo>
                  <a:pt x="425" y="2439"/>
                </a:lnTo>
                <a:lnTo>
                  <a:pt x="427" y="2415"/>
                </a:lnTo>
                <a:lnTo>
                  <a:pt x="425" y="2386"/>
                </a:lnTo>
                <a:lnTo>
                  <a:pt x="425" y="2386"/>
                </a:lnTo>
                <a:lnTo>
                  <a:pt x="425" y="2370"/>
                </a:lnTo>
                <a:lnTo>
                  <a:pt x="425" y="2350"/>
                </a:lnTo>
                <a:lnTo>
                  <a:pt x="430" y="2312"/>
                </a:lnTo>
                <a:lnTo>
                  <a:pt x="437" y="2268"/>
                </a:lnTo>
                <a:lnTo>
                  <a:pt x="438" y="2248"/>
                </a:lnTo>
                <a:lnTo>
                  <a:pt x="440" y="2227"/>
                </a:lnTo>
                <a:lnTo>
                  <a:pt x="440" y="2227"/>
                </a:lnTo>
                <a:lnTo>
                  <a:pt x="443" y="2109"/>
                </a:lnTo>
                <a:lnTo>
                  <a:pt x="445" y="2056"/>
                </a:lnTo>
                <a:lnTo>
                  <a:pt x="447" y="2031"/>
                </a:lnTo>
                <a:lnTo>
                  <a:pt x="447" y="2031"/>
                </a:lnTo>
                <a:lnTo>
                  <a:pt x="448" y="1981"/>
                </a:lnTo>
                <a:lnTo>
                  <a:pt x="448" y="1876"/>
                </a:lnTo>
                <a:lnTo>
                  <a:pt x="448" y="1764"/>
                </a:lnTo>
                <a:lnTo>
                  <a:pt x="448" y="1722"/>
                </a:lnTo>
                <a:lnTo>
                  <a:pt x="447" y="1697"/>
                </a:lnTo>
                <a:lnTo>
                  <a:pt x="447" y="1697"/>
                </a:lnTo>
                <a:close/>
                <a:moveTo>
                  <a:pt x="679" y="727"/>
                </a:moveTo>
                <a:lnTo>
                  <a:pt x="679" y="727"/>
                </a:lnTo>
                <a:lnTo>
                  <a:pt x="681" y="726"/>
                </a:lnTo>
                <a:lnTo>
                  <a:pt x="681" y="724"/>
                </a:lnTo>
                <a:lnTo>
                  <a:pt x="686" y="726"/>
                </a:lnTo>
                <a:lnTo>
                  <a:pt x="703" y="737"/>
                </a:lnTo>
                <a:lnTo>
                  <a:pt x="746" y="777"/>
                </a:lnTo>
                <a:lnTo>
                  <a:pt x="746" y="777"/>
                </a:lnTo>
                <a:lnTo>
                  <a:pt x="767" y="795"/>
                </a:lnTo>
                <a:lnTo>
                  <a:pt x="789" y="810"/>
                </a:lnTo>
                <a:lnTo>
                  <a:pt x="804" y="822"/>
                </a:lnTo>
                <a:lnTo>
                  <a:pt x="809" y="825"/>
                </a:lnTo>
                <a:lnTo>
                  <a:pt x="811" y="829"/>
                </a:lnTo>
                <a:lnTo>
                  <a:pt x="811" y="829"/>
                </a:lnTo>
                <a:lnTo>
                  <a:pt x="796" y="878"/>
                </a:lnTo>
                <a:lnTo>
                  <a:pt x="782" y="920"/>
                </a:lnTo>
                <a:lnTo>
                  <a:pt x="767" y="958"/>
                </a:lnTo>
                <a:lnTo>
                  <a:pt x="767" y="958"/>
                </a:lnTo>
                <a:lnTo>
                  <a:pt x="757" y="978"/>
                </a:lnTo>
                <a:lnTo>
                  <a:pt x="741" y="1003"/>
                </a:lnTo>
                <a:lnTo>
                  <a:pt x="723" y="1031"/>
                </a:lnTo>
                <a:lnTo>
                  <a:pt x="703" y="1058"/>
                </a:lnTo>
                <a:lnTo>
                  <a:pt x="668" y="1103"/>
                </a:lnTo>
                <a:lnTo>
                  <a:pt x="656" y="1116"/>
                </a:lnTo>
                <a:lnTo>
                  <a:pt x="653" y="1118"/>
                </a:lnTo>
                <a:lnTo>
                  <a:pt x="651" y="1118"/>
                </a:lnTo>
                <a:lnTo>
                  <a:pt x="651" y="1118"/>
                </a:lnTo>
                <a:lnTo>
                  <a:pt x="651" y="1108"/>
                </a:lnTo>
                <a:lnTo>
                  <a:pt x="654" y="1084"/>
                </a:lnTo>
                <a:lnTo>
                  <a:pt x="663" y="1018"/>
                </a:lnTo>
                <a:lnTo>
                  <a:pt x="679" y="900"/>
                </a:lnTo>
                <a:lnTo>
                  <a:pt x="679" y="900"/>
                </a:lnTo>
                <a:lnTo>
                  <a:pt x="681" y="872"/>
                </a:lnTo>
                <a:lnTo>
                  <a:pt x="679" y="835"/>
                </a:lnTo>
                <a:lnTo>
                  <a:pt x="679" y="802"/>
                </a:lnTo>
                <a:lnTo>
                  <a:pt x="679" y="787"/>
                </a:lnTo>
                <a:lnTo>
                  <a:pt x="679" y="777"/>
                </a:lnTo>
                <a:lnTo>
                  <a:pt x="679" y="777"/>
                </a:lnTo>
                <a:lnTo>
                  <a:pt x="681" y="762"/>
                </a:lnTo>
                <a:lnTo>
                  <a:pt x="681" y="749"/>
                </a:lnTo>
                <a:lnTo>
                  <a:pt x="679" y="727"/>
                </a:lnTo>
                <a:lnTo>
                  <a:pt x="679" y="7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8"/>
          <p:cNvSpPr>
            <a:spLocks noEditPoints="1"/>
          </p:cNvSpPr>
          <p:nvPr/>
        </p:nvSpPr>
        <p:spPr bwMode="auto">
          <a:xfrm>
            <a:off x="4735037" y="818710"/>
            <a:ext cx="563380" cy="1605908"/>
          </a:xfrm>
          <a:custGeom>
            <a:avLst/>
            <a:gdLst>
              <a:gd name="T0" fmla="*/ 138 w 408"/>
              <a:gd name="T1" fmla="*/ 1135 h 1163"/>
              <a:gd name="T2" fmla="*/ 146 w 408"/>
              <a:gd name="T3" fmla="*/ 1155 h 1163"/>
              <a:gd name="T4" fmla="*/ 206 w 408"/>
              <a:gd name="T5" fmla="*/ 1153 h 1163"/>
              <a:gd name="T6" fmla="*/ 226 w 408"/>
              <a:gd name="T7" fmla="*/ 1125 h 1163"/>
              <a:gd name="T8" fmla="*/ 214 w 408"/>
              <a:gd name="T9" fmla="*/ 1101 h 1163"/>
              <a:gd name="T10" fmla="*/ 214 w 408"/>
              <a:gd name="T11" fmla="*/ 1069 h 1163"/>
              <a:gd name="T12" fmla="*/ 284 w 408"/>
              <a:gd name="T13" fmla="*/ 1017 h 1163"/>
              <a:gd name="T14" fmla="*/ 290 w 408"/>
              <a:gd name="T15" fmla="*/ 975 h 1163"/>
              <a:gd name="T16" fmla="*/ 276 w 408"/>
              <a:gd name="T17" fmla="*/ 719 h 1163"/>
              <a:gd name="T18" fmla="*/ 290 w 408"/>
              <a:gd name="T19" fmla="*/ 589 h 1163"/>
              <a:gd name="T20" fmla="*/ 282 w 408"/>
              <a:gd name="T21" fmla="*/ 542 h 1163"/>
              <a:gd name="T22" fmla="*/ 304 w 408"/>
              <a:gd name="T23" fmla="*/ 514 h 1163"/>
              <a:gd name="T24" fmla="*/ 304 w 408"/>
              <a:gd name="T25" fmla="*/ 492 h 1163"/>
              <a:gd name="T26" fmla="*/ 272 w 408"/>
              <a:gd name="T27" fmla="*/ 462 h 1163"/>
              <a:gd name="T28" fmla="*/ 250 w 408"/>
              <a:gd name="T29" fmla="*/ 396 h 1163"/>
              <a:gd name="T30" fmla="*/ 240 w 408"/>
              <a:gd name="T31" fmla="*/ 286 h 1163"/>
              <a:gd name="T32" fmla="*/ 278 w 408"/>
              <a:gd name="T33" fmla="*/ 284 h 1163"/>
              <a:gd name="T34" fmla="*/ 308 w 408"/>
              <a:gd name="T35" fmla="*/ 270 h 1163"/>
              <a:gd name="T36" fmla="*/ 388 w 408"/>
              <a:gd name="T37" fmla="*/ 276 h 1163"/>
              <a:gd name="T38" fmla="*/ 400 w 408"/>
              <a:gd name="T39" fmla="*/ 240 h 1163"/>
              <a:gd name="T40" fmla="*/ 304 w 408"/>
              <a:gd name="T41" fmla="*/ 206 h 1163"/>
              <a:gd name="T42" fmla="*/ 244 w 408"/>
              <a:gd name="T43" fmla="*/ 184 h 1163"/>
              <a:gd name="T44" fmla="*/ 260 w 408"/>
              <a:gd name="T45" fmla="*/ 158 h 1163"/>
              <a:gd name="T46" fmla="*/ 250 w 408"/>
              <a:gd name="T47" fmla="*/ 150 h 1163"/>
              <a:gd name="T48" fmla="*/ 234 w 408"/>
              <a:gd name="T49" fmla="*/ 144 h 1163"/>
              <a:gd name="T50" fmla="*/ 260 w 408"/>
              <a:gd name="T51" fmla="*/ 118 h 1163"/>
              <a:gd name="T52" fmla="*/ 230 w 408"/>
              <a:gd name="T53" fmla="*/ 128 h 1163"/>
              <a:gd name="T54" fmla="*/ 228 w 408"/>
              <a:gd name="T55" fmla="*/ 112 h 1163"/>
              <a:gd name="T56" fmla="*/ 240 w 408"/>
              <a:gd name="T57" fmla="*/ 100 h 1163"/>
              <a:gd name="T58" fmla="*/ 218 w 408"/>
              <a:gd name="T59" fmla="*/ 102 h 1163"/>
              <a:gd name="T60" fmla="*/ 214 w 408"/>
              <a:gd name="T61" fmla="*/ 90 h 1163"/>
              <a:gd name="T62" fmla="*/ 190 w 408"/>
              <a:gd name="T63" fmla="*/ 62 h 1163"/>
              <a:gd name="T64" fmla="*/ 192 w 408"/>
              <a:gd name="T65" fmla="*/ 46 h 1163"/>
              <a:gd name="T66" fmla="*/ 178 w 408"/>
              <a:gd name="T67" fmla="*/ 22 h 1163"/>
              <a:gd name="T68" fmla="*/ 178 w 408"/>
              <a:gd name="T69" fmla="*/ 12 h 1163"/>
              <a:gd name="T70" fmla="*/ 156 w 408"/>
              <a:gd name="T71" fmla="*/ 2 h 1163"/>
              <a:gd name="T72" fmla="*/ 98 w 408"/>
              <a:gd name="T73" fmla="*/ 6 h 1163"/>
              <a:gd name="T74" fmla="*/ 60 w 408"/>
              <a:gd name="T75" fmla="*/ 36 h 1163"/>
              <a:gd name="T76" fmla="*/ 44 w 408"/>
              <a:gd name="T77" fmla="*/ 96 h 1163"/>
              <a:gd name="T78" fmla="*/ 18 w 408"/>
              <a:gd name="T79" fmla="*/ 198 h 1163"/>
              <a:gd name="T80" fmla="*/ 2 w 408"/>
              <a:gd name="T81" fmla="*/ 266 h 1163"/>
              <a:gd name="T82" fmla="*/ 10 w 408"/>
              <a:gd name="T83" fmla="*/ 272 h 1163"/>
              <a:gd name="T84" fmla="*/ 18 w 408"/>
              <a:gd name="T85" fmla="*/ 290 h 1163"/>
              <a:gd name="T86" fmla="*/ 32 w 408"/>
              <a:gd name="T87" fmla="*/ 312 h 1163"/>
              <a:gd name="T88" fmla="*/ 42 w 408"/>
              <a:gd name="T89" fmla="*/ 346 h 1163"/>
              <a:gd name="T90" fmla="*/ 40 w 408"/>
              <a:gd name="T91" fmla="*/ 386 h 1163"/>
              <a:gd name="T92" fmla="*/ 54 w 408"/>
              <a:gd name="T93" fmla="*/ 440 h 1163"/>
              <a:gd name="T94" fmla="*/ 32 w 408"/>
              <a:gd name="T95" fmla="*/ 540 h 1163"/>
              <a:gd name="T96" fmla="*/ 16 w 408"/>
              <a:gd name="T97" fmla="*/ 589 h 1163"/>
              <a:gd name="T98" fmla="*/ 0 w 408"/>
              <a:gd name="T99" fmla="*/ 689 h 1163"/>
              <a:gd name="T100" fmla="*/ 38 w 408"/>
              <a:gd name="T101" fmla="*/ 705 h 1163"/>
              <a:gd name="T102" fmla="*/ 76 w 408"/>
              <a:gd name="T103" fmla="*/ 743 h 1163"/>
              <a:gd name="T104" fmla="*/ 62 w 408"/>
              <a:gd name="T105" fmla="*/ 813 h 1163"/>
              <a:gd name="T106" fmla="*/ 56 w 408"/>
              <a:gd name="T107" fmla="*/ 849 h 1163"/>
              <a:gd name="T108" fmla="*/ 54 w 408"/>
              <a:gd name="T109" fmla="*/ 995 h 1163"/>
              <a:gd name="T110" fmla="*/ 76 w 408"/>
              <a:gd name="T111" fmla="*/ 1103 h 1163"/>
              <a:gd name="T112" fmla="*/ 76 w 408"/>
              <a:gd name="T113" fmla="*/ 1151 h 1163"/>
              <a:gd name="T114" fmla="*/ 120 w 408"/>
              <a:gd name="T115" fmla="*/ 1161 h 1163"/>
              <a:gd name="T116" fmla="*/ 140 w 408"/>
              <a:gd name="T117" fmla="*/ 1025 h 1163"/>
              <a:gd name="T118" fmla="*/ 154 w 408"/>
              <a:gd name="T119" fmla="*/ 1043 h 1163"/>
              <a:gd name="T120" fmla="*/ 148 w 408"/>
              <a:gd name="T121" fmla="*/ 1081 h 1163"/>
              <a:gd name="T122" fmla="*/ 126 w 408"/>
              <a:gd name="T123" fmla="*/ 1061 h 1163"/>
              <a:gd name="T124" fmla="*/ 132 w 408"/>
              <a:gd name="T125" fmla="*/ 1043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8" h="1163">
                <a:moveTo>
                  <a:pt x="128" y="1159"/>
                </a:moveTo>
                <a:lnTo>
                  <a:pt x="128" y="1159"/>
                </a:lnTo>
                <a:lnTo>
                  <a:pt x="132" y="1147"/>
                </a:lnTo>
                <a:lnTo>
                  <a:pt x="138" y="1137"/>
                </a:lnTo>
                <a:lnTo>
                  <a:pt x="138" y="1137"/>
                </a:lnTo>
                <a:lnTo>
                  <a:pt x="138" y="1135"/>
                </a:lnTo>
                <a:lnTo>
                  <a:pt x="138" y="1135"/>
                </a:lnTo>
                <a:lnTo>
                  <a:pt x="138" y="1137"/>
                </a:lnTo>
                <a:lnTo>
                  <a:pt x="138" y="1137"/>
                </a:lnTo>
                <a:lnTo>
                  <a:pt x="138" y="1143"/>
                </a:lnTo>
                <a:lnTo>
                  <a:pt x="140" y="1149"/>
                </a:lnTo>
                <a:lnTo>
                  <a:pt x="146" y="1155"/>
                </a:lnTo>
                <a:lnTo>
                  <a:pt x="150" y="1157"/>
                </a:lnTo>
                <a:lnTo>
                  <a:pt x="154" y="1159"/>
                </a:lnTo>
                <a:lnTo>
                  <a:pt x="154" y="1159"/>
                </a:lnTo>
                <a:lnTo>
                  <a:pt x="168" y="1159"/>
                </a:lnTo>
                <a:lnTo>
                  <a:pt x="188" y="1157"/>
                </a:lnTo>
                <a:lnTo>
                  <a:pt x="206" y="1153"/>
                </a:lnTo>
                <a:lnTo>
                  <a:pt x="214" y="1151"/>
                </a:lnTo>
                <a:lnTo>
                  <a:pt x="218" y="1149"/>
                </a:lnTo>
                <a:lnTo>
                  <a:pt x="218" y="1149"/>
                </a:lnTo>
                <a:lnTo>
                  <a:pt x="222" y="1145"/>
                </a:lnTo>
                <a:lnTo>
                  <a:pt x="224" y="1139"/>
                </a:lnTo>
                <a:lnTo>
                  <a:pt x="226" y="1125"/>
                </a:lnTo>
                <a:lnTo>
                  <a:pt x="226" y="1113"/>
                </a:lnTo>
                <a:lnTo>
                  <a:pt x="226" y="1109"/>
                </a:lnTo>
                <a:lnTo>
                  <a:pt x="224" y="1107"/>
                </a:lnTo>
                <a:lnTo>
                  <a:pt x="224" y="1107"/>
                </a:lnTo>
                <a:lnTo>
                  <a:pt x="218" y="1103"/>
                </a:lnTo>
                <a:lnTo>
                  <a:pt x="214" y="1101"/>
                </a:lnTo>
                <a:lnTo>
                  <a:pt x="214" y="1101"/>
                </a:lnTo>
                <a:lnTo>
                  <a:pt x="214" y="1091"/>
                </a:lnTo>
                <a:lnTo>
                  <a:pt x="214" y="1077"/>
                </a:lnTo>
                <a:lnTo>
                  <a:pt x="214" y="1077"/>
                </a:lnTo>
                <a:lnTo>
                  <a:pt x="214" y="1071"/>
                </a:lnTo>
                <a:lnTo>
                  <a:pt x="214" y="1069"/>
                </a:lnTo>
                <a:lnTo>
                  <a:pt x="214" y="1069"/>
                </a:lnTo>
                <a:lnTo>
                  <a:pt x="224" y="1013"/>
                </a:lnTo>
                <a:lnTo>
                  <a:pt x="224" y="1013"/>
                </a:lnTo>
                <a:lnTo>
                  <a:pt x="236" y="1015"/>
                </a:lnTo>
                <a:lnTo>
                  <a:pt x="260" y="1017"/>
                </a:lnTo>
                <a:lnTo>
                  <a:pt x="284" y="1017"/>
                </a:lnTo>
                <a:lnTo>
                  <a:pt x="292" y="1015"/>
                </a:lnTo>
                <a:lnTo>
                  <a:pt x="294" y="1013"/>
                </a:lnTo>
                <a:lnTo>
                  <a:pt x="296" y="1011"/>
                </a:lnTo>
                <a:lnTo>
                  <a:pt x="296" y="1011"/>
                </a:lnTo>
                <a:lnTo>
                  <a:pt x="294" y="995"/>
                </a:lnTo>
                <a:lnTo>
                  <a:pt x="290" y="975"/>
                </a:lnTo>
                <a:lnTo>
                  <a:pt x="286" y="949"/>
                </a:lnTo>
                <a:lnTo>
                  <a:pt x="286" y="949"/>
                </a:lnTo>
                <a:lnTo>
                  <a:pt x="272" y="761"/>
                </a:lnTo>
                <a:lnTo>
                  <a:pt x="272" y="761"/>
                </a:lnTo>
                <a:lnTo>
                  <a:pt x="274" y="745"/>
                </a:lnTo>
                <a:lnTo>
                  <a:pt x="276" y="719"/>
                </a:lnTo>
                <a:lnTo>
                  <a:pt x="282" y="679"/>
                </a:lnTo>
                <a:lnTo>
                  <a:pt x="282" y="679"/>
                </a:lnTo>
                <a:lnTo>
                  <a:pt x="292" y="621"/>
                </a:lnTo>
                <a:lnTo>
                  <a:pt x="292" y="621"/>
                </a:lnTo>
                <a:lnTo>
                  <a:pt x="292" y="609"/>
                </a:lnTo>
                <a:lnTo>
                  <a:pt x="290" y="589"/>
                </a:lnTo>
                <a:lnTo>
                  <a:pt x="286" y="562"/>
                </a:lnTo>
                <a:lnTo>
                  <a:pt x="286" y="562"/>
                </a:lnTo>
                <a:lnTo>
                  <a:pt x="284" y="552"/>
                </a:lnTo>
                <a:lnTo>
                  <a:pt x="284" y="546"/>
                </a:lnTo>
                <a:lnTo>
                  <a:pt x="282" y="542"/>
                </a:lnTo>
                <a:lnTo>
                  <a:pt x="282" y="542"/>
                </a:lnTo>
                <a:lnTo>
                  <a:pt x="286" y="538"/>
                </a:lnTo>
                <a:lnTo>
                  <a:pt x="294" y="530"/>
                </a:lnTo>
                <a:lnTo>
                  <a:pt x="304" y="520"/>
                </a:lnTo>
                <a:lnTo>
                  <a:pt x="306" y="516"/>
                </a:lnTo>
                <a:lnTo>
                  <a:pt x="304" y="514"/>
                </a:lnTo>
                <a:lnTo>
                  <a:pt x="304" y="514"/>
                </a:lnTo>
                <a:lnTo>
                  <a:pt x="302" y="510"/>
                </a:lnTo>
                <a:lnTo>
                  <a:pt x="300" y="504"/>
                </a:lnTo>
                <a:lnTo>
                  <a:pt x="302" y="494"/>
                </a:lnTo>
                <a:lnTo>
                  <a:pt x="302" y="494"/>
                </a:lnTo>
                <a:lnTo>
                  <a:pt x="302" y="492"/>
                </a:lnTo>
                <a:lnTo>
                  <a:pt x="304" y="492"/>
                </a:lnTo>
                <a:lnTo>
                  <a:pt x="306" y="490"/>
                </a:lnTo>
                <a:lnTo>
                  <a:pt x="304" y="488"/>
                </a:lnTo>
                <a:lnTo>
                  <a:pt x="296" y="482"/>
                </a:lnTo>
                <a:lnTo>
                  <a:pt x="296" y="482"/>
                </a:lnTo>
                <a:lnTo>
                  <a:pt x="282" y="472"/>
                </a:lnTo>
                <a:lnTo>
                  <a:pt x="272" y="462"/>
                </a:lnTo>
                <a:lnTo>
                  <a:pt x="264" y="452"/>
                </a:lnTo>
                <a:lnTo>
                  <a:pt x="264" y="452"/>
                </a:lnTo>
                <a:lnTo>
                  <a:pt x="256" y="434"/>
                </a:lnTo>
                <a:lnTo>
                  <a:pt x="252" y="416"/>
                </a:lnTo>
                <a:lnTo>
                  <a:pt x="250" y="396"/>
                </a:lnTo>
                <a:lnTo>
                  <a:pt x="250" y="396"/>
                </a:lnTo>
                <a:lnTo>
                  <a:pt x="248" y="366"/>
                </a:lnTo>
                <a:lnTo>
                  <a:pt x="242" y="332"/>
                </a:lnTo>
                <a:lnTo>
                  <a:pt x="238" y="300"/>
                </a:lnTo>
                <a:lnTo>
                  <a:pt x="238" y="290"/>
                </a:lnTo>
                <a:lnTo>
                  <a:pt x="240" y="286"/>
                </a:lnTo>
                <a:lnTo>
                  <a:pt x="240" y="286"/>
                </a:lnTo>
                <a:lnTo>
                  <a:pt x="256" y="278"/>
                </a:lnTo>
                <a:lnTo>
                  <a:pt x="264" y="276"/>
                </a:lnTo>
                <a:lnTo>
                  <a:pt x="266" y="276"/>
                </a:lnTo>
                <a:lnTo>
                  <a:pt x="270" y="276"/>
                </a:lnTo>
                <a:lnTo>
                  <a:pt x="270" y="276"/>
                </a:lnTo>
                <a:lnTo>
                  <a:pt x="278" y="284"/>
                </a:lnTo>
                <a:lnTo>
                  <a:pt x="282" y="286"/>
                </a:lnTo>
                <a:lnTo>
                  <a:pt x="286" y="286"/>
                </a:lnTo>
                <a:lnTo>
                  <a:pt x="286" y="286"/>
                </a:lnTo>
                <a:lnTo>
                  <a:pt x="298" y="276"/>
                </a:lnTo>
                <a:lnTo>
                  <a:pt x="308" y="270"/>
                </a:lnTo>
                <a:lnTo>
                  <a:pt x="308" y="270"/>
                </a:lnTo>
                <a:lnTo>
                  <a:pt x="336" y="274"/>
                </a:lnTo>
                <a:lnTo>
                  <a:pt x="358" y="278"/>
                </a:lnTo>
                <a:lnTo>
                  <a:pt x="376" y="280"/>
                </a:lnTo>
                <a:lnTo>
                  <a:pt x="376" y="280"/>
                </a:lnTo>
                <a:lnTo>
                  <a:pt x="382" y="278"/>
                </a:lnTo>
                <a:lnTo>
                  <a:pt x="388" y="276"/>
                </a:lnTo>
                <a:lnTo>
                  <a:pt x="400" y="268"/>
                </a:lnTo>
                <a:lnTo>
                  <a:pt x="408" y="256"/>
                </a:lnTo>
                <a:lnTo>
                  <a:pt x="408" y="252"/>
                </a:lnTo>
                <a:lnTo>
                  <a:pt x="408" y="248"/>
                </a:lnTo>
                <a:lnTo>
                  <a:pt x="408" y="248"/>
                </a:lnTo>
                <a:lnTo>
                  <a:pt x="400" y="240"/>
                </a:lnTo>
                <a:lnTo>
                  <a:pt x="392" y="232"/>
                </a:lnTo>
                <a:lnTo>
                  <a:pt x="378" y="222"/>
                </a:lnTo>
                <a:lnTo>
                  <a:pt x="378" y="222"/>
                </a:lnTo>
                <a:lnTo>
                  <a:pt x="348" y="220"/>
                </a:lnTo>
                <a:lnTo>
                  <a:pt x="318" y="218"/>
                </a:lnTo>
                <a:lnTo>
                  <a:pt x="304" y="206"/>
                </a:lnTo>
                <a:lnTo>
                  <a:pt x="304" y="206"/>
                </a:lnTo>
                <a:lnTo>
                  <a:pt x="286" y="202"/>
                </a:lnTo>
                <a:lnTo>
                  <a:pt x="286" y="202"/>
                </a:lnTo>
                <a:lnTo>
                  <a:pt x="264" y="200"/>
                </a:lnTo>
                <a:lnTo>
                  <a:pt x="264" y="200"/>
                </a:lnTo>
                <a:lnTo>
                  <a:pt x="244" y="184"/>
                </a:lnTo>
                <a:lnTo>
                  <a:pt x="244" y="184"/>
                </a:lnTo>
                <a:lnTo>
                  <a:pt x="238" y="176"/>
                </a:lnTo>
                <a:lnTo>
                  <a:pt x="238" y="160"/>
                </a:lnTo>
                <a:lnTo>
                  <a:pt x="238" y="160"/>
                </a:lnTo>
                <a:lnTo>
                  <a:pt x="250" y="160"/>
                </a:lnTo>
                <a:lnTo>
                  <a:pt x="260" y="158"/>
                </a:lnTo>
                <a:lnTo>
                  <a:pt x="262" y="156"/>
                </a:lnTo>
                <a:lnTo>
                  <a:pt x="264" y="154"/>
                </a:lnTo>
                <a:lnTo>
                  <a:pt x="264" y="154"/>
                </a:lnTo>
                <a:lnTo>
                  <a:pt x="260" y="150"/>
                </a:lnTo>
                <a:lnTo>
                  <a:pt x="256" y="150"/>
                </a:lnTo>
                <a:lnTo>
                  <a:pt x="250" y="150"/>
                </a:lnTo>
                <a:lnTo>
                  <a:pt x="244" y="152"/>
                </a:lnTo>
                <a:lnTo>
                  <a:pt x="244" y="152"/>
                </a:lnTo>
                <a:lnTo>
                  <a:pt x="238" y="150"/>
                </a:lnTo>
                <a:lnTo>
                  <a:pt x="234" y="148"/>
                </a:lnTo>
                <a:lnTo>
                  <a:pt x="234" y="146"/>
                </a:lnTo>
                <a:lnTo>
                  <a:pt x="234" y="144"/>
                </a:lnTo>
                <a:lnTo>
                  <a:pt x="234" y="144"/>
                </a:lnTo>
                <a:lnTo>
                  <a:pt x="248" y="134"/>
                </a:lnTo>
                <a:lnTo>
                  <a:pt x="256" y="128"/>
                </a:lnTo>
                <a:lnTo>
                  <a:pt x="260" y="122"/>
                </a:lnTo>
                <a:lnTo>
                  <a:pt x="260" y="122"/>
                </a:lnTo>
                <a:lnTo>
                  <a:pt x="260" y="118"/>
                </a:lnTo>
                <a:lnTo>
                  <a:pt x="260" y="116"/>
                </a:lnTo>
                <a:lnTo>
                  <a:pt x="256" y="112"/>
                </a:lnTo>
                <a:lnTo>
                  <a:pt x="256" y="112"/>
                </a:lnTo>
                <a:lnTo>
                  <a:pt x="252" y="114"/>
                </a:lnTo>
                <a:lnTo>
                  <a:pt x="244" y="120"/>
                </a:lnTo>
                <a:lnTo>
                  <a:pt x="230" y="128"/>
                </a:lnTo>
                <a:lnTo>
                  <a:pt x="230" y="128"/>
                </a:lnTo>
                <a:lnTo>
                  <a:pt x="230" y="126"/>
                </a:lnTo>
                <a:lnTo>
                  <a:pt x="228" y="120"/>
                </a:lnTo>
                <a:lnTo>
                  <a:pt x="228" y="120"/>
                </a:lnTo>
                <a:lnTo>
                  <a:pt x="228" y="116"/>
                </a:lnTo>
                <a:lnTo>
                  <a:pt x="228" y="112"/>
                </a:lnTo>
                <a:lnTo>
                  <a:pt x="228" y="112"/>
                </a:lnTo>
                <a:lnTo>
                  <a:pt x="232" y="110"/>
                </a:lnTo>
                <a:lnTo>
                  <a:pt x="236" y="108"/>
                </a:lnTo>
                <a:lnTo>
                  <a:pt x="240" y="104"/>
                </a:lnTo>
                <a:lnTo>
                  <a:pt x="242" y="102"/>
                </a:lnTo>
                <a:lnTo>
                  <a:pt x="240" y="100"/>
                </a:lnTo>
                <a:lnTo>
                  <a:pt x="240" y="100"/>
                </a:lnTo>
                <a:lnTo>
                  <a:pt x="238" y="98"/>
                </a:lnTo>
                <a:lnTo>
                  <a:pt x="236" y="98"/>
                </a:lnTo>
                <a:lnTo>
                  <a:pt x="228" y="100"/>
                </a:lnTo>
                <a:lnTo>
                  <a:pt x="218" y="102"/>
                </a:lnTo>
                <a:lnTo>
                  <a:pt x="218" y="102"/>
                </a:lnTo>
                <a:lnTo>
                  <a:pt x="222" y="98"/>
                </a:lnTo>
                <a:lnTo>
                  <a:pt x="222" y="94"/>
                </a:lnTo>
                <a:lnTo>
                  <a:pt x="220" y="92"/>
                </a:lnTo>
                <a:lnTo>
                  <a:pt x="218" y="90"/>
                </a:lnTo>
                <a:lnTo>
                  <a:pt x="218" y="90"/>
                </a:lnTo>
                <a:lnTo>
                  <a:pt x="214" y="90"/>
                </a:lnTo>
                <a:lnTo>
                  <a:pt x="212" y="90"/>
                </a:lnTo>
                <a:lnTo>
                  <a:pt x="204" y="96"/>
                </a:lnTo>
                <a:lnTo>
                  <a:pt x="196" y="102"/>
                </a:lnTo>
                <a:lnTo>
                  <a:pt x="196" y="90"/>
                </a:lnTo>
                <a:lnTo>
                  <a:pt x="196" y="90"/>
                </a:lnTo>
                <a:lnTo>
                  <a:pt x="190" y="62"/>
                </a:lnTo>
                <a:lnTo>
                  <a:pt x="190" y="62"/>
                </a:lnTo>
                <a:lnTo>
                  <a:pt x="186" y="46"/>
                </a:lnTo>
                <a:lnTo>
                  <a:pt x="186" y="46"/>
                </a:lnTo>
                <a:lnTo>
                  <a:pt x="190" y="46"/>
                </a:lnTo>
                <a:lnTo>
                  <a:pt x="192" y="46"/>
                </a:lnTo>
                <a:lnTo>
                  <a:pt x="192" y="46"/>
                </a:lnTo>
                <a:lnTo>
                  <a:pt x="192" y="46"/>
                </a:lnTo>
                <a:lnTo>
                  <a:pt x="192" y="42"/>
                </a:lnTo>
                <a:lnTo>
                  <a:pt x="190" y="36"/>
                </a:lnTo>
                <a:lnTo>
                  <a:pt x="190" y="36"/>
                </a:lnTo>
                <a:lnTo>
                  <a:pt x="182" y="26"/>
                </a:lnTo>
                <a:lnTo>
                  <a:pt x="178" y="22"/>
                </a:lnTo>
                <a:lnTo>
                  <a:pt x="178" y="20"/>
                </a:lnTo>
                <a:lnTo>
                  <a:pt x="180" y="20"/>
                </a:lnTo>
                <a:lnTo>
                  <a:pt x="180" y="20"/>
                </a:lnTo>
                <a:lnTo>
                  <a:pt x="182" y="18"/>
                </a:lnTo>
                <a:lnTo>
                  <a:pt x="180" y="16"/>
                </a:lnTo>
                <a:lnTo>
                  <a:pt x="178" y="12"/>
                </a:lnTo>
                <a:lnTo>
                  <a:pt x="174" y="10"/>
                </a:lnTo>
                <a:lnTo>
                  <a:pt x="174" y="10"/>
                </a:lnTo>
                <a:lnTo>
                  <a:pt x="166" y="6"/>
                </a:lnTo>
                <a:lnTo>
                  <a:pt x="160" y="4"/>
                </a:lnTo>
                <a:lnTo>
                  <a:pt x="160" y="4"/>
                </a:lnTo>
                <a:lnTo>
                  <a:pt x="156" y="2"/>
                </a:lnTo>
                <a:lnTo>
                  <a:pt x="148" y="0"/>
                </a:lnTo>
                <a:lnTo>
                  <a:pt x="148" y="0"/>
                </a:lnTo>
                <a:lnTo>
                  <a:pt x="118" y="0"/>
                </a:lnTo>
                <a:lnTo>
                  <a:pt x="118" y="0"/>
                </a:lnTo>
                <a:lnTo>
                  <a:pt x="108" y="2"/>
                </a:lnTo>
                <a:lnTo>
                  <a:pt x="98" y="6"/>
                </a:lnTo>
                <a:lnTo>
                  <a:pt x="86" y="14"/>
                </a:lnTo>
                <a:lnTo>
                  <a:pt x="86" y="14"/>
                </a:lnTo>
                <a:lnTo>
                  <a:pt x="78" y="18"/>
                </a:lnTo>
                <a:lnTo>
                  <a:pt x="74" y="18"/>
                </a:lnTo>
                <a:lnTo>
                  <a:pt x="70" y="22"/>
                </a:lnTo>
                <a:lnTo>
                  <a:pt x="60" y="36"/>
                </a:lnTo>
                <a:lnTo>
                  <a:pt x="60" y="36"/>
                </a:lnTo>
                <a:lnTo>
                  <a:pt x="54" y="46"/>
                </a:lnTo>
                <a:lnTo>
                  <a:pt x="50" y="54"/>
                </a:lnTo>
                <a:lnTo>
                  <a:pt x="46" y="70"/>
                </a:lnTo>
                <a:lnTo>
                  <a:pt x="44" y="96"/>
                </a:lnTo>
                <a:lnTo>
                  <a:pt x="44" y="96"/>
                </a:lnTo>
                <a:lnTo>
                  <a:pt x="38" y="138"/>
                </a:lnTo>
                <a:lnTo>
                  <a:pt x="38" y="138"/>
                </a:lnTo>
                <a:lnTo>
                  <a:pt x="34" y="156"/>
                </a:lnTo>
                <a:lnTo>
                  <a:pt x="28" y="174"/>
                </a:lnTo>
                <a:lnTo>
                  <a:pt x="28" y="174"/>
                </a:lnTo>
                <a:lnTo>
                  <a:pt x="18" y="198"/>
                </a:lnTo>
                <a:lnTo>
                  <a:pt x="6" y="224"/>
                </a:lnTo>
                <a:lnTo>
                  <a:pt x="6" y="224"/>
                </a:lnTo>
                <a:lnTo>
                  <a:pt x="4" y="232"/>
                </a:lnTo>
                <a:lnTo>
                  <a:pt x="2" y="246"/>
                </a:lnTo>
                <a:lnTo>
                  <a:pt x="2" y="258"/>
                </a:lnTo>
                <a:lnTo>
                  <a:pt x="2" y="266"/>
                </a:lnTo>
                <a:lnTo>
                  <a:pt x="2" y="266"/>
                </a:lnTo>
                <a:lnTo>
                  <a:pt x="6" y="278"/>
                </a:lnTo>
                <a:lnTo>
                  <a:pt x="8" y="282"/>
                </a:lnTo>
                <a:lnTo>
                  <a:pt x="10" y="280"/>
                </a:lnTo>
                <a:lnTo>
                  <a:pt x="10" y="280"/>
                </a:lnTo>
                <a:lnTo>
                  <a:pt x="10" y="272"/>
                </a:lnTo>
                <a:lnTo>
                  <a:pt x="8" y="268"/>
                </a:lnTo>
                <a:lnTo>
                  <a:pt x="8" y="268"/>
                </a:lnTo>
                <a:lnTo>
                  <a:pt x="12" y="280"/>
                </a:lnTo>
                <a:lnTo>
                  <a:pt x="12" y="280"/>
                </a:lnTo>
                <a:lnTo>
                  <a:pt x="16" y="290"/>
                </a:lnTo>
                <a:lnTo>
                  <a:pt x="18" y="290"/>
                </a:lnTo>
                <a:lnTo>
                  <a:pt x="20" y="290"/>
                </a:lnTo>
                <a:lnTo>
                  <a:pt x="22" y="296"/>
                </a:lnTo>
                <a:lnTo>
                  <a:pt x="22" y="296"/>
                </a:lnTo>
                <a:lnTo>
                  <a:pt x="26" y="304"/>
                </a:lnTo>
                <a:lnTo>
                  <a:pt x="28" y="308"/>
                </a:lnTo>
                <a:lnTo>
                  <a:pt x="32" y="312"/>
                </a:lnTo>
                <a:lnTo>
                  <a:pt x="32" y="312"/>
                </a:lnTo>
                <a:lnTo>
                  <a:pt x="34" y="318"/>
                </a:lnTo>
                <a:lnTo>
                  <a:pt x="38" y="334"/>
                </a:lnTo>
                <a:lnTo>
                  <a:pt x="38" y="334"/>
                </a:lnTo>
                <a:lnTo>
                  <a:pt x="40" y="342"/>
                </a:lnTo>
                <a:lnTo>
                  <a:pt x="42" y="346"/>
                </a:lnTo>
                <a:lnTo>
                  <a:pt x="44" y="348"/>
                </a:lnTo>
                <a:lnTo>
                  <a:pt x="42" y="354"/>
                </a:lnTo>
                <a:lnTo>
                  <a:pt x="42" y="354"/>
                </a:lnTo>
                <a:lnTo>
                  <a:pt x="40" y="362"/>
                </a:lnTo>
                <a:lnTo>
                  <a:pt x="38" y="374"/>
                </a:lnTo>
                <a:lnTo>
                  <a:pt x="40" y="386"/>
                </a:lnTo>
                <a:lnTo>
                  <a:pt x="42" y="398"/>
                </a:lnTo>
                <a:lnTo>
                  <a:pt x="42" y="398"/>
                </a:lnTo>
                <a:lnTo>
                  <a:pt x="48" y="416"/>
                </a:lnTo>
                <a:lnTo>
                  <a:pt x="52" y="428"/>
                </a:lnTo>
                <a:lnTo>
                  <a:pt x="52" y="428"/>
                </a:lnTo>
                <a:lnTo>
                  <a:pt x="54" y="440"/>
                </a:lnTo>
                <a:lnTo>
                  <a:pt x="54" y="452"/>
                </a:lnTo>
                <a:lnTo>
                  <a:pt x="54" y="452"/>
                </a:lnTo>
                <a:lnTo>
                  <a:pt x="48" y="486"/>
                </a:lnTo>
                <a:lnTo>
                  <a:pt x="42" y="518"/>
                </a:lnTo>
                <a:lnTo>
                  <a:pt x="42" y="518"/>
                </a:lnTo>
                <a:lnTo>
                  <a:pt x="32" y="540"/>
                </a:lnTo>
                <a:lnTo>
                  <a:pt x="26" y="558"/>
                </a:lnTo>
                <a:lnTo>
                  <a:pt x="26" y="558"/>
                </a:lnTo>
                <a:lnTo>
                  <a:pt x="26" y="571"/>
                </a:lnTo>
                <a:lnTo>
                  <a:pt x="26" y="583"/>
                </a:lnTo>
                <a:lnTo>
                  <a:pt x="26" y="583"/>
                </a:lnTo>
                <a:lnTo>
                  <a:pt x="16" y="589"/>
                </a:lnTo>
                <a:lnTo>
                  <a:pt x="10" y="595"/>
                </a:lnTo>
                <a:lnTo>
                  <a:pt x="6" y="603"/>
                </a:lnTo>
                <a:lnTo>
                  <a:pt x="6" y="603"/>
                </a:lnTo>
                <a:lnTo>
                  <a:pt x="2" y="647"/>
                </a:lnTo>
                <a:lnTo>
                  <a:pt x="0" y="689"/>
                </a:lnTo>
                <a:lnTo>
                  <a:pt x="0" y="689"/>
                </a:lnTo>
                <a:lnTo>
                  <a:pt x="2" y="693"/>
                </a:lnTo>
                <a:lnTo>
                  <a:pt x="6" y="695"/>
                </a:lnTo>
                <a:lnTo>
                  <a:pt x="18" y="701"/>
                </a:lnTo>
                <a:lnTo>
                  <a:pt x="32" y="705"/>
                </a:lnTo>
                <a:lnTo>
                  <a:pt x="38" y="705"/>
                </a:lnTo>
                <a:lnTo>
                  <a:pt x="38" y="705"/>
                </a:lnTo>
                <a:lnTo>
                  <a:pt x="54" y="699"/>
                </a:lnTo>
                <a:lnTo>
                  <a:pt x="68" y="695"/>
                </a:lnTo>
                <a:lnTo>
                  <a:pt x="68" y="695"/>
                </a:lnTo>
                <a:lnTo>
                  <a:pt x="72" y="719"/>
                </a:lnTo>
                <a:lnTo>
                  <a:pt x="76" y="743"/>
                </a:lnTo>
                <a:lnTo>
                  <a:pt x="76" y="743"/>
                </a:lnTo>
                <a:lnTo>
                  <a:pt x="64" y="795"/>
                </a:lnTo>
                <a:lnTo>
                  <a:pt x="64" y="795"/>
                </a:lnTo>
                <a:lnTo>
                  <a:pt x="64" y="803"/>
                </a:lnTo>
                <a:lnTo>
                  <a:pt x="64" y="811"/>
                </a:lnTo>
                <a:lnTo>
                  <a:pt x="64" y="811"/>
                </a:lnTo>
                <a:lnTo>
                  <a:pt x="62" y="813"/>
                </a:lnTo>
                <a:lnTo>
                  <a:pt x="60" y="815"/>
                </a:lnTo>
                <a:lnTo>
                  <a:pt x="60" y="817"/>
                </a:lnTo>
                <a:lnTo>
                  <a:pt x="58" y="821"/>
                </a:lnTo>
                <a:lnTo>
                  <a:pt x="58" y="821"/>
                </a:lnTo>
                <a:lnTo>
                  <a:pt x="56" y="831"/>
                </a:lnTo>
                <a:lnTo>
                  <a:pt x="56" y="849"/>
                </a:lnTo>
                <a:lnTo>
                  <a:pt x="58" y="869"/>
                </a:lnTo>
                <a:lnTo>
                  <a:pt x="58" y="869"/>
                </a:lnTo>
                <a:lnTo>
                  <a:pt x="54" y="927"/>
                </a:lnTo>
                <a:lnTo>
                  <a:pt x="54" y="971"/>
                </a:lnTo>
                <a:lnTo>
                  <a:pt x="54" y="995"/>
                </a:lnTo>
                <a:lnTo>
                  <a:pt x="54" y="995"/>
                </a:lnTo>
                <a:lnTo>
                  <a:pt x="66" y="1021"/>
                </a:lnTo>
                <a:lnTo>
                  <a:pt x="74" y="1039"/>
                </a:lnTo>
                <a:lnTo>
                  <a:pt x="74" y="1039"/>
                </a:lnTo>
                <a:lnTo>
                  <a:pt x="76" y="1055"/>
                </a:lnTo>
                <a:lnTo>
                  <a:pt x="76" y="1093"/>
                </a:lnTo>
                <a:lnTo>
                  <a:pt x="76" y="1103"/>
                </a:lnTo>
                <a:lnTo>
                  <a:pt x="76" y="1103"/>
                </a:lnTo>
                <a:lnTo>
                  <a:pt x="78" y="1109"/>
                </a:lnTo>
                <a:lnTo>
                  <a:pt x="76" y="1119"/>
                </a:lnTo>
                <a:lnTo>
                  <a:pt x="76" y="1119"/>
                </a:lnTo>
                <a:lnTo>
                  <a:pt x="76" y="1139"/>
                </a:lnTo>
                <a:lnTo>
                  <a:pt x="76" y="1151"/>
                </a:lnTo>
                <a:lnTo>
                  <a:pt x="78" y="1155"/>
                </a:lnTo>
                <a:lnTo>
                  <a:pt x="80" y="1159"/>
                </a:lnTo>
                <a:lnTo>
                  <a:pt x="80" y="1159"/>
                </a:lnTo>
                <a:lnTo>
                  <a:pt x="90" y="1161"/>
                </a:lnTo>
                <a:lnTo>
                  <a:pt x="106" y="1163"/>
                </a:lnTo>
                <a:lnTo>
                  <a:pt x="120" y="1161"/>
                </a:lnTo>
                <a:lnTo>
                  <a:pt x="126" y="1161"/>
                </a:lnTo>
                <a:lnTo>
                  <a:pt x="128" y="1159"/>
                </a:lnTo>
                <a:lnTo>
                  <a:pt x="128" y="1159"/>
                </a:lnTo>
                <a:close/>
                <a:moveTo>
                  <a:pt x="138" y="1017"/>
                </a:moveTo>
                <a:lnTo>
                  <a:pt x="138" y="1017"/>
                </a:lnTo>
                <a:lnTo>
                  <a:pt x="140" y="1025"/>
                </a:lnTo>
                <a:lnTo>
                  <a:pt x="144" y="1037"/>
                </a:lnTo>
                <a:lnTo>
                  <a:pt x="144" y="1037"/>
                </a:lnTo>
                <a:lnTo>
                  <a:pt x="148" y="1039"/>
                </a:lnTo>
                <a:lnTo>
                  <a:pt x="150" y="1039"/>
                </a:lnTo>
                <a:lnTo>
                  <a:pt x="154" y="1043"/>
                </a:lnTo>
                <a:lnTo>
                  <a:pt x="154" y="1043"/>
                </a:lnTo>
                <a:lnTo>
                  <a:pt x="164" y="1059"/>
                </a:lnTo>
                <a:lnTo>
                  <a:pt x="164" y="1059"/>
                </a:lnTo>
                <a:lnTo>
                  <a:pt x="162" y="1063"/>
                </a:lnTo>
                <a:lnTo>
                  <a:pt x="158" y="1069"/>
                </a:lnTo>
                <a:lnTo>
                  <a:pt x="148" y="1081"/>
                </a:lnTo>
                <a:lnTo>
                  <a:pt x="148" y="1081"/>
                </a:lnTo>
                <a:lnTo>
                  <a:pt x="140" y="1089"/>
                </a:lnTo>
                <a:lnTo>
                  <a:pt x="138" y="1091"/>
                </a:lnTo>
                <a:lnTo>
                  <a:pt x="138" y="1091"/>
                </a:lnTo>
                <a:lnTo>
                  <a:pt x="138" y="1091"/>
                </a:lnTo>
                <a:lnTo>
                  <a:pt x="130" y="1071"/>
                </a:lnTo>
                <a:lnTo>
                  <a:pt x="126" y="1061"/>
                </a:lnTo>
                <a:lnTo>
                  <a:pt x="124" y="1055"/>
                </a:lnTo>
                <a:lnTo>
                  <a:pt x="124" y="1055"/>
                </a:lnTo>
                <a:lnTo>
                  <a:pt x="128" y="1049"/>
                </a:lnTo>
                <a:lnTo>
                  <a:pt x="130" y="1045"/>
                </a:lnTo>
                <a:lnTo>
                  <a:pt x="132" y="1043"/>
                </a:lnTo>
                <a:lnTo>
                  <a:pt x="132" y="1043"/>
                </a:lnTo>
                <a:lnTo>
                  <a:pt x="134" y="1037"/>
                </a:lnTo>
                <a:lnTo>
                  <a:pt x="136" y="1029"/>
                </a:lnTo>
                <a:lnTo>
                  <a:pt x="138" y="1017"/>
                </a:lnTo>
                <a:lnTo>
                  <a:pt x="138" y="10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9"/>
          <p:cNvSpPr>
            <a:spLocks noEditPoints="1"/>
          </p:cNvSpPr>
          <p:nvPr/>
        </p:nvSpPr>
        <p:spPr bwMode="auto">
          <a:xfrm>
            <a:off x="6512667" y="818710"/>
            <a:ext cx="593503" cy="1638202"/>
          </a:xfrm>
          <a:custGeom>
            <a:avLst/>
            <a:gdLst>
              <a:gd name="T0" fmla="*/ 392 w 1077"/>
              <a:gd name="T1" fmla="*/ 421 h 2969"/>
              <a:gd name="T2" fmla="*/ 170 w 1077"/>
              <a:gd name="T3" fmla="*/ 805 h 2969"/>
              <a:gd name="T4" fmla="*/ 83 w 1077"/>
              <a:gd name="T5" fmla="*/ 915 h 2969"/>
              <a:gd name="T6" fmla="*/ 32 w 1077"/>
              <a:gd name="T7" fmla="*/ 1063 h 2969"/>
              <a:gd name="T8" fmla="*/ 3 w 1077"/>
              <a:gd name="T9" fmla="*/ 1268 h 2969"/>
              <a:gd name="T10" fmla="*/ 12 w 1077"/>
              <a:gd name="T11" fmla="*/ 1511 h 2969"/>
              <a:gd name="T12" fmla="*/ 306 w 1077"/>
              <a:gd name="T13" fmla="*/ 1853 h 2969"/>
              <a:gd name="T14" fmla="*/ 291 w 1077"/>
              <a:gd name="T15" fmla="*/ 2009 h 2969"/>
              <a:gd name="T16" fmla="*/ 223 w 1077"/>
              <a:gd name="T17" fmla="*/ 2192 h 2969"/>
              <a:gd name="T18" fmla="*/ 196 w 1077"/>
              <a:gd name="T19" fmla="*/ 2552 h 2969"/>
              <a:gd name="T20" fmla="*/ 234 w 1077"/>
              <a:gd name="T21" fmla="*/ 2600 h 2969"/>
              <a:gd name="T22" fmla="*/ 289 w 1077"/>
              <a:gd name="T23" fmla="*/ 2713 h 2969"/>
              <a:gd name="T24" fmla="*/ 264 w 1077"/>
              <a:gd name="T25" fmla="*/ 2775 h 2969"/>
              <a:gd name="T26" fmla="*/ 233 w 1077"/>
              <a:gd name="T27" fmla="*/ 2853 h 2969"/>
              <a:gd name="T28" fmla="*/ 472 w 1077"/>
              <a:gd name="T29" fmla="*/ 2901 h 2969"/>
              <a:gd name="T30" fmla="*/ 505 w 1077"/>
              <a:gd name="T31" fmla="*/ 2946 h 2969"/>
              <a:gd name="T32" fmla="*/ 950 w 1077"/>
              <a:gd name="T33" fmla="*/ 2951 h 2969"/>
              <a:gd name="T34" fmla="*/ 935 w 1077"/>
              <a:gd name="T35" fmla="*/ 2898 h 2969"/>
              <a:gd name="T36" fmla="*/ 842 w 1077"/>
              <a:gd name="T37" fmla="*/ 2833 h 2969"/>
              <a:gd name="T38" fmla="*/ 691 w 1077"/>
              <a:gd name="T39" fmla="*/ 2683 h 2969"/>
              <a:gd name="T40" fmla="*/ 739 w 1077"/>
              <a:gd name="T41" fmla="*/ 2280 h 2969"/>
              <a:gd name="T42" fmla="*/ 819 w 1077"/>
              <a:gd name="T43" fmla="*/ 1821 h 2969"/>
              <a:gd name="T44" fmla="*/ 831 w 1077"/>
              <a:gd name="T45" fmla="*/ 1757 h 2969"/>
              <a:gd name="T46" fmla="*/ 910 w 1077"/>
              <a:gd name="T47" fmla="*/ 1800 h 2969"/>
              <a:gd name="T48" fmla="*/ 962 w 1077"/>
              <a:gd name="T49" fmla="*/ 1790 h 2969"/>
              <a:gd name="T50" fmla="*/ 1067 w 1077"/>
              <a:gd name="T51" fmla="*/ 1699 h 2969"/>
              <a:gd name="T52" fmla="*/ 1072 w 1077"/>
              <a:gd name="T53" fmla="*/ 1642 h 2969"/>
              <a:gd name="T54" fmla="*/ 1042 w 1077"/>
              <a:gd name="T55" fmla="*/ 1513 h 2969"/>
              <a:gd name="T56" fmla="*/ 967 w 1077"/>
              <a:gd name="T57" fmla="*/ 1395 h 2969"/>
              <a:gd name="T58" fmla="*/ 889 w 1077"/>
              <a:gd name="T59" fmla="*/ 1258 h 2969"/>
              <a:gd name="T60" fmla="*/ 881 w 1077"/>
              <a:gd name="T61" fmla="*/ 1192 h 2969"/>
              <a:gd name="T62" fmla="*/ 929 w 1077"/>
              <a:gd name="T63" fmla="*/ 1165 h 2969"/>
              <a:gd name="T64" fmla="*/ 940 w 1077"/>
              <a:gd name="T65" fmla="*/ 1097 h 2969"/>
              <a:gd name="T66" fmla="*/ 905 w 1077"/>
              <a:gd name="T67" fmla="*/ 930 h 2969"/>
              <a:gd name="T68" fmla="*/ 902 w 1077"/>
              <a:gd name="T69" fmla="*/ 877 h 2969"/>
              <a:gd name="T70" fmla="*/ 706 w 1077"/>
              <a:gd name="T71" fmla="*/ 579 h 2969"/>
              <a:gd name="T72" fmla="*/ 660 w 1077"/>
              <a:gd name="T73" fmla="*/ 505 h 2969"/>
              <a:gd name="T74" fmla="*/ 734 w 1077"/>
              <a:gd name="T75" fmla="*/ 426 h 2969"/>
              <a:gd name="T76" fmla="*/ 739 w 1077"/>
              <a:gd name="T77" fmla="*/ 320 h 2969"/>
              <a:gd name="T78" fmla="*/ 739 w 1077"/>
              <a:gd name="T79" fmla="*/ 272 h 2969"/>
              <a:gd name="T80" fmla="*/ 751 w 1077"/>
              <a:gd name="T81" fmla="*/ 245 h 2969"/>
              <a:gd name="T82" fmla="*/ 704 w 1077"/>
              <a:gd name="T83" fmla="*/ 161 h 2969"/>
              <a:gd name="T84" fmla="*/ 680 w 1077"/>
              <a:gd name="T85" fmla="*/ 68 h 2969"/>
              <a:gd name="T86" fmla="*/ 611 w 1077"/>
              <a:gd name="T87" fmla="*/ 0 h 2969"/>
              <a:gd name="T88" fmla="*/ 542 w 1077"/>
              <a:gd name="T89" fmla="*/ 1 h 2969"/>
              <a:gd name="T90" fmla="*/ 483 w 1077"/>
              <a:gd name="T91" fmla="*/ 16 h 2969"/>
              <a:gd name="T92" fmla="*/ 493 w 1077"/>
              <a:gd name="T93" fmla="*/ 2205 h 2969"/>
              <a:gd name="T94" fmla="*/ 487 w 1077"/>
              <a:gd name="T95" fmla="*/ 2484 h 2969"/>
              <a:gd name="T96" fmla="*/ 487 w 1077"/>
              <a:gd name="T97" fmla="*/ 2590 h 2969"/>
              <a:gd name="T98" fmla="*/ 475 w 1077"/>
              <a:gd name="T99" fmla="*/ 2634 h 2969"/>
              <a:gd name="T100" fmla="*/ 532 w 1077"/>
              <a:gd name="T101" fmla="*/ 2800 h 2969"/>
              <a:gd name="T102" fmla="*/ 490 w 1077"/>
              <a:gd name="T103" fmla="*/ 2770 h 2969"/>
              <a:gd name="T104" fmla="*/ 395 w 1077"/>
              <a:gd name="T105" fmla="*/ 271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77" h="2969">
                <a:moveTo>
                  <a:pt x="434" y="46"/>
                </a:moveTo>
                <a:lnTo>
                  <a:pt x="336" y="61"/>
                </a:lnTo>
                <a:lnTo>
                  <a:pt x="294" y="147"/>
                </a:lnTo>
                <a:lnTo>
                  <a:pt x="306" y="226"/>
                </a:lnTo>
                <a:lnTo>
                  <a:pt x="339" y="290"/>
                </a:lnTo>
                <a:lnTo>
                  <a:pt x="392" y="421"/>
                </a:lnTo>
                <a:lnTo>
                  <a:pt x="380" y="481"/>
                </a:lnTo>
                <a:lnTo>
                  <a:pt x="279" y="579"/>
                </a:lnTo>
                <a:lnTo>
                  <a:pt x="249" y="727"/>
                </a:lnTo>
                <a:lnTo>
                  <a:pt x="249" y="727"/>
                </a:lnTo>
                <a:lnTo>
                  <a:pt x="224" y="750"/>
                </a:lnTo>
                <a:lnTo>
                  <a:pt x="170" y="805"/>
                </a:lnTo>
                <a:lnTo>
                  <a:pt x="140" y="837"/>
                </a:lnTo>
                <a:lnTo>
                  <a:pt x="113" y="868"/>
                </a:lnTo>
                <a:lnTo>
                  <a:pt x="93" y="895"/>
                </a:lnTo>
                <a:lnTo>
                  <a:pt x="86" y="906"/>
                </a:lnTo>
                <a:lnTo>
                  <a:pt x="83" y="915"/>
                </a:lnTo>
                <a:lnTo>
                  <a:pt x="83" y="915"/>
                </a:lnTo>
                <a:lnTo>
                  <a:pt x="73" y="946"/>
                </a:lnTo>
                <a:lnTo>
                  <a:pt x="63" y="979"/>
                </a:lnTo>
                <a:lnTo>
                  <a:pt x="50" y="1013"/>
                </a:lnTo>
                <a:lnTo>
                  <a:pt x="37" y="1043"/>
                </a:lnTo>
                <a:lnTo>
                  <a:pt x="37" y="1043"/>
                </a:lnTo>
                <a:lnTo>
                  <a:pt x="32" y="1063"/>
                </a:lnTo>
                <a:lnTo>
                  <a:pt x="27" y="1089"/>
                </a:lnTo>
                <a:lnTo>
                  <a:pt x="18" y="1157"/>
                </a:lnTo>
                <a:lnTo>
                  <a:pt x="12" y="1224"/>
                </a:lnTo>
                <a:lnTo>
                  <a:pt x="8" y="1250"/>
                </a:lnTo>
                <a:lnTo>
                  <a:pt x="3" y="1268"/>
                </a:lnTo>
                <a:lnTo>
                  <a:pt x="3" y="1268"/>
                </a:lnTo>
                <a:lnTo>
                  <a:pt x="2" y="1277"/>
                </a:lnTo>
                <a:lnTo>
                  <a:pt x="0" y="1290"/>
                </a:lnTo>
                <a:lnTo>
                  <a:pt x="0" y="1327"/>
                </a:lnTo>
                <a:lnTo>
                  <a:pt x="2" y="1373"/>
                </a:lnTo>
                <a:lnTo>
                  <a:pt x="5" y="1423"/>
                </a:lnTo>
                <a:lnTo>
                  <a:pt x="12" y="1511"/>
                </a:lnTo>
                <a:lnTo>
                  <a:pt x="15" y="1551"/>
                </a:lnTo>
                <a:lnTo>
                  <a:pt x="161" y="1596"/>
                </a:lnTo>
                <a:lnTo>
                  <a:pt x="271" y="1619"/>
                </a:lnTo>
                <a:lnTo>
                  <a:pt x="306" y="1828"/>
                </a:lnTo>
                <a:lnTo>
                  <a:pt x="306" y="1828"/>
                </a:lnTo>
                <a:lnTo>
                  <a:pt x="306" y="1853"/>
                </a:lnTo>
                <a:lnTo>
                  <a:pt x="304" y="1908"/>
                </a:lnTo>
                <a:lnTo>
                  <a:pt x="304" y="1939"/>
                </a:lnTo>
                <a:lnTo>
                  <a:pt x="301" y="1969"/>
                </a:lnTo>
                <a:lnTo>
                  <a:pt x="296" y="1993"/>
                </a:lnTo>
                <a:lnTo>
                  <a:pt x="294" y="2002"/>
                </a:lnTo>
                <a:lnTo>
                  <a:pt x="291" y="2009"/>
                </a:lnTo>
                <a:lnTo>
                  <a:pt x="291" y="2009"/>
                </a:lnTo>
                <a:lnTo>
                  <a:pt x="282" y="2026"/>
                </a:lnTo>
                <a:lnTo>
                  <a:pt x="273" y="2047"/>
                </a:lnTo>
                <a:lnTo>
                  <a:pt x="249" y="2107"/>
                </a:lnTo>
                <a:lnTo>
                  <a:pt x="229" y="2167"/>
                </a:lnTo>
                <a:lnTo>
                  <a:pt x="223" y="2192"/>
                </a:lnTo>
                <a:lnTo>
                  <a:pt x="219" y="2208"/>
                </a:lnTo>
                <a:lnTo>
                  <a:pt x="219" y="2208"/>
                </a:lnTo>
                <a:lnTo>
                  <a:pt x="213" y="2275"/>
                </a:lnTo>
                <a:lnTo>
                  <a:pt x="206" y="2386"/>
                </a:lnTo>
                <a:lnTo>
                  <a:pt x="198" y="2496"/>
                </a:lnTo>
                <a:lnTo>
                  <a:pt x="196" y="2552"/>
                </a:lnTo>
                <a:lnTo>
                  <a:pt x="196" y="2552"/>
                </a:lnTo>
                <a:lnTo>
                  <a:pt x="198" y="2559"/>
                </a:lnTo>
                <a:lnTo>
                  <a:pt x="203" y="2567"/>
                </a:lnTo>
                <a:lnTo>
                  <a:pt x="216" y="2582"/>
                </a:lnTo>
                <a:lnTo>
                  <a:pt x="228" y="2595"/>
                </a:lnTo>
                <a:lnTo>
                  <a:pt x="234" y="2600"/>
                </a:lnTo>
                <a:lnTo>
                  <a:pt x="268" y="2604"/>
                </a:lnTo>
                <a:lnTo>
                  <a:pt x="268" y="2604"/>
                </a:lnTo>
                <a:lnTo>
                  <a:pt x="273" y="2624"/>
                </a:lnTo>
                <a:lnTo>
                  <a:pt x="281" y="2667"/>
                </a:lnTo>
                <a:lnTo>
                  <a:pt x="286" y="2692"/>
                </a:lnTo>
                <a:lnTo>
                  <a:pt x="289" y="2713"/>
                </a:lnTo>
                <a:lnTo>
                  <a:pt x="289" y="2730"/>
                </a:lnTo>
                <a:lnTo>
                  <a:pt x="287" y="2737"/>
                </a:lnTo>
                <a:lnTo>
                  <a:pt x="286" y="2740"/>
                </a:lnTo>
                <a:lnTo>
                  <a:pt x="286" y="2740"/>
                </a:lnTo>
                <a:lnTo>
                  <a:pt x="276" y="2753"/>
                </a:lnTo>
                <a:lnTo>
                  <a:pt x="264" y="2775"/>
                </a:lnTo>
                <a:lnTo>
                  <a:pt x="253" y="2795"/>
                </a:lnTo>
                <a:lnTo>
                  <a:pt x="249" y="2808"/>
                </a:lnTo>
                <a:lnTo>
                  <a:pt x="249" y="2808"/>
                </a:lnTo>
                <a:lnTo>
                  <a:pt x="246" y="2818"/>
                </a:lnTo>
                <a:lnTo>
                  <a:pt x="239" y="2836"/>
                </a:lnTo>
                <a:lnTo>
                  <a:pt x="233" y="2853"/>
                </a:lnTo>
                <a:lnTo>
                  <a:pt x="229" y="2864"/>
                </a:lnTo>
                <a:lnTo>
                  <a:pt x="229" y="2864"/>
                </a:lnTo>
                <a:lnTo>
                  <a:pt x="233" y="2881"/>
                </a:lnTo>
                <a:lnTo>
                  <a:pt x="234" y="2894"/>
                </a:lnTo>
                <a:lnTo>
                  <a:pt x="385" y="2909"/>
                </a:lnTo>
                <a:lnTo>
                  <a:pt x="472" y="2901"/>
                </a:lnTo>
                <a:lnTo>
                  <a:pt x="472" y="2901"/>
                </a:lnTo>
                <a:lnTo>
                  <a:pt x="474" y="2908"/>
                </a:lnTo>
                <a:lnTo>
                  <a:pt x="482" y="2921"/>
                </a:lnTo>
                <a:lnTo>
                  <a:pt x="492" y="2936"/>
                </a:lnTo>
                <a:lnTo>
                  <a:pt x="498" y="2942"/>
                </a:lnTo>
                <a:lnTo>
                  <a:pt x="505" y="2946"/>
                </a:lnTo>
                <a:lnTo>
                  <a:pt x="505" y="2946"/>
                </a:lnTo>
                <a:lnTo>
                  <a:pt x="517" y="2949"/>
                </a:lnTo>
                <a:lnTo>
                  <a:pt x="537" y="2952"/>
                </a:lnTo>
                <a:lnTo>
                  <a:pt x="587" y="2961"/>
                </a:lnTo>
                <a:lnTo>
                  <a:pt x="653" y="2969"/>
                </a:lnTo>
                <a:lnTo>
                  <a:pt x="950" y="2951"/>
                </a:lnTo>
                <a:lnTo>
                  <a:pt x="950" y="2951"/>
                </a:lnTo>
                <a:lnTo>
                  <a:pt x="947" y="2924"/>
                </a:lnTo>
                <a:lnTo>
                  <a:pt x="942" y="2906"/>
                </a:lnTo>
                <a:lnTo>
                  <a:pt x="939" y="2899"/>
                </a:lnTo>
                <a:lnTo>
                  <a:pt x="935" y="2898"/>
                </a:lnTo>
                <a:lnTo>
                  <a:pt x="935" y="2898"/>
                </a:lnTo>
                <a:lnTo>
                  <a:pt x="930" y="2894"/>
                </a:lnTo>
                <a:lnTo>
                  <a:pt x="920" y="2888"/>
                </a:lnTo>
                <a:lnTo>
                  <a:pt x="892" y="2868"/>
                </a:lnTo>
                <a:lnTo>
                  <a:pt x="862" y="2844"/>
                </a:lnTo>
                <a:lnTo>
                  <a:pt x="849" y="2838"/>
                </a:lnTo>
                <a:lnTo>
                  <a:pt x="842" y="2833"/>
                </a:lnTo>
                <a:lnTo>
                  <a:pt x="842" y="2833"/>
                </a:lnTo>
                <a:lnTo>
                  <a:pt x="756" y="2808"/>
                </a:lnTo>
                <a:lnTo>
                  <a:pt x="683" y="2785"/>
                </a:lnTo>
                <a:lnTo>
                  <a:pt x="668" y="2710"/>
                </a:lnTo>
                <a:lnTo>
                  <a:pt x="691" y="2683"/>
                </a:lnTo>
                <a:lnTo>
                  <a:pt x="691" y="2683"/>
                </a:lnTo>
                <a:lnTo>
                  <a:pt x="696" y="2637"/>
                </a:lnTo>
                <a:lnTo>
                  <a:pt x="701" y="2582"/>
                </a:lnTo>
                <a:lnTo>
                  <a:pt x="701" y="2582"/>
                </a:lnTo>
                <a:lnTo>
                  <a:pt x="708" y="2529"/>
                </a:lnTo>
                <a:lnTo>
                  <a:pt x="721" y="2426"/>
                </a:lnTo>
                <a:lnTo>
                  <a:pt x="739" y="2280"/>
                </a:lnTo>
                <a:lnTo>
                  <a:pt x="796" y="2157"/>
                </a:lnTo>
                <a:lnTo>
                  <a:pt x="796" y="2157"/>
                </a:lnTo>
                <a:lnTo>
                  <a:pt x="809" y="1993"/>
                </a:lnTo>
                <a:lnTo>
                  <a:pt x="817" y="1878"/>
                </a:lnTo>
                <a:lnTo>
                  <a:pt x="819" y="1840"/>
                </a:lnTo>
                <a:lnTo>
                  <a:pt x="819" y="1821"/>
                </a:lnTo>
                <a:lnTo>
                  <a:pt x="819" y="1821"/>
                </a:lnTo>
                <a:lnTo>
                  <a:pt x="819" y="1815"/>
                </a:lnTo>
                <a:lnTo>
                  <a:pt x="819" y="1807"/>
                </a:lnTo>
                <a:lnTo>
                  <a:pt x="822" y="1785"/>
                </a:lnTo>
                <a:lnTo>
                  <a:pt x="831" y="1757"/>
                </a:lnTo>
                <a:lnTo>
                  <a:pt x="831" y="1757"/>
                </a:lnTo>
                <a:lnTo>
                  <a:pt x="841" y="1767"/>
                </a:lnTo>
                <a:lnTo>
                  <a:pt x="851" y="1775"/>
                </a:lnTo>
                <a:lnTo>
                  <a:pt x="866" y="1783"/>
                </a:lnTo>
                <a:lnTo>
                  <a:pt x="882" y="1792"/>
                </a:lnTo>
                <a:lnTo>
                  <a:pt x="900" y="1798"/>
                </a:lnTo>
                <a:lnTo>
                  <a:pt x="910" y="1800"/>
                </a:lnTo>
                <a:lnTo>
                  <a:pt x="920" y="1802"/>
                </a:lnTo>
                <a:lnTo>
                  <a:pt x="930" y="1802"/>
                </a:lnTo>
                <a:lnTo>
                  <a:pt x="940" y="1798"/>
                </a:lnTo>
                <a:lnTo>
                  <a:pt x="940" y="1798"/>
                </a:lnTo>
                <a:lnTo>
                  <a:pt x="950" y="1795"/>
                </a:lnTo>
                <a:lnTo>
                  <a:pt x="962" y="1790"/>
                </a:lnTo>
                <a:lnTo>
                  <a:pt x="985" y="1777"/>
                </a:lnTo>
                <a:lnTo>
                  <a:pt x="1008" y="1760"/>
                </a:lnTo>
                <a:lnTo>
                  <a:pt x="1032" y="1740"/>
                </a:lnTo>
                <a:lnTo>
                  <a:pt x="1052" y="1720"/>
                </a:lnTo>
                <a:lnTo>
                  <a:pt x="1060" y="1709"/>
                </a:lnTo>
                <a:lnTo>
                  <a:pt x="1067" y="1699"/>
                </a:lnTo>
                <a:lnTo>
                  <a:pt x="1072" y="1689"/>
                </a:lnTo>
                <a:lnTo>
                  <a:pt x="1075" y="1679"/>
                </a:lnTo>
                <a:lnTo>
                  <a:pt x="1077" y="1669"/>
                </a:lnTo>
                <a:lnTo>
                  <a:pt x="1075" y="1660"/>
                </a:lnTo>
                <a:lnTo>
                  <a:pt x="1075" y="1660"/>
                </a:lnTo>
                <a:lnTo>
                  <a:pt x="1072" y="1642"/>
                </a:lnTo>
                <a:lnTo>
                  <a:pt x="1070" y="1622"/>
                </a:lnTo>
                <a:lnTo>
                  <a:pt x="1065" y="1584"/>
                </a:lnTo>
                <a:lnTo>
                  <a:pt x="1062" y="1564"/>
                </a:lnTo>
                <a:lnTo>
                  <a:pt x="1057" y="1546"/>
                </a:lnTo>
                <a:lnTo>
                  <a:pt x="1050" y="1528"/>
                </a:lnTo>
                <a:lnTo>
                  <a:pt x="1042" y="1513"/>
                </a:lnTo>
                <a:lnTo>
                  <a:pt x="1042" y="1513"/>
                </a:lnTo>
                <a:lnTo>
                  <a:pt x="1010" y="1469"/>
                </a:lnTo>
                <a:lnTo>
                  <a:pt x="985" y="1430"/>
                </a:lnTo>
                <a:lnTo>
                  <a:pt x="985" y="1430"/>
                </a:lnTo>
                <a:lnTo>
                  <a:pt x="977" y="1415"/>
                </a:lnTo>
                <a:lnTo>
                  <a:pt x="967" y="1395"/>
                </a:lnTo>
                <a:lnTo>
                  <a:pt x="945" y="1345"/>
                </a:lnTo>
                <a:lnTo>
                  <a:pt x="920" y="1283"/>
                </a:lnTo>
                <a:lnTo>
                  <a:pt x="920" y="1283"/>
                </a:lnTo>
                <a:lnTo>
                  <a:pt x="894" y="1265"/>
                </a:lnTo>
                <a:lnTo>
                  <a:pt x="894" y="1265"/>
                </a:lnTo>
                <a:lnTo>
                  <a:pt x="889" y="1258"/>
                </a:lnTo>
                <a:lnTo>
                  <a:pt x="884" y="1250"/>
                </a:lnTo>
                <a:lnTo>
                  <a:pt x="871" y="1224"/>
                </a:lnTo>
                <a:lnTo>
                  <a:pt x="857" y="1189"/>
                </a:lnTo>
                <a:lnTo>
                  <a:pt x="857" y="1189"/>
                </a:lnTo>
                <a:lnTo>
                  <a:pt x="869" y="1192"/>
                </a:lnTo>
                <a:lnTo>
                  <a:pt x="881" y="1192"/>
                </a:lnTo>
                <a:lnTo>
                  <a:pt x="896" y="1190"/>
                </a:lnTo>
                <a:lnTo>
                  <a:pt x="902" y="1187"/>
                </a:lnTo>
                <a:lnTo>
                  <a:pt x="910" y="1184"/>
                </a:lnTo>
                <a:lnTo>
                  <a:pt x="917" y="1180"/>
                </a:lnTo>
                <a:lnTo>
                  <a:pt x="924" y="1174"/>
                </a:lnTo>
                <a:lnTo>
                  <a:pt x="929" y="1165"/>
                </a:lnTo>
                <a:lnTo>
                  <a:pt x="934" y="1156"/>
                </a:lnTo>
                <a:lnTo>
                  <a:pt x="937" y="1144"/>
                </a:lnTo>
                <a:lnTo>
                  <a:pt x="940" y="1129"/>
                </a:lnTo>
                <a:lnTo>
                  <a:pt x="940" y="1129"/>
                </a:lnTo>
                <a:lnTo>
                  <a:pt x="940" y="1112"/>
                </a:lnTo>
                <a:lnTo>
                  <a:pt x="940" y="1097"/>
                </a:lnTo>
                <a:lnTo>
                  <a:pt x="937" y="1063"/>
                </a:lnTo>
                <a:lnTo>
                  <a:pt x="932" y="1029"/>
                </a:lnTo>
                <a:lnTo>
                  <a:pt x="925" y="998"/>
                </a:lnTo>
                <a:lnTo>
                  <a:pt x="912" y="950"/>
                </a:lnTo>
                <a:lnTo>
                  <a:pt x="905" y="930"/>
                </a:lnTo>
                <a:lnTo>
                  <a:pt x="905" y="930"/>
                </a:lnTo>
                <a:lnTo>
                  <a:pt x="907" y="925"/>
                </a:lnTo>
                <a:lnTo>
                  <a:pt x="909" y="910"/>
                </a:lnTo>
                <a:lnTo>
                  <a:pt x="907" y="893"/>
                </a:lnTo>
                <a:lnTo>
                  <a:pt x="905" y="885"/>
                </a:lnTo>
                <a:lnTo>
                  <a:pt x="902" y="877"/>
                </a:lnTo>
                <a:lnTo>
                  <a:pt x="902" y="877"/>
                </a:lnTo>
                <a:lnTo>
                  <a:pt x="879" y="830"/>
                </a:lnTo>
                <a:lnTo>
                  <a:pt x="837" y="745"/>
                </a:lnTo>
                <a:lnTo>
                  <a:pt x="781" y="629"/>
                </a:lnTo>
                <a:lnTo>
                  <a:pt x="781" y="629"/>
                </a:lnTo>
                <a:lnTo>
                  <a:pt x="738" y="599"/>
                </a:lnTo>
                <a:lnTo>
                  <a:pt x="706" y="579"/>
                </a:lnTo>
                <a:lnTo>
                  <a:pt x="686" y="568"/>
                </a:lnTo>
                <a:lnTo>
                  <a:pt x="686" y="568"/>
                </a:lnTo>
                <a:lnTo>
                  <a:pt x="683" y="564"/>
                </a:lnTo>
                <a:lnTo>
                  <a:pt x="678" y="556"/>
                </a:lnTo>
                <a:lnTo>
                  <a:pt x="670" y="534"/>
                </a:lnTo>
                <a:lnTo>
                  <a:pt x="660" y="505"/>
                </a:lnTo>
                <a:lnTo>
                  <a:pt x="665" y="440"/>
                </a:lnTo>
                <a:lnTo>
                  <a:pt x="665" y="440"/>
                </a:lnTo>
                <a:lnTo>
                  <a:pt x="699" y="436"/>
                </a:lnTo>
                <a:lnTo>
                  <a:pt x="724" y="431"/>
                </a:lnTo>
                <a:lnTo>
                  <a:pt x="733" y="428"/>
                </a:lnTo>
                <a:lnTo>
                  <a:pt x="734" y="426"/>
                </a:lnTo>
                <a:lnTo>
                  <a:pt x="736" y="425"/>
                </a:lnTo>
                <a:lnTo>
                  <a:pt x="736" y="425"/>
                </a:lnTo>
                <a:lnTo>
                  <a:pt x="739" y="372"/>
                </a:lnTo>
                <a:lnTo>
                  <a:pt x="741" y="338"/>
                </a:lnTo>
                <a:lnTo>
                  <a:pt x="741" y="327"/>
                </a:lnTo>
                <a:lnTo>
                  <a:pt x="739" y="320"/>
                </a:lnTo>
                <a:lnTo>
                  <a:pt x="739" y="320"/>
                </a:lnTo>
                <a:lnTo>
                  <a:pt x="738" y="310"/>
                </a:lnTo>
                <a:lnTo>
                  <a:pt x="736" y="295"/>
                </a:lnTo>
                <a:lnTo>
                  <a:pt x="736" y="275"/>
                </a:lnTo>
                <a:lnTo>
                  <a:pt x="736" y="275"/>
                </a:lnTo>
                <a:lnTo>
                  <a:pt x="739" y="272"/>
                </a:lnTo>
                <a:lnTo>
                  <a:pt x="744" y="267"/>
                </a:lnTo>
                <a:lnTo>
                  <a:pt x="748" y="262"/>
                </a:lnTo>
                <a:lnTo>
                  <a:pt x="751" y="257"/>
                </a:lnTo>
                <a:lnTo>
                  <a:pt x="751" y="252"/>
                </a:lnTo>
                <a:lnTo>
                  <a:pt x="751" y="245"/>
                </a:lnTo>
                <a:lnTo>
                  <a:pt x="751" y="245"/>
                </a:lnTo>
                <a:lnTo>
                  <a:pt x="746" y="229"/>
                </a:lnTo>
                <a:lnTo>
                  <a:pt x="739" y="209"/>
                </a:lnTo>
                <a:lnTo>
                  <a:pt x="733" y="189"/>
                </a:lnTo>
                <a:lnTo>
                  <a:pt x="706" y="174"/>
                </a:lnTo>
                <a:lnTo>
                  <a:pt x="706" y="174"/>
                </a:lnTo>
                <a:lnTo>
                  <a:pt x="704" y="161"/>
                </a:lnTo>
                <a:lnTo>
                  <a:pt x="699" y="131"/>
                </a:lnTo>
                <a:lnTo>
                  <a:pt x="696" y="114"/>
                </a:lnTo>
                <a:lnTo>
                  <a:pt x="693" y="96"/>
                </a:lnTo>
                <a:lnTo>
                  <a:pt x="686" y="81"/>
                </a:lnTo>
                <a:lnTo>
                  <a:pt x="680" y="68"/>
                </a:lnTo>
                <a:lnTo>
                  <a:pt x="680" y="68"/>
                </a:lnTo>
                <a:lnTo>
                  <a:pt x="661" y="46"/>
                </a:lnTo>
                <a:lnTo>
                  <a:pt x="643" y="25"/>
                </a:lnTo>
                <a:lnTo>
                  <a:pt x="625" y="8"/>
                </a:lnTo>
                <a:lnTo>
                  <a:pt x="616" y="3"/>
                </a:lnTo>
                <a:lnTo>
                  <a:pt x="611" y="0"/>
                </a:lnTo>
                <a:lnTo>
                  <a:pt x="611" y="0"/>
                </a:lnTo>
                <a:lnTo>
                  <a:pt x="600" y="0"/>
                </a:lnTo>
                <a:lnTo>
                  <a:pt x="585" y="0"/>
                </a:lnTo>
                <a:lnTo>
                  <a:pt x="568" y="1"/>
                </a:lnTo>
                <a:lnTo>
                  <a:pt x="555" y="0"/>
                </a:lnTo>
                <a:lnTo>
                  <a:pt x="555" y="0"/>
                </a:lnTo>
                <a:lnTo>
                  <a:pt x="542" y="1"/>
                </a:lnTo>
                <a:lnTo>
                  <a:pt x="527" y="3"/>
                </a:lnTo>
                <a:lnTo>
                  <a:pt x="515" y="6"/>
                </a:lnTo>
                <a:lnTo>
                  <a:pt x="505" y="8"/>
                </a:lnTo>
                <a:lnTo>
                  <a:pt x="505" y="8"/>
                </a:lnTo>
                <a:lnTo>
                  <a:pt x="495" y="10"/>
                </a:lnTo>
                <a:lnTo>
                  <a:pt x="483" y="16"/>
                </a:lnTo>
                <a:lnTo>
                  <a:pt x="464" y="26"/>
                </a:lnTo>
                <a:lnTo>
                  <a:pt x="464" y="26"/>
                </a:lnTo>
                <a:lnTo>
                  <a:pt x="434" y="46"/>
                </a:lnTo>
                <a:lnTo>
                  <a:pt x="434" y="46"/>
                </a:lnTo>
                <a:close/>
                <a:moveTo>
                  <a:pt x="483" y="2179"/>
                </a:moveTo>
                <a:lnTo>
                  <a:pt x="493" y="2205"/>
                </a:lnTo>
                <a:lnTo>
                  <a:pt x="490" y="2258"/>
                </a:lnTo>
                <a:lnTo>
                  <a:pt x="490" y="2386"/>
                </a:lnTo>
                <a:lnTo>
                  <a:pt x="490" y="2386"/>
                </a:lnTo>
                <a:lnTo>
                  <a:pt x="490" y="2416"/>
                </a:lnTo>
                <a:lnTo>
                  <a:pt x="488" y="2449"/>
                </a:lnTo>
                <a:lnTo>
                  <a:pt x="487" y="2484"/>
                </a:lnTo>
                <a:lnTo>
                  <a:pt x="487" y="2517"/>
                </a:lnTo>
                <a:lnTo>
                  <a:pt x="487" y="2517"/>
                </a:lnTo>
                <a:lnTo>
                  <a:pt x="487" y="2557"/>
                </a:lnTo>
                <a:lnTo>
                  <a:pt x="487" y="2582"/>
                </a:lnTo>
                <a:lnTo>
                  <a:pt x="487" y="2582"/>
                </a:lnTo>
                <a:lnTo>
                  <a:pt x="487" y="2590"/>
                </a:lnTo>
                <a:lnTo>
                  <a:pt x="485" y="2599"/>
                </a:lnTo>
                <a:lnTo>
                  <a:pt x="480" y="2615"/>
                </a:lnTo>
                <a:lnTo>
                  <a:pt x="475" y="2629"/>
                </a:lnTo>
                <a:lnTo>
                  <a:pt x="475" y="2634"/>
                </a:lnTo>
                <a:lnTo>
                  <a:pt x="475" y="2634"/>
                </a:lnTo>
                <a:lnTo>
                  <a:pt x="475" y="2634"/>
                </a:lnTo>
                <a:lnTo>
                  <a:pt x="487" y="2644"/>
                </a:lnTo>
                <a:lnTo>
                  <a:pt x="507" y="2662"/>
                </a:lnTo>
                <a:lnTo>
                  <a:pt x="535" y="2690"/>
                </a:lnTo>
                <a:lnTo>
                  <a:pt x="535" y="2690"/>
                </a:lnTo>
                <a:lnTo>
                  <a:pt x="532" y="2800"/>
                </a:lnTo>
                <a:lnTo>
                  <a:pt x="532" y="2800"/>
                </a:lnTo>
                <a:lnTo>
                  <a:pt x="530" y="2801"/>
                </a:lnTo>
                <a:lnTo>
                  <a:pt x="527" y="2801"/>
                </a:lnTo>
                <a:lnTo>
                  <a:pt x="517" y="2798"/>
                </a:lnTo>
                <a:lnTo>
                  <a:pt x="502" y="2793"/>
                </a:lnTo>
                <a:lnTo>
                  <a:pt x="490" y="2770"/>
                </a:lnTo>
                <a:lnTo>
                  <a:pt x="490" y="2770"/>
                </a:lnTo>
                <a:lnTo>
                  <a:pt x="472" y="2750"/>
                </a:lnTo>
                <a:lnTo>
                  <a:pt x="459" y="2737"/>
                </a:lnTo>
                <a:lnTo>
                  <a:pt x="449" y="2728"/>
                </a:lnTo>
                <a:lnTo>
                  <a:pt x="449" y="2728"/>
                </a:lnTo>
                <a:lnTo>
                  <a:pt x="420" y="2717"/>
                </a:lnTo>
                <a:lnTo>
                  <a:pt x="395" y="2710"/>
                </a:lnTo>
                <a:lnTo>
                  <a:pt x="385" y="2597"/>
                </a:lnTo>
                <a:lnTo>
                  <a:pt x="422" y="2592"/>
                </a:lnTo>
                <a:lnTo>
                  <a:pt x="430" y="2562"/>
                </a:lnTo>
                <a:lnTo>
                  <a:pt x="427" y="2306"/>
                </a:lnTo>
                <a:lnTo>
                  <a:pt x="483" y="21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8469672" y="818710"/>
            <a:ext cx="627257" cy="1638202"/>
          </a:xfrm>
          <a:custGeom>
            <a:avLst/>
            <a:gdLst>
              <a:gd name="T0" fmla="*/ 262 w 957"/>
              <a:gd name="T1" fmla="*/ 135 h 2503"/>
              <a:gd name="T2" fmla="*/ 225 w 957"/>
              <a:gd name="T3" fmla="*/ 293 h 2503"/>
              <a:gd name="T4" fmla="*/ 256 w 957"/>
              <a:gd name="T5" fmla="*/ 318 h 2503"/>
              <a:gd name="T6" fmla="*/ 67 w 957"/>
              <a:gd name="T7" fmla="*/ 494 h 2503"/>
              <a:gd name="T8" fmla="*/ 9 w 957"/>
              <a:gd name="T9" fmla="*/ 650 h 2503"/>
              <a:gd name="T10" fmla="*/ 18 w 957"/>
              <a:gd name="T11" fmla="*/ 691 h 2503"/>
              <a:gd name="T12" fmla="*/ 48 w 957"/>
              <a:gd name="T13" fmla="*/ 903 h 2503"/>
              <a:gd name="T14" fmla="*/ 76 w 957"/>
              <a:gd name="T15" fmla="*/ 967 h 2503"/>
              <a:gd name="T16" fmla="*/ 169 w 957"/>
              <a:gd name="T17" fmla="*/ 946 h 2503"/>
              <a:gd name="T18" fmla="*/ 176 w 957"/>
              <a:gd name="T19" fmla="*/ 957 h 2503"/>
              <a:gd name="T20" fmla="*/ 176 w 957"/>
              <a:gd name="T21" fmla="*/ 1080 h 2503"/>
              <a:gd name="T22" fmla="*/ 149 w 957"/>
              <a:gd name="T23" fmla="*/ 1182 h 2503"/>
              <a:gd name="T24" fmla="*/ 153 w 957"/>
              <a:gd name="T25" fmla="*/ 1332 h 2503"/>
              <a:gd name="T26" fmla="*/ 188 w 957"/>
              <a:gd name="T27" fmla="*/ 1826 h 2503"/>
              <a:gd name="T28" fmla="*/ 283 w 957"/>
              <a:gd name="T29" fmla="*/ 2260 h 2503"/>
              <a:gd name="T30" fmla="*/ 313 w 957"/>
              <a:gd name="T31" fmla="*/ 2302 h 2503"/>
              <a:gd name="T32" fmla="*/ 304 w 957"/>
              <a:gd name="T33" fmla="*/ 2424 h 2503"/>
              <a:gd name="T34" fmla="*/ 321 w 957"/>
              <a:gd name="T35" fmla="*/ 2479 h 2503"/>
              <a:gd name="T36" fmla="*/ 457 w 957"/>
              <a:gd name="T37" fmla="*/ 2503 h 2503"/>
              <a:gd name="T38" fmla="*/ 504 w 957"/>
              <a:gd name="T39" fmla="*/ 2469 h 2503"/>
              <a:gd name="T40" fmla="*/ 478 w 957"/>
              <a:gd name="T41" fmla="*/ 2387 h 2503"/>
              <a:gd name="T42" fmla="*/ 480 w 957"/>
              <a:gd name="T43" fmla="*/ 2379 h 2503"/>
              <a:gd name="T44" fmla="*/ 454 w 957"/>
              <a:gd name="T45" fmla="*/ 2346 h 2503"/>
              <a:gd name="T46" fmla="*/ 432 w 957"/>
              <a:gd name="T47" fmla="*/ 2300 h 2503"/>
              <a:gd name="T48" fmla="*/ 499 w 957"/>
              <a:gd name="T49" fmla="*/ 1617 h 2503"/>
              <a:gd name="T50" fmla="*/ 536 w 957"/>
              <a:gd name="T51" fmla="*/ 1879 h 2503"/>
              <a:gd name="T52" fmla="*/ 545 w 957"/>
              <a:gd name="T53" fmla="*/ 1920 h 2503"/>
              <a:gd name="T54" fmla="*/ 527 w 957"/>
              <a:gd name="T55" fmla="*/ 1968 h 2503"/>
              <a:gd name="T56" fmla="*/ 547 w 957"/>
              <a:gd name="T57" fmla="*/ 1974 h 2503"/>
              <a:gd name="T58" fmla="*/ 542 w 957"/>
              <a:gd name="T59" fmla="*/ 2032 h 2503"/>
              <a:gd name="T60" fmla="*/ 576 w 957"/>
              <a:gd name="T61" fmla="*/ 2190 h 2503"/>
              <a:gd name="T62" fmla="*/ 604 w 957"/>
              <a:gd name="T63" fmla="*/ 2292 h 2503"/>
              <a:gd name="T64" fmla="*/ 603 w 957"/>
              <a:gd name="T65" fmla="*/ 2361 h 2503"/>
              <a:gd name="T66" fmla="*/ 597 w 957"/>
              <a:gd name="T67" fmla="*/ 2434 h 2503"/>
              <a:gd name="T68" fmla="*/ 603 w 957"/>
              <a:gd name="T69" fmla="*/ 2483 h 2503"/>
              <a:gd name="T70" fmla="*/ 679 w 957"/>
              <a:gd name="T71" fmla="*/ 2494 h 2503"/>
              <a:gd name="T72" fmla="*/ 748 w 957"/>
              <a:gd name="T73" fmla="*/ 2483 h 2503"/>
              <a:gd name="T74" fmla="*/ 742 w 957"/>
              <a:gd name="T75" fmla="*/ 2419 h 2503"/>
              <a:gd name="T76" fmla="*/ 757 w 957"/>
              <a:gd name="T77" fmla="*/ 2389 h 2503"/>
              <a:gd name="T78" fmla="*/ 714 w 957"/>
              <a:gd name="T79" fmla="*/ 2324 h 2503"/>
              <a:gd name="T80" fmla="*/ 713 w 957"/>
              <a:gd name="T81" fmla="*/ 2294 h 2503"/>
              <a:gd name="T82" fmla="*/ 719 w 957"/>
              <a:gd name="T83" fmla="*/ 2251 h 2503"/>
              <a:gd name="T84" fmla="*/ 726 w 957"/>
              <a:gd name="T85" fmla="*/ 2079 h 2503"/>
              <a:gd name="T86" fmla="*/ 731 w 957"/>
              <a:gd name="T87" fmla="*/ 1879 h 2503"/>
              <a:gd name="T88" fmla="*/ 710 w 957"/>
              <a:gd name="T89" fmla="*/ 1797 h 2503"/>
              <a:gd name="T90" fmla="*/ 719 w 957"/>
              <a:gd name="T91" fmla="*/ 1489 h 2503"/>
              <a:gd name="T92" fmla="*/ 743 w 957"/>
              <a:gd name="T93" fmla="*/ 1470 h 2503"/>
              <a:gd name="T94" fmla="*/ 842 w 957"/>
              <a:gd name="T95" fmla="*/ 1335 h 2503"/>
              <a:gd name="T96" fmla="*/ 938 w 957"/>
              <a:gd name="T97" fmla="*/ 1281 h 2503"/>
              <a:gd name="T98" fmla="*/ 957 w 957"/>
              <a:gd name="T99" fmla="*/ 1111 h 2503"/>
              <a:gd name="T100" fmla="*/ 719 w 957"/>
              <a:gd name="T101" fmla="*/ 787 h 2503"/>
              <a:gd name="T102" fmla="*/ 704 w 957"/>
              <a:gd name="T103" fmla="*/ 598 h 2503"/>
              <a:gd name="T104" fmla="*/ 661 w 957"/>
              <a:gd name="T105" fmla="*/ 494 h 2503"/>
              <a:gd name="T106" fmla="*/ 576 w 957"/>
              <a:gd name="T107" fmla="*/ 443 h 2503"/>
              <a:gd name="T108" fmla="*/ 490 w 957"/>
              <a:gd name="T109" fmla="*/ 418 h 2503"/>
              <a:gd name="T110" fmla="*/ 466 w 957"/>
              <a:gd name="T111" fmla="*/ 354 h 2503"/>
              <a:gd name="T112" fmla="*/ 484 w 957"/>
              <a:gd name="T113" fmla="*/ 313 h 2503"/>
              <a:gd name="T114" fmla="*/ 496 w 957"/>
              <a:gd name="T115" fmla="*/ 313 h 2503"/>
              <a:gd name="T116" fmla="*/ 515 w 957"/>
              <a:gd name="T117" fmla="*/ 186 h 2503"/>
              <a:gd name="T118" fmla="*/ 499 w 957"/>
              <a:gd name="T119" fmla="*/ 92 h 2503"/>
              <a:gd name="T120" fmla="*/ 441 w 957"/>
              <a:gd name="T121" fmla="*/ 11 h 2503"/>
              <a:gd name="T122" fmla="*/ 316 w 957"/>
              <a:gd name="T123" fmla="*/ 0 h 2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7" h="2503">
                <a:moveTo>
                  <a:pt x="316" y="0"/>
                </a:moveTo>
                <a:lnTo>
                  <a:pt x="262" y="55"/>
                </a:lnTo>
                <a:lnTo>
                  <a:pt x="262" y="55"/>
                </a:lnTo>
                <a:lnTo>
                  <a:pt x="263" y="95"/>
                </a:lnTo>
                <a:lnTo>
                  <a:pt x="263" y="121"/>
                </a:lnTo>
                <a:lnTo>
                  <a:pt x="263" y="130"/>
                </a:lnTo>
                <a:lnTo>
                  <a:pt x="262" y="135"/>
                </a:lnTo>
                <a:lnTo>
                  <a:pt x="262" y="135"/>
                </a:lnTo>
                <a:lnTo>
                  <a:pt x="256" y="142"/>
                </a:lnTo>
                <a:lnTo>
                  <a:pt x="245" y="159"/>
                </a:lnTo>
                <a:lnTo>
                  <a:pt x="231" y="183"/>
                </a:lnTo>
                <a:lnTo>
                  <a:pt x="176" y="250"/>
                </a:lnTo>
                <a:lnTo>
                  <a:pt x="225" y="293"/>
                </a:lnTo>
                <a:lnTo>
                  <a:pt x="225" y="293"/>
                </a:lnTo>
                <a:lnTo>
                  <a:pt x="242" y="296"/>
                </a:lnTo>
                <a:lnTo>
                  <a:pt x="252" y="301"/>
                </a:lnTo>
                <a:lnTo>
                  <a:pt x="256" y="304"/>
                </a:lnTo>
                <a:lnTo>
                  <a:pt x="256" y="305"/>
                </a:lnTo>
                <a:lnTo>
                  <a:pt x="256" y="305"/>
                </a:lnTo>
                <a:lnTo>
                  <a:pt x="256" y="310"/>
                </a:lnTo>
                <a:lnTo>
                  <a:pt x="256" y="318"/>
                </a:lnTo>
                <a:lnTo>
                  <a:pt x="260" y="337"/>
                </a:lnTo>
                <a:lnTo>
                  <a:pt x="268" y="366"/>
                </a:lnTo>
                <a:lnTo>
                  <a:pt x="286" y="379"/>
                </a:lnTo>
                <a:lnTo>
                  <a:pt x="268" y="409"/>
                </a:lnTo>
                <a:lnTo>
                  <a:pt x="182" y="464"/>
                </a:lnTo>
                <a:lnTo>
                  <a:pt x="67" y="494"/>
                </a:lnTo>
                <a:lnTo>
                  <a:pt x="67" y="494"/>
                </a:lnTo>
                <a:lnTo>
                  <a:pt x="44" y="565"/>
                </a:lnTo>
                <a:lnTo>
                  <a:pt x="27" y="613"/>
                </a:lnTo>
                <a:lnTo>
                  <a:pt x="21" y="629"/>
                </a:lnTo>
                <a:lnTo>
                  <a:pt x="18" y="635"/>
                </a:lnTo>
                <a:lnTo>
                  <a:pt x="18" y="635"/>
                </a:lnTo>
                <a:lnTo>
                  <a:pt x="15" y="639"/>
                </a:lnTo>
                <a:lnTo>
                  <a:pt x="9" y="650"/>
                </a:lnTo>
                <a:lnTo>
                  <a:pt x="3" y="659"/>
                </a:lnTo>
                <a:lnTo>
                  <a:pt x="0" y="665"/>
                </a:lnTo>
                <a:lnTo>
                  <a:pt x="0" y="665"/>
                </a:lnTo>
                <a:lnTo>
                  <a:pt x="0" y="667"/>
                </a:lnTo>
                <a:lnTo>
                  <a:pt x="1" y="671"/>
                </a:lnTo>
                <a:lnTo>
                  <a:pt x="10" y="681"/>
                </a:lnTo>
                <a:lnTo>
                  <a:pt x="18" y="691"/>
                </a:lnTo>
                <a:lnTo>
                  <a:pt x="24" y="696"/>
                </a:lnTo>
                <a:lnTo>
                  <a:pt x="24" y="696"/>
                </a:lnTo>
                <a:lnTo>
                  <a:pt x="60" y="702"/>
                </a:lnTo>
                <a:lnTo>
                  <a:pt x="60" y="702"/>
                </a:lnTo>
                <a:lnTo>
                  <a:pt x="54" y="795"/>
                </a:lnTo>
                <a:lnTo>
                  <a:pt x="48" y="903"/>
                </a:lnTo>
                <a:lnTo>
                  <a:pt x="48" y="903"/>
                </a:lnTo>
                <a:lnTo>
                  <a:pt x="48" y="912"/>
                </a:lnTo>
                <a:lnTo>
                  <a:pt x="50" y="921"/>
                </a:lnTo>
                <a:lnTo>
                  <a:pt x="53" y="932"/>
                </a:lnTo>
                <a:lnTo>
                  <a:pt x="57" y="943"/>
                </a:lnTo>
                <a:lnTo>
                  <a:pt x="62" y="952"/>
                </a:lnTo>
                <a:lnTo>
                  <a:pt x="68" y="961"/>
                </a:lnTo>
                <a:lnTo>
                  <a:pt x="76" y="967"/>
                </a:lnTo>
                <a:lnTo>
                  <a:pt x="85" y="970"/>
                </a:lnTo>
                <a:lnTo>
                  <a:pt x="85" y="970"/>
                </a:lnTo>
                <a:lnTo>
                  <a:pt x="97" y="970"/>
                </a:lnTo>
                <a:lnTo>
                  <a:pt x="111" y="967"/>
                </a:lnTo>
                <a:lnTo>
                  <a:pt x="128" y="964"/>
                </a:lnTo>
                <a:lnTo>
                  <a:pt x="143" y="958"/>
                </a:lnTo>
                <a:lnTo>
                  <a:pt x="169" y="946"/>
                </a:lnTo>
                <a:lnTo>
                  <a:pt x="175" y="943"/>
                </a:lnTo>
                <a:lnTo>
                  <a:pt x="176" y="941"/>
                </a:lnTo>
                <a:lnTo>
                  <a:pt x="176" y="940"/>
                </a:lnTo>
                <a:lnTo>
                  <a:pt x="176" y="940"/>
                </a:lnTo>
                <a:lnTo>
                  <a:pt x="175" y="940"/>
                </a:lnTo>
                <a:lnTo>
                  <a:pt x="175" y="944"/>
                </a:lnTo>
                <a:lnTo>
                  <a:pt x="176" y="957"/>
                </a:lnTo>
                <a:lnTo>
                  <a:pt x="179" y="998"/>
                </a:lnTo>
                <a:lnTo>
                  <a:pt x="181" y="1022"/>
                </a:lnTo>
                <a:lnTo>
                  <a:pt x="182" y="1045"/>
                </a:lnTo>
                <a:lnTo>
                  <a:pt x="181" y="1065"/>
                </a:lnTo>
                <a:lnTo>
                  <a:pt x="179" y="1074"/>
                </a:lnTo>
                <a:lnTo>
                  <a:pt x="176" y="1080"/>
                </a:lnTo>
                <a:lnTo>
                  <a:pt x="176" y="1080"/>
                </a:lnTo>
                <a:lnTo>
                  <a:pt x="172" y="1092"/>
                </a:lnTo>
                <a:lnTo>
                  <a:pt x="167" y="1104"/>
                </a:lnTo>
                <a:lnTo>
                  <a:pt x="161" y="1129"/>
                </a:lnTo>
                <a:lnTo>
                  <a:pt x="156" y="1152"/>
                </a:lnTo>
                <a:lnTo>
                  <a:pt x="152" y="1172"/>
                </a:lnTo>
                <a:lnTo>
                  <a:pt x="152" y="1172"/>
                </a:lnTo>
                <a:lnTo>
                  <a:pt x="149" y="1182"/>
                </a:lnTo>
                <a:lnTo>
                  <a:pt x="149" y="1194"/>
                </a:lnTo>
                <a:lnTo>
                  <a:pt x="147" y="1225"/>
                </a:lnTo>
                <a:lnTo>
                  <a:pt x="149" y="1254"/>
                </a:lnTo>
                <a:lnTo>
                  <a:pt x="152" y="1269"/>
                </a:lnTo>
                <a:lnTo>
                  <a:pt x="152" y="1269"/>
                </a:lnTo>
                <a:lnTo>
                  <a:pt x="153" y="1287"/>
                </a:lnTo>
                <a:lnTo>
                  <a:pt x="153" y="1332"/>
                </a:lnTo>
                <a:lnTo>
                  <a:pt x="153" y="1463"/>
                </a:lnTo>
                <a:lnTo>
                  <a:pt x="153" y="1594"/>
                </a:lnTo>
                <a:lnTo>
                  <a:pt x="152" y="1660"/>
                </a:lnTo>
                <a:lnTo>
                  <a:pt x="152" y="1660"/>
                </a:lnTo>
                <a:lnTo>
                  <a:pt x="155" y="1676"/>
                </a:lnTo>
                <a:lnTo>
                  <a:pt x="163" y="1714"/>
                </a:lnTo>
                <a:lnTo>
                  <a:pt x="188" y="1826"/>
                </a:lnTo>
                <a:lnTo>
                  <a:pt x="225" y="1983"/>
                </a:lnTo>
                <a:lnTo>
                  <a:pt x="225" y="1983"/>
                </a:lnTo>
                <a:lnTo>
                  <a:pt x="246" y="2103"/>
                </a:lnTo>
                <a:lnTo>
                  <a:pt x="268" y="2227"/>
                </a:lnTo>
                <a:lnTo>
                  <a:pt x="268" y="2227"/>
                </a:lnTo>
                <a:lnTo>
                  <a:pt x="272" y="2239"/>
                </a:lnTo>
                <a:lnTo>
                  <a:pt x="283" y="2260"/>
                </a:lnTo>
                <a:lnTo>
                  <a:pt x="294" y="2283"/>
                </a:lnTo>
                <a:lnTo>
                  <a:pt x="297" y="2291"/>
                </a:lnTo>
                <a:lnTo>
                  <a:pt x="298" y="2294"/>
                </a:lnTo>
                <a:lnTo>
                  <a:pt x="298" y="2294"/>
                </a:lnTo>
                <a:lnTo>
                  <a:pt x="300" y="2296"/>
                </a:lnTo>
                <a:lnTo>
                  <a:pt x="303" y="2297"/>
                </a:lnTo>
                <a:lnTo>
                  <a:pt x="313" y="2302"/>
                </a:lnTo>
                <a:lnTo>
                  <a:pt x="329" y="2306"/>
                </a:lnTo>
                <a:lnTo>
                  <a:pt x="316" y="2379"/>
                </a:lnTo>
                <a:lnTo>
                  <a:pt x="316" y="2379"/>
                </a:lnTo>
                <a:lnTo>
                  <a:pt x="313" y="2385"/>
                </a:lnTo>
                <a:lnTo>
                  <a:pt x="309" y="2401"/>
                </a:lnTo>
                <a:lnTo>
                  <a:pt x="306" y="2411"/>
                </a:lnTo>
                <a:lnTo>
                  <a:pt x="304" y="2424"/>
                </a:lnTo>
                <a:lnTo>
                  <a:pt x="303" y="2434"/>
                </a:lnTo>
                <a:lnTo>
                  <a:pt x="304" y="2446"/>
                </a:lnTo>
                <a:lnTo>
                  <a:pt x="304" y="2446"/>
                </a:lnTo>
                <a:lnTo>
                  <a:pt x="307" y="2457"/>
                </a:lnTo>
                <a:lnTo>
                  <a:pt x="310" y="2466"/>
                </a:lnTo>
                <a:lnTo>
                  <a:pt x="316" y="2474"/>
                </a:lnTo>
                <a:lnTo>
                  <a:pt x="321" y="2479"/>
                </a:lnTo>
                <a:lnTo>
                  <a:pt x="330" y="2486"/>
                </a:lnTo>
                <a:lnTo>
                  <a:pt x="335" y="2489"/>
                </a:lnTo>
                <a:lnTo>
                  <a:pt x="335" y="2489"/>
                </a:lnTo>
                <a:lnTo>
                  <a:pt x="356" y="2494"/>
                </a:lnTo>
                <a:lnTo>
                  <a:pt x="405" y="2500"/>
                </a:lnTo>
                <a:lnTo>
                  <a:pt x="432" y="2503"/>
                </a:lnTo>
                <a:lnTo>
                  <a:pt x="457" y="2503"/>
                </a:lnTo>
                <a:lnTo>
                  <a:pt x="467" y="2503"/>
                </a:lnTo>
                <a:lnTo>
                  <a:pt x="476" y="2501"/>
                </a:lnTo>
                <a:lnTo>
                  <a:pt x="483" y="2498"/>
                </a:lnTo>
                <a:lnTo>
                  <a:pt x="487" y="2495"/>
                </a:lnTo>
                <a:lnTo>
                  <a:pt x="487" y="2495"/>
                </a:lnTo>
                <a:lnTo>
                  <a:pt x="496" y="2482"/>
                </a:lnTo>
                <a:lnTo>
                  <a:pt x="504" y="2469"/>
                </a:lnTo>
                <a:lnTo>
                  <a:pt x="505" y="2459"/>
                </a:lnTo>
                <a:lnTo>
                  <a:pt x="505" y="2446"/>
                </a:lnTo>
                <a:lnTo>
                  <a:pt x="505" y="2446"/>
                </a:lnTo>
                <a:lnTo>
                  <a:pt x="501" y="2430"/>
                </a:lnTo>
                <a:lnTo>
                  <a:pt x="492" y="2410"/>
                </a:lnTo>
                <a:lnTo>
                  <a:pt x="483" y="2393"/>
                </a:lnTo>
                <a:lnTo>
                  <a:pt x="478" y="2387"/>
                </a:lnTo>
                <a:lnTo>
                  <a:pt x="475" y="2385"/>
                </a:lnTo>
                <a:lnTo>
                  <a:pt x="475" y="2385"/>
                </a:lnTo>
                <a:lnTo>
                  <a:pt x="473" y="2385"/>
                </a:lnTo>
                <a:lnTo>
                  <a:pt x="473" y="2385"/>
                </a:lnTo>
                <a:lnTo>
                  <a:pt x="475" y="2384"/>
                </a:lnTo>
                <a:lnTo>
                  <a:pt x="478" y="2382"/>
                </a:lnTo>
                <a:lnTo>
                  <a:pt x="480" y="2379"/>
                </a:lnTo>
                <a:lnTo>
                  <a:pt x="480" y="2376"/>
                </a:lnTo>
                <a:lnTo>
                  <a:pt x="478" y="2372"/>
                </a:lnTo>
                <a:lnTo>
                  <a:pt x="475" y="2367"/>
                </a:lnTo>
                <a:lnTo>
                  <a:pt x="475" y="2367"/>
                </a:lnTo>
                <a:lnTo>
                  <a:pt x="470" y="2361"/>
                </a:lnTo>
                <a:lnTo>
                  <a:pt x="464" y="2355"/>
                </a:lnTo>
                <a:lnTo>
                  <a:pt x="454" y="2346"/>
                </a:lnTo>
                <a:lnTo>
                  <a:pt x="444" y="2338"/>
                </a:lnTo>
                <a:lnTo>
                  <a:pt x="441" y="2335"/>
                </a:lnTo>
                <a:lnTo>
                  <a:pt x="438" y="2331"/>
                </a:lnTo>
                <a:lnTo>
                  <a:pt x="438" y="2331"/>
                </a:lnTo>
                <a:lnTo>
                  <a:pt x="435" y="2321"/>
                </a:lnTo>
                <a:lnTo>
                  <a:pt x="434" y="2311"/>
                </a:lnTo>
                <a:lnTo>
                  <a:pt x="432" y="2300"/>
                </a:lnTo>
                <a:lnTo>
                  <a:pt x="414" y="2276"/>
                </a:lnTo>
                <a:lnTo>
                  <a:pt x="426" y="2233"/>
                </a:lnTo>
                <a:lnTo>
                  <a:pt x="438" y="1928"/>
                </a:lnTo>
                <a:lnTo>
                  <a:pt x="463" y="1580"/>
                </a:lnTo>
                <a:lnTo>
                  <a:pt x="481" y="1477"/>
                </a:lnTo>
                <a:lnTo>
                  <a:pt x="481" y="1477"/>
                </a:lnTo>
                <a:lnTo>
                  <a:pt x="499" y="1617"/>
                </a:lnTo>
                <a:lnTo>
                  <a:pt x="512" y="1716"/>
                </a:lnTo>
                <a:lnTo>
                  <a:pt x="518" y="1769"/>
                </a:lnTo>
                <a:lnTo>
                  <a:pt x="518" y="1769"/>
                </a:lnTo>
                <a:lnTo>
                  <a:pt x="521" y="1789"/>
                </a:lnTo>
                <a:lnTo>
                  <a:pt x="527" y="1820"/>
                </a:lnTo>
                <a:lnTo>
                  <a:pt x="533" y="1852"/>
                </a:lnTo>
                <a:lnTo>
                  <a:pt x="536" y="1879"/>
                </a:lnTo>
                <a:lnTo>
                  <a:pt x="536" y="1879"/>
                </a:lnTo>
                <a:lnTo>
                  <a:pt x="537" y="1888"/>
                </a:lnTo>
                <a:lnTo>
                  <a:pt x="539" y="1896"/>
                </a:lnTo>
                <a:lnTo>
                  <a:pt x="544" y="1907"/>
                </a:lnTo>
                <a:lnTo>
                  <a:pt x="545" y="1911"/>
                </a:lnTo>
                <a:lnTo>
                  <a:pt x="545" y="1916"/>
                </a:lnTo>
                <a:lnTo>
                  <a:pt x="545" y="1920"/>
                </a:lnTo>
                <a:lnTo>
                  <a:pt x="542" y="1928"/>
                </a:lnTo>
                <a:lnTo>
                  <a:pt x="542" y="1928"/>
                </a:lnTo>
                <a:lnTo>
                  <a:pt x="534" y="1942"/>
                </a:lnTo>
                <a:lnTo>
                  <a:pt x="528" y="1954"/>
                </a:lnTo>
                <a:lnTo>
                  <a:pt x="527" y="1958"/>
                </a:lnTo>
                <a:lnTo>
                  <a:pt x="527" y="1963"/>
                </a:lnTo>
                <a:lnTo>
                  <a:pt x="527" y="1968"/>
                </a:lnTo>
                <a:lnTo>
                  <a:pt x="530" y="1971"/>
                </a:lnTo>
                <a:lnTo>
                  <a:pt x="530" y="1971"/>
                </a:lnTo>
                <a:lnTo>
                  <a:pt x="533" y="1972"/>
                </a:lnTo>
                <a:lnTo>
                  <a:pt x="537" y="1972"/>
                </a:lnTo>
                <a:lnTo>
                  <a:pt x="545" y="1971"/>
                </a:lnTo>
                <a:lnTo>
                  <a:pt x="547" y="1972"/>
                </a:lnTo>
                <a:lnTo>
                  <a:pt x="547" y="1974"/>
                </a:lnTo>
                <a:lnTo>
                  <a:pt x="545" y="1980"/>
                </a:lnTo>
                <a:lnTo>
                  <a:pt x="542" y="1989"/>
                </a:lnTo>
                <a:lnTo>
                  <a:pt x="542" y="1989"/>
                </a:lnTo>
                <a:lnTo>
                  <a:pt x="540" y="1995"/>
                </a:lnTo>
                <a:lnTo>
                  <a:pt x="539" y="2003"/>
                </a:lnTo>
                <a:lnTo>
                  <a:pt x="539" y="2016"/>
                </a:lnTo>
                <a:lnTo>
                  <a:pt x="542" y="2032"/>
                </a:lnTo>
                <a:lnTo>
                  <a:pt x="547" y="2047"/>
                </a:lnTo>
                <a:lnTo>
                  <a:pt x="556" y="2071"/>
                </a:lnTo>
                <a:lnTo>
                  <a:pt x="559" y="2080"/>
                </a:lnTo>
                <a:lnTo>
                  <a:pt x="560" y="2087"/>
                </a:lnTo>
                <a:lnTo>
                  <a:pt x="560" y="2087"/>
                </a:lnTo>
                <a:lnTo>
                  <a:pt x="565" y="2122"/>
                </a:lnTo>
                <a:lnTo>
                  <a:pt x="576" y="2190"/>
                </a:lnTo>
                <a:lnTo>
                  <a:pt x="591" y="2288"/>
                </a:lnTo>
                <a:lnTo>
                  <a:pt x="591" y="2288"/>
                </a:lnTo>
                <a:lnTo>
                  <a:pt x="594" y="2286"/>
                </a:lnTo>
                <a:lnTo>
                  <a:pt x="600" y="2285"/>
                </a:lnTo>
                <a:lnTo>
                  <a:pt x="603" y="2286"/>
                </a:lnTo>
                <a:lnTo>
                  <a:pt x="604" y="2288"/>
                </a:lnTo>
                <a:lnTo>
                  <a:pt x="604" y="2292"/>
                </a:lnTo>
                <a:lnTo>
                  <a:pt x="603" y="2300"/>
                </a:lnTo>
                <a:lnTo>
                  <a:pt x="603" y="2300"/>
                </a:lnTo>
                <a:lnTo>
                  <a:pt x="601" y="2309"/>
                </a:lnTo>
                <a:lnTo>
                  <a:pt x="600" y="2318"/>
                </a:lnTo>
                <a:lnTo>
                  <a:pt x="601" y="2338"/>
                </a:lnTo>
                <a:lnTo>
                  <a:pt x="603" y="2355"/>
                </a:lnTo>
                <a:lnTo>
                  <a:pt x="603" y="2361"/>
                </a:lnTo>
                <a:lnTo>
                  <a:pt x="603" y="2367"/>
                </a:lnTo>
                <a:lnTo>
                  <a:pt x="603" y="2367"/>
                </a:lnTo>
                <a:lnTo>
                  <a:pt x="601" y="2382"/>
                </a:lnTo>
                <a:lnTo>
                  <a:pt x="600" y="2404"/>
                </a:lnTo>
                <a:lnTo>
                  <a:pt x="598" y="2424"/>
                </a:lnTo>
                <a:lnTo>
                  <a:pt x="598" y="2431"/>
                </a:lnTo>
                <a:lnTo>
                  <a:pt x="597" y="2434"/>
                </a:lnTo>
                <a:lnTo>
                  <a:pt x="597" y="2434"/>
                </a:lnTo>
                <a:lnTo>
                  <a:pt x="595" y="2442"/>
                </a:lnTo>
                <a:lnTo>
                  <a:pt x="595" y="2456"/>
                </a:lnTo>
                <a:lnTo>
                  <a:pt x="598" y="2472"/>
                </a:lnTo>
                <a:lnTo>
                  <a:pt x="600" y="2479"/>
                </a:lnTo>
                <a:lnTo>
                  <a:pt x="603" y="2483"/>
                </a:lnTo>
                <a:lnTo>
                  <a:pt x="603" y="2483"/>
                </a:lnTo>
                <a:lnTo>
                  <a:pt x="606" y="2486"/>
                </a:lnTo>
                <a:lnTo>
                  <a:pt x="611" y="2488"/>
                </a:lnTo>
                <a:lnTo>
                  <a:pt x="618" y="2489"/>
                </a:lnTo>
                <a:lnTo>
                  <a:pt x="627" y="2489"/>
                </a:lnTo>
                <a:lnTo>
                  <a:pt x="627" y="2489"/>
                </a:lnTo>
                <a:lnTo>
                  <a:pt x="643" y="2491"/>
                </a:lnTo>
                <a:lnTo>
                  <a:pt x="679" y="2494"/>
                </a:lnTo>
                <a:lnTo>
                  <a:pt x="701" y="2495"/>
                </a:lnTo>
                <a:lnTo>
                  <a:pt x="719" y="2495"/>
                </a:lnTo>
                <a:lnTo>
                  <a:pt x="734" y="2494"/>
                </a:lnTo>
                <a:lnTo>
                  <a:pt x="739" y="2491"/>
                </a:lnTo>
                <a:lnTo>
                  <a:pt x="743" y="2489"/>
                </a:lnTo>
                <a:lnTo>
                  <a:pt x="743" y="2489"/>
                </a:lnTo>
                <a:lnTo>
                  <a:pt x="748" y="2483"/>
                </a:lnTo>
                <a:lnTo>
                  <a:pt x="751" y="2475"/>
                </a:lnTo>
                <a:lnTo>
                  <a:pt x="751" y="2466"/>
                </a:lnTo>
                <a:lnTo>
                  <a:pt x="751" y="2457"/>
                </a:lnTo>
                <a:lnTo>
                  <a:pt x="746" y="2440"/>
                </a:lnTo>
                <a:lnTo>
                  <a:pt x="743" y="2428"/>
                </a:lnTo>
                <a:lnTo>
                  <a:pt x="743" y="2428"/>
                </a:lnTo>
                <a:lnTo>
                  <a:pt x="742" y="2419"/>
                </a:lnTo>
                <a:lnTo>
                  <a:pt x="742" y="2410"/>
                </a:lnTo>
                <a:lnTo>
                  <a:pt x="742" y="2402"/>
                </a:lnTo>
                <a:lnTo>
                  <a:pt x="743" y="2398"/>
                </a:lnTo>
                <a:lnTo>
                  <a:pt x="743" y="2398"/>
                </a:lnTo>
                <a:lnTo>
                  <a:pt x="748" y="2396"/>
                </a:lnTo>
                <a:lnTo>
                  <a:pt x="754" y="2392"/>
                </a:lnTo>
                <a:lnTo>
                  <a:pt x="757" y="2389"/>
                </a:lnTo>
                <a:lnTo>
                  <a:pt x="758" y="2384"/>
                </a:lnTo>
                <a:lnTo>
                  <a:pt x="758" y="2379"/>
                </a:lnTo>
                <a:lnTo>
                  <a:pt x="755" y="2373"/>
                </a:lnTo>
                <a:lnTo>
                  <a:pt x="755" y="2373"/>
                </a:lnTo>
                <a:lnTo>
                  <a:pt x="743" y="2357"/>
                </a:lnTo>
                <a:lnTo>
                  <a:pt x="728" y="2338"/>
                </a:lnTo>
                <a:lnTo>
                  <a:pt x="714" y="2324"/>
                </a:lnTo>
                <a:lnTo>
                  <a:pt x="710" y="2320"/>
                </a:lnTo>
                <a:lnTo>
                  <a:pt x="707" y="2318"/>
                </a:lnTo>
                <a:lnTo>
                  <a:pt x="707" y="2318"/>
                </a:lnTo>
                <a:lnTo>
                  <a:pt x="707" y="2318"/>
                </a:lnTo>
                <a:lnTo>
                  <a:pt x="707" y="2317"/>
                </a:lnTo>
                <a:lnTo>
                  <a:pt x="708" y="2311"/>
                </a:lnTo>
                <a:lnTo>
                  <a:pt x="713" y="2294"/>
                </a:lnTo>
                <a:lnTo>
                  <a:pt x="713" y="2294"/>
                </a:lnTo>
                <a:lnTo>
                  <a:pt x="714" y="2282"/>
                </a:lnTo>
                <a:lnTo>
                  <a:pt x="713" y="2270"/>
                </a:lnTo>
                <a:lnTo>
                  <a:pt x="713" y="2270"/>
                </a:lnTo>
                <a:lnTo>
                  <a:pt x="713" y="2263"/>
                </a:lnTo>
                <a:lnTo>
                  <a:pt x="714" y="2259"/>
                </a:lnTo>
                <a:lnTo>
                  <a:pt x="719" y="2251"/>
                </a:lnTo>
                <a:lnTo>
                  <a:pt x="719" y="2251"/>
                </a:lnTo>
                <a:lnTo>
                  <a:pt x="723" y="2245"/>
                </a:lnTo>
                <a:lnTo>
                  <a:pt x="728" y="2236"/>
                </a:lnTo>
                <a:lnTo>
                  <a:pt x="731" y="2225"/>
                </a:lnTo>
                <a:lnTo>
                  <a:pt x="731" y="2215"/>
                </a:lnTo>
                <a:lnTo>
                  <a:pt x="731" y="2215"/>
                </a:lnTo>
                <a:lnTo>
                  <a:pt x="726" y="2079"/>
                </a:lnTo>
                <a:lnTo>
                  <a:pt x="725" y="1991"/>
                </a:lnTo>
                <a:lnTo>
                  <a:pt x="725" y="1946"/>
                </a:lnTo>
                <a:lnTo>
                  <a:pt x="725" y="1946"/>
                </a:lnTo>
                <a:lnTo>
                  <a:pt x="729" y="1911"/>
                </a:lnTo>
                <a:lnTo>
                  <a:pt x="731" y="1891"/>
                </a:lnTo>
                <a:lnTo>
                  <a:pt x="731" y="1879"/>
                </a:lnTo>
                <a:lnTo>
                  <a:pt x="731" y="1879"/>
                </a:lnTo>
                <a:lnTo>
                  <a:pt x="728" y="1873"/>
                </a:lnTo>
                <a:lnTo>
                  <a:pt x="723" y="1862"/>
                </a:lnTo>
                <a:lnTo>
                  <a:pt x="717" y="1853"/>
                </a:lnTo>
                <a:lnTo>
                  <a:pt x="713" y="1843"/>
                </a:lnTo>
                <a:lnTo>
                  <a:pt x="713" y="1843"/>
                </a:lnTo>
                <a:lnTo>
                  <a:pt x="711" y="1827"/>
                </a:lnTo>
                <a:lnTo>
                  <a:pt x="710" y="1797"/>
                </a:lnTo>
                <a:lnTo>
                  <a:pt x="708" y="1708"/>
                </a:lnTo>
                <a:lnTo>
                  <a:pt x="707" y="1580"/>
                </a:lnTo>
                <a:lnTo>
                  <a:pt x="707" y="1580"/>
                </a:lnTo>
                <a:lnTo>
                  <a:pt x="713" y="1531"/>
                </a:lnTo>
                <a:lnTo>
                  <a:pt x="716" y="1501"/>
                </a:lnTo>
                <a:lnTo>
                  <a:pt x="719" y="1489"/>
                </a:lnTo>
                <a:lnTo>
                  <a:pt x="719" y="1489"/>
                </a:lnTo>
                <a:lnTo>
                  <a:pt x="720" y="1490"/>
                </a:lnTo>
                <a:lnTo>
                  <a:pt x="723" y="1490"/>
                </a:lnTo>
                <a:lnTo>
                  <a:pt x="731" y="1487"/>
                </a:lnTo>
                <a:lnTo>
                  <a:pt x="734" y="1486"/>
                </a:lnTo>
                <a:lnTo>
                  <a:pt x="739" y="1481"/>
                </a:lnTo>
                <a:lnTo>
                  <a:pt x="742" y="1477"/>
                </a:lnTo>
                <a:lnTo>
                  <a:pt x="743" y="1470"/>
                </a:lnTo>
                <a:lnTo>
                  <a:pt x="743" y="1470"/>
                </a:lnTo>
                <a:lnTo>
                  <a:pt x="751" y="1405"/>
                </a:lnTo>
                <a:lnTo>
                  <a:pt x="755" y="1355"/>
                </a:lnTo>
                <a:lnTo>
                  <a:pt x="755" y="1355"/>
                </a:lnTo>
                <a:lnTo>
                  <a:pt x="781" y="1350"/>
                </a:lnTo>
                <a:lnTo>
                  <a:pt x="810" y="1344"/>
                </a:lnTo>
                <a:lnTo>
                  <a:pt x="842" y="1335"/>
                </a:lnTo>
                <a:lnTo>
                  <a:pt x="874" y="1324"/>
                </a:lnTo>
                <a:lnTo>
                  <a:pt x="889" y="1318"/>
                </a:lnTo>
                <a:lnTo>
                  <a:pt x="903" y="1312"/>
                </a:lnTo>
                <a:lnTo>
                  <a:pt x="917" y="1306"/>
                </a:lnTo>
                <a:lnTo>
                  <a:pt x="926" y="1298"/>
                </a:lnTo>
                <a:lnTo>
                  <a:pt x="934" y="1289"/>
                </a:lnTo>
                <a:lnTo>
                  <a:pt x="938" y="1281"/>
                </a:lnTo>
                <a:lnTo>
                  <a:pt x="938" y="1281"/>
                </a:lnTo>
                <a:lnTo>
                  <a:pt x="943" y="1262"/>
                </a:lnTo>
                <a:lnTo>
                  <a:pt x="947" y="1240"/>
                </a:lnTo>
                <a:lnTo>
                  <a:pt x="952" y="1190"/>
                </a:lnTo>
                <a:lnTo>
                  <a:pt x="955" y="1143"/>
                </a:lnTo>
                <a:lnTo>
                  <a:pt x="957" y="1111"/>
                </a:lnTo>
                <a:lnTo>
                  <a:pt x="957" y="1111"/>
                </a:lnTo>
                <a:lnTo>
                  <a:pt x="955" y="1095"/>
                </a:lnTo>
                <a:lnTo>
                  <a:pt x="953" y="1072"/>
                </a:lnTo>
                <a:lnTo>
                  <a:pt x="944" y="1018"/>
                </a:lnTo>
                <a:lnTo>
                  <a:pt x="932" y="946"/>
                </a:lnTo>
                <a:lnTo>
                  <a:pt x="877" y="928"/>
                </a:lnTo>
                <a:lnTo>
                  <a:pt x="792" y="928"/>
                </a:lnTo>
                <a:lnTo>
                  <a:pt x="719" y="787"/>
                </a:lnTo>
                <a:lnTo>
                  <a:pt x="719" y="787"/>
                </a:lnTo>
                <a:lnTo>
                  <a:pt x="713" y="714"/>
                </a:lnTo>
                <a:lnTo>
                  <a:pt x="708" y="658"/>
                </a:lnTo>
                <a:lnTo>
                  <a:pt x="707" y="623"/>
                </a:lnTo>
                <a:lnTo>
                  <a:pt x="707" y="623"/>
                </a:lnTo>
                <a:lnTo>
                  <a:pt x="705" y="612"/>
                </a:lnTo>
                <a:lnTo>
                  <a:pt x="704" y="598"/>
                </a:lnTo>
                <a:lnTo>
                  <a:pt x="694" y="566"/>
                </a:lnTo>
                <a:lnTo>
                  <a:pt x="685" y="536"/>
                </a:lnTo>
                <a:lnTo>
                  <a:pt x="681" y="525"/>
                </a:lnTo>
                <a:lnTo>
                  <a:pt x="676" y="519"/>
                </a:lnTo>
                <a:lnTo>
                  <a:pt x="676" y="519"/>
                </a:lnTo>
                <a:lnTo>
                  <a:pt x="668" y="508"/>
                </a:lnTo>
                <a:lnTo>
                  <a:pt x="661" y="494"/>
                </a:lnTo>
                <a:lnTo>
                  <a:pt x="650" y="479"/>
                </a:lnTo>
                <a:lnTo>
                  <a:pt x="643" y="472"/>
                </a:lnTo>
                <a:lnTo>
                  <a:pt x="633" y="464"/>
                </a:lnTo>
                <a:lnTo>
                  <a:pt x="633" y="464"/>
                </a:lnTo>
                <a:lnTo>
                  <a:pt x="621" y="458"/>
                </a:lnTo>
                <a:lnTo>
                  <a:pt x="608" y="452"/>
                </a:lnTo>
                <a:lnTo>
                  <a:pt x="576" y="443"/>
                </a:lnTo>
                <a:lnTo>
                  <a:pt x="548" y="437"/>
                </a:lnTo>
                <a:lnTo>
                  <a:pt x="539" y="435"/>
                </a:lnTo>
                <a:lnTo>
                  <a:pt x="536" y="433"/>
                </a:lnTo>
                <a:lnTo>
                  <a:pt x="536" y="433"/>
                </a:lnTo>
                <a:lnTo>
                  <a:pt x="531" y="432"/>
                </a:lnTo>
                <a:lnTo>
                  <a:pt x="522" y="427"/>
                </a:lnTo>
                <a:lnTo>
                  <a:pt x="490" y="418"/>
                </a:lnTo>
                <a:lnTo>
                  <a:pt x="458" y="409"/>
                </a:lnTo>
                <a:lnTo>
                  <a:pt x="449" y="406"/>
                </a:lnTo>
                <a:lnTo>
                  <a:pt x="444" y="403"/>
                </a:lnTo>
                <a:lnTo>
                  <a:pt x="444" y="372"/>
                </a:lnTo>
                <a:lnTo>
                  <a:pt x="444" y="372"/>
                </a:lnTo>
                <a:lnTo>
                  <a:pt x="457" y="362"/>
                </a:lnTo>
                <a:lnTo>
                  <a:pt x="466" y="354"/>
                </a:lnTo>
                <a:lnTo>
                  <a:pt x="467" y="351"/>
                </a:lnTo>
                <a:lnTo>
                  <a:pt x="469" y="348"/>
                </a:lnTo>
                <a:lnTo>
                  <a:pt x="469" y="348"/>
                </a:lnTo>
                <a:lnTo>
                  <a:pt x="475" y="322"/>
                </a:lnTo>
                <a:lnTo>
                  <a:pt x="481" y="299"/>
                </a:lnTo>
                <a:lnTo>
                  <a:pt x="481" y="299"/>
                </a:lnTo>
                <a:lnTo>
                  <a:pt x="484" y="313"/>
                </a:lnTo>
                <a:lnTo>
                  <a:pt x="486" y="325"/>
                </a:lnTo>
                <a:lnTo>
                  <a:pt x="487" y="336"/>
                </a:lnTo>
                <a:lnTo>
                  <a:pt x="487" y="336"/>
                </a:lnTo>
                <a:lnTo>
                  <a:pt x="487" y="337"/>
                </a:lnTo>
                <a:lnTo>
                  <a:pt x="489" y="337"/>
                </a:lnTo>
                <a:lnTo>
                  <a:pt x="490" y="333"/>
                </a:lnTo>
                <a:lnTo>
                  <a:pt x="496" y="313"/>
                </a:lnTo>
                <a:lnTo>
                  <a:pt x="505" y="281"/>
                </a:lnTo>
                <a:lnTo>
                  <a:pt x="548" y="244"/>
                </a:lnTo>
                <a:lnTo>
                  <a:pt x="572" y="214"/>
                </a:lnTo>
                <a:lnTo>
                  <a:pt x="572" y="214"/>
                </a:lnTo>
                <a:lnTo>
                  <a:pt x="542" y="200"/>
                </a:lnTo>
                <a:lnTo>
                  <a:pt x="521" y="191"/>
                </a:lnTo>
                <a:lnTo>
                  <a:pt x="515" y="186"/>
                </a:lnTo>
                <a:lnTo>
                  <a:pt x="512" y="183"/>
                </a:lnTo>
                <a:lnTo>
                  <a:pt x="512" y="183"/>
                </a:lnTo>
                <a:lnTo>
                  <a:pt x="512" y="171"/>
                </a:lnTo>
                <a:lnTo>
                  <a:pt x="510" y="147"/>
                </a:lnTo>
                <a:lnTo>
                  <a:pt x="505" y="118"/>
                </a:lnTo>
                <a:lnTo>
                  <a:pt x="502" y="104"/>
                </a:lnTo>
                <a:lnTo>
                  <a:pt x="499" y="92"/>
                </a:lnTo>
                <a:lnTo>
                  <a:pt x="499" y="92"/>
                </a:lnTo>
                <a:lnTo>
                  <a:pt x="493" y="80"/>
                </a:lnTo>
                <a:lnTo>
                  <a:pt x="487" y="67"/>
                </a:lnTo>
                <a:lnTo>
                  <a:pt x="469" y="43"/>
                </a:lnTo>
                <a:lnTo>
                  <a:pt x="444" y="13"/>
                </a:lnTo>
                <a:lnTo>
                  <a:pt x="444" y="13"/>
                </a:lnTo>
                <a:lnTo>
                  <a:pt x="441" y="11"/>
                </a:lnTo>
                <a:lnTo>
                  <a:pt x="437" y="11"/>
                </a:lnTo>
                <a:lnTo>
                  <a:pt x="422" y="11"/>
                </a:lnTo>
                <a:lnTo>
                  <a:pt x="396" y="13"/>
                </a:lnTo>
                <a:lnTo>
                  <a:pt x="396" y="13"/>
                </a:lnTo>
                <a:lnTo>
                  <a:pt x="382" y="11"/>
                </a:lnTo>
                <a:lnTo>
                  <a:pt x="355" y="6"/>
                </a:lnTo>
                <a:lnTo>
                  <a:pt x="316" y="0"/>
                </a:lnTo>
                <a:lnTo>
                  <a:pt x="316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922328" y="2798929"/>
            <a:ext cx="480770" cy="1548223"/>
          </a:xfrm>
          <a:custGeom>
            <a:avLst/>
            <a:gdLst>
              <a:gd name="T0" fmla="*/ 134 w 807"/>
              <a:gd name="T1" fmla="*/ 1208 h 2601"/>
              <a:gd name="T2" fmla="*/ 163 w 807"/>
              <a:gd name="T3" fmla="*/ 1319 h 2601"/>
              <a:gd name="T4" fmla="*/ 169 w 807"/>
              <a:gd name="T5" fmla="*/ 1419 h 2601"/>
              <a:gd name="T6" fmla="*/ 240 w 807"/>
              <a:gd name="T7" fmla="*/ 1550 h 2601"/>
              <a:gd name="T8" fmla="*/ 195 w 807"/>
              <a:gd name="T9" fmla="*/ 2291 h 2601"/>
              <a:gd name="T10" fmla="*/ 178 w 807"/>
              <a:gd name="T11" fmla="*/ 2391 h 2601"/>
              <a:gd name="T12" fmla="*/ 163 w 807"/>
              <a:gd name="T13" fmla="*/ 2441 h 2601"/>
              <a:gd name="T14" fmla="*/ 184 w 807"/>
              <a:gd name="T15" fmla="*/ 2467 h 2601"/>
              <a:gd name="T16" fmla="*/ 284 w 807"/>
              <a:gd name="T17" fmla="*/ 2476 h 2601"/>
              <a:gd name="T18" fmla="*/ 428 w 807"/>
              <a:gd name="T19" fmla="*/ 2559 h 2601"/>
              <a:gd name="T20" fmla="*/ 516 w 807"/>
              <a:gd name="T21" fmla="*/ 2584 h 2601"/>
              <a:gd name="T22" fmla="*/ 618 w 807"/>
              <a:gd name="T23" fmla="*/ 2562 h 2601"/>
              <a:gd name="T24" fmla="*/ 659 w 807"/>
              <a:gd name="T25" fmla="*/ 2537 h 2601"/>
              <a:gd name="T26" fmla="*/ 647 w 807"/>
              <a:gd name="T27" fmla="*/ 2498 h 2601"/>
              <a:gd name="T28" fmla="*/ 608 w 807"/>
              <a:gd name="T29" fmla="*/ 2477 h 2601"/>
              <a:gd name="T30" fmla="*/ 691 w 807"/>
              <a:gd name="T31" fmla="*/ 2400 h 2601"/>
              <a:gd name="T32" fmla="*/ 701 w 807"/>
              <a:gd name="T33" fmla="*/ 2063 h 2601"/>
              <a:gd name="T34" fmla="*/ 723 w 807"/>
              <a:gd name="T35" fmla="*/ 1804 h 2601"/>
              <a:gd name="T36" fmla="*/ 702 w 807"/>
              <a:gd name="T37" fmla="*/ 1635 h 2601"/>
              <a:gd name="T38" fmla="*/ 645 w 807"/>
              <a:gd name="T39" fmla="*/ 1475 h 2601"/>
              <a:gd name="T40" fmla="*/ 625 w 807"/>
              <a:gd name="T41" fmla="*/ 1174 h 2601"/>
              <a:gd name="T42" fmla="*/ 648 w 807"/>
              <a:gd name="T43" fmla="*/ 1170 h 2601"/>
              <a:gd name="T44" fmla="*/ 667 w 807"/>
              <a:gd name="T45" fmla="*/ 1129 h 2601"/>
              <a:gd name="T46" fmla="*/ 664 w 807"/>
              <a:gd name="T47" fmla="*/ 1027 h 2601"/>
              <a:gd name="T48" fmla="*/ 705 w 807"/>
              <a:gd name="T49" fmla="*/ 1007 h 2601"/>
              <a:gd name="T50" fmla="*/ 727 w 807"/>
              <a:gd name="T51" fmla="*/ 992 h 2601"/>
              <a:gd name="T52" fmla="*/ 750 w 807"/>
              <a:gd name="T53" fmla="*/ 944 h 2601"/>
              <a:gd name="T54" fmla="*/ 746 w 807"/>
              <a:gd name="T55" fmla="*/ 893 h 2601"/>
              <a:gd name="T56" fmla="*/ 743 w 807"/>
              <a:gd name="T57" fmla="*/ 812 h 2601"/>
              <a:gd name="T58" fmla="*/ 736 w 807"/>
              <a:gd name="T59" fmla="*/ 787 h 2601"/>
              <a:gd name="T60" fmla="*/ 669 w 807"/>
              <a:gd name="T61" fmla="*/ 749 h 2601"/>
              <a:gd name="T62" fmla="*/ 407 w 807"/>
              <a:gd name="T63" fmla="*/ 474 h 2601"/>
              <a:gd name="T64" fmla="*/ 440 w 807"/>
              <a:gd name="T65" fmla="*/ 401 h 2601"/>
              <a:gd name="T66" fmla="*/ 488 w 807"/>
              <a:gd name="T67" fmla="*/ 392 h 2601"/>
              <a:gd name="T68" fmla="*/ 507 w 807"/>
              <a:gd name="T69" fmla="*/ 335 h 2601"/>
              <a:gd name="T70" fmla="*/ 526 w 807"/>
              <a:gd name="T71" fmla="*/ 251 h 2601"/>
              <a:gd name="T72" fmla="*/ 543 w 807"/>
              <a:gd name="T73" fmla="*/ 185 h 2601"/>
              <a:gd name="T74" fmla="*/ 552 w 807"/>
              <a:gd name="T75" fmla="*/ 182 h 2601"/>
              <a:gd name="T76" fmla="*/ 527 w 807"/>
              <a:gd name="T77" fmla="*/ 130 h 2601"/>
              <a:gd name="T78" fmla="*/ 552 w 807"/>
              <a:gd name="T79" fmla="*/ 138 h 2601"/>
              <a:gd name="T80" fmla="*/ 541 w 807"/>
              <a:gd name="T81" fmla="*/ 118 h 2601"/>
              <a:gd name="T82" fmla="*/ 488 w 807"/>
              <a:gd name="T83" fmla="*/ 68 h 2601"/>
              <a:gd name="T84" fmla="*/ 519 w 807"/>
              <a:gd name="T85" fmla="*/ 63 h 2601"/>
              <a:gd name="T86" fmla="*/ 487 w 807"/>
              <a:gd name="T87" fmla="*/ 51 h 2601"/>
              <a:gd name="T88" fmla="*/ 379 w 807"/>
              <a:gd name="T89" fmla="*/ 6 h 2601"/>
              <a:gd name="T90" fmla="*/ 289 w 807"/>
              <a:gd name="T91" fmla="*/ 1 h 2601"/>
              <a:gd name="T92" fmla="*/ 210 w 807"/>
              <a:gd name="T93" fmla="*/ 63 h 2601"/>
              <a:gd name="T94" fmla="*/ 194 w 807"/>
              <a:gd name="T95" fmla="*/ 112 h 2601"/>
              <a:gd name="T96" fmla="*/ 162 w 807"/>
              <a:gd name="T97" fmla="*/ 182 h 2601"/>
              <a:gd name="T98" fmla="*/ 133 w 807"/>
              <a:gd name="T99" fmla="*/ 275 h 2601"/>
              <a:gd name="T100" fmla="*/ 82 w 807"/>
              <a:gd name="T101" fmla="*/ 304 h 2601"/>
              <a:gd name="T102" fmla="*/ 44 w 807"/>
              <a:gd name="T103" fmla="*/ 422 h 2601"/>
              <a:gd name="T104" fmla="*/ 45 w 807"/>
              <a:gd name="T105" fmla="*/ 488 h 2601"/>
              <a:gd name="T106" fmla="*/ 61 w 807"/>
              <a:gd name="T107" fmla="*/ 532 h 2601"/>
              <a:gd name="T108" fmla="*/ 73 w 807"/>
              <a:gd name="T109" fmla="*/ 498 h 2601"/>
              <a:gd name="T110" fmla="*/ 86 w 807"/>
              <a:gd name="T111" fmla="*/ 507 h 2601"/>
              <a:gd name="T112" fmla="*/ 102 w 807"/>
              <a:gd name="T113" fmla="*/ 542 h 2601"/>
              <a:gd name="T114" fmla="*/ 136 w 807"/>
              <a:gd name="T115" fmla="*/ 513 h 2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7" h="2601">
                <a:moveTo>
                  <a:pt x="176" y="457"/>
                </a:moveTo>
                <a:lnTo>
                  <a:pt x="121" y="876"/>
                </a:lnTo>
                <a:lnTo>
                  <a:pt x="90" y="1004"/>
                </a:lnTo>
                <a:lnTo>
                  <a:pt x="122" y="1138"/>
                </a:lnTo>
                <a:lnTo>
                  <a:pt x="134" y="1208"/>
                </a:lnTo>
                <a:lnTo>
                  <a:pt x="175" y="1228"/>
                </a:lnTo>
                <a:lnTo>
                  <a:pt x="175" y="1228"/>
                </a:lnTo>
                <a:lnTo>
                  <a:pt x="171" y="1255"/>
                </a:lnTo>
                <a:lnTo>
                  <a:pt x="166" y="1282"/>
                </a:lnTo>
                <a:lnTo>
                  <a:pt x="163" y="1319"/>
                </a:lnTo>
                <a:lnTo>
                  <a:pt x="162" y="1338"/>
                </a:lnTo>
                <a:lnTo>
                  <a:pt x="162" y="1358"/>
                </a:lnTo>
                <a:lnTo>
                  <a:pt x="163" y="1378"/>
                </a:lnTo>
                <a:lnTo>
                  <a:pt x="166" y="1399"/>
                </a:lnTo>
                <a:lnTo>
                  <a:pt x="169" y="1419"/>
                </a:lnTo>
                <a:lnTo>
                  <a:pt x="175" y="1440"/>
                </a:lnTo>
                <a:lnTo>
                  <a:pt x="182" y="1457"/>
                </a:lnTo>
                <a:lnTo>
                  <a:pt x="191" y="1475"/>
                </a:lnTo>
                <a:lnTo>
                  <a:pt x="191" y="1475"/>
                </a:lnTo>
                <a:lnTo>
                  <a:pt x="240" y="1550"/>
                </a:lnTo>
                <a:lnTo>
                  <a:pt x="296" y="1633"/>
                </a:lnTo>
                <a:lnTo>
                  <a:pt x="358" y="1727"/>
                </a:lnTo>
                <a:lnTo>
                  <a:pt x="364" y="1869"/>
                </a:lnTo>
                <a:lnTo>
                  <a:pt x="203" y="2235"/>
                </a:lnTo>
                <a:lnTo>
                  <a:pt x="195" y="2291"/>
                </a:lnTo>
                <a:lnTo>
                  <a:pt x="213" y="2323"/>
                </a:lnTo>
                <a:lnTo>
                  <a:pt x="213" y="2323"/>
                </a:lnTo>
                <a:lnTo>
                  <a:pt x="206" y="2337"/>
                </a:lnTo>
                <a:lnTo>
                  <a:pt x="187" y="2371"/>
                </a:lnTo>
                <a:lnTo>
                  <a:pt x="178" y="2391"/>
                </a:lnTo>
                <a:lnTo>
                  <a:pt x="171" y="2410"/>
                </a:lnTo>
                <a:lnTo>
                  <a:pt x="165" y="2428"/>
                </a:lnTo>
                <a:lnTo>
                  <a:pt x="163" y="2435"/>
                </a:lnTo>
                <a:lnTo>
                  <a:pt x="163" y="2441"/>
                </a:lnTo>
                <a:lnTo>
                  <a:pt x="163" y="2441"/>
                </a:lnTo>
                <a:lnTo>
                  <a:pt x="165" y="2447"/>
                </a:lnTo>
                <a:lnTo>
                  <a:pt x="166" y="2451"/>
                </a:lnTo>
                <a:lnTo>
                  <a:pt x="169" y="2455"/>
                </a:lnTo>
                <a:lnTo>
                  <a:pt x="173" y="2460"/>
                </a:lnTo>
                <a:lnTo>
                  <a:pt x="184" y="2467"/>
                </a:lnTo>
                <a:lnTo>
                  <a:pt x="195" y="2473"/>
                </a:lnTo>
                <a:lnTo>
                  <a:pt x="206" y="2477"/>
                </a:lnTo>
                <a:lnTo>
                  <a:pt x="216" y="2480"/>
                </a:lnTo>
                <a:lnTo>
                  <a:pt x="224" y="2482"/>
                </a:lnTo>
                <a:lnTo>
                  <a:pt x="284" y="2476"/>
                </a:lnTo>
                <a:lnTo>
                  <a:pt x="289" y="2598"/>
                </a:lnTo>
                <a:lnTo>
                  <a:pt x="407" y="2601"/>
                </a:lnTo>
                <a:lnTo>
                  <a:pt x="418" y="2554"/>
                </a:lnTo>
                <a:lnTo>
                  <a:pt x="418" y="2554"/>
                </a:lnTo>
                <a:lnTo>
                  <a:pt x="428" y="2559"/>
                </a:lnTo>
                <a:lnTo>
                  <a:pt x="453" y="2567"/>
                </a:lnTo>
                <a:lnTo>
                  <a:pt x="487" y="2578"/>
                </a:lnTo>
                <a:lnTo>
                  <a:pt x="501" y="2582"/>
                </a:lnTo>
                <a:lnTo>
                  <a:pt x="516" y="2584"/>
                </a:lnTo>
                <a:lnTo>
                  <a:pt x="516" y="2584"/>
                </a:lnTo>
                <a:lnTo>
                  <a:pt x="532" y="2584"/>
                </a:lnTo>
                <a:lnTo>
                  <a:pt x="552" y="2581"/>
                </a:lnTo>
                <a:lnTo>
                  <a:pt x="574" y="2575"/>
                </a:lnTo>
                <a:lnTo>
                  <a:pt x="596" y="2569"/>
                </a:lnTo>
                <a:lnTo>
                  <a:pt x="618" y="2562"/>
                </a:lnTo>
                <a:lnTo>
                  <a:pt x="637" y="2553"/>
                </a:lnTo>
                <a:lnTo>
                  <a:pt x="651" y="2546"/>
                </a:lnTo>
                <a:lnTo>
                  <a:pt x="656" y="2541"/>
                </a:lnTo>
                <a:lnTo>
                  <a:pt x="659" y="2537"/>
                </a:lnTo>
                <a:lnTo>
                  <a:pt x="659" y="2537"/>
                </a:lnTo>
                <a:lnTo>
                  <a:pt x="661" y="2530"/>
                </a:lnTo>
                <a:lnTo>
                  <a:pt x="661" y="2521"/>
                </a:lnTo>
                <a:lnTo>
                  <a:pt x="659" y="2514"/>
                </a:lnTo>
                <a:lnTo>
                  <a:pt x="653" y="2505"/>
                </a:lnTo>
                <a:lnTo>
                  <a:pt x="647" y="2498"/>
                </a:lnTo>
                <a:lnTo>
                  <a:pt x="640" y="2490"/>
                </a:lnTo>
                <a:lnTo>
                  <a:pt x="634" y="2486"/>
                </a:lnTo>
                <a:lnTo>
                  <a:pt x="626" y="2482"/>
                </a:lnTo>
                <a:lnTo>
                  <a:pt x="626" y="2482"/>
                </a:lnTo>
                <a:lnTo>
                  <a:pt x="608" y="2477"/>
                </a:lnTo>
                <a:lnTo>
                  <a:pt x="584" y="2473"/>
                </a:lnTo>
                <a:lnTo>
                  <a:pt x="555" y="2468"/>
                </a:lnTo>
                <a:lnTo>
                  <a:pt x="542" y="2407"/>
                </a:lnTo>
                <a:lnTo>
                  <a:pt x="631" y="2419"/>
                </a:lnTo>
                <a:lnTo>
                  <a:pt x="691" y="2400"/>
                </a:lnTo>
                <a:lnTo>
                  <a:pt x="670" y="2365"/>
                </a:lnTo>
                <a:lnTo>
                  <a:pt x="704" y="2343"/>
                </a:lnTo>
                <a:lnTo>
                  <a:pt x="699" y="2072"/>
                </a:lnTo>
                <a:lnTo>
                  <a:pt x="699" y="2072"/>
                </a:lnTo>
                <a:lnTo>
                  <a:pt x="701" y="2063"/>
                </a:lnTo>
                <a:lnTo>
                  <a:pt x="705" y="2031"/>
                </a:lnTo>
                <a:lnTo>
                  <a:pt x="712" y="1961"/>
                </a:lnTo>
                <a:lnTo>
                  <a:pt x="721" y="1842"/>
                </a:lnTo>
                <a:lnTo>
                  <a:pt x="721" y="1842"/>
                </a:lnTo>
                <a:lnTo>
                  <a:pt x="723" y="1804"/>
                </a:lnTo>
                <a:lnTo>
                  <a:pt x="721" y="1767"/>
                </a:lnTo>
                <a:lnTo>
                  <a:pt x="720" y="1733"/>
                </a:lnTo>
                <a:lnTo>
                  <a:pt x="715" y="1699"/>
                </a:lnTo>
                <a:lnTo>
                  <a:pt x="710" y="1667"/>
                </a:lnTo>
                <a:lnTo>
                  <a:pt x="702" y="1635"/>
                </a:lnTo>
                <a:lnTo>
                  <a:pt x="695" y="1607"/>
                </a:lnTo>
                <a:lnTo>
                  <a:pt x="686" y="1580"/>
                </a:lnTo>
                <a:lnTo>
                  <a:pt x="670" y="1533"/>
                </a:lnTo>
                <a:lnTo>
                  <a:pt x="656" y="1498"/>
                </a:lnTo>
                <a:lnTo>
                  <a:pt x="645" y="1475"/>
                </a:lnTo>
                <a:lnTo>
                  <a:pt x="641" y="1467"/>
                </a:lnTo>
                <a:lnTo>
                  <a:pt x="618" y="1241"/>
                </a:lnTo>
                <a:lnTo>
                  <a:pt x="624" y="1170"/>
                </a:lnTo>
                <a:lnTo>
                  <a:pt x="624" y="1170"/>
                </a:lnTo>
                <a:lnTo>
                  <a:pt x="625" y="1174"/>
                </a:lnTo>
                <a:lnTo>
                  <a:pt x="628" y="1177"/>
                </a:lnTo>
                <a:lnTo>
                  <a:pt x="631" y="1179"/>
                </a:lnTo>
                <a:lnTo>
                  <a:pt x="635" y="1180"/>
                </a:lnTo>
                <a:lnTo>
                  <a:pt x="641" y="1177"/>
                </a:lnTo>
                <a:lnTo>
                  <a:pt x="648" y="1170"/>
                </a:lnTo>
                <a:lnTo>
                  <a:pt x="657" y="1158"/>
                </a:lnTo>
                <a:lnTo>
                  <a:pt x="657" y="1158"/>
                </a:lnTo>
                <a:lnTo>
                  <a:pt x="661" y="1150"/>
                </a:lnTo>
                <a:lnTo>
                  <a:pt x="664" y="1139"/>
                </a:lnTo>
                <a:lnTo>
                  <a:pt x="667" y="1129"/>
                </a:lnTo>
                <a:lnTo>
                  <a:pt x="669" y="1118"/>
                </a:lnTo>
                <a:lnTo>
                  <a:pt x="670" y="1093"/>
                </a:lnTo>
                <a:lnTo>
                  <a:pt x="669" y="1069"/>
                </a:lnTo>
                <a:lnTo>
                  <a:pt x="667" y="1046"/>
                </a:lnTo>
                <a:lnTo>
                  <a:pt x="664" y="1027"/>
                </a:lnTo>
                <a:lnTo>
                  <a:pt x="661" y="1011"/>
                </a:lnTo>
                <a:lnTo>
                  <a:pt x="661" y="1011"/>
                </a:lnTo>
                <a:lnTo>
                  <a:pt x="672" y="1011"/>
                </a:lnTo>
                <a:lnTo>
                  <a:pt x="693" y="1008"/>
                </a:lnTo>
                <a:lnTo>
                  <a:pt x="705" y="1007"/>
                </a:lnTo>
                <a:lnTo>
                  <a:pt x="715" y="1004"/>
                </a:lnTo>
                <a:lnTo>
                  <a:pt x="723" y="1000"/>
                </a:lnTo>
                <a:lnTo>
                  <a:pt x="726" y="997"/>
                </a:lnTo>
                <a:lnTo>
                  <a:pt x="727" y="992"/>
                </a:lnTo>
                <a:lnTo>
                  <a:pt x="727" y="992"/>
                </a:lnTo>
                <a:lnTo>
                  <a:pt x="731" y="979"/>
                </a:lnTo>
                <a:lnTo>
                  <a:pt x="737" y="965"/>
                </a:lnTo>
                <a:lnTo>
                  <a:pt x="743" y="953"/>
                </a:lnTo>
                <a:lnTo>
                  <a:pt x="750" y="944"/>
                </a:lnTo>
                <a:lnTo>
                  <a:pt x="750" y="944"/>
                </a:lnTo>
                <a:lnTo>
                  <a:pt x="753" y="940"/>
                </a:lnTo>
                <a:lnTo>
                  <a:pt x="756" y="934"/>
                </a:lnTo>
                <a:lnTo>
                  <a:pt x="759" y="922"/>
                </a:lnTo>
                <a:lnTo>
                  <a:pt x="762" y="909"/>
                </a:lnTo>
                <a:lnTo>
                  <a:pt x="746" y="893"/>
                </a:lnTo>
                <a:lnTo>
                  <a:pt x="807" y="851"/>
                </a:lnTo>
                <a:lnTo>
                  <a:pt x="760" y="806"/>
                </a:lnTo>
                <a:lnTo>
                  <a:pt x="743" y="816"/>
                </a:lnTo>
                <a:lnTo>
                  <a:pt x="743" y="816"/>
                </a:lnTo>
                <a:lnTo>
                  <a:pt x="743" y="812"/>
                </a:lnTo>
                <a:lnTo>
                  <a:pt x="743" y="803"/>
                </a:lnTo>
                <a:lnTo>
                  <a:pt x="742" y="794"/>
                </a:lnTo>
                <a:lnTo>
                  <a:pt x="740" y="790"/>
                </a:lnTo>
                <a:lnTo>
                  <a:pt x="736" y="787"/>
                </a:lnTo>
                <a:lnTo>
                  <a:pt x="736" y="787"/>
                </a:lnTo>
                <a:lnTo>
                  <a:pt x="699" y="763"/>
                </a:lnTo>
                <a:lnTo>
                  <a:pt x="679" y="752"/>
                </a:lnTo>
                <a:lnTo>
                  <a:pt x="673" y="749"/>
                </a:lnTo>
                <a:lnTo>
                  <a:pt x="669" y="749"/>
                </a:lnTo>
                <a:lnTo>
                  <a:pt x="669" y="749"/>
                </a:lnTo>
                <a:lnTo>
                  <a:pt x="657" y="758"/>
                </a:lnTo>
                <a:lnTo>
                  <a:pt x="631" y="774"/>
                </a:lnTo>
                <a:lnTo>
                  <a:pt x="596" y="797"/>
                </a:lnTo>
                <a:lnTo>
                  <a:pt x="465" y="592"/>
                </a:lnTo>
                <a:lnTo>
                  <a:pt x="407" y="474"/>
                </a:lnTo>
                <a:lnTo>
                  <a:pt x="377" y="460"/>
                </a:lnTo>
                <a:lnTo>
                  <a:pt x="404" y="395"/>
                </a:lnTo>
                <a:lnTo>
                  <a:pt x="404" y="395"/>
                </a:lnTo>
                <a:lnTo>
                  <a:pt x="415" y="398"/>
                </a:lnTo>
                <a:lnTo>
                  <a:pt x="440" y="401"/>
                </a:lnTo>
                <a:lnTo>
                  <a:pt x="455" y="402"/>
                </a:lnTo>
                <a:lnTo>
                  <a:pt x="468" y="401"/>
                </a:lnTo>
                <a:lnTo>
                  <a:pt x="479" y="398"/>
                </a:lnTo>
                <a:lnTo>
                  <a:pt x="484" y="396"/>
                </a:lnTo>
                <a:lnTo>
                  <a:pt x="488" y="392"/>
                </a:lnTo>
                <a:lnTo>
                  <a:pt x="488" y="392"/>
                </a:lnTo>
                <a:lnTo>
                  <a:pt x="492" y="385"/>
                </a:lnTo>
                <a:lnTo>
                  <a:pt x="497" y="374"/>
                </a:lnTo>
                <a:lnTo>
                  <a:pt x="504" y="353"/>
                </a:lnTo>
                <a:lnTo>
                  <a:pt x="507" y="335"/>
                </a:lnTo>
                <a:lnTo>
                  <a:pt x="508" y="328"/>
                </a:lnTo>
                <a:lnTo>
                  <a:pt x="508" y="328"/>
                </a:lnTo>
                <a:lnTo>
                  <a:pt x="517" y="293"/>
                </a:lnTo>
                <a:lnTo>
                  <a:pt x="523" y="267"/>
                </a:lnTo>
                <a:lnTo>
                  <a:pt x="526" y="251"/>
                </a:lnTo>
                <a:lnTo>
                  <a:pt x="526" y="251"/>
                </a:lnTo>
                <a:lnTo>
                  <a:pt x="527" y="211"/>
                </a:lnTo>
                <a:lnTo>
                  <a:pt x="530" y="181"/>
                </a:lnTo>
                <a:lnTo>
                  <a:pt x="530" y="181"/>
                </a:lnTo>
                <a:lnTo>
                  <a:pt x="543" y="185"/>
                </a:lnTo>
                <a:lnTo>
                  <a:pt x="548" y="186"/>
                </a:lnTo>
                <a:lnTo>
                  <a:pt x="551" y="186"/>
                </a:lnTo>
                <a:lnTo>
                  <a:pt x="552" y="185"/>
                </a:lnTo>
                <a:lnTo>
                  <a:pt x="552" y="182"/>
                </a:lnTo>
                <a:lnTo>
                  <a:pt x="552" y="182"/>
                </a:lnTo>
                <a:lnTo>
                  <a:pt x="546" y="169"/>
                </a:lnTo>
                <a:lnTo>
                  <a:pt x="536" y="149"/>
                </a:lnTo>
                <a:lnTo>
                  <a:pt x="527" y="133"/>
                </a:lnTo>
                <a:lnTo>
                  <a:pt x="527" y="130"/>
                </a:lnTo>
                <a:lnTo>
                  <a:pt x="527" y="130"/>
                </a:lnTo>
                <a:lnTo>
                  <a:pt x="527" y="130"/>
                </a:lnTo>
                <a:lnTo>
                  <a:pt x="532" y="134"/>
                </a:lnTo>
                <a:lnTo>
                  <a:pt x="536" y="135"/>
                </a:lnTo>
                <a:lnTo>
                  <a:pt x="548" y="138"/>
                </a:lnTo>
                <a:lnTo>
                  <a:pt x="552" y="138"/>
                </a:lnTo>
                <a:lnTo>
                  <a:pt x="557" y="138"/>
                </a:lnTo>
                <a:lnTo>
                  <a:pt x="557" y="135"/>
                </a:lnTo>
                <a:lnTo>
                  <a:pt x="557" y="133"/>
                </a:lnTo>
                <a:lnTo>
                  <a:pt x="557" y="133"/>
                </a:lnTo>
                <a:lnTo>
                  <a:pt x="541" y="118"/>
                </a:lnTo>
                <a:lnTo>
                  <a:pt x="517" y="96"/>
                </a:lnTo>
                <a:lnTo>
                  <a:pt x="494" y="76"/>
                </a:lnTo>
                <a:lnTo>
                  <a:pt x="488" y="70"/>
                </a:lnTo>
                <a:lnTo>
                  <a:pt x="488" y="68"/>
                </a:lnTo>
                <a:lnTo>
                  <a:pt x="488" y="68"/>
                </a:lnTo>
                <a:lnTo>
                  <a:pt x="488" y="68"/>
                </a:lnTo>
                <a:lnTo>
                  <a:pt x="497" y="68"/>
                </a:lnTo>
                <a:lnTo>
                  <a:pt x="510" y="67"/>
                </a:lnTo>
                <a:lnTo>
                  <a:pt x="516" y="65"/>
                </a:lnTo>
                <a:lnTo>
                  <a:pt x="519" y="63"/>
                </a:lnTo>
                <a:lnTo>
                  <a:pt x="519" y="63"/>
                </a:lnTo>
                <a:lnTo>
                  <a:pt x="517" y="61"/>
                </a:lnTo>
                <a:lnTo>
                  <a:pt x="513" y="60"/>
                </a:lnTo>
                <a:lnTo>
                  <a:pt x="513" y="60"/>
                </a:lnTo>
                <a:lnTo>
                  <a:pt x="487" y="51"/>
                </a:lnTo>
                <a:lnTo>
                  <a:pt x="446" y="35"/>
                </a:lnTo>
                <a:lnTo>
                  <a:pt x="408" y="19"/>
                </a:lnTo>
                <a:lnTo>
                  <a:pt x="386" y="9"/>
                </a:lnTo>
                <a:lnTo>
                  <a:pt x="386" y="9"/>
                </a:lnTo>
                <a:lnTo>
                  <a:pt x="379" y="6"/>
                </a:lnTo>
                <a:lnTo>
                  <a:pt x="369" y="4"/>
                </a:lnTo>
                <a:lnTo>
                  <a:pt x="337" y="1"/>
                </a:lnTo>
                <a:lnTo>
                  <a:pt x="306" y="0"/>
                </a:lnTo>
                <a:lnTo>
                  <a:pt x="296" y="0"/>
                </a:lnTo>
                <a:lnTo>
                  <a:pt x="289" y="1"/>
                </a:lnTo>
                <a:lnTo>
                  <a:pt x="289" y="1"/>
                </a:lnTo>
                <a:lnTo>
                  <a:pt x="271" y="13"/>
                </a:lnTo>
                <a:lnTo>
                  <a:pt x="240" y="36"/>
                </a:lnTo>
                <a:lnTo>
                  <a:pt x="224" y="49"/>
                </a:lnTo>
                <a:lnTo>
                  <a:pt x="210" y="63"/>
                </a:lnTo>
                <a:lnTo>
                  <a:pt x="201" y="74"/>
                </a:lnTo>
                <a:lnTo>
                  <a:pt x="198" y="80"/>
                </a:lnTo>
                <a:lnTo>
                  <a:pt x="197" y="84"/>
                </a:lnTo>
                <a:lnTo>
                  <a:pt x="197" y="84"/>
                </a:lnTo>
                <a:lnTo>
                  <a:pt x="194" y="112"/>
                </a:lnTo>
                <a:lnTo>
                  <a:pt x="194" y="127"/>
                </a:lnTo>
                <a:lnTo>
                  <a:pt x="194" y="127"/>
                </a:lnTo>
                <a:lnTo>
                  <a:pt x="188" y="137"/>
                </a:lnTo>
                <a:lnTo>
                  <a:pt x="176" y="157"/>
                </a:lnTo>
                <a:lnTo>
                  <a:pt x="162" y="182"/>
                </a:lnTo>
                <a:lnTo>
                  <a:pt x="137" y="208"/>
                </a:lnTo>
                <a:lnTo>
                  <a:pt x="147" y="237"/>
                </a:lnTo>
                <a:lnTo>
                  <a:pt x="122" y="255"/>
                </a:lnTo>
                <a:lnTo>
                  <a:pt x="133" y="275"/>
                </a:lnTo>
                <a:lnTo>
                  <a:pt x="133" y="275"/>
                </a:lnTo>
                <a:lnTo>
                  <a:pt x="125" y="278"/>
                </a:lnTo>
                <a:lnTo>
                  <a:pt x="117" y="283"/>
                </a:lnTo>
                <a:lnTo>
                  <a:pt x="106" y="287"/>
                </a:lnTo>
                <a:lnTo>
                  <a:pt x="95" y="294"/>
                </a:lnTo>
                <a:lnTo>
                  <a:pt x="82" y="304"/>
                </a:lnTo>
                <a:lnTo>
                  <a:pt x="70" y="318"/>
                </a:lnTo>
                <a:lnTo>
                  <a:pt x="60" y="332"/>
                </a:lnTo>
                <a:lnTo>
                  <a:pt x="60" y="332"/>
                </a:lnTo>
                <a:lnTo>
                  <a:pt x="0" y="428"/>
                </a:lnTo>
                <a:lnTo>
                  <a:pt x="44" y="422"/>
                </a:lnTo>
                <a:lnTo>
                  <a:pt x="44" y="422"/>
                </a:lnTo>
                <a:lnTo>
                  <a:pt x="44" y="431"/>
                </a:lnTo>
                <a:lnTo>
                  <a:pt x="42" y="450"/>
                </a:lnTo>
                <a:lnTo>
                  <a:pt x="44" y="475"/>
                </a:lnTo>
                <a:lnTo>
                  <a:pt x="45" y="488"/>
                </a:lnTo>
                <a:lnTo>
                  <a:pt x="48" y="498"/>
                </a:lnTo>
                <a:lnTo>
                  <a:pt x="48" y="498"/>
                </a:lnTo>
                <a:lnTo>
                  <a:pt x="58" y="527"/>
                </a:lnTo>
                <a:lnTo>
                  <a:pt x="61" y="532"/>
                </a:lnTo>
                <a:lnTo>
                  <a:pt x="61" y="532"/>
                </a:lnTo>
                <a:lnTo>
                  <a:pt x="63" y="530"/>
                </a:lnTo>
                <a:lnTo>
                  <a:pt x="63" y="530"/>
                </a:lnTo>
                <a:lnTo>
                  <a:pt x="64" y="522"/>
                </a:lnTo>
                <a:lnTo>
                  <a:pt x="67" y="511"/>
                </a:lnTo>
                <a:lnTo>
                  <a:pt x="73" y="498"/>
                </a:lnTo>
                <a:lnTo>
                  <a:pt x="73" y="498"/>
                </a:lnTo>
                <a:lnTo>
                  <a:pt x="74" y="498"/>
                </a:lnTo>
                <a:lnTo>
                  <a:pt x="79" y="500"/>
                </a:lnTo>
                <a:lnTo>
                  <a:pt x="82" y="503"/>
                </a:lnTo>
                <a:lnTo>
                  <a:pt x="86" y="507"/>
                </a:lnTo>
                <a:lnTo>
                  <a:pt x="89" y="514"/>
                </a:lnTo>
                <a:lnTo>
                  <a:pt x="93" y="525"/>
                </a:lnTo>
                <a:lnTo>
                  <a:pt x="93" y="525"/>
                </a:lnTo>
                <a:lnTo>
                  <a:pt x="98" y="535"/>
                </a:lnTo>
                <a:lnTo>
                  <a:pt x="102" y="542"/>
                </a:lnTo>
                <a:lnTo>
                  <a:pt x="108" y="548"/>
                </a:lnTo>
                <a:lnTo>
                  <a:pt x="112" y="554"/>
                </a:lnTo>
                <a:lnTo>
                  <a:pt x="121" y="558"/>
                </a:lnTo>
                <a:lnTo>
                  <a:pt x="124" y="559"/>
                </a:lnTo>
                <a:lnTo>
                  <a:pt x="136" y="513"/>
                </a:lnTo>
                <a:lnTo>
                  <a:pt x="176" y="4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/>
          <p:cNvSpPr>
            <a:spLocks noEditPoints="1"/>
          </p:cNvSpPr>
          <p:nvPr/>
        </p:nvSpPr>
        <p:spPr bwMode="auto">
          <a:xfrm>
            <a:off x="4810835" y="2798927"/>
            <a:ext cx="409917" cy="1564745"/>
          </a:xfrm>
          <a:custGeom>
            <a:avLst/>
            <a:gdLst>
              <a:gd name="T0" fmla="*/ 248 w 952"/>
              <a:gd name="T1" fmla="*/ 2341 h 3634"/>
              <a:gd name="T2" fmla="*/ 338 w 952"/>
              <a:gd name="T3" fmla="*/ 2395 h 3634"/>
              <a:gd name="T4" fmla="*/ 416 w 952"/>
              <a:gd name="T5" fmla="*/ 2691 h 3634"/>
              <a:gd name="T6" fmla="*/ 436 w 952"/>
              <a:gd name="T7" fmla="*/ 3158 h 3634"/>
              <a:gd name="T8" fmla="*/ 424 w 952"/>
              <a:gd name="T9" fmla="*/ 3408 h 3634"/>
              <a:gd name="T10" fmla="*/ 392 w 952"/>
              <a:gd name="T11" fmla="*/ 3420 h 3634"/>
              <a:gd name="T12" fmla="*/ 310 w 952"/>
              <a:gd name="T13" fmla="*/ 3468 h 3634"/>
              <a:gd name="T14" fmla="*/ 238 w 952"/>
              <a:gd name="T15" fmla="*/ 3472 h 3634"/>
              <a:gd name="T16" fmla="*/ 168 w 952"/>
              <a:gd name="T17" fmla="*/ 3522 h 3634"/>
              <a:gd name="T18" fmla="*/ 224 w 952"/>
              <a:gd name="T19" fmla="*/ 3592 h 3634"/>
              <a:gd name="T20" fmla="*/ 464 w 952"/>
              <a:gd name="T21" fmla="*/ 3594 h 3634"/>
              <a:gd name="T22" fmla="*/ 538 w 952"/>
              <a:gd name="T23" fmla="*/ 3612 h 3634"/>
              <a:gd name="T24" fmla="*/ 590 w 952"/>
              <a:gd name="T25" fmla="*/ 3630 h 3634"/>
              <a:gd name="T26" fmla="*/ 648 w 952"/>
              <a:gd name="T27" fmla="*/ 3588 h 3634"/>
              <a:gd name="T28" fmla="*/ 736 w 952"/>
              <a:gd name="T29" fmla="*/ 3536 h 3634"/>
              <a:gd name="T30" fmla="*/ 742 w 952"/>
              <a:gd name="T31" fmla="*/ 3434 h 3634"/>
              <a:gd name="T32" fmla="*/ 786 w 952"/>
              <a:gd name="T33" fmla="*/ 3102 h 3634"/>
              <a:gd name="T34" fmla="*/ 830 w 952"/>
              <a:gd name="T35" fmla="*/ 2773 h 3634"/>
              <a:gd name="T36" fmla="*/ 790 w 952"/>
              <a:gd name="T37" fmla="*/ 2439 h 3634"/>
              <a:gd name="T38" fmla="*/ 910 w 952"/>
              <a:gd name="T39" fmla="*/ 2285 h 3634"/>
              <a:gd name="T40" fmla="*/ 914 w 952"/>
              <a:gd name="T41" fmla="*/ 1823 h 3634"/>
              <a:gd name="T42" fmla="*/ 950 w 952"/>
              <a:gd name="T43" fmla="*/ 1589 h 3634"/>
              <a:gd name="T44" fmla="*/ 900 w 952"/>
              <a:gd name="T45" fmla="*/ 1063 h 3634"/>
              <a:gd name="T46" fmla="*/ 898 w 952"/>
              <a:gd name="T47" fmla="*/ 718 h 3634"/>
              <a:gd name="T48" fmla="*/ 810 w 952"/>
              <a:gd name="T49" fmla="*/ 544 h 3634"/>
              <a:gd name="T50" fmla="*/ 736 w 952"/>
              <a:gd name="T51" fmla="*/ 464 h 3634"/>
              <a:gd name="T52" fmla="*/ 720 w 952"/>
              <a:gd name="T53" fmla="*/ 412 h 3634"/>
              <a:gd name="T54" fmla="*/ 726 w 952"/>
              <a:gd name="T55" fmla="*/ 364 h 3634"/>
              <a:gd name="T56" fmla="*/ 720 w 952"/>
              <a:gd name="T57" fmla="*/ 280 h 3634"/>
              <a:gd name="T58" fmla="*/ 726 w 952"/>
              <a:gd name="T59" fmla="*/ 254 h 3634"/>
              <a:gd name="T60" fmla="*/ 616 w 952"/>
              <a:gd name="T61" fmla="*/ 96 h 3634"/>
              <a:gd name="T62" fmla="*/ 462 w 952"/>
              <a:gd name="T63" fmla="*/ 4 h 3634"/>
              <a:gd name="T64" fmla="*/ 378 w 952"/>
              <a:gd name="T65" fmla="*/ 28 h 3634"/>
              <a:gd name="T66" fmla="*/ 224 w 952"/>
              <a:gd name="T67" fmla="*/ 114 h 3634"/>
              <a:gd name="T68" fmla="*/ 170 w 952"/>
              <a:gd name="T69" fmla="*/ 266 h 3634"/>
              <a:gd name="T70" fmla="*/ 200 w 952"/>
              <a:gd name="T71" fmla="*/ 306 h 3634"/>
              <a:gd name="T72" fmla="*/ 216 w 952"/>
              <a:gd name="T73" fmla="*/ 322 h 3634"/>
              <a:gd name="T74" fmla="*/ 244 w 952"/>
              <a:gd name="T75" fmla="*/ 366 h 3634"/>
              <a:gd name="T76" fmla="*/ 244 w 952"/>
              <a:gd name="T77" fmla="*/ 444 h 3634"/>
              <a:gd name="T78" fmla="*/ 194 w 952"/>
              <a:gd name="T79" fmla="*/ 562 h 3634"/>
              <a:gd name="T80" fmla="*/ 182 w 952"/>
              <a:gd name="T81" fmla="*/ 532 h 3634"/>
              <a:gd name="T82" fmla="*/ 214 w 952"/>
              <a:gd name="T83" fmla="*/ 506 h 3634"/>
              <a:gd name="T84" fmla="*/ 154 w 952"/>
              <a:gd name="T85" fmla="*/ 508 h 3634"/>
              <a:gd name="T86" fmla="*/ 104 w 952"/>
              <a:gd name="T87" fmla="*/ 582 h 3634"/>
              <a:gd name="T88" fmla="*/ 92 w 952"/>
              <a:gd name="T89" fmla="*/ 624 h 3634"/>
              <a:gd name="T90" fmla="*/ 60 w 952"/>
              <a:gd name="T91" fmla="*/ 796 h 3634"/>
              <a:gd name="T92" fmla="*/ 32 w 952"/>
              <a:gd name="T93" fmla="*/ 917 h 3634"/>
              <a:gd name="T94" fmla="*/ 8 w 952"/>
              <a:gd name="T95" fmla="*/ 1051 h 3634"/>
              <a:gd name="T96" fmla="*/ 36 w 952"/>
              <a:gd name="T97" fmla="*/ 1233 h 3634"/>
              <a:gd name="T98" fmla="*/ 162 w 952"/>
              <a:gd name="T99" fmla="*/ 1309 h 3634"/>
              <a:gd name="T100" fmla="*/ 224 w 952"/>
              <a:gd name="T101" fmla="*/ 1495 h 3634"/>
              <a:gd name="T102" fmla="*/ 168 w 952"/>
              <a:gd name="T103" fmla="*/ 1623 h 3634"/>
              <a:gd name="T104" fmla="*/ 258 w 952"/>
              <a:gd name="T105" fmla="*/ 1623 h 3634"/>
              <a:gd name="T106" fmla="*/ 264 w 952"/>
              <a:gd name="T107" fmla="*/ 1675 h 3634"/>
              <a:gd name="T108" fmla="*/ 318 w 952"/>
              <a:gd name="T109" fmla="*/ 576 h 3634"/>
              <a:gd name="T110" fmla="*/ 390 w 952"/>
              <a:gd name="T111" fmla="*/ 602 h 3634"/>
              <a:gd name="T112" fmla="*/ 446 w 952"/>
              <a:gd name="T113" fmla="*/ 600 h 3634"/>
              <a:gd name="T114" fmla="*/ 440 w 952"/>
              <a:gd name="T115" fmla="*/ 656 h 3634"/>
              <a:gd name="T116" fmla="*/ 354 w 952"/>
              <a:gd name="T117" fmla="*/ 772 h 3634"/>
              <a:gd name="T118" fmla="*/ 256 w 952"/>
              <a:gd name="T119" fmla="*/ 766 h 3634"/>
              <a:gd name="T120" fmla="*/ 322 w 952"/>
              <a:gd name="T121" fmla="*/ 688 h 3634"/>
              <a:gd name="T122" fmla="*/ 292 w 952"/>
              <a:gd name="T123" fmla="*/ 600 h 3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52" h="3634">
                <a:moveTo>
                  <a:pt x="326" y="1697"/>
                </a:moveTo>
                <a:lnTo>
                  <a:pt x="326" y="1697"/>
                </a:lnTo>
                <a:lnTo>
                  <a:pt x="298" y="1951"/>
                </a:lnTo>
                <a:lnTo>
                  <a:pt x="276" y="2135"/>
                </a:lnTo>
                <a:lnTo>
                  <a:pt x="262" y="2243"/>
                </a:lnTo>
                <a:lnTo>
                  <a:pt x="262" y="2243"/>
                </a:lnTo>
                <a:lnTo>
                  <a:pt x="246" y="2331"/>
                </a:lnTo>
                <a:lnTo>
                  <a:pt x="246" y="2331"/>
                </a:lnTo>
                <a:lnTo>
                  <a:pt x="248" y="2341"/>
                </a:lnTo>
                <a:lnTo>
                  <a:pt x="252" y="2351"/>
                </a:lnTo>
                <a:lnTo>
                  <a:pt x="258" y="2361"/>
                </a:lnTo>
                <a:lnTo>
                  <a:pt x="266" y="2371"/>
                </a:lnTo>
                <a:lnTo>
                  <a:pt x="276" y="2379"/>
                </a:lnTo>
                <a:lnTo>
                  <a:pt x="284" y="2387"/>
                </a:lnTo>
                <a:lnTo>
                  <a:pt x="294" y="2391"/>
                </a:lnTo>
                <a:lnTo>
                  <a:pt x="302" y="2393"/>
                </a:lnTo>
                <a:lnTo>
                  <a:pt x="302" y="2393"/>
                </a:lnTo>
                <a:lnTo>
                  <a:pt x="338" y="2395"/>
                </a:lnTo>
                <a:lnTo>
                  <a:pt x="360" y="2399"/>
                </a:lnTo>
                <a:lnTo>
                  <a:pt x="360" y="2399"/>
                </a:lnTo>
                <a:lnTo>
                  <a:pt x="370" y="2449"/>
                </a:lnTo>
                <a:lnTo>
                  <a:pt x="380" y="2505"/>
                </a:lnTo>
                <a:lnTo>
                  <a:pt x="390" y="2575"/>
                </a:lnTo>
                <a:lnTo>
                  <a:pt x="390" y="2575"/>
                </a:lnTo>
                <a:lnTo>
                  <a:pt x="396" y="2609"/>
                </a:lnTo>
                <a:lnTo>
                  <a:pt x="402" y="2641"/>
                </a:lnTo>
                <a:lnTo>
                  <a:pt x="416" y="2691"/>
                </a:lnTo>
                <a:lnTo>
                  <a:pt x="426" y="2725"/>
                </a:lnTo>
                <a:lnTo>
                  <a:pt x="430" y="2739"/>
                </a:lnTo>
                <a:lnTo>
                  <a:pt x="430" y="2747"/>
                </a:lnTo>
                <a:lnTo>
                  <a:pt x="430" y="2747"/>
                </a:lnTo>
                <a:lnTo>
                  <a:pt x="430" y="2805"/>
                </a:lnTo>
                <a:lnTo>
                  <a:pt x="428" y="2930"/>
                </a:lnTo>
                <a:lnTo>
                  <a:pt x="428" y="2930"/>
                </a:lnTo>
                <a:lnTo>
                  <a:pt x="430" y="3034"/>
                </a:lnTo>
                <a:lnTo>
                  <a:pt x="436" y="3158"/>
                </a:lnTo>
                <a:lnTo>
                  <a:pt x="444" y="3318"/>
                </a:lnTo>
                <a:lnTo>
                  <a:pt x="444" y="3318"/>
                </a:lnTo>
                <a:lnTo>
                  <a:pt x="444" y="3332"/>
                </a:lnTo>
                <a:lnTo>
                  <a:pt x="444" y="3348"/>
                </a:lnTo>
                <a:lnTo>
                  <a:pt x="442" y="3368"/>
                </a:lnTo>
                <a:lnTo>
                  <a:pt x="438" y="3378"/>
                </a:lnTo>
                <a:lnTo>
                  <a:pt x="434" y="3388"/>
                </a:lnTo>
                <a:lnTo>
                  <a:pt x="434" y="3388"/>
                </a:lnTo>
                <a:lnTo>
                  <a:pt x="424" y="3408"/>
                </a:lnTo>
                <a:lnTo>
                  <a:pt x="418" y="3420"/>
                </a:lnTo>
                <a:lnTo>
                  <a:pt x="416" y="3432"/>
                </a:lnTo>
                <a:lnTo>
                  <a:pt x="416" y="3432"/>
                </a:lnTo>
                <a:lnTo>
                  <a:pt x="414" y="3430"/>
                </a:lnTo>
                <a:lnTo>
                  <a:pt x="412" y="3426"/>
                </a:lnTo>
                <a:lnTo>
                  <a:pt x="406" y="3422"/>
                </a:lnTo>
                <a:lnTo>
                  <a:pt x="398" y="3420"/>
                </a:lnTo>
                <a:lnTo>
                  <a:pt x="398" y="3420"/>
                </a:lnTo>
                <a:lnTo>
                  <a:pt x="392" y="3420"/>
                </a:lnTo>
                <a:lnTo>
                  <a:pt x="388" y="3422"/>
                </a:lnTo>
                <a:lnTo>
                  <a:pt x="378" y="3430"/>
                </a:lnTo>
                <a:lnTo>
                  <a:pt x="368" y="3440"/>
                </a:lnTo>
                <a:lnTo>
                  <a:pt x="350" y="3450"/>
                </a:lnTo>
                <a:lnTo>
                  <a:pt x="350" y="3450"/>
                </a:lnTo>
                <a:lnTo>
                  <a:pt x="336" y="3460"/>
                </a:lnTo>
                <a:lnTo>
                  <a:pt x="328" y="3464"/>
                </a:lnTo>
                <a:lnTo>
                  <a:pt x="320" y="3468"/>
                </a:lnTo>
                <a:lnTo>
                  <a:pt x="310" y="3468"/>
                </a:lnTo>
                <a:lnTo>
                  <a:pt x="310" y="3468"/>
                </a:lnTo>
                <a:lnTo>
                  <a:pt x="300" y="3468"/>
                </a:lnTo>
                <a:lnTo>
                  <a:pt x="294" y="3466"/>
                </a:lnTo>
                <a:lnTo>
                  <a:pt x="284" y="3464"/>
                </a:lnTo>
                <a:lnTo>
                  <a:pt x="268" y="3462"/>
                </a:lnTo>
                <a:lnTo>
                  <a:pt x="268" y="3462"/>
                </a:lnTo>
                <a:lnTo>
                  <a:pt x="258" y="3464"/>
                </a:lnTo>
                <a:lnTo>
                  <a:pt x="250" y="3466"/>
                </a:lnTo>
                <a:lnTo>
                  <a:pt x="238" y="3472"/>
                </a:lnTo>
                <a:lnTo>
                  <a:pt x="230" y="3478"/>
                </a:lnTo>
                <a:lnTo>
                  <a:pt x="228" y="3480"/>
                </a:lnTo>
                <a:lnTo>
                  <a:pt x="218" y="3496"/>
                </a:lnTo>
                <a:lnTo>
                  <a:pt x="218" y="3496"/>
                </a:lnTo>
                <a:lnTo>
                  <a:pt x="212" y="3498"/>
                </a:lnTo>
                <a:lnTo>
                  <a:pt x="194" y="3504"/>
                </a:lnTo>
                <a:lnTo>
                  <a:pt x="184" y="3508"/>
                </a:lnTo>
                <a:lnTo>
                  <a:pt x="176" y="3514"/>
                </a:lnTo>
                <a:lnTo>
                  <a:pt x="168" y="3522"/>
                </a:lnTo>
                <a:lnTo>
                  <a:pt x="164" y="3530"/>
                </a:lnTo>
                <a:lnTo>
                  <a:pt x="164" y="3530"/>
                </a:lnTo>
                <a:lnTo>
                  <a:pt x="162" y="3536"/>
                </a:lnTo>
                <a:lnTo>
                  <a:pt x="164" y="3540"/>
                </a:lnTo>
                <a:lnTo>
                  <a:pt x="168" y="3552"/>
                </a:lnTo>
                <a:lnTo>
                  <a:pt x="176" y="3562"/>
                </a:lnTo>
                <a:lnTo>
                  <a:pt x="190" y="3572"/>
                </a:lnTo>
                <a:lnTo>
                  <a:pt x="206" y="3582"/>
                </a:lnTo>
                <a:lnTo>
                  <a:pt x="224" y="3592"/>
                </a:lnTo>
                <a:lnTo>
                  <a:pt x="246" y="3598"/>
                </a:lnTo>
                <a:lnTo>
                  <a:pt x="268" y="3604"/>
                </a:lnTo>
                <a:lnTo>
                  <a:pt x="268" y="3604"/>
                </a:lnTo>
                <a:lnTo>
                  <a:pt x="294" y="3608"/>
                </a:lnTo>
                <a:lnTo>
                  <a:pt x="326" y="3608"/>
                </a:lnTo>
                <a:lnTo>
                  <a:pt x="358" y="3606"/>
                </a:lnTo>
                <a:lnTo>
                  <a:pt x="390" y="3604"/>
                </a:lnTo>
                <a:lnTo>
                  <a:pt x="442" y="3598"/>
                </a:lnTo>
                <a:lnTo>
                  <a:pt x="464" y="3594"/>
                </a:lnTo>
                <a:lnTo>
                  <a:pt x="464" y="3594"/>
                </a:lnTo>
                <a:lnTo>
                  <a:pt x="492" y="3590"/>
                </a:lnTo>
                <a:lnTo>
                  <a:pt x="512" y="3590"/>
                </a:lnTo>
                <a:lnTo>
                  <a:pt x="520" y="3590"/>
                </a:lnTo>
                <a:lnTo>
                  <a:pt x="526" y="3592"/>
                </a:lnTo>
                <a:lnTo>
                  <a:pt x="526" y="3592"/>
                </a:lnTo>
                <a:lnTo>
                  <a:pt x="530" y="3596"/>
                </a:lnTo>
                <a:lnTo>
                  <a:pt x="532" y="3600"/>
                </a:lnTo>
                <a:lnTo>
                  <a:pt x="538" y="3612"/>
                </a:lnTo>
                <a:lnTo>
                  <a:pt x="540" y="3626"/>
                </a:lnTo>
                <a:lnTo>
                  <a:pt x="544" y="3632"/>
                </a:lnTo>
                <a:lnTo>
                  <a:pt x="544" y="3632"/>
                </a:lnTo>
                <a:lnTo>
                  <a:pt x="552" y="3634"/>
                </a:lnTo>
                <a:lnTo>
                  <a:pt x="562" y="3634"/>
                </a:lnTo>
                <a:lnTo>
                  <a:pt x="574" y="3634"/>
                </a:lnTo>
                <a:lnTo>
                  <a:pt x="584" y="3632"/>
                </a:lnTo>
                <a:lnTo>
                  <a:pt x="584" y="3632"/>
                </a:lnTo>
                <a:lnTo>
                  <a:pt x="590" y="3630"/>
                </a:lnTo>
                <a:lnTo>
                  <a:pt x="596" y="3626"/>
                </a:lnTo>
                <a:lnTo>
                  <a:pt x="604" y="3616"/>
                </a:lnTo>
                <a:lnTo>
                  <a:pt x="612" y="3604"/>
                </a:lnTo>
                <a:lnTo>
                  <a:pt x="650" y="3564"/>
                </a:lnTo>
                <a:lnTo>
                  <a:pt x="650" y="3564"/>
                </a:lnTo>
                <a:lnTo>
                  <a:pt x="648" y="3572"/>
                </a:lnTo>
                <a:lnTo>
                  <a:pt x="646" y="3586"/>
                </a:lnTo>
                <a:lnTo>
                  <a:pt x="646" y="3586"/>
                </a:lnTo>
                <a:lnTo>
                  <a:pt x="648" y="3588"/>
                </a:lnTo>
                <a:lnTo>
                  <a:pt x="652" y="3588"/>
                </a:lnTo>
                <a:lnTo>
                  <a:pt x="664" y="3590"/>
                </a:lnTo>
                <a:lnTo>
                  <a:pt x="692" y="3588"/>
                </a:lnTo>
                <a:lnTo>
                  <a:pt x="692" y="3588"/>
                </a:lnTo>
                <a:lnTo>
                  <a:pt x="698" y="3586"/>
                </a:lnTo>
                <a:lnTo>
                  <a:pt x="704" y="3580"/>
                </a:lnTo>
                <a:lnTo>
                  <a:pt x="718" y="3562"/>
                </a:lnTo>
                <a:lnTo>
                  <a:pt x="736" y="3536"/>
                </a:lnTo>
                <a:lnTo>
                  <a:pt x="736" y="3536"/>
                </a:lnTo>
                <a:lnTo>
                  <a:pt x="738" y="3536"/>
                </a:lnTo>
                <a:lnTo>
                  <a:pt x="742" y="3532"/>
                </a:lnTo>
                <a:lnTo>
                  <a:pt x="748" y="3526"/>
                </a:lnTo>
                <a:lnTo>
                  <a:pt x="754" y="3512"/>
                </a:lnTo>
                <a:lnTo>
                  <a:pt x="754" y="3512"/>
                </a:lnTo>
                <a:lnTo>
                  <a:pt x="756" y="3502"/>
                </a:lnTo>
                <a:lnTo>
                  <a:pt x="754" y="3488"/>
                </a:lnTo>
                <a:lnTo>
                  <a:pt x="748" y="3458"/>
                </a:lnTo>
                <a:lnTo>
                  <a:pt x="742" y="3434"/>
                </a:lnTo>
                <a:lnTo>
                  <a:pt x="738" y="3422"/>
                </a:lnTo>
                <a:lnTo>
                  <a:pt x="716" y="3394"/>
                </a:lnTo>
                <a:lnTo>
                  <a:pt x="716" y="3394"/>
                </a:lnTo>
                <a:lnTo>
                  <a:pt x="722" y="3362"/>
                </a:lnTo>
                <a:lnTo>
                  <a:pt x="736" y="3272"/>
                </a:lnTo>
                <a:lnTo>
                  <a:pt x="736" y="3272"/>
                </a:lnTo>
                <a:lnTo>
                  <a:pt x="742" y="3238"/>
                </a:lnTo>
                <a:lnTo>
                  <a:pt x="754" y="3196"/>
                </a:lnTo>
                <a:lnTo>
                  <a:pt x="786" y="3102"/>
                </a:lnTo>
                <a:lnTo>
                  <a:pt x="816" y="3008"/>
                </a:lnTo>
                <a:lnTo>
                  <a:pt x="828" y="2966"/>
                </a:lnTo>
                <a:lnTo>
                  <a:pt x="836" y="2934"/>
                </a:lnTo>
                <a:lnTo>
                  <a:pt x="836" y="2934"/>
                </a:lnTo>
                <a:lnTo>
                  <a:pt x="838" y="2918"/>
                </a:lnTo>
                <a:lnTo>
                  <a:pt x="840" y="2900"/>
                </a:lnTo>
                <a:lnTo>
                  <a:pt x="838" y="2860"/>
                </a:lnTo>
                <a:lnTo>
                  <a:pt x="836" y="2817"/>
                </a:lnTo>
                <a:lnTo>
                  <a:pt x="830" y="2773"/>
                </a:lnTo>
                <a:lnTo>
                  <a:pt x="816" y="2691"/>
                </a:lnTo>
                <a:lnTo>
                  <a:pt x="806" y="2643"/>
                </a:lnTo>
                <a:lnTo>
                  <a:pt x="806" y="2643"/>
                </a:lnTo>
                <a:lnTo>
                  <a:pt x="802" y="2609"/>
                </a:lnTo>
                <a:lnTo>
                  <a:pt x="798" y="2567"/>
                </a:lnTo>
                <a:lnTo>
                  <a:pt x="790" y="2483"/>
                </a:lnTo>
                <a:lnTo>
                  <a:pt x="790" y="2483"/>
                </a:lnTo>
                <a:lnTo>
                  <a:pt x="790" y="2461"/>
                </a:lnTo>
                <a:lnTo>
                  <a:pt x="790" y="2439"/>
                </a:lnTo>
                <a:lnTo>
                  <a:pt x="794" y="2391"/>
                </a:lnTo>
                <a:lnTo>
                  <a:pt x="800" y="2335"/>
                </a:lnTo>
                <a:lnTo>
                  <a:pt x="800" y="2335"/>
                </a:lnTo>
                <a:lnTo>
                  <a:pt x="830" y="2319"/>
                </a:lnTo>
                <a:lnTo>
                  <a:pt x="854" y="2309"/>
                </a:lnTo>
                <a:lnTo>
                  <a:pt x="876" y="2301"/>
                </a:lnTo>
                <a:lnTo>
                  <a:pt x="876" y="2301"/>
                </a:lnTo>
                <a:lnTo>
                  <a:pt x="894" y="2295"/>
                </a:lnTo>
                <a:lnTo>
                  <a:pt x="910" y="2285"/>
                </a:lnTo>
                <a:lnTo>
                  <a:pt x="922" y="2275"/>
                </a:lnTo>
                <a:lnTo>
                  <a:pt x="924" y="2271"/>
                </a:lnTo>
                <a:lnTo>
                  <a:pt x="926" y="2267"/>
                </a:lnTo>
                <a:lnTo>
                  <a:pt x="926" y="2267"/>
                </a:lnTo>
                <a:lnTo>
                  <a:pt x="926" y="2183"/>
                </a:lnTo>
                <a:lnTo>
                  <a:pt x="926" y="2107"/>
                </a:lnTo>
                <a:lnTo>
                  <a:pt x="926" y="2107"/>
                </a:lnTo>
                <a:lnTo>
                  <a:pt x="922" y="1997"/>
                </a:lnTo>
                <a:lnTo>
                  <a:pt x="914" y="1823"/>
                </a:lnTo>
                <a:lnTo>
                  <a:pt x="914" y="1823"/>
                </a:lnTo>
                <a:lnTo>
                  <a:pt x="910" y="1763"/>
                </a:lnTo>
                <a:lnTo>
                  <a:pt x="904" y="1713"/>
                </a:lnTo>
                <a:lnTo>
                  <a:pt x="898" y="1667"/>
                </a:lnTo>
                <a:lnTo>
                  <a:pt x="892" y="1645"/>
                </a:lnTo>
                <a:lnTo>
                  <a:pt x="892" y="1645"/>
                </a:lnTo>
                <a:lnTo>
                  <a:pt x="918" y="1621"/>
                </a:lnTo>
                <a:lnTo>
                  <a:pt x="938" y="1603"/>
                </a:lnTo>
                <a:lnTo>
                  <a:pt x="950" y="1589"/>
                </a:lnTo>
                <a:lnTo>
                  <a:pt x="950" y="1589"/>
                </a:lnTo>
                <a:lnTo>
                  <a:pt x="952" y="1581"/>
                </a:lnTo>
                <a:lnTo>
                  <a:pt x="952" y="1563"/>
                </a:lnTo>
                <a:lnTo>
                  <a:pt x="948" y="1511"/>
                </a:lnTo>
                <a:lnTo>
                  <a:pt x="938" y="1443"/>
                </a:lnTo>
                <a:lnTo>
                  <a:pt x="938" y="1443"/>
                </a:lnTo>
                <a:lnTo>
                  <a:pt x="920" y="1281"/>
                </a:lnTo>
                <a:lnTo>
                  <a:pt x="906" y="1135"/>
                </a:lnTo>
                <a:lnTo>
                  <a:pt x="900" y="1063"/>
                </a:lnTo>
                <a:lnTo>
                  <a:pt x="896" y="999"/>
                </a:lnTo>
                <a:lnTo>
                  <a:pt x="896" y="999"/>
                </a:lnTo>
                <a:lnTo>
                  <a:pt x="894" y="943"/>
                </a:lnTo>
                <a:lnTo>
                  <a:pt x="894" y="895"/>
                </a:lnTo>
                <a:lnTo>
                  <a:pt x="896" y="818"/>
                </a:lnTo>
                <a:lnTo>
                  <a:pt x="898" y="762"/>
                </a:lnTo>
                <a:lnTo>
                  <a:pt x="900" y="738"/>
                </a:lnTo>
                <a:lnTo>
                  <a:pt x="898" y="718"/>
                </a:lnTo>
                <a:lnTo>
                  <a:pt x="898" y="718"/>
                </a:lnTo>
                <a:lnTo>
                  <a:pt x="896" y="706"/>
                </a:lnTo>
                <a:lnTo>
                  <a:pt x="894" y="696"/>
                </a:lnTo>
                <a:lnTo>
                  <a:pt x="882" y="670"/>
                </a:lnTo>
                <a:lnTo>
                  <a:pt x="868" y="644"/>
                </a:lnTo>
                <a:lnTo>
                  <a:pt x="850" y="620"/>
                </a:lnTo>
                <a:lnTo>
                  <a:pt x="820" y="578"/>
                </a:lnTo>
                <a:lnTo>
                  <a:pt x="806" y="560"/>
                </a:lnTo>
                <a:lnTo>
                  <a:pt x="810" y="544"/>
                </a:lnTo>
                <a:lnTo>
                  <a:pt x="810" y="544"/>
                </a:lnTo>
                <a:lnTo>
                  <a:pt x="806" y="532"/>
                </a:lnTo>
                <a:lnTo>
                  <a:pt x="796" y="504"/>
                </a:lnTo>
                <a:lnTo>
                  <a:pt x="784" y="476"/>
                </a:lnTo>
                <a:lnTo>
                  <a:pt x="778" y="466"/>
                </a:lnTo>
                <a:lnTo>
                  <a:pt x="776" y="464"/>
                </a:lnTo>
                <a:lnTo>
                  <a:pt x="772" y="462"/>
                </a:lnTo>
                <a:lnTo>
                  <a:pt x="772" y="462"/>
                </a:lnTo>
                <a:lnTo>
                  <a:pt x="756" y="462"/>
                </a:lnTo>
                <a:lnTo>
                  <a:pt x="736" y="464"/>
                </a:lnTo>
                <a:lnTo>
                  <a:pt x="710" y="468"/>
                </a:lnTo>
                <a:lnTo>
                  <a:pt x="704" y="434"/>
                </a:lnTo>
                <a:lnTo>
                  <a:pt x="704" y="434"/>
                </a:lnTo>
                <a:lnTo>
                  <a:pt x="706" y="424"/>
                </a:lnTo>
                <a:lnTo>
                  <a:pt x="710" y="416"/>
                </a:lnTo>
                <a:lnTo>
                  <a:pt x="714" y="414"/>
                </a:lnTo>
                <a:lnTo>
                  <a:pt x="716" y="412"/>
                </a:lnTo>
                <a:lnTo>
                  <a:pt x="716" y="412"/>
                </a:lnTo>
                <a:lnTo>
                  <a:pt x="720" y="412"/>
                </a:lnTo>
                <a:lnTo>
                  <a:pt x="722" y="408"/>
                </a:lnTo>
                <a:lnTo>
                  <a:pt x="724" y="398"/>
                </a:lnTo>
                <a:lnTo>
                  <a:pt x="724" y="384"/>
                </a:lnTo>
                <a:lnTo>
                  <a:pt x="724" y="384"/>
                </a:lnTo>
                <a:lnTo>
                  <a:pt x="720" y="374"/>
                </a:lnTo>
                <a:lnTo>
                  <a:pt x="722" y="368"/>
                </a:lnTo>
                <a:lnTo>
                  <a:pt x="724" y="364"/>
                </a:lnTo>
                <a:lnTo>
                  <a:pt x="726" y="364"/>
                </a:lnTo>
                <a:lnTo>
                  <a:pt x="726" y="364"/>
                </a:lnTo>
                <a:lnTo>
                  <a:pt x="728" y="360"/>
                </a:lnTo>
                <a:lnTo>
                  <a:pt x="730" y="354"/>
                </a:lnTo>
                <a:lnTo>
                  <a:pt x="726" y="336"/>
                </a:lnTo>
                <a:lnTo>
                  <a:pt x="720" y="312"/>
                </a:lnTo>
                <a:lnTo>
                  <a:pt x="720" y="312"/>
                </a:lnTo>
                <a:lnTo>
                  <a:pt x="716" y="296"/>
                </a:lnTo>
                <a:lnTo>
                  <a:pt x="716" y="284"/>
                </a:lnTo>
                <a:lnTo>
                  <a:pt x="718" y="282"/>
                </a:lnTo>
                <a:lnTo>
                  <a:pt x="720" y="280"/>
                </a:lnTo>
                <a:lnTo>
                  <a:pt x="720" y="280"/>
                </a:lnTo>
                <a:lnTo>
                  <a:pt x="722" y="280"/>
                </a:lnTo>
                <a:lnTo>
                  <a:pt x="722" y="278"/>
                </a:lnTo>
                <a:lnTo>
                  <a:pt x="722" y="270"/>
                </a:lnTo>
                <a:lnTo>
                  <a:pt x="720" y="260"/>
                </a:lnTo>
                <a:lnTo>
                  <a:pt x="720" y="258"/>
                </a:lnTo>
                <a:lnTo>
                  <a:pt x="724" y="256"/>
                </a:lnTo>
                <a:lnTo>
                  <a:pt x="724" y="256"/>
                </a:lnTo>
                <a:lnTo>
                  <a:pt x="726" y="254"/>
                </a:lnTo>
                <a:lnTo>
                  <a:pt x="726" y="250"/>
                </a:lnTo>
                <a:lnTo>
                  <a:pt x="720" y="238"/>
                </a:lnTo>
                <a:lnTo>
                  <a:pt x="710" y="222"/>
                </a:lnTo>
                <a:lnTo>
                  <a:pt x="664" y="194"/>
                </a:lnTo>
                <a:lnTo>
                  <a:pt x="664" y="194"/>
                </a:lnTo>
                <a:lnTo>
                  <a:pt x="660" y="178"/>
                </a:lnTo>
                <a:lnTo>
                  <a:pt x="642" y="142"/>
                </a:lnTo>
                <a:lnTo>
                  <a:pt x="630" y="120"/>
                </a:lnTo>
                <a:lnTo>
                  <a:pt x="616" y="96"/>
                </a:lnTo>
                <a:lnTo>
                  <a:pt x="600" y="76"/>
                </a:lnTo>
                <a:lnTo>
                  <a:pt x="582" y="58"/>
                </a:lnTo>
                <a:lnTo>
                  <a:pt x="582" y="58"/>
                </a:lnTo>
                <a:lnTo>
                  <a:pt x="562" y="44"/>
                </a:lnTo>
                <a:lnTo>
                  <a:pt x="540" y="32"/>
                </a:lnTo>
                <a:lnTo>
                  <a:pt x="520" y="22"/>
                </a:lnTo>
                <a:lnTo>
                  <a:pt x="500" y="14"/>
                </a:lnTo>
                <a:lnTo>
                  <a:pt x="480" y="8"/>
                </a:lnTo>
                <a:lnTo>
                  <a:pt x="462" y="4"/>
                </a:lnTo>
                <a:lnTo>
                  <a:pt x="446" y="2"/>
                </a:lnTo>
                <a:lnTo>
                  <a:pt x="434" y="0"/>
                </a:lnTo>
                <a:lnTo>
                  <a:pt x="434" y="0"/>
                </a:lnTo>
                <a:lnTo>
                  <a:pt x="424" y="2"/>
                </a:lnTo>
                <a:lnTo>
                  <a:pt x="412" y="4"/>
                </a:lnTo>
                <a:lnTo>
                  <a:pt x="404" y="10"/>
                </a:lnTo>
                <a:lnTo>
                  <a:pt x="396" y="14"/>
                </a:lnTo>
                <a:lnTo>
                  <a:pt x="384" y="24"/>
                </a:lnTo>
                <a:lnTo>
                  <a:pt x="378" y="28"/>
                </a:lnTo>
                <a:lnTo>
                  <a:pt x="378" y="28"/>
                </a:lnTo>
                <a:lnTo>
                  <a:pt x="360" y="34"/>
                </a:lnTo>
                <a:lnTo>
                  <a:pt x="314" y="54"/>
                </a:lnTo>
                <a:lnTo>
                  <a:pt x="288" y="66"/>
                </a:lnTo>
                <a:lnTo>
                  <a:pt x="262" y="82"/>
                </a:lnTo>
                <a:lnTo>
                  <a:pt x="240" y="98"/>
                </a:lnTo>
                <a:lnTo>
                  <a:pt x="232" y="106"/>
                </a:lnTo>
                <a:lnTo>
                  <a:pt x="224" y="114"/>
                </a:lnTo>
                <a:lnTo>
                  <a:pt x="224" y="114"/>
                </a:lnTo>
                <a:lnTo>
                  <a:pt x="202" y="144"/>
                </a:lnTo>
                <a:lnTo>
                  <a:pt x="194" y="158"/>
                </a:lnTo>
                <a:lnTo>
                  <a:pt x="184" y="170"/>
                </a:lnTo>
                <a:lnTo>
                  <a:pt x="178" y="184"/>
                </a:lnTo>
                <a:lnTo>
                  <a:pt x="174" y="200"/>
                </a:lnTo>
                <a:lnTo>
                  <a:pt x="170" y="220"/>
                </a:lnTo>
                <a:lnTo>
                  <a:pt x="170" y="244"/>
                </a:lnTo>
                <a:lnTo>
                  <a:pt x="170" y="244"/>
                </a:lnTo>
                <a:lnTo>
                  <a:pt x="170" y="266"/>
                </a:lnTo>
                <a:lnTo>
                  <a:pt x="174" y="286"/>
                </a:lnTo>
                <a:lnTo>
                  <a:pt x="178" y="300"/>
                </a:lnTo>
                <a:lnTo>
                  <a:pt x="182" y="310"/>
                </a:lnTo>
                <a:lnTo>
                  <a:pt x="186" y="318"/>
                </a:lnTo>
                <a:lnTo>
                  <a:pt x="190" y="324"/>
                </a:lnTo>
                <a:lnTo>
                  <a:pt x="194" y="326"/>
                </a:lnTo>
                <a:lnTo>
                  <a:pt x="194" y="326"/>
                </a:lnTo>
                <a:lnTo>
                  <a:pt x="198" y="312"/>
                </a:lnTo>
                <a:lnTo>
                  <a:pt x="200" y="306"/>
                </a:lnTo>
                <a:lnTo>
                  <a:pt x="202" y="304"/>
                </a:lnTo>
                <a:lnTo>
                  <a:pt x="204" y="304"/>
                </a:lnTo>
                <a:lnTo>
                  <a:pt x="204" y="304"/>
                </a:lnTo>
                <a:lnTo>
                  <a:pt x="204" y="308"/>
                </a:lnTo>
                <a:lnTo>
                  <a:pt x="206" y="308"/>
                </a:lnTo>
                <a:lnTo>
                  <a:pt x="208" y="308"/>
                </a:lnTo>
                <a:lnTo>
                  <a:pt x="212" y="318"/>
                </a:lnTo>
                <a:lnTo>
                  <a:pt x="212" y="318"/>
                </a:lnTo>
                <a:lnTo>
                  <a:pt x="216" y="322"/>
                </a:lnTo>
                <a:lnTo>
                  <a:pt x="220" y="326"/>
                </a:lnTo>
                <a:lnTo>
                  <a:pt x="226" y="328"/>
                </a:lnTo>
                <a:lnTo>
                  <a:pt x="230" y="328"/>
                </a:lnTo>
                <a:lnTo>
                  <a:pt x="232" y="330"/>
                </a:lnTo>
                <a:lnTo>
                  <a:pt x="234" y="332"/>
                </a:lnTo>
                <a:lnTo>
                  <a:pt x="234" y="332"/>
                </a:lnTo>
                <a:lnTo>
                  <a:pt x="240" y="354"/>
                </a:lnTo>
                <a:lnTo>
                  <a:pt x="244" y="366"/>
                </a:lnTo>
                <a:lnTo>
                  <a:pt x="244" y="366"/>
                </a:lnTo>
                <a:lnTo>
                  <a:pt x="242" y="378"/>
                </a:lnTo>
                <a:lnTo>
                  <a:pt x="244" y="400"/>
                </a:lnTo>
                <a:lnTo>
                  <a:pt x="244" y="400"/>
                </a:lnTo>
                <a:lnTo>
                  <a:pt x="242" y="412"/>
                </a:lnTo>
                <a:lnTo>
                  <a:pt x="240" y="424"/>
                </a:lnTo>
                <a:lnTo>
                  <a:pt x="240" y="436"/>
                </a:lnTo>
                <a:lnTo>
                  <a:pt x="242" y="440"/>
                </a:lnTo>
                <a:lnTo>
                  <a:pt x="244" y="444"/>
                </a:lnTo>
                <a:lnTo>
                  <a:pt x="244" y="444"/>
                </a:lnTo>
                <a:lnTo>
                  <a:pt x="256" y="454"/>
                </a:lnTo>
                <a:lnTo>
                  <a:pt x="262" y="458"/>
                </a:lnTo>
                <a:lnTo>
                  <a:pt x="264" y="492"/>
                </a:lnTo>
                <a:lnTo>
                  <a:pt x="264" y="492"/>
                </a:lnTo>
                <a:lnTo>
                  <a:pt x="260" y="498"/>
                </a:lnTo>
                <a:lnTo>
                  <a:pt x="252" y="508"/>
                </a:lnTo>
                <a:lnTo>
                  <a:pt x="252" y="508"/>
                </a:lnTo>
                <a:lnTo>
                  <a:pt x="216" y="542"/>
                </a:lnTo>
                <a:lnTo>
                  <a:pt x="194" y="562"/>
                </a:lnTo>
                <a:lnTo>
                  <a:pt x="186" y="568"/>
                </a:lnTo>
                <a:lnTo>
                  <a:pt x="182" y="570"/>
                </a:lnTo>
                <a:lnTo>
                  <a:pt x="182" y="570"/>
                </a:lnTo>
                <a:lnTo>
                  <a:pt x="180" y="568"/>
                </a:lnTo>
                <a:lnTo>
                  <a:pt x="178" y="564"/>
                </a:lnTo>
                <a:lnTo>
                  <a:pt x="176" y="556"/>
                </a:lnTo>
                <a:lnTo>
                  <a:pt x="172" y="542"/>
                </a:lnTo>
                <a:lnTo>
                  <a:pt x="182" y="532"/>
                </a:lnTo>
                <a:lnTo>
                  <a:pt x="182" y="532"/>
                </a:lnTo>
                <a:lnTo>
                  <a:pt x="186" y="532"/>
                </a:lnTo>
                <a:lnTo>
                  <a:pt x="196" y="532"/>
                </a:lnTo>
                <a:lnTo>
                  <a:pt x="200" y="530"/>
                </a:lnTo>
                <a:lnTo>
                  <a:pt x="206" y="526"/>
                </a:lnTo>
                <a:lnTo>
                  <a:pt x="210" y="522"/>
                </a:lnTo>
                <a:lnTo>
                  <a:pt x="212" y="518"/>
                </a:lnTo>
                <a:lnTo>
                  <a:pt x="212" y="518"/>
                </a:lnTo>
                <a:lnTo>
                  <a:pt x="214" y="512"/>
                </a:lnTo>
                <a:lnTo>
                  <a:pt x="214" y="506"/>
                </a:lnTo>
                <a:lnTo>
                  <a:pt x="212" y="502"/>
                </a:lnTo>
                <a:lnTo>
                  <a:pt x="210" y="500"/>
                </a:lnTo>
                <a:lnTo>
                  <a:pt x="204" y="496"/>
                </a:lnTo>
                <a:lnTo>
                  <a:pt x="198" y="496"/>
                </a:lnTo>
                <a:lnTo>
                  <a:pt x="198" y="496"/>
                </a:lnTo>
                <a:lnTo>
                  <a:pt x="182" y="500"/>
                </a:lnTo>
                <a:lnTo>
                  <a:pt x="164" y="504"/>
                </a:lnTo>
                <a:lnTo>
                  <a:pt x="164" y="504"/>
                </a:lnTo>
                <a:lnTo>
                  <a:pt x="154" y="508"/>
                </a:lnTo>
                <a:lnTo>
                  <a:pt x="144" y="518"/>
                </a:lnTo>
                <a:lnTo>
                  <a:pt x="134" y="526"/>
                </a:lnTo>
                <a:lnTo>
                  <a:pt x="130" y="532"/>
                </a:lnTo>
                <a:lnTo>
                  <a:pt x="130" y="532"/>
                </a:lnTo>
                <a:lnTo>
                  <a:pt x="124" y="554"/>
                </a:lnTo>
                <a:lnTo>
                  <a:pt x="124" y="554"/>
                </a:lnTo>
                <a:lnTo>
                  <a:pt x="116" y="562"/>
                </a:lnTo>
                <a:lnTo>
                  <a:pt x="110" y="570"/>
                </a:lnTo>
                <a:lnTo>
                  <a:pt x="104" y="582"/>
                </a:lnTo>
                <a:lnTo>
                  <a:pt x="104" y="582"/>
                </a:lnTo>
                <a:lnTo>
                  <a:pt x="102" y="600"/>
                </a:lnTo>
                <a:lnTo>
                  <a:pt x="102" y="606"/>
                </a:lnTo>
                <a:lnTo>
                  <a:pt x="102" y="606"/>
                </a:lnTo>
                <a:lnTo>
                  <a:pt x="100" y="606"/>
                </a:lnTo>
                <a:lnTo>
                  <a:pt x="98" y="608"/>
                </a:lnTo>
                <a:lnTo>
                  <a:pt x="96" y="614"/>
                </a:lnTo>
                <a:lnTo>
                  <a:pt x="92" y="624"/>
                </a:lnTo>
                <a:lnTo>
                  <a:pt x="92" y="624"/>
                </a:lnTo>
                <a:lnTo>
                  <a:pt x="88" y="656"/>
                </a:lnTo>
                <a:lnTo>
                  <a:pt x="86" y="672"/>
                </a:lnTo>
                <a:lnTo>
                  <a:pt x="90" y="764"/>
                </a:lnTo>
                <a:lnTo>
                  <a:pt x="90" y="764"/>
                </a:lnTo>
                <a:lnTo>
                  <a:pt x="78" y="774"/>
                </a:lnTo>
                <a:lnTo>
                  <a:pt x="68" y="784"/>
                </a:lnTo>
                <a:lnTo>
                  <a:pt x="62" y="790"/>
                </a:lnTo>
                <a:lnTo>
                  <a:pt x="62" y="790"/>
                </a:lnTo>
                <a:lnTo>
                  <a:pt x="60" y="796"/>
                </a:lnTo>
                <a:lnTo>
                  <a:pt x="60" y="806"/>
                </a:lnTo>
                <a:lnTo>
                  <a:pt x="58" y="833"/>
                </a:lnTo>
                <a:lnTo>
                  <a:pt x="58" y="869"/>
                </a:lnTo>
                <a:lnTo>
                  <a:pt x="58" y="869"/>
                </a:lnTo>
                <a:lnTo>
                  <a:pt x="46" y="887"/>
                </a:lnTo>
                <a:lnTo>
                  <a:pt x="36" y="903"/>
                </a:lnTo>
                <a:lnTo>
                  <a:pt x="32" y="911"/>
                </a:lnTo>
                <a:lnTo>
                  <a:pt x="32" y="917"/>
                </a:lnTo>
                <a:lnTo>
                  <a:pt x="32" y="917"/>
                </a:lnTo>
                <a:lnTo>
                  <a:pt x="28" y="937"/>
                </a:lnTo>
                <a:lnTo>
                  <a:pt x="24" y="959"/>
                </a:lnTo>
                <a:lnTo>
                  <a:pt x="24" y="959"/>
                </a:lnTo>
                <a:lnTo>
                  <a:pt x="24" y="969"/>
                </a:lnTo>
                <a:lnTo>
                  <a:pt x="24" y="979"/>
                </a:lnTo>
                <a:lnTo>
                  <a:pt x="24" y="989"/>
                </a:lnTo>
                <a:lnTo>
                  <a:pt x="22" y="1003"/>
                </a:lnTo>
                <a:lnTo>
                  <a:pt x="22" y="1003"/>
                </a:lnTo>
                <a:lnTo>
                  <a:pt x="8" y="1051"/>
                </a:lnTo>
                <a:lnTo>
                  <a:pt x="2" y="1079"/>
                </a:lnTo>
                <a:lnTo>
                  <a:pt x="0" y="1107"/>
                </a:lnTo>
                <a:lnTo>
                  <a:pt x="0" y="1107"/>
                </a:lnTo>
                <a:lnTo>
                  <a:pt x="2" y="1121"/>
                </a:lnTo>
                <a:lnTo>
                  <a:pt x="4" y="1139"/>
                </a:lnTo>
                <a:lnTo>
                  <a:pt x="14" y="1177"/>
                </a:lnTo>
                <a:lnTo>
                  <a:pt x="20" y="1197"/>
                </a:lnTo>
                <a:lnTo>
                  <a:pt x="28" y="1217"/>
                </a:lnTo>
                <a:lnTo>
                  <a:pt x="36" y="1233"/>
                </a:lnTo>
                <a:lnTo>
                  <a:pt x="44" y="1245"/>
                </a:lnTo>
                <a:lnTo>
                  <a:pt x="44" y="1245"/>
                </a:lnTo>
                <a:lnTo>
                  <a:pt x="60" y="1263"/>
                </a:lnTo>
                <a:lnTo>
                  <a:pt x="74" y="1279"/>
                </a:lnTo>
                <a:lnTo>
                  <a:pt x="102" y="1301"/>
                </a:lnTo>
                <a:lnTo>
                  <a:pt x="102" y="1301"/>
                </a:lnTo>
                <a:lnTo>
                  <a:pt x="112" y="1305"/>
                </a:lnTo>
                <a:lnTo>
                  <a:pt x="126" y="1307"/>
                </a:lnTo>
                <a:lnTo>
                  <a:pt x="162" y="1309"/>
                </a:lnTo>
                <a:lnTo>
                  <a:pt x="212" y="1307"/>
                </a:lnTo>
                <a:lnTo>
                  <a:pt x="240" y="1295"/>
                </a:lnTo>
                <a:lnTo>
                  <a:pt x="240" y="1295"/>
                </a:lnTo>
                <a:lnTo>
                  <a:pt x="240" y="1335"/>
                </a:lnTo>
                <a:lnTo>
                  <a:pt x="236" y="1375"/>
                </a:lnTo>
                <a:lnTo>
                  <a:pt x="230" y="1423"/>
                </a:lnTo>
                <a:lnTo>
                  <a:pt x="230" y="1423"/>
                </a:lnTo>
                <a:lnTo>
                  <a:pt x="226" y="1465"/>
                </a:lnTo>
                <a:lnTo>
                  <a:pt x="224" y="1495"/>
                </a:lnTo>
                <a:lnTo>
                  <a:pt x="220" y="1519"/>
                </a:lnTo>
                <a:lnTo>
                  <a:pt x="216" y="1529"/>
                </a:lnTo>
                <a:lnTo>
                  <a:pt x="210" y="1541"/>
                </a:lnTo>
                <a:lnTo>
                  <a:pt x="210" y="1541"/>
                </a:lnTo>
                <a:lnTo>
                  <a:pt x="178" y="1591"/>
                </a:lnTo>
                <a:lnTo>
                  <a:pt x="172" y="1603"/>
                </a:lnTo>
                <a:lnTo>
                  <a:pt x="168" y="1613"/>
                </a:lnTo>
                <a:lnTo>
                  <a:pt x="166" y="1619"/>
                </a:lnTo>
                <a:lnTo>
                  <a:pt x="168" y="1623"/>
                </a:lnTo>
                <a:lnTo>
                  <a:pt x="170" y="1623"/>
                </a:lnTo>
                <a:lnTo>
                  <a:pt x="170" y="1623"/>
                </a:lnTo>
                <a:lnTo>
                  <a:pt x="176" y="1625"/>
                </a:lnTo>
                <a:lnTo>
                  <a:pt x="188" y="1625"/>
                </a:lnTo>
                <a:lnTo>
                  <a:pt x="218" y="1623"/>
                </a:lnTo>
                <a:lnTo>
                  <a:pt x="246" y="1621"/>
                </a:lnTo>
                <a:lnTo>
                  <a:pt x="254" y="1621"/>
                </a:lnTo>
                <a:lnTo>
                  <a:pt x="258" y="1623"/>
                </a:lnTo>
                <a:lnTo>
                  <a:pt x="258" y="1623"/>
                </a:lnTo>
                <a:lnTo>
                  <a:pt x="260" y="1627"/>
                </a:lnTo>
                <a:lnTo>
                  <a:pt x="258" y="1635"/>
                </a:lnTo>
                <a:lnTo>
                  <a:pt x="256" y="1649"/>
                </a:lnTo>
                <a:lnTo>
                  <a:pt x="252" y="1665"/>
                </a:lnTo>
                <a:lnTo>
                  <a:pt x="252" y="1669"/>
                </a:lnTo>
                <a:lnTo>
                  <a:pt x="252" y="1673"/>
                </a:lnTo>
                <a:lnTo>
                  <a:pt x="252" y="1673"/>
                </a:lnTo>
                <a:lnTo>
                  <a:pt x="256" y="1675"/>
                </a:lnTo>
                <a:lnTo>
                  <a:pt x="264" y="1675"/>
                </a:lnTo>
                <a:lnTo>
                  <a:pt x="284" y="1677"/>
                </a:lnTo>
                <a:lnTo>
                  <a:pt x="314" y="1677"/>
                </a:lnTo>
                <a:lnTo>
                  <a:pt x="324" y="1685"/>
                </a:lnTo>
                <a:lnTo>
                  <a:pt x="324" y="1685"/>
                </a:lnTo>
                <a:lnTo>
                  <a:pt x="326" y="1689"/>
                </a:lnTo>
                <a:lnTo>
                  <a:pt x="326" y="1693"/>
                </a:lnTo>
                <a:lnTo>
                  <a:pt x="326" y="1697"/>
                </a:lnTo>
                <a:lnTo>
                  <a:pt x="326" y="1697"/>
                </a:lnTo>
                <a:close/>
                <a:moveTo>
                  <a:pt x="318" y="576"/>
                </a:moveTo>
                <a:lnTo>
                  <a:pt x="330" y="588"/>
                </a:lnTo>
                <a:lnTo>
                  <a:pt x="330" y="588"/>
                </a:lnTo>
                <a:lnTo>
                  <a:pt x="332" y="590"/>
                </a:lnTo>
                <a:lnTo>
                  <a:pt x="338" y="596"/>
                </a:lnTo>
                <a:lnTo>
                  <a:pt x="348" y="602"/>
                </a:lnTo>
                <a:lnTo>
                  <a:pt x="366" y="606"/>
                </a:lnTo>
                <a:lnTo>
                  <a:pt x="366" y="606"/>
                </a:lnTo>
                <a:lnTo>
                  <a:pt x="378" y="606"/>
                </a:lnTo>
                <a:lnTo>
                  <a:pt x="390" y="602"/>
                </a:lnTo>
                <a:lnTo>
                  <a:pt x="402" y="596"/>
                </a:lnTo>
                <a:lnTo>
                  <a:pt x="414" y="586"/>
                </a:lnTo>
                <a:lnTo>
                  <a:pt x="432" y="570"/>
                </a:lnTo>
                <a:lnTo>
                  <a:pt x="440" y="564"/>
                </a:lnTo>
                <a:lnTo>
                  <a:pt x="440" y="564"/>
                </a:lnTo>
                <a:lnTo>
                  <a:pt x="444" y="580"/>
                </a:lnTo>
                <a:lnTo>
                  <a:pt x="446" y="592"/>
                </a:lnTo>
                <a:lnTo>
                  <a:pt x="446" y="600"/>
                </a:lnTo>
                <a:lnTo>
                  <a:pt x="446" y="600"/>
                </a:lnTo>
                <a:lnTo>
                  <a:pt x="446" y="604"/>
                </a:lnTo>
                <a:lnTo>
                  <a:pt x="448" y="606"/>
                </a:lnTo>
                <a:lnTo>
                  <a:pt x="450" y="608"/>
                </a:lnTo>
                <a:lnTo>
                  <a:pt x="456" y="610"/>
                </a:lnTo>
                <a:lnTo>
                  <a:pt x="456" y="610"/>
                </a:lnTo>
                <a:lnTo>
                  <a:pt x="468" y="610"/>
                </a:lnTo>
                <a:lnTo>
                  <a:pt x="474" y="612"/>
                </a:lnTo>
                <a:lnTo>
                  <a:pt x="462" y="640"/>
                </a:lnTo>
                <a:lnTo>
                  <a:pt x="440" y="656"/>
                </a:lnTo>
                <a:lnTo>
                  <a:pt x="440" y="656"/>
                </a:lnTo>
                <a:lnTo>
                  <a:pt x="422" y="676"/>
                </a:lnTo>
                <a:lnTo>
                  <a:pt x="390" y="704"/>
                </a:lnTo>
                <a:lnTo>
                  <a:pt x="390" y="704"/>
                </a:lnTo>
                <a:lnTo>
                  <a:pt x="378" y="720"/>
                </a:lnTo>
                <a:lnTo>
                  <a:pt x="368" y="738"/>
                </a:lnTo>
                <a:lnTo>
                  <a:pt x="358" y="758"/>
                </a:lnTo>
                <a:lnTo>
                  <a:pt x="354" y="772"/>
                </a:lnTo>
                <a:lnTo>
                  <a:pt x="354" y="772"/>
                </a:lnTo>
                <a:lnTo>
                  <a:pt x="350" y="808"/>
                </a:lnTo>
                <a:lnTo>
                  <a:pt x="344" y="833"/>
                </a:lnTo>
                <a:lnTo>
                  <a:pt x="344" y="833"/>
                </a:lnTo>
                <a:lnTo>
                  <a:pt x="314" y="802"/>
                </a:lnTo>
                <a:lnTo>
                  <a:pt x="292" y="780"/>
                </a:lnTo>
                <a:lnTo>
                  <a:pt x="280" y="770"/>
                </a:lnTo>
                <a:lnTo>
                  <a:pt x="280" y="770"/>
                </a:lnTo>
                <a:lnTo>
                  <a:pt x="266" y="768"/>
                </a:lnTo>
                <a:lnTo>
                  <a:pt x="256" y="766"/>
                </a:lnTo>
                <a:lnTo>
                  <a:pt x="262" y="718"/>
                </a:lnTo>
                <a:lnTo>
                  <a:pt x="274" y="698"/>
                </a:lnTo>
                <a:lnTo>
                  <a:pt x="274" y="698"/>
                </a:lnTo>
                <a:lnTo>
                  <a:pt x="288" y="700"/>
                </a:lnTo>
                <a:lnTo>
                  <a:pt x="308" y="702"/>
                </a:lnTo>
                <a:lnTo>
                  <a:pt x="308" y="702"/>
                </a:lnTo>
                <a:lnTo>
                  <a:pt x="314" y="700"/>
                </a:lnTo>
                <a:lnTo>
                  <a:pt x="320" y="696"/>
                </a:lnTo>
                <a:lnTo>
                  <a:pt x="322" y="688"/>
                </a:lnTo>
                <a:lnTo>
                  <a:pt x="324" y="680"/>
                </a:lnTo>
                <a:lnTo>
                  <a:pt x="324" y="680"/>
                </a:lnTo>
                <a:lnTo>
                  <a:pt x="322" y="676"/>
                </a:lnTo>
                <a:lnTo>
                  <a:pt x="322" y="672"/>
                </a:lnTo>
                <a:lnTo>
                  <a:pt x="316" y="662"/>
                </a:lnTo>
                <a:lnTo>
                  <a:pt x="308" y="652"/>
                </a:lnTo>
                <a:lnTo>
                  <a:pt x="308" y="652"/>
                </a:lnTo>
                <a:lnTo>
                  <a:pt x="300" y="630"/>
                </a:lnTo>
                <a:lnTo>
                  <a:pt x="292" y="600"/>
                </a:lnTo>
                <a:lnTo>
                  <a:pt x="292" y="600"/>
                </a:lnTo>
                <a:lnTo>
                  <a:pt x="294" y="596"/>
                </a:lnTo>
                <a:lnTo>
                  <a:pt x="296" y="592"/>
                </a:lnTo>
                <a:lnTo>
                  <a:pt x="304" y="584"/>
                </a:lnTo>
                <a:lnTo>
                  <a:pt x="318" y="576"/>
                </a:lnTo>
                <a:lnTo>
                  <a:pt x="318" y="5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5"/>
          <p:cNvSpPr>
            <a:spLocks/>
          </p:cNvSpPr>
          <p:nvPr/>
        </p:nvSpPr>
        <p:spPr bwMode="auto">
          <a:xfrm>
            <a:off x="2777023" y="2798928"/>
            <a:ext cx="623620" cy="1564745"/>
          </a:xfrm>
          <a:custGeom>
            <a:avLst/>
            <a:gdLst>
              <a:gd name="T0" fmla="*/ 188 w 438"/>
              <a:gd name="T1" fmla="*/ 0 h 1099"/>
              <a:gd name="T2" fmla="*/ 166 w 438"/>
              <a:gd name="T3" fmla="*/ 8 h 1099"/>
              <a:gd name="T4" fmla="*/ 130 w 438"/>
              <a:gd name="T5" fmla="*/ 18 h 1099"/>
              <a:gd name="T6" fmla="*/ 92 w 438"/>
              <a:gd name="T7" fmla="*/ 78 h 1099"/>
              <a:gd name="T8" fmla="*/ 66 w 438"/>
              <a:gd name="T9" fmla="*/ 154 h 1099"/>
              <a:gd name="T10" fmla="*/ 56 w 438"/>
              <a:gd name="T11" fmla="*/ 210 h 1099"/>
              <a:gd name="T12" fmla="*/ 38 w 438"/>
              <a:gd name="T13" fmla="*/ 308 h 1099"/>
              <a:gd name="T14" fmla="*/ 22 w 438"/>
              <a:gd name="T15" fmla="*/ 412 h 1099"/>
              <a:gd name="T16" fmla="*/ 8 w 438"/>
              <a:gd name="T17" fmla="*/ 516 h 1099"/>
              <a:gd name="T18" fmla="*/ 2 w 438"/>
              <a:gd name="T19" fmla="*/ 525 h 1099"/>
              <a:gd name="T20" fmla="*/ 50 w 438"/>
              <a:gd name="T21" fmla="*/ 673 h 1099"/>
              <a:gd name="T22" fmla="*/ 68 w 438"/>
              <a:gd name="T23" fmla="*/ 749 h 1099"/>
              <a:gd name="T24" fmla="*/ 60 w 438"/>
              <a:gd name="T25" fmla="*/ 791 h 1099"/>
              <a:gd name="T26" fmla="*/ 58 w 438"/>
              <a:gd name="T27" fmla="*/ 875 h 1099"/>
              <a:gd name="T28" fmla="*/ 84 w 438"/>
              <a:gd name="T29" fmla="*/ 889 h 1099"/>
              <a:gd name="T30" fmla="*/ 110 w 438"/>
              <a:gd name="T31" fmla="*/ 935 h 1099"/>
              <a:gd name="T32" fmla="*/ 130 w 438"/>
              <a:gd name="T33" fmla="*/ 1047 h 1099"/>
              <a:gd name="T34" fmla="*/ 134 w 438"/>
              <a:gd name="T35" fmla="*/ 1065 h 1099"/>
              <a:gd name="T36" fmla="*/ 140 w 438"/>
              <a:gd name="T37" fmla="*/ 1079 h 1099"/>
              <a:gd name="T38" fmla="*/ 142 w 438"/>
              <a:gd name="T39" fmla="*/ 1097 h 1099"/>
              <a:gd name="T40" fmla="*/ 194 w 438"/>
              <a:gd name="T41" fmla="*/ 1091 h 1099"/>
              <a:gd name="T42" fmla="*/ 208 w 438"/>
              <a:gd name="T43" fmla="*/ 1069 h 1099"/>
              <a:gd name="T44" fmla="*/ 176 w 438"/>
              <a:gd name="T45" fmla="*/ 1039 h 1099"/>
              <a:gd name="T46" fmla="*/ 176 w 438"/>
              <a:gd name="T47" fmla="*/ 1017 h 1099"/>
              <a:gd name="T48" fmla="*/ 160 w 438"/>
              <a:gd name="T49" fmla="*/ 921 h 1099"/>
              <a:gd name="T50" fmla="*/ 158 w 438"/>
              <a:gd name="T51" fmla="*/ 875 h 1099"/>
              <a:gd name="T52" fmla="*/ 166 w 438"/>
              <a:gd name="T53" fmla="*/ 863 h 1099"/>
              <a:gd name="T54" fmla="*/ 202 w 438"/>
              <a:gd name="T55" fmla="*/ 883 h 1099"/>
              <a:gd name="T56" fmla="*/ 232 w 438"/>
              <a:gd name="T57" fmla="*/ 1015 h 1099"/>
              <a:gd name="T58" fmla="*/ 226 w 438"/>
              <a:gd name="T59" fmla="*/ 1027 h 1099"/>
              <a:gd name="T60" fmla="*/ 224 w 438"/>
              <a:gd name="T61" fmla="*/ 1053 h 1099"/>
              <a:gd name="T62" fmla="*/ 224 w 438"/>
              <a:gd name="T63" fmla="*/ 1093 h 1099"/>
              <a:gd name="T64" fmla="*/ 260 w 438"/>
              <a:gd name="T65" fmla="*/ 1095 h 1099"/>
              <a:gd name="T66" fmla="*/ 300 w 438"/>
              <a:gd name="T67" fmla="*/ 1067 h 1099"/>
              <a:gd name="T68" fmla="*/ 270 w 438"/>
              <a:gd name="T69" fmla="*/ 1041 h 1099"/>
              <a:gd name="T70" fmla="*/ 274 w 438"/>
              <a:gd name="T71" fmla="*/ 957 h 1099"/>
              <a:gd name="T72" fmla="*/ 286 w 438"/>
              <a:gd name="T73" fmla="*/ 883 h 1099"/>
              <a:gd name="T74" fmla="*/ 286 w 438"/>
              <a:gd name="T75" fmla="*/ 813 h 1099"/>
              <a:gd name="T76" fmla="*/ 292 w 438"/>
              <a:gd name="T77" fmla="*/ 725 h 1099"/>
              <a:gd name="T78" fmla="*/ 314 w 438"/>
              <a:gd name="T79" fmla="*/ 669 h 1099"/>
              <a:gd name="T80" fmla="*/ 322 w 438"/>
              <a:gd name="T81" fmla="*/ 633 h 1099"/>
              <a:gd name="T82" fmla="*/ 306 w 438"/>
              <a:gd name="T83" fmla="*/ 529 h 1099"/>
              <a:gd name="T84" fmla="*/ 318 w 438"/>
              <a:gd name="T85" fmla="*/ 480 h 1099"/>
              <a:gd name="T86" fmla="*/ 330 w 438"/>
              <a:gd name="T87" fmla="*/ 454 h 1099"/>
              <a:gd name="T88" fmla="*/ 320 w 438"/>
              <a:gd name="T89" fmla="*/ 388 h 1099"/>
              <a:gd name="T90" fmla="*/ 314 w 438"/>
              <a:gd name="T91" fmla="*/ 332 h 1099"/>
              <a:gd name="T92" fmla="*/ 306 w 438"/>
              <a:gd name="T93" fmla="*/ 280 h 1099"/>
              <a:gd name="T94" fmla="*/ 332 w 438"/>
              <a:gd name="T95" fmla="*/ 272 h 1099"/>
              <a:gd name="T96" fmla="*/ 390 w 438"/>
              <a:gd name="T97" fmla="*/ 286 h 1099"/>
              <a:gd name="T98" fmla="*/ 430 w 438"/>
              <a:gd name="T99" fmla="*/ 278 h 1099"/>
              <a:gd name="T100" fmla="*/ 436 w 438"/>
              <a:gd name="T101" fmla="*/ 242 h 1099"/>
              <a:gd name="T102" fmla="*/ 418 w 438"/>
              <a:gd name="T103" fmla="*/ 218 h 1099"/>
              <a:gd name="T104" fmla="*/ 244 w 438"/>
              <a:gd name="T105" fmla="*/ 130 h 1099"/>
              <a:gd name="T106" fmla="*/ 260 w 438"/>
              <a:gd name="T107" fmla="*/ 106 h 1099"/>
              <a:gd name="T108" fmla="*/ 252 w 438"/>
              <a:gd name="T109" fmla="*/ 60 h 1099"/>
              <a:gd name="T110" fmla="*/ 240 w 438"/>
              <a:gd name="T111" fmla="*/ 32 h 1099"/>
              <a:gd name="T112" fmla="*/ 244 w 438"/>
              <a:gd name="T113" fmla="*/ 22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" h="1099">
                <a:moveTo>
                  <a:pt x="220" y="8"/>
                </a:moveTo>
                <a:lnTo>
                  <a:pt x="220" y="8"/>
                </a:lnTo>
                <a:lnTo>
                  <a:pt x="208" y="4"/>
                </a:lnTo>
                <a:lnTo>
                  <a:pt x="198" y="0"/>
                </a:lnTo>
                <a:lnTo>
                  <a:pt x="188" y="0"/>
                </a:lnTo>
                <a:lnTo>
                  <a:pt x="188" y="0"/>
                </a:lnTo>
                <a:lnTo>
                  <a:pt x="180" y="2"/>
                </a:lnTo>
                <a:lnTo>
                  <a:pt x="172" y="4"/>
                </a:lnTo>
                <a:lnTo>
                  <a:pt x="166" y="8"/>
                </a:lnTo>
                <a:lnTo>
                  <a:pt x="166" y="8"/>
                </a:lnTo>
                <a:lnTo>
                  <a:pt x="162" y="8"/>
                </a:lnTo>
                <a:lnTo>
                  <a:pt x="154" y="8"/>
                </a:lnTo>
                <a:lnTo>
                  <a:pt x="142" y="10"/>
                </a:lnTo>
                <a:lnTo>
                  <a:pt x="136" y="12"/>
                </a:lnTo>
                <a:lnTo>
                  <a:pt x="130" y="18"/>
                </a:lnTo>
                <a:lnTo>
                  <a:pt x="130" y="18"/>
                </a:lnTo>
                <a:lnTo>
                  <a:pt x="124" y="24"/>
                </a:lnTo>
                <a:lnTo>
                  <a:pt x="118" y="34"/>
                </a:lnTo>
                <a:lnTo>
                  <a:pt x="104" y="56"/>
                </a:lnTo>
                <a:lnTo>
                  <a:pt x="92" y="78"/>
                </a:lnTo>
                <a:lnTo>
                  <a:pt x="88" y="90"/>
                </a:lnTo>
                <a:lnTo>
                  <a:pt x="88" y="90"/>
                </a:lnTo>
                <a:lnTo>
                  <a:pt x="80" y="124"/>
                </a:lnTo>
                <a:lnTo>
                  <a:pt x="80" y="124"/>
                </a:lnTo>
                <a:lnTo>
                  <a:pt x="66" y="154"/>
                </a:lnTo>
                <a:lnTo>
                  <a:pt x="56" y="176"/>
                </a:lnTo>
                <a:lnTo>
                  <a:pt x="54" y="184"/>
                </a:lnTo>
                <a:lnTo>
                  <a:pt x="54" y="190"/>
                </a:lnTo>
                <a:lnTo>
                  <a:pt x="54" y="190"/>
                </a:lnTo>
                <a:lnTo>
                  <a:pt x="56" y="210"/>
                </a:lnTo>
                <a:lnTo>
                  <a:pt x="48" y="224"/>
                </a:lnTo>
                <a:lnTo>
                  <a:pt x="48" y="224"/>
                </a:lnTo>
                <a:lnTo>
                  <a:pt x="32" y="242"/>
                </a:lnTo>
                <a:lnTo>
                  <a:pt x="32" y="242"/>
                </a:lnTo>
                <a:lnTo>
                  <a:pt x="38" y="308"/>
                </a:lnTo>
                <a:lnTo>
                  <a:pt x="44" y="374"/>
                </a:lnTo>
                <a:lnTo>
                  <a:pt x="44" y="374"/>
                </a:lnTo>
                <a:lnTo>
                  <a:pt x="32" y="392"/>
                </a:lnTo>
                <a:lnTo>
                  <a:pt x="32" y="392"/>
                </a:lnTo>
                <a:lnTo>
                  <a:pt x="22" y="412"/>
                </a:lnTo>
                <a:lnTo>
                  <a:pt x="16" y="426"/>
                </a:lnTo>
                <a:lnTo>
                  <a:pt x="16" y="426"/>
                </a:lnTo>
                <a:lnTo>
                  <a:pt x="12" y="468"/>
                </a:lnTo>
                <a:lnTo>
                  <a:pt x="10" y="498"/>
                </a:lnTo>
                <a:lnTo>
                  <a:pt x="8" y="516"/>
                </a:lnTo>
                <a:lnTo>
                  <a:pt x="8" y="516"/>
                </a:lnTo>
                <a:lnTo>
                  <a:pt x="2" y="522"/>
                </a:lnTo>
                <a:lnTo>
                  <a:pt x="0" y="523"/>
                </a:lnTo>
                <a:lnTo>
                  <a:pt x="2" y="525"/>
                </a:lnTo>
                <a:lnTo>
                  <a:pt x="2" y="525"/>
                </a:lnTo>
                <a:lnTo>
                  <a:pt x="30" y="535"/>
                </a:lnTo>
                <a:lnTo>
                  <a:pt x="56" y="543"/>
                </a:lnTo>
                <a:lnTo>
                  <a:pt x="56" y="543"/>
                </a:lnTo>
                <a:lnTo>
                  <a:pt x="52" y="601"/>
                </a:lnTo>
                <a:lnTo>
                  <a:pt x="50" y="673"/>
                </a:lnTo>
                <a:lnTo>
                  <a:pt x="50" y="673"/>
                </a:lnTo>
                <a:lnTo>
                  <a:pt x="54" y="691"/>
                </a:lnTo>
                <a:lnTo>
                  <a:pt x="60" y="715"/>
                </a:lnTo>
                <a:lnTo>
                  <a:pt x="66" y="739"/>
                </a:lnTo>
                <a:lnTo>
                  <a:pt x="68" y="749"/>
                </a:lnTo>
                <a:lnTo>
                  <a:pt x="68" y="759"/>
                </a:lnTo>
                <a:lnTo>
                  <a:pt x="68" y="759"/>
                </a:lnTo>
                <a:lnTo>
                  <a:pt x="66" y="773"/>
                </a:lnTo>
                <a:lnTo>
                  <a:pt x="64" y="781"/>
                </a:lnTo>
                <a:lnTo>
                  <a:pt x="60" y="791"/>
                </a:lnTo>
                <a:lnTo>
                  <a:pt x="58" y="805"/>
                </a:lnTo>
                <a:lnTo>
                  <a:pt x="58" y="805"/>
                </a:lnTo>
                <a:lnTo>
                  <a:pt x="58" y="847"/>
                </a:lnTo>
                <a:lnTo>
                  <a:pt x="58" y="875"/>
                </a:lnTo>
                <a:lnTo>
                  <a:pt x="58" y="875"/>
                </a:lnTo>
                <a:lnTo>
                  <a:pt x="60" y="879"/>
                </a:lnTo>
                <a:lnTo>
                  <a:pt x="64" y="881"/>
                </a:lnTo>
                <a:lnTo>
                  <a:pt x="76" y="885"/>
                </a:lnTo>
                <a:lnTo>
                  <a:pt x="76" y="885"/>
                </a:lnTo>
                <a:lnTo>
                  <a:pt x="84" y="889"/>
                </a:lnTo>
                <a:lnTo>
                  <a:pt x="90" y="889"/>
                </a:lnTo>
                <a:lnTo>
                  <a:pt x="96" y="889"/>
                </a:lnTo>
                <a:lnTo>
                  <a:pt x="96" y="889"/>
                </a:lnTo>
                <a:lnTo>
                  <a:pt x="102" y="907"/>
                </a:lnTo>
                <a:lnTo>
                  <a:pt x="110" y="935"/>
                </a:lnTo>
                <a:lnTo>
                  <a:pt x="110" y="935"/>
                </a:lnTo>
                <a:lnTo>
                  <a:pt x="124" y="971"/>
                </a:lnTo>
                <a:lnTo>
                  <a:pt x="130" y="995"/>
                </a:lnTo>
                <a:lnTo>
                  <a:pt x="130" y="1047"/>
                </a:lnTo>
                <a:lnTo>
                  <a:pt x="130" y="1047"/>
                </a:lnTo>
                <a:lnTo>
                  <a:pt x="132" y="1051"/>
                </a:lnTo>
                <a:lnTo>
                  <a:pt x="134" y="1055"/>
                </a:lnTo>
                <a:lnTo>
                  <a:pt x="134" y="1055"/>
                </a:lnTo>
                <a:lnTo>
                  <a:pt x="134" y="1059"/>
                </a:lnTo>
                <a:lnTo>
                  <a:pt x="134" y="1065"/>
                </a:lnTo>
                <a:lnTo>
                  <a:pt x="134" y="1065"/>
                </a:lnTo>
                <a:lnTo>
                  <a:pt x="134" y="1067"/>
                </a:lnTo>
                <a:lnTo>
                  <a:pt x="136" y="1071"/>
                </a:lnTo>
                <a:lnTo>
                  <a:pt x="138" y="1075"/>
                </a:lnTo>
                <a:lnTo>
                  <a:pt x="140" y="1079"/>
                </a:lnTo>
                <a:lnTo>
                  <a:pt x="140" y="1079"/>
                </a:lnTo>
                <a:lnTo>
                  <a:pt x="140" y="1089"/>
                </a:lnTo>
                <a:lnTo>
                  <a:pt x="140" y="1093"/>
                </a:lnTo>
                <a:lnTo>
                  <a:pt x="142" y="1097"/>
                </a:lnTo>
                <a:lnTo>
                  <a:pt x="142" y="1097"/>
                </a:lnTo>
                <a:lnTo>
                  <a:pt x="148" y="1097"/>
                </a:lnTo>
                <a:lnTo>
                  <a:pt x="154" y="1099"/>
                </a:lnTo>
                <a:lnTo>
                  <a:pt x="160" y="1099"/>
                </a:lnTo>
                <a:lnTo>
                  <a:pt x="194" y="1091"/>
                </a:lnTo>
                <a:lnTo>
                  <a:pt x="194" y="1091"/>
                </a:lnTo>
                <a:lnTo>
                  <a:pt x="202" y="1087"/>
                </a:lnTo>
                <a:lnTo>
                  <a:pt x="206" y="1083"/>
                </a:lnTo>
                <a:lnTo>
                  <a:pt x="208" y="1079"/>
                </a:lnTo>
                <a:lnTo>
                  <a:pt x="208" y="1079"/>
                </a:lnTo>
                <a:lnTo>
                  <a:pt x="208" y="1069"/>
                </a:lnTo>
                <a:lnTo>
                  <a:pt x="208" y="1065"/>
                </a:lnTo>
                <a:lnTo>
                  <a:pt x="206" y="1065"/>
                </a:lnTo>
                <a:lnTo>
                  <a:pt x="206" y="1065"/>
                </a:lnTo>
                <a:lnTo>
                  <a:pt x="190" y="1051"/>
                </a:lnTo>
                <a:lnTo>
                  <a:pt x="176" y="1039"/>
                </a:lnTo>
                <a:lnTo>
                  <a:pt x="176" y="1027"/>
                </a:lnTo>
                <a:lnTo>
                  <a:pt x="176" y="1027"/>
                </a:lnTo>
                <a:lnTo>
                  <a:pt x="176" y="1019"/>
                </a:lnTo>
                <a:lnTo>
                  <a:pt x="176" y="1019"/>
                </a:lnTo>
                <a:lnTo>
                  <a:pt x="176" y="1017"/>
                </a:lnTo>
                <a:lnTo>
                  <a:pt x="174" y="1015"/>
                </a:lnTo>
                <a:lnTo>
                  <a:pt x="174" y="1015"/>
                </a:lnTo>
                <a:lnTo>
                  <a:pt x="166" y="969"/>
                </a:lnTo>
                <a:lnTo>
                  <a:pt x="162" y="937"/>
                </a:lnTo>
                <a:lnTo>
                  <a:pt x="160" y="921"/>
                </a:lnTo>
                <a:lnTo>
                  <a:pt x="160" y="921"/>
                </a:lnTo>
                <a:lnTo>
                  <a:pt x="158" y="897"/>
                </a:lnTo>
                <a:lnTo>
                  <a:pt x="154" y="877"/>
                </a:lnTo>
                <a:lnTo>
                  <a:pt x="154" y="877"/>
                </a:lnTo>
                <a:lnTo>
                  <a:pt x="158" y="875"/>
                </a:lnTo>
                <a:lnTo>
                  <a:pt x="162" y="873"/>
                </a:lnTo>
                <a:lnTo>
                  <a:pt x="162" y="871"/>
                </a:lnTo>
                <a:lnTo>
                  <a:pt x="162" y="871"/>
                </a:lnTo>
                <a:lnTo>
                  <a:pt x="164" y="867"/>
                </a:lnTo>
                <a:lnTo>
                  <a:pt x="166" y="863"/>
                </a:lnTo>
                <a:lnTo>
                  <a:pt x="166" y="863"/>
                </a:lnTo>
                <a:lnTo>
                  <a:pt x="172" y="869"/>
                </a:lnTo>
                <a:lnTo>
                  <a:pt x="182" y="877"/>
                </a:lnTo>
                <a:lnTo>
                  <a:pt x="182" y="877"/>
                </a:lnTo>
                <a:lnTo>
                  <a:pt x="202" y="883"/>
                </a:lnTo>
                <a:lnTo>
                  <a:pt x="218" y="885"/>
                </a:lnTo>
                <a:lnTo>
                  <a:pt x="226" y="953"/>
                </a:lnTo>
                <a:lnTo>
                  <a:pt x="226" y="953"/>
                </a:lnTo>
                <a:lnTo>
                  <a:pt x="230" y="985"/>
                </a:lnTo>
                <a:lnTo>
                  <a:pt x="232" y="1015"/>
                </a:lnTo>
                <a:lnTo>
                  <a:pt x="232" y="1015"/>
                </a:lnTo>
                <a:lnTo>
                  <a:pt x="232" y="1017"/>
                </a:lnTo>
                <a:lnTo>
                  <a:pt x="232" y="1021"/>
                </a:lnTo>
                <a:lnTo>
                  <a:pt x="232" y="1021"/>
                </a:lnTo>
                <a:lnTo>
                  <a:pt x="226" y="1027"/>
                </a:lnTo>
                <a:lnTo>
                  <a:pt x="222" y="1031"/>
                </a:lnTo>
                <a:lnTo>
                  <a:pt x="220" y="1035"/>
                </a:lnTo>
                <a:lnTo>
                  <a:pt x="220" y="1035"/>
                </a:lnTo>
                <a:lnTo>
                  <a:pt x="220" y="1045"/>
                </a:lnTo>
                <a:lnTo>
                  <a:pt x="224" y="1053"/>
                </a:lnTo>
                <a:lnTo>
                  <a:pt x="224" y="1053"/>
                </a:lnTo>
                <a:lnTo>
                  <a:pt x="224" y="1059"/>
                </a:lnTo>
                <a:lnTo>
                  <a:pt x="224" y="1073"/>
                </a:lnTo>
                <a:lnTo>
                  <a:pt x="224" y="1089"/>
                </a:lnTo>
                <a:lnTo>
                  <a:pt x="224" y="1093"/>
                </a:lnTo>
                <a:lnTo>
                  <a:pt x="226" y="1097"/>
                </a:lnTo>
                <a:lnTo>
                  <a:pt x="226" y="1097"/>
                </a:lnTo>
                <a:lnTo>
                  <a:pt x="230" y="1097"/>
                </a:lnTo>
                <a:lnTo>
                  <a:pt x="238" y="1097"/>
                </a:lnTo>
                <a:lnTo>
                  <a:pt x="260" y="1095"/>
                </a:lnTo>
                <a:lnTo>
                  <a:pt x="292" y="1091"/>
                </a:lnTo>
                <a:lnTo>
                  <a:pt x="292" y="1091"/>
                </a:lnTo>
                <a:lnTo>
                  <a:pt x="298" y="1081"/>
                </a:lnTo>
                <a:lnTo>
                  <a:pt x="300" y="1073"/>
                </a:lnTo>
                <a:lnTo>
                  <a:pt x="300" y="1067"/>
                </a:lnTo>
                <a:lnTo>
                  <a:pt x="300" y="1067"/>
                </a:lnTo>
                <a:lnTo>
                  <a:pt x="296" y="1063"/>
                </a:lnTo>
                <a:lnTo>
                  <a:pt x="288" y="1059"/>
                </a:lnTo>
                <a:lnTo>
                  <a:pt x="274" y="1053"/>
                </a:lnTo>
                <a:lnTo>
                  <a:pt x="270" y="1041"/>
                </a:lnTo>
                <a:lnTo>
                  <a:pt x="270" y="1041"/>
                </a:lnTo>
                <a:lnTo>
                  <a:pt x="272" y="1033"/>
                </a:lnTo>
                <a:lnTo>
                  <a:pt x="272" y="1025"/>
                </a:lnTo>
                <a:lnTo>
                  <a:pt x="272" y="1025"/>
                </a:lnTo>
                <a:lnTo>
                  <a:pt x="274" y="957"/>
                </a:lnTo>
                <a:lnTo>
                  <a:pt x="278" y="891"/>
                </a:lnTo>
                <a:lnTo>
                  <a:pt x="278" y="891"/>
                </a:lnTo>
                <a:lnTo>
                  <a:pt x="282" y="887"/>
                </a:lnTo>
                <a:lnTo>
                  <a:pt x="286" y="885"/>
                </a:lnTo>
                <a:lnTo>
                  <a:pt x="286" y="883"/>
                </a:lnTo>
                <a:lnTo>
                  <a:pt x="286" y="883"/>
                </a:lnTo>
                <a:lnTo>
                  <a:pt x="284" y="869"/>
                </a:lnTo>
                <a:lnTo>
                  <a:pt x="284" y="857"/>
                </a:lnTo>
                <a:lnTo>
                  <a:pt x="286" y="813"/>
                </a:lnTo>
                <a:lnTo>
                  <a:pt x="286" y="813"/>
                </a:lnTo>
                <a:lnTo>
                  <a:pt x="290" y="801"/>
                </a:lnTo>
                <a:lnTo>
                  <a:pt x="292" y="783"/>
                </a:lnTo>
                <a:lnTo>
                  <a:pt x="292" y="757"/>
                </a:lnTo>
                <a:lnTo>
                  <a:pt x="292" y="757"/>
                </a:lnTo>
                <a:lnTo>
                  <a:pt x="292" y="725"/>
                </a:lnTo>
                <a:lnTo>
                  <a:pt x="294" y="697"/>
                </a:lnTo>
                <a:lnTo>
                  <a:pt x="298" y="667"/>
                </a:lnTo>
                <a:lnTo>
                  <a:pt x="298" y="667"/>
                </a:lnTo>
                <a:lnTo>
                  <a:pt x="306" y="669"/>
                </a:lnTo>
                <a:lnTo>
                  <a:pt x="314" y="669"/>
                </a:lnTo>
                <a:lnTo>
                  <a:pt x="320" y="667"/>
                </a:lnTo>
                <a:lnTo>
                  <a:pt x="320" y="667"/>
                </a:lnTo>
                <a:lnTo>
                  <a:pt x="324" y="663"/>
                </a:lnTo>
                <a:lnTo>
                  <a:pt x="324" y="655"/>
                </a:lnTo>
                <a:lnTo>
                  <a:pt x="322" y="633"/>
                </a:lnTo>
                <a:lnTo>
                  <a:pt x="318" y="611"/>
                </a:lnTo>
                <a:lnTo>
                  <a:pt x="316" y="601"/>
                </a:lnTo>
                <a:lnTo>
                  <a:pt x="316" y="601"/>
                </a:lnTo>
                <a:lnTo>
                  <a:pt x="310" y="565"/>
                </a:lnTo>
                <a:lnTo>
                  <a:pt x="306" y="529"/>
                </a:lnTo>
                <a:lnTo>
                  <a:pt x="306" y="529"/>
                </a:lnTo>
                <a:lnTo>
                  <a:pt x="304" y="490"/>
                </a:lnTo>
                <a:lnTo>
                  <a:pt x="304" y="490"/>
                </a:lnTo>
                <a:lnTo>
                  <a:pt x="308" y="486"/>
                </a:lnTo>
                <a:lnTo>
                  <a:pt x="318" y="480"/>
                </a:lnTo>
                <a:lnTo>
                  <a:pt x="322" y="474"/>
                </a:lnTo>
                <a:lnTo>
                  <a:pt x="326" y="470"/>
                </a:lnTo>
                <a:lnTo>
                  <a:pt x="330" y="462"/>
                </a:lnTo>
                <a:lnTo>
                  <a:pt x="330" y="454"/>
                </a:lnTo>
                <a:lnTo>
                  <a:pt x="330" y="454"/>
                </a:lnTo>
                <a:lnTo>
                  <a:pt x="326" y="442"/>
                </a:lnTo>
                <a:lnTo>
                  <a:pt x="324" y="432"/>
                </a:lnTo>
                <a:lnTo>
                  <a:pt x="318" y="426"/>
                </a:lnTo>
                <a:lnTo>
                  <a:pt x="318" y="426"/>
                </a:lnTo>
                <a:lnTo>
                  <a:pt x="320" y="388"/>
                </a:lnTo>
                <a:lnTo>
                  <a:pt x="320" y="362"/>
                </a:lnTo>
                <a:lnTo>
                  <a:pt x="320" y="352"/>
                </a:lnTo>
                <a:lnTo>
                  <a:pt x="318" y="346"/>
                </a:lnTo>
                <a:lnTo>
                  <a:pt x="318" y="346"/>
                </a:lnTo>
                <a:lnTo>
                  <a:pt x="314" y="332"/>
                </a:lnTo>
                <a:lnTo>
                  <a:pt x="312" y="314"/>
                </a:lnTo>
                <a:lnTo>
                  <a:pt x="310" y="288"/>
                </a:lnTo>
                <a:lnTo>
                  <a:pt x="310" y="288"/>
                </a:lnTo>
                <a:lnTo>
                  <a:pt x="306" y="284"/>
                </a:lnTo>
                <a:lnTo>
                  <a:pt x="306" y="280"/>
                </a:lnTo>
                <a:lnTo>
                  <a:pt x="306" y="276"/>
                </a:lnTo>
                <a:lnTo>
                  <a:pt x="306" y="276"/>
                </a:lnTo>
                <a:lnTo>
                  <a:pt x="310" y="274"/>
                </a:lnTo>
                <a:lnTo>
                  <a:pt x="316" y="274"/>
                </a:lnTo>
                <a:lnTo>
                  <a:pt x="332" y="272"/>
                </a:lnTo>
                <a:lnTo>
                  <a:pt x="356" y="274"/>
                </a:lnTo>
                <a:lnTo>
                  <a:pt x="356" y="274"/>
                </a:lnTo>
                <a:lnTo>
                  <a:pt x="366" y="278"/>
                </a:lnTo>
                <a:lnTo>
                  <a:pt x="376" y="282"/>
                </a:lnTo>
                <a:lnTo>
                  <a:pt x="390" y="286"/>
                </a:lnTo>
                <a:lnTo>
                  <a:pt x="402" y="288"/>
                </a:lnTo>
                <a:lnTo>
                  <a:pt x="416" y="288"/>
                </a:lnTo>
                <a:lnTo>
                  <a:pt x="422" y="286"/>
                </a:lnTo>
                <a:lnTo>
                  <a:pt x="426" y="282"/>
                </a:lnTo>
                <a:lnTo>
                  <a:pt x="430" y="278"/>
                </a:lnTo>
                <a:lnTo>
                  <a:pt x="434" y="274"/>
                </a:lnTo>
                <a:lnTo>
                  <a:pt x="434" y="274"/>
                </a:lnTo>
                <a:lnTo>
                  <a:pt x="436" y="262"/>
                </a:lnTo>
                <a:lnTo>
                  <a:pt x="438" y="252"/>
                </a:lnTo>
                <a:lnTo>
                  <a:pt x="436" y="242"/>
                </a:lnTo>
                <a:lnTo>
                  <a:pt x="434" y="234"/>
                </a:lnTo>
                <a:lnTo>
                  <a:pt x="430" y="228"/>
                </a:lnTo>
                <a:lnTo>
                  <a:pt x="426" y="224"/>
                </a:lnTo>
                <a:lnTo>
                  <a:pt x="418" y="218"/>
                </a:lnTo>
                <a:lnTo>
                  <a:pt x="418" y="218"/>
                </a:lnTo>
                <a:lnTo>
                  <a:pt x="358" y="192"/>
                </a:lnTo>
                <a:lnTo>
                  <a:pt x="358" y="192"/>
                </a:lnTo>
                <a:lnTo>
                  <a:pt x="290" y="162"/>
                </a:lnTo>
                <a:lnTo>
                  <a:pt x="266" y="140"/>
                </a:lnTo>
                <a:lnTo>
                  <a:pt x="244" y="130"/>
                </a:lnTo>
                <a:lnTo>
                  <a:pt x="244" y="130"/>
                </a:lnTo>
                <a:lnTo>
                  <a:pt x="246" y="128"/>
                </a:lnTo>
                <a:lnTo>
                  <a:pt x="252" y="122"/>
                </a:lnTo>
                <a:lnTo>
                  <a:pt x="258" y="112"/>
                </a:lnTo>
                <a:lnTo>
                  <a:pt x="260" y="106"/>
                </a:lnTo>
                <a:lnTo>
                  <a:pt x="260" y="98"/>
                </a:lnTo>
                <a:lnTo>
                  <a:pt x="260" y="98"/>
                </a:lnTo>
                <a:lnTo>
                  <a:pt x="258" y="82"/>
                </a:lnTo>
                <a:lnTo>
                  <a:pt x="256" y="70"/>
                </a:lnTo>
                <a:lnTo>
                  <a:pt x="252" y="60"/>
                </a:lnTo>
                <a:lnTo>
                  <a:pt x="252" y="60"/>
                </a:lnTo>
                <a:lnTo>
                  <a:pt x="246" y="46"/>
                </a:lnTo>
                <a:lnTo>
                  <a:pt x="246" y="46"/>
                </a:lnTo>
                <a:lnTo>
                  <a:pt x="242" y="38"/>
                </a:lnTo>
                <a:lnTo>
                  <a:pt x="240" y="32"/>
                </a:lnTo>
                <a:lnTo>
                  <a:pt x="240" y="28"/>
                </a:lnTo>
                <a:lnTo>
                  <a:pt x="240" y="28"/>
                </a:lnTo>
                <a:lnTo>
                  <a:pt x="242" y="26"/>
                </a:lnTo>
                <a:lnTo>
                  <a:pt x="244" y="24"/>
                </a:lnTo>
                <a:lnTo>
                  <a:pt x="244" y="22"/>
                </a:lnTo>
                <a:lnTo>
                  <a:pt x="244" y="20"/>
                </a:lnTo>
                <a:lnTo>
                  <a:pt x="244" y="20"/>
                </a:lnTo>
                <a:lnTo>
                  <a:pt x="232" y="14"/>
                </a:lnTo>
                <a:lnTo>
                  <a:pt x="220" y="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9"/>
          <p:cNvSpPr>
            <a:spLocks/>
          </p:cNvSpPr>
          <p:nvPr/>
        </p:nvSpPr>
        <p:spPr bwMode="auto">
          <a:xfrm>
            <a:off x="6559379" y="2728290"/>
            <a:ext cx="498001" cy="1650616"/>
          </a:xfrm>
          <a:custGeom>
            <a:avLst/>
            <a:gdLst>
              <a:gd name="T0" fmla="*/ 324 w 884"/>
              <a:gd name="T1" fmla="*/ 23 h 2929"/>
              <a:gd name="T2" fmla="*/ 241 w 884"/>
              <a:gd name="T3" fmla="*/ 76 h 2929"/>
              <a:gd name="T4" fmla="*/ 216 w 884"/>
              <a:gd name="T5" fmla="*/ 301 h 2929"/>
              <a:gd name="T6" fmla="*/ 244 w 884"/>
              <a:gd name="T7" fmla="*/ 418 h 2929"/>
              <a:gd name="T8" fmla="*/ 277 w 884"/>
              <a:gd name="T9" fmla="*/ 505 h 2929"/>
              <a:gd name="T10" fmla="*/ 242 w 884"/>
              <a:gd name="T11" fmla="*/ 568 h 2929"/>
              <a:gd name="T12" fmla="*/ 176 w 884"/>
              <a:gd name="T13" fmla="*/ 573 h 2929"/>
              <a:gd name="T14" fmla="*/ 128 w 884"/>
              <a:gd name="T15" fmla="*/ 588 h 2929"/>
              <a:gd name="T16" fmla="*/ 30 w 884"/>
              <a:gd name="T17" fmla="*/ 815 h 2929"/>
              <a:gd name="T18" fmla="*/ 1 w 884"/>
              <a:gd name="T19" fmla="*/ 905 h 2929"/>
              <a:gd name="T20" fmla="*/ 55 w 884"/>
              <a:gd name="T21" fmla="*/ 938 h 2929"/>
              <a:gd name="T22" fmla="*/ 70 w 884"/>
              <a:gd name="T23" fmla="*/ 1000 h 2929"/>
              <a:gd name="T24" fmla="*/ 113 w 884"/>
              <a:gd name="T25" fmla="*/ 1021 h 2929"/>
              <a:gd name="T26" fmla="*/ 123 w 884"/>
              <a:gd name="T27" fmla="*/ 1187 h 2929"/>
              <a:gd name="T28" fmla="*/ 103 w 884"/>
              <a:gd name="T29" fmla="*/ 1310 h 2929"/>
              <a:gd name="T30" fmla="*/ 78 w 884"/>
              <a:gd name="T31" fmla="*/ 1533 h 2929"/>
              <a:gd name="T32" fmla="*/ 239 w 884"/>
              <a:gd name="T33" fmla="*/ 2192 h 2929"/>
              <a:gd name="T34" fmla="*/ 239 w 884"/>
              <a:gd name="T35" fmla="*/ 2411 h 2929"/>
              <a:gd name="T36" fmla="*/ 317 w 884"/>
              <a:gd name="T37" fmla="*/ 2649 h 2929"/>
              <a:gd name="T38" fmla="*/ 280 w 884"/>
              <a:gd name="T39" fmla="*/ 2732 h 2929"/>
              <a:gd name="T40" fmla="*/ 254 w 884"/>
              <a:gd name="T41" fmla="*/ 2772 h 2929"/>
              <a:gd name="T42" fmla="*/ 300 w 884"/>
              <a:gd name="T43" fmla="*/ 2873 h 2929"/>
              <a:gd name="T44" fmla="*/ 372 w 884"/>
              <a:gd name="T45" fmla="*/ 2928 h 2929"/>
              <a:gd name="T46" fmla="*/ 422 w 884"/>
              <a:gd name="T47" fmla="*/ 2908 h 2929"/>
              <a:gd name="T48" fmla="*/ 453 w 884"/>
              <a:gd name="T49" fmla="*/ 2818 h 2929"/>
              <a:gd name="T50" fmla="*/ 435 w 884"/>
              <a:gd name="T51" fmla="*/ 2621 h 2929"/>
              <a:gd name="T52" fmla="*/ 433 w 884"/>
              <a:gd name="T53" fmla="*/ 2413 h 2929"/>
              <a:gd name="T54" fmla="*/ 425 w 884"/>
              <a:gd name="T55" fmla="*/ 2297 h 2929"/>
              <a:gd name="T56" fmla="*/ 445 w 884"/>
              <a:gd name="T57" fmla="*/ 2053 h 2929"/>
              <a:gd name="T58" fmla="*/ 510 w 884"/>
              <a:gd name="T59" fmla="*/ 1845 h 2929"/>
              <a:gd name="T60" fmla="*/ 541 w 884"/>
              <a:gd name="T61" fmla="*/ 2043 h 2929"/>
              <a:gd name="T62" fmla="*/ 578 w 884"/>
              <a:gd name="T63" fmla="*/ 2169 h 2929"/>
              <a:gd name="T64" fmla="*/ 593 w 884"/>
              <a:gd name="T65" fmla="*/ 2398 h 2929"/>
              <a:gd name="T66" fmla="*/ 578 w 884"/>
              <a:gd name="T67" fmla="*/ 2652 h 2929"/>
              <a:gd name="T68" fmla="*/ 521 w 884"/>
              <a:gd name="T69" fmla="*/ 2685 h 2929"/>
              <a:gd name="T70" fmla="*/ 493 w 884"/>
              <a:gd name="T71" fmla="*/ 2732 h 2929"/>
              <a:gd name="T72" fmla="*/ 555 w 884"/>
              <a:gd name="T73" fmla="*/ 2797 h 2929"/>
              <a:gd name="T74" fmla="*/ 613 w 884"/>
              <a:gd name="T75" fmla="*/ 2838 h 2929"/>
              <a:gd name="T76" fmla="*/ 686 w 884"/>
              <a:gd name="T77" fmla="*/ 2863 h 2929"/>
              <a:gd name="T78" fmla="*/ 751 w 884"/>
              <a:gd name="T79" fmla="*/ 2841 h 2929"/>
              <a:gd name="T80" fmla="*/ 727 w 884"/>
              <a:gd name="T81" fmla="*/ 2737 h 2929"/>
              <a:gd name="T82" fmla="*/ 751 w 884"/>
              <a:gd name="T83" fmla="*/ 2481 h 2929"/>
              <a:gd name="T84" fmla="*/ 762 w 884"/>
              <a:gd name="T85" fmla="*/ 2323 h 2929"/>
              <a:gd name="T86" fmla="*/ 746 w 884"/>
              <a:gd name="T87" fmla="*/ 1705 h 2929"/>
              <a:gd name="T88" fmla="*/ 772 w 884"/>
              <a:gd name="T89" fmla="*/ 1672 h 2929"/>
              <a:gd name="T90" fmla="*/ 746 w 884"/>
              <a:gd name="T91" fmla="*/ 1240 h 2929"/>
              <a:gd name="T92" fmla="*/ 766 w 884"/>
              <a:gd name="T93" fmla="*/ 1157 h 2929"/>
              <a:gd name="T94" fmla="*/ 771 w 884"/>
              <a:gd name="T95" fmla="*/ 1013 h 2929"/>
              <a:gd name="T96" fmla="*/ 804 w 884"/>
              <a:gd name="T97" fmla="*/ 938 h 2929"/>
              <a:gd name="T98" fmla="*/ 837 w 884"/>
              <a:gd name="T99" fmla="*/ 850 h 2929"/>
              <a:gd name="T100" fmla="*/ 884 w 884"/>
              <a:gd name="T101" fmla="*/ 764 h 2929"/>
              <a:gd name="T102" fmla="*/ 834 w 884"/>
              <a:gd name="T103" fmla="*/ 678 h 2929"/>
              <a:gd name="T104" fmla="*/ 759 w 884"/>
              <a:gd name="T105" fmla="*/ 570 h 2929"/>
              <a:gd name="T106" fmla="*/ 649 w 884"/>
              <a:gd name="T107" fmla="*/ 520 h 2929"/>
              <a:gd name="T108" fmla="*/ 578 w 884"/>
              <a:gd name="T109" fmla="*/ 448 h 2929"/>
              <a:gd name="T110" fmla="*/ 590 w 884"/>
              <a:gd name="T111" fmla="*/ 420 h 2929"/>
              <a:gd name="T112" fmla="*/ 619 w 884"/>
              <a:gd name="T113" fmla="*/ 369 h 2929"/>
              <a:gd name="T114" fmla="*/ 608 w 884"/>
              <a:gd name="T115" fmla="*/ 124 h 2929"/>
              <a:gd name="T116" fmla="*/ 576 w 884"/>
              <a:gd name="T117" fmla="*/ 53 h 2929"/>
              <a:gd name="T118" fmla="*/ 498 w 884"/>
              <a:gd name="T119" fmla="*/ 2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4" h="2929">
                <a:moveTo>
                  <a:pt x="418" y="0"/>
                </a:moveTo>
                <a:lnTo>
                  <a:pt x="418" y="0"/>
                </a:lnTo>
                <a:lnTo>
                  <a:pt x="398" y="2"/>
                </a:lnTo>
                <a:lnTo>
                  <a:pt x="375" y="7"/>
                </a:lnTo>
                <a:lnTo>
                  <a:pt x="350" y="15"/>
                </a:lnTo>
                <a:lnTo>
                  <a:pt x="324" y="23"/>
                </a:lnTo>
                <a:lnTo>
                  <a:pt x="299" y="35"/>
                </a:lnTo>
                <a:lnTo>
                  <a:pt x="276" y="46"/>
                </a:lnTo>
                <a:lnTo>
                  <a:pt x="257" y="58"/>
                </a:lnTo>
                <a:lnTo>
                  <a:pt x="244" y="70"/>
                </a:lnTo>
                <a:lnTo>
                  <a:pt x="244" y="70"/>
                </a:lnTo>
                <a:lnTo>
                  <a:pt x="241" y="76"/>
                </a:lnTo>
                <a:lnTo>
                  <a:pt x="236" y="85"/>
                </a:lnTo>
                <a:lnTo>
                  <a:pt x="229" y="111"/>
                </a:lnTo>
                <a:lnTo>
                  <a:pt x="224" y="144"/>
                </a:lnTo>
                <a:lnTo>
                  <a:pt x="221" y="179"/>
                </a:lnTo>
                <a:lnTo>
                  <a:pt x="217" y="251"/>
                </a:lnTo>
                <a:lnTo>
                  <a:pt x="216" y="301"/>
                </a:lnTo>
                <a:lnTo>
                  <a:pt x="216" y="301"/>
                </a:lnTo>
                <a:lnTo>
                  <a:pt x="217" y="315"/>
                </a:lnTo>
                <a:lnTo>
                  <a:pt x="219" y="330"/>
                </a:lnTo>
                <a:lnTo>
                  <a:pt x="227" y="360"/>
                </a:lnTo>
                <a:lnTo>
                  <a:pt x="237" y="390"/>
                </a:lnTo>
                <a:lnTo>
                  <a:pt x="244" y="418"/>
                </a:lnTo>
                <a:lnTo>
                  <a:pt x="244" y="418"/>
                </a:lnTo>
                <a:lnTo>
                  <a:pt x="249" y="432"/>
                </a:lnTo>
                <a:lnTo>
                  <a:pt x="254" y="447"/>
                </a:lnTo>
                <a:lnTo>
                  <a:pt x="266" y="473"/>
                </a:lnTo>
                <a:lnTo>
                  <a:pt x="274" y="496"/>
                </a:lnTo>
                <a:lnTo>
                  <a:pt x="277" y="505"/>
                </a:lnTo>
                <a:lnTo>
                  <a:pt x="277" y="511"/>
                </a:lnTo>
                <a:lnTo>
                  <a:pt x="277" y="511"/>
                </a:lnTo>
                <a:lnTo>
                  <a:pt x="269" y="526"/>
                </a:lnTo>
                <a:lnTo>
                  <a:pt x="257" y="548"/>
                </a:lnTo>
                <a:lnTo>
                  <a:pt x="249" y="560"/>
                </a:lnTo>
                <a:lnTo>
                  <a:pt x="242" y="568"/>
                </a:lnTo>
                <a:lnTo>
                  <a:pt x="234" y="575"/>
                </a:lnTo>
                <a:lnTo>
                  <a:pt x="231" y="576"/>
                </a:lnTo>
                <a:lnTo>
                  <a:pt x="227" y="576"/>
                </a:lnTo>
                <a:lnTo>
                  <a:pt x="227" y="576"/>
                </a:lnTo>
                <a:lnTo>
                  <a:pt x="207" y="575"/>
                </a:lnTo>
                <a:lnTo>
                  <a:pt x="176" y="573"/>
                </a:lnTo>
                <a:lnTo>
                  <a:pt x="159" y="575"/>
                </a:lnTo>
                <a:lnTo>
                  <a:pt x="146" y="576"/>
                </a:lnTo>
                <a:lnTo>
                  <a:pt x="134" y="581"/>
                </a:lnTo>
                <a:lnTo>
                  <a:pt x="129" y="585"/>
                </a:lnTo>
                <a:lnTo>
                  <a:pt x="128" y="588"/>
                </a:lnTo>
                <a:lnTo>
                  <a:pt x="128" y="588"/>
                </a:lnTo>
                <a:lnTo>
                  <a:pt x="108" y="633"/>
                </a:lnTo>
                <a:lnTo>
                  <a:pt x="78" y="706"/>
                </a:lnTo>
                <a:lnTo>
                  <a:pt x="48" y="777"/>
                </a:lnTo>
                <a:lnTo>
                  <a:pt x="36" y="802"/>
                </a:lnTo>
                <a:lnTo>
                  <a:pt x="30" y="815"/>
                </a:lnTo>
                <a:lnTo>
                  <a:pt x="30" y="815"/>
                </a:lnTo>
                <a:lnTo>
                  <a:pt x="20" y="834"/>
                </a:lnTo>
                <a:lnTo>
                  <a:pt x="8" y="860"/>
                </a:lnTo>
                <a:lnTo>
                  <a:pt x="3" y="873"/>
                </a:lnTo>
                <a:lnTo>
                  <a:pt x="1" y="887"/>
                </a:lnTo>
                <a:lnTo>
                  <a:pt x="0" y="897"/>
                </a:lnTo>
                <a:lnTo>
                  <a:pt x="1" y="905"/>
                </a:lnTo>
                <a:lnTo>
                  <a:pt x="1" y="905"/>
                </a:lnTo>
                <a:lnTo>
                  <a:pt x="6" y="912"/>
                </a:lnTo>
                <a:lnTo>
                  <a:pt x="13" y="917"/>
                </a:lnTo>
                <a:lnTo>
                  <a:pt x="31" y="927"/>
                </a:lnTo>
                <a:lnTo>
                  <a:pt x="46" y="935"/>
                </a:lnTo>
                <a:lnTo>
                  <a:pt x="55" y="938"/>
                </a:lnTo>
                <a:lnTo>
                  <a:pt x="55" y="938"/>
                </a:lnTo>
                <a:lnTo>
                  <a:pt x="55" y="947"/>
                </a:lnTo>
                <a:lnTo>
                  <a:pt x="56" y="966"/>
                </a:lnTo>
                <a:lnTo>
                  <a:pt x="58" y="978"/>
                </a:lnTo>
                <a:lnTo>
                  <a:pt x="63" y="990"/>
                </a:lnTo>
                <a:lnTo>
                  <a:pt x="70" y="1000"/>
                </a:lnTo>
                <a:lnTo>
                  <a:pt x="78" y="1008"/>
                </a:lnTo>
                <a:lnTo>
                  <a:pt x="78" y="1008"/>
                </a:lnTo>
                <a:lnTo>
                  <a:pt x="88" y="1015"/>
                </a:lnTo>
                <a:lnTo>
                  <a:pt x="98" y="1018"/>
                </a:lnTo>
                <a:lnTo>
                  <a:pt x="104" y="1021"/>
                </a:lnTo>
                <a:lnTo>
                  <a:pt x="113" y="1021"/>
                </a:lnTo>
                <a:lnTo>
                  <a:pt x="121" y="1021"/>
                </a:lnTo>
                <a:lnTo>
                  <a:pt x="124" y="1021"/>
                </a:lnTo>
                <a:lnTo>
                  <a:pt x="124" y="1021"/>
                </a:lnTo>
                <a:lnTo>
                  <a:pt x="124" y="1056"/>
                </a:lnTo>
                <a:lnTo>
                  <a:pt x="124" y="1139"/>
                </a:lnTo>
                <a:lnTo>
                  <a:pt x="123" y="1187"/>
                </a:lnTo>
                <a:lnTo>
                  <a:pt x="119" y="1232"/>
                </a:lnTo>
                <a:lnTo>
                  <a:pt x="114" y="1270"/>
                </a:lnTo>
                <a:lnTo>
                  <a:pt x="111" y="1287"/>
                </a:lnTo>
                <a:lnTo>
                  <a:pt x="106" y="1299"/>
                </a:lnTo>
                <a:lnTo>
                  <a:pt x="106" y="1299"/>
                </a:lnTo>
                <a:lnTo>
                  <a:pt x="103" y="1310"/>
                </a:lnTo>
                <a:lnTo>
                  <a:pt x="99" y="1325"/>
                </a:lnTo>
                <a:lnTo>
                  <a:pt x="93" y="1358"/>
                </a:lnTo>
                <a:lnTo>
                  <a:pt x="88" y="1397"/>
                </a:lnTo>
                <a:lnTo>
                  <a:pt x="84" y="1436"/>
                </a:lnTo>
                <a:lnTo>
                  <a:pt x="79" y="1503"/>
                </a:lnTo>
                <a:lnTo>
                  <a:pt x="78" y="1533"/>
                </a:lnTo>
                <a:lnTo>
                  <a:pt x="184" y="1573"/>
                </a:lnTo>
                <a:lnTo>
                  <a:pt x="168" y="1742"/>
                </a:lnTo>
                <a:lnTo>
                  <a:pt x="202" y="1775"/>
                </a:lnTo>
                <a:lnTo>
                  <a:pt x="241" y="2166"/>
                </a:lnTo>
                <a:lnTo>
                  <a:pt x="241" y="2166"/>
                </a:lnTo>
                <a:lnTo>
                  <a:pt x="239" y="2192"/>
                </a:lnTo>
                <a:lnTo>
                  <a:pt x="234" y="2257"/>
                </a:lnTo>
                <a:lnTo>
                  <a:pt x="234" y="2297"/>
                </a:lnTo>
                <a:lnTo>
                  <a:pt x="234" y="2338"/>
                </a:lnTo>
                <a:lnTo>
                  <a:pt x="236" y="2376"/>
                </a:lnTo>
                <a:lnTo>
                  <a:pt x="239" y="2411"/>
                </a:lnTo>
                <a:lnTo>
                  <a:pt x="239" y="2411"/>
                </a:lnTo>
                <a:lnTo>
                  <a:pt x="246" y="2445"/>
                </a:lnTo>
                <a:lnTo>
                  <a:pt x="256" y="2483"/>
                </a:lnTo>
                <a:lnTo>
                  <a:pt x="269" y="2523"/>
                </a:lnTo>
                <a:lnTo>
                  <a:pt x="282" y="2561"/>
                </a:lnTo>
                <a:lnTo>
                  <a:pt x="307" y="2624"/>
                </a:lnTo>
                <a:lnTo>
                  <a:pt x="317" y="2649"/>
                </a:lnTo>
                <a:lnTo>
                  <a:pt x="317" y="2675"/>
                </a:lnTo>
                <a:lnTo>
                  <a:pt x="317" y="2675"/>
                </a:lnTo>
                <a:lnTo>
                  <a:pt x="307" y="2694"/>
                </a:lnTo>
                <a:lnTo>
                  <a:pt x="295" y="2712"/>
                </a:lnTo>
                <a:lnTo>
                  <a:pt x="280" y="2732"/>
                </a:lnTo>
                <a:lnTo>
                  <a:pt x="280" y="2732"/>
                </a:lnTo>
                <a:lnTo>
                  <a:pt x="274" y="2740"/>
                </a:lnTo>
                <a:lnTo>
                  <a:pt x="266" y="2745"/>
                </a:lnTo>
                <a:lnTo>
                  <a:pt x="261" y="2750"/>
                </a:lnTo>
                <a:lnTo>
                  <a:pt x="257" y="2755"/>
                </a:lnTo>
                <a:lnTo>
                  <a:pt x="254" y="2762"/>
                </a:lnTo>
                <a:lnTo>
                  <a:pt x="254" y="2772"/>
                </a:lnTo>
                <a:lnTo>
                  <a:pt x="257" y="2785"/>
                </a:lnTo>
                <a:lnTo>
                  <a:pt x="262" y="2805"/>
                </a:lnTo>
                <a:lnTo>
                  <a:pt x="262" y="2805"/>
                </a:lnTo>
                <a:lnTo>
                  <a:pt x="272" y="2828"/>
                </a:lnTo>
                <a:lnTo>
                  <a:pt x="284" y="2850"/>
                </a:lnTo>
                <a:lnTo>
                  <a:pt x="300" y="2873"/>
                </a:lnTo>
                <a:lnTo>
                  <a:pt x="317" y="2893"/>
                </a:lnTo>
                <a:lnTo>
                  <a:pt x="335" y="2910"/>
                </a:lnTo>
                <a:lnTo>
                  <a:pt x="345" y="2916"/>
                </a:lnTo>
                <a:lnTo>
                  <a:pt x="354" y="2921"/>
                </a:lnTo>
                <a:lnTo>
                  <a:pt x="364" y="2926"/>
                </a:lnTo>
                <a:lnTo>
                  <a:pt x="372" y="2928"/>
                </a:lnTo>
                <a:lnTo>
                  <a:pt x="380" y="2929"/>
                </a:lnTo>
                <a:lnTo>
                  <a:pt x="388" y="2928"/>
                </a:lnTo>
                <a:lnTo>
                  <a:pt x="388" y="2928"/>
                </a:lnTo>
                <a:lnTo>
                  <a:pt x="402" y="2924"/>
                </a:lnTo>
                <a:lnTo>
                  <a:pt x="413" y="2916"/>
                </a:lnTo>
                <a:lnTo>
                  <a:pt x="422" y="2908"/>
                </a:lnTo>
                <a:lnTo>
                  <a:pt x="428" y="2900"/>
                </a:lnTo>
                <a:lnTo>
                  <a:pt x="435" y="2890"/>
                </a:lnTo>
                <a:lnTo>
                  <a:pt x="438" y="2880"/>
                </a:lnTo>
                <a:lnTo>
                  <a:pt x="443" y="2863"/>
                </a:lnTo>
                <a:lnTo>
                  <a:pt x="443" y="2863"/>
                </a:lnTo>
                <a:lnTo>
                  <a:pt x="453" y="2818"/>
                </a:lnTo>
                <a:lnTo>
                  <a:pt x="458" y="2792"/>
                </a:lnTo>
                <a:lnTo>
                  <a:pt x="460" y="2778"/>
                </a:lnTo>
                <a:lnTo>
                  <a:pt x="458" y="2768"/>
                </a:lnTo>
                <a:lnTo>
                  <a:pt x="458" y="2768"/>
                </a:lnTo>
                <a:lnTo>
                  <a:pt x="445" y="2685"/>
                </a:lnTo>
                <a:lnTo>
                  <a:pt x="435" y="2621"/>
                </a:lnTo>
                <a:lnTo>
                  <a:pt x="435" y="2621"/>
                </a:lnTo>
                <a:lnTo>
                  <a:pt x="432" y="2574"/>
                </a:lnTo>
                <a:lnTo>
                  <a:pt x="432" y="2538"/>
                </a:lnTo>
                <a:lnTo>
                  <a:pt x="430" y="2506"/>
                </a:lnTo>
                <a:lnTo>
                  <a:pt x="430" y="2506"/>
                </a:lnTo>
                <a:lnTo>
                  <a:pt x="433" y="2413"/>
                </a:lnTo>
                <a:lnTo>
                  <a:pt x="435" y="2360"/>
                </a:lnTo>
                <a:lnTo>
                  <a:pt x="433" y="2338"/>
                </a:lnTo>
                <a:lnTo>
                  <a:pt x="430" y="2327"/>
                </a:lnTo>
                <a:lnTo>
                  <a:pt x="430" y="2327"/>
                </a:lnTo>
                <a:lnTo>
                  <a:pt x="428" y="2315"/>
                </a:lnTo>
                <a:lnTo>
                  <a:pt x="425" y="2297"/>
                </a:lnTo>
                <a:lnTo>
                  <a:pt x="423" y="2255"/>
                </a:lnTo>
                <a:lnTo>
                  <a:pt x="423" y="2212"/>
                </a:lnTo>
                <a:lnTo>
                  <a:pt x="425" y="2184"/>
                </a:lnTo>
                <a:lnTo>
                  <a:pt x="425" y="2184"/>
                </a:lnTo>
                <a:lnTo>
                  <a:pt x="438" y="2102"/>
                </a:lnTo>
                <a:lnTo>
                  <a:pt x="445" y="2053"/>
                </a:lnTo>
                <a:lnTo>
                  <a:pt x="448" y="2021"/>
                </a:lnTo>
                <a:lnTo>
                  <a:pt x="448" y="2021"/>
                </a:lnTo>
                <a:lnTo>
                  <a:pt x="467" y="1717"/>
                </a:lnTo>
                <a:lnTo>
                  <a:pt x="483" y="1719"/>
                </a:lnTo>
                <a:lnTo>
                  <a:pt x="483" y="1719"/>
                </a:lnTo>
                <a:lnTo>
                  <a:pt x="510" y="1845"/>
                </a:lnTo>
                <a:lnTo>
                  <a:pt x="528" y="1941"/>
                </a:lnTo>
                <a:lnTo>
                  <a:pt x="533" y="1981"/>
                </a:lnTo>
                <a:lnTo>
                  <a:pt x="536" y="2004"/>
                </a:lnTo>
                <a:lnTo>
                  <a:pt x="536" y="2004"/>
                </a:lnTo>
                <a:lnTo>
                  <a:pt x="536" y="2023"/>
                </a:lnTo>
                <a:lnTo>
                  <a:pt x="541" y="2043"/>
                </a:lnTo>
                <a:lnTo>
                  <a:pt x="546" y="2063"/>
                </a:lnTo>
                <a:lnTo>
                  <a:pt x="551" y="2082"/>
                </a:lnTo>
                <a:lnTo>
                  <a:pt x="565" y="2119"/>
                </a:lnTo>
                <a:lnTo>
                  <a:pt x="573" y="2144"/>
                </a:lnTo>
                <a:lnTo>
                  <a:pt x="573" y="2144"/>
                </a:lnTo>
                <a:lnTo>
                  <a:pt x="578" y="2169"/>
                </a:lnTo>
                <a:lnTo>
                  <a:pt x="586" y="2204"/>
                </a:lnTo>
                <a:lnTo>
                  <a:pt x="593" y="2240"/>
                </a:lnTo>
                <a:lnTo>
                  <a:pt x="594" y="2257"/>
                </a:lnTo>
                <a:lnTo>
                  <a:pt x="594" y="2268"/>
                </a:lnTo>
                <a:lnTo>
                  <a:pt x="594" y="2268"/>
                </a:lnTo>
                <a:lnTo>
                  <a:pt x="593" y="2398"/>
                </a:lnTo>
                <a:lnTo>
                  <a:pt x="593" y="2481"/>
                </a:lnTo>
                <a:lnTo>
                  <a:pt x="591" y="2538"/>
                </a:lnTo>
                <a:lnTo>
                  <a:pt x="591" y="2538"/>
                </a:lnTo>
                <a:lnTo>
                  <a:pt x="585" y="2642"/>
                </a:lnTo>
                <a:lnTo>
                  <a:pt x="585" y="2642"/>
                </a:lnTo>
                <a:lnTo>
                  <a:pt x="578" y="2652"/>
                </a:lnTo>
                <a:lnTo>
                  <a:pt x="566" y="2667"/>
                </a:lnTo>
                <a:lnTo>
                  <a:pt x="566" y="2667"/>
                </a:lnTo>
                <a:lnTo>
                  <a:pt x="561" y="2669"/>
                </a:lnTo>
                <a:lnTo>
                  <a:pt x="555" y="2672"/>
                </a:lnTo>
                <a:lnTo>
                  <a:pt x="533" y="2680"/>
                </a:lnTo>
                <a:lnTo>
                  <a:pt x="521" y="2685"/>
                </a:lnTo>
                <a:lnTo>
                  <a:pt x="511" y="2692"/>
                </a:lnTo>
                <a:lnTo>
                  <a:pt x="501" y="2700"/>
                </a:lnTo>
                <a:lnTo>
                  <a:pt x="495" y="2709"/>
                </a:lnTo>
                <a:lnTo>
                  <a:pt x="495" y="2709"/>
                </a:lnTo>
                <a:lnTo>
                  <a:pt x="493" y="2720"/>
                </a:lnTo>
                <a:lnTo>
                  <a:pt x="493" y="2732"/>
                </a:lnTo>
                <a:lnTo>
                  <a:pt x="498" y="2743"/>
                </a:lnTo>
                <a:lnTo>
                  <a:pt x="505" y="2755"/>
                </a:lnTo>
                <a:lnTo>
                  <a:pt x="513" y="2767"/>
                </a:lnTo>
                <a:lnTo>
                  <a:pt x="525" y="2777"/>
                </a:lnTo>
                <a:lnTo>
                  <a:pt x="538" y="2787"/>
                </a:lnTo>
                <a:lnTo>
                  <a:pt x="555" y="2797"/>
                </a:lnTo>
                <a:lnTo>
                  <a:pt x="555" y="2797"/>
                </a:lnTo>
                <a:lnTo>
                  <a:pt x="591" y="2817"/>
                </a:lnTo>
                <a:lnTo>
                  <a:pt x="598" y="2821"/>
                </a:lnTo>
                <a:lnTo>
                  <a:pt x="603" y="2826"/>
                </a:lnTo>
                <a:lnTo>
                  <a:pt x="603" y="2826"/>
                </a:lnTo>
                <a:lnTo>
                  <a:pt x="613" y="2838"/>
                </a:lnTo>
                <a:lnTo>
                  <a:pt x="619" y="2845"/>
                </a:lnTo>
                <a:lnTo>
                  <a:pt x="628" y="2851"/>
                </a:lnTo>
                <a:lnTo>
                  <a:pt x="639" y="2858"/>
                </a:lnTo>
                <a:lnTo>
                  <a:pt x="653" y="2863"/>
                </a:lnTo>
                <a:lnTo>
                  <a:pt x="668" y="2865"/>
                </a:lnTo>
                <a:lnTo>
                  <a:pt x="686" y="2863"/>
                </a:lnTo>
                <a:lnTo>
                  <a:pt x="686" y="2863"/>
                </a:lnTo>
                <a:lnTo>
                  <a:pt x="719" y="2860"/>
                </a:lnTo>
                <a:lnTo>
                  <a:pt x="731" y="2856"/>
                </a:lnTo>
                <a:lnTo>
                  <a:pt x="739" y="2853"/>
                </a:lnTo>
                <a:lnTo>
                  <a:pt x="746" y="2848"/>
                </a:lnTo>
                <a:lnTo>
                  <a:pt x="751" y="2841"/>
                </a:lnTo>
                <a:lnTo>
                  <a:pt x="752" y="2833"/>
                </a:lnTo>
                <a:lnTo>
                  <a:pt x="752" y="2823"/>
                </a:lnTo>
                <a:lnTo>
                  <a:pt x="752" y="2823"/>
                </a:lnTo>
                <a:lnTo>
                  <a:pt x="749" y="2808"/>
                </a:lnTo>
                <a:lnTo>
                  <a:pt x="744" y="2787"/>
                </a:lnTo>
                <a:lnTo>
                  <a:pt x="727" y="2737"/>
                </a:lnTo>
                <a:lnTo>
                  <a:pt x="704" y="2675"/>
                </a:lnTo>
                <a:lnTo>
                  <a:pt x="716" y="2599"/>
                </a:lnTo>
                <a:lnTo>
                  <a:pt x="716" y="2599"/>
                </a:lnTo>
                <a:lnTo>
                  <a:pt x="724" y="2576"/>
                </a:lnTo>
                <a:lnTo>
                  <a:pt x="741" y="2518"/>
                </a:lnTo>
                <a:lnTo>
                  <a:pt x="751" y="2481"/>
                </a:lnTo>
                <a:lnTo>
                  <a:pt x="757" y="2441"/>
                </a:lnTo>
                <a:lnTo>
                  <a:pt x="764" y="2401"/>
                </a:lnTo>
                <a:lnTo>
                  <a:pt x="764" y="2383"/>
                </a:lnTo>
                <a:lnTo>
                  <a:pt x="764" y="2365"/>
                </a:lnTo>
                <a:lnTo>
                  <a:pt x="764" y="2365"/>
                </a:lnTo>
                <a:lnTo>
                  <a:pt x="762" y="2323"/>
                </a:lnTo>
                <a:lnTo>
                  <a:pt x="756" y="2275"/>
                </a:lnTo>
                <a:lnTo>
                  <a:pt x="749" y="2222"/>
                </a:lnTo>
                <a:lnTo>
                  <a:pt x="739" y="2170"/>
                </a:lnTo>
                <a:lnTo>
                  <a:pt x="724" y="2084"/>
                </a:lnTo>
                <a:lnTo>
                  <a:pt x="716" y="2048"/>
                </a:lnTo>
                <a:lnTo>
                  <a:pt x="746" y="1705"/>
                </a:lnTo>
                <a:lnTo>
                  <a:pt x="746" y="1705"/>
                </a:lnTo>
                <a:lnTo>
                  <a:pt x="751" y="1702"/>
                </a:lnTo>
                <a:lnTo>
                  <a:pt x="759" y="1696"/>
                </a:lnTo>
                <a:lnTo>
                  <a:pt x="764" y="1691"/>
                </a:lnTo>
                <a:lnTo>
                  <a:pt x="769" y="1682"/>
                </a:lnTo>
                <a:lnTo>
                  <a:pt x="772" y="1672"/>
                </a:lnTo>
                <a:lnTo>
                  <a:pt x="776" y="1661"/>
                </a:lnTo>
                <a:lnTo>
                  <a:pt x="776" y="1661"/>
                </a:lnTo>
                <a:lnTo>
                  <a:pt x="774" y="1632"/>
                </a:lnTo>
                <a:lnTo>
                  <a:pt x="772" y="1579"/>
                </a:lnTo>
                <a:lnTo>
                  <a:pt x="762" y="1436"/>
                </a:lnTo>
                <a:lnTo>
                  <a:pt x="746" y="1240"/>
                </a:lnTo>
                <a:lnTo>
                  <a:pt x="746" y="1240"/>
                </a:lnTo>
                <a:lnTo>
                  <a:pt x="751" y="1214"/>
                </a:lnTo>
                <a:lnTo>
                  <a:pt x="756" y="1191"/>
                </a:lnTo>
                <a:lnTo>
                  <a:pt x="762" y="1169"/>
                </a:lnTo>
                <a:lnTo>
                  <a:pt x="762" y="1169"/>
                </a:lnTo>
                <a:lnTo>
                  <a:pt x="766" y="1157"/>
                </a:lnTo>
                <a:lnTo>
                  <a:pt x="767" y="1141"/>
                </a:lnTo>
                <a:lnTo>
                  <a:pt x="769" y="1103"/>
                </a:lnTo>
                <a:lnTo>
                  <a:pt x="771" y="1050"/>
                </a:lnTo>
                <a:lnTo>
                  <a:pt x="771" y="1050"/>
                </a:lnTo>
                <a:lnTo>
                  <a:pt x="771" y="1028"/>
                </a:lnTo>
                <a:lnTo>
                  <a:pt x="771" y="1013"/>
                </a:lnTo>
                <a:lnTo>
                  <a:pt x="771" y="1013"/>
                </a:lnTo>
                <a:lnTo>
                  <a:pt x="786" y="986"/>
                </a:lnTo>
                <a:lnTo>
                  <a:pt x="796" y="961"/>
                </a:lnTo>
                <a:lnTo>
                  <a:pt x="800" y="950"/>
                </a:lnTo>
                <a:lnTo>
                  <a:pt x="804" y="938"/>
                </a:lnTo>
                <a:lnTo>
                  <a:pt x="804" y="938"/>
                </a:lnTo>
                <a:lnTo>
                  <a:pt x="807" y="917"/>
                </a:lnTo>
                <a:lnTo>
                  <a:pt x="809" y="898"/>
                </a:lnTo>
                <a:lnTo>
                  <a:pt x="809" y="880"/>
                </a:lnTo>
                <a:lnTo>
                  <a:pt x="809" y="880"/>
                </a:lnTo>
                <a:lnTo>
                  <a:pt x="824" y="867"/>
                </a:lnTo>
                <a:lnTo>
                  <a:pt x="837" y="850"/>
                </a:lnTo>
                <a:lnTo>
                  <a:pt x="854" y="830"/>
                </a:lnTo>
                <a:lnTo>
                  <a:pt x="867" y="809"/>
                </a:lnTo>
                <a:lnTo>
                  <a:pt x="874" y="797"/>
                </a:lnTo>
                <a:lnTo>
                  <a:pt x="879" y="785"/>
                </a:lnTo>
                <a:lnTo>
                  <a:pt x="882" y="774"/>
                </a:lnTo>
                <a:lnTo>
                  <a:pt x="884" y="764"/>
                </a:lnTo>
                <a:lnTo>
                  <a:pt x="884" y="754"/>
                </a:lnTo>
                <a:lnTo>
                  <a:pt x="880" y="746"/>
                </a:lnTo>
                <a:lnTo>
                  <a:pt x="880" y="746"/>
                </a:lnTo>
                <a:lnTo>
                  <a:pt x="870" y="727"/>
                </a:lnTo>
                <a:lnTo>
                  <a:pt x="859" y="711"/>
                </a:lnTo>
                <a:lnTo>
                  <a:pt x="834" y="678"/>
                </a:lnTo>
                <a:lnTo>
                  <a:pt x="797" y="638"/>
                </a:lnTo>
                <a:lnTo>
                  <a:pt x="797" y="638"/>
                </a:lnTo>
                <a:lnTo>
                  <a:pt x="789" y="624"/>
                </a:lnTo>
                <a:lnTo>
                  <a:pt x="779" y="604"/>
                </a:lnTo>
                <a:lnTo>
                  <a:pt x="767" y="586"/>
                </a:lnTo>
                <a:lnTo>
                  <a:pt x="759" y="570"/>
                </a:lnTo>
                <a:lnTo>
                  <a:pt x="759" y="570"/>
                </a:lnTo>
                <a:lnTo>
                  <a:pt x="752" y="563"/>
                </a:lnTo>
                <a:lnTo>
                  <a:pt x="741" y="555"/>
                </a:lnTo>
                <a:lnTo>
                  <a:pt x="714" y="538"/>
                </a:lnTo>
                <a:lnTo>
                  <a:pt x="679" y="518"/>
                </a:lnTo>
                <a:lnTo>
                  <a:pt x="649" y="520"/>
                </a:lnTo>
                <a:lnTo>
                  <a:pt x="619" y="523"/>
                </a:lnTo>
                <a:lnTo>
                  <a:pt x="536" y="483"/>
                </a:lnTo>
                <a:lnTo>
                  <a:pt x="568" y="447"/>
                </a:lnTo>
                <a:lnTo>
                  <a:pt x="568" y="447"/>
                </a:lnTo>
                <a:lnTo>
                  <a:pt x="571" y="448"/>
                </a:lnTo>
                <a:lnTo>
                  <a:pt x="578" y="448"/>
                </a:lnTo>
                <a:lnTo>
                  <a:pt x="583" y="447"/>
                </a:lnTo>
                <a:lnTo>
                  <a:pt x="586" y="443"/>
                </a:lnTo>
                <a:lnTo>
                  <a:pt x="588" y="438"/>
                </a:lnTo>
                <a:lnTo>
                  <a:pt x="588" y="430"/>
                </a:lnTo>
                <a:lnTo>
                  <a:pt x="588" y="430"/>
                </a:lnTo>
                <a:lnTo>
                  <a:pt x="590" y="420"/>
                </a:lnTo>
                <a:lnTo>
                  <a:pt x="593" y="410"/>
                </a:lnTo>
                <a:lnTo>
                  <a:pt x="598" y="402"/>
                </a:lnTo>
                <a:lnTo>
                  <a:pt x="603" y="394"/>
                </a:lnTo>
                <a:lnTo>
                  <a:pt x="613" y="379"/>
                </a:lnTo>
                <a:lnTo>
                  <a:pt x="619" y="369"/>
                </a:lnTo>
                <a:lnTo>
                  <a:pt x="619" y="369"/>
                </a:lnTo>
                <a:lnTo>
                  <a:pt x="619" y="342"/>
                </a:lnTo>
                <a:lnTo>
                  <a:pt x="618" y="287"/>
                </a:lnTo>
                <a:lnTo>
                  <a:pt x="614" y="189"/>
                </a:lnTo>
                <a:lnTo>
                  <a:pt x="614" y="189"/>
                </a:lnTo>
                <a:lnTo>
                  <a:pt x="613" y="159"/>
                </a:lnTo>
                <a:lnTo>
                  <a:pt x="608" y="124"/>
                </a:lnTo>
                <a:lnTo>
                  <a:pt x="603" y="106"/>
                </a:lnTo>
                <a:lnTo>
                  <a:pt x="598" y="90"/>
                </a:lnTo>
                <a:lnTo>
                  <a:pt x="591" y="75"/>
                </a:lnTo>
                <a:lnTo>
                  <a:pt x="585" y="63"/>
                </a:lnTo>
                <a:lnTo>
                  <a:pt x="585" y="63"/>
                </a:lnTo>
                <a:lnTo>
                  <a:pt x="576" y="53"/>
                </a:lnTo>
                <a:lnTo>
                  <a:pt x="566" y="41"/>
                </a:lnTo>
                <a:lnTo>
                  <a:pt x="545" y="25"/>
                </a:lnTo>
                <a:lnTo>
                  <a:pt x="525" y="10"/>
                </a:lnTo>
                <a:lnTo>
                  <a:pt x="511" y="3"/>
                </a:lnTo>
                <a:lnTo>
                  <a:pt x="511" y="3"/>
                </a:lnTo>
                <a:lnTo>
                  <a:pt x="498" y="2"/>
                </a:lnTo>
                <a:lnTo>
                  <a:pt x="477" y="0"/>
                </a:lnTo>
                <a:lnTo>
                  <a:pt x="418" y="0"/>
                </a:lnTo>
                <a:lnTo>
                  <a:pt x="418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8247613" y="2728290"/>
            <a:ext cx="762542" cy="1650616"/>
          </a:xfrm>
          <a:custGeom>
            <a:avLst/>
            <a:gdLst>
              <a:gd name="T0" fmla="*/ 115 w 1142"/>
              <a:gd name="T1" fmla="*/ 16 h 2472"/>
              <a:gd name="T2" fmla="*/ 35 w 1142"/>
              <a:gd name="T3" fmla="*/ 79 h 2472"/>
              <a:gd name="T4" fmla="*/ 1 w 1142"/>
              <a:gd name="T5" fmla="*/ 168 h 2472"/>
              <a:gd name="T6" fmla="*/ 6 w 1142"/>
              <a:gd name="T7" fmla="*/ 238 h 2472"/>
              <a:gd name="T8" fmla="*/ 34 w 1142"/>
              <a:gd name="T9" fmla="*/ 261 h 2472"/>
              <a:gd name="T10" fmla="*/ 89 w 1142"/>
              <a:gd name="T11" fmla="*/ 343 h 2472"/>
              <a:gd name="T12" fmla="*/ 151 w 1142"/>
              <a:gd name="T13" fmla="*/ 419 h 2472"/>
              <a:gd name="T14" fmla="*/ 233 w 1142"/>
              <a:gd name="T15" fmla="*/ 400 h 2472"/>
              <a:gd name="T16" fmla="*/ 232 w 1142"/>
              <a:gd name="T17" fmla="*/ 429 h 2472"/>
              <a:gd name="T18" fmla="*/ 198 w 1142"/>
              <a:gd name="T19" fmla="*/ 478 h 2472"/>
              <a:gd name="T20" fmla="*/ 185 w 1142"/>
              <a:gd name="T21" fmla="*/ 611 h 2472"/>
              <a:gd name="T22" fmla="*/ 175 w 1142"/>
              <a:gd name="T23" fmla="*/ 856 h 2472"/>
              <a:gd name="T24" fmla="*/ 201 w 1142"/>
              <a:gd name="T25" fmla="*/ 951 h 2472"/>
              <a:gd name="T26" fmla="*/ 252 w 1142"/>
              <a:gd name="T27" fmla="*/ 981 h 2472"/>
              <a:gd name="T28" fmla="*/ 335 w 1142"/>
              <a:gd name="T29" fmla="*/ 948 h 2472"/>
              <a:gd name="T30" fmla="*/ 385 w 1142"/>
              <a:gd name="T31" fmla="*/ 968 h 2472"/>
              <a:gd name="T32" fmla="*/ 403 w 1142"/>
              <a:gd name="T33" fmla="*/ 1086 h 2472"/>
              <a:gd name="T34" fmla="*/ 403 w 1142"/>
              <a:gd name="T35" fmla="*/ 1378 h 2472"/>
              <a:gd name="T36" fmla="*/ 431 w 1142"/>
              <a:gd name="T37" fmla="*/ 1587 h 2472"/>
              <a:gd name="T38" fmla="*/ 473 w 1142"/>
              <a:gd name="T39" fmla="*/ 1656 h 2472"/>
              <a:gd name="T40" fmla="*/ 578 w 1142"/>
              <a:gd name="T41" fmla="*/ 1880 h 2472"/>
              <a:gd name="T42" fmla="*/ 597 w 1142"/>
              <a:gd name="T43" fmla="*/ 2000 h 2472"/>
              <a:gd name="T44" fmla="*/ 650 w 1142"/>
              <a:gd name="T45" fmla="*/ 2229 h 2472"/>
              <a:gd name="T46" fmla="*/ 663 w 1142"/>
              <a:gd name="T47" fmla="*/ 2368 h 2472"/>
              <a:gd name="T48" fmla="*/ 527 w 1142"/>
              <a:gd name="T49" fmla="*/ 2414 h 2472"/>
              <a:gd name="T50" fmla="*/ 517 w 1142"/>
              <a:gd name="T51" fmla="*/ 2444 h 2472"/>
              <a:gd name="T52" fmla="*/ 570 w 1142"/>
              <a:gd name="T53" fmla="*/ 2469 h 2472"/>
              <a:gd name="T54" fmla="*/ 833 w 1142"/>
              <a:gd name="T55" fmla="*/ 2460 h 2472"/>
              <a:gd name="T56" fmla="*/ 859 w 1142"/>
              <a:gd name="T57" fmla="*/ 2433 h 2472"/>
              <a:gd name="T58" fmla="*/ 835 w 1142"/>
              <a:gd name="T59" fmla="*/ 2352 h 2472"/>
              <a:gd name="T60" fmla="*/ 829 w 1142"/>
              <a:gd name="T61" fmla="*/ 2280 h 2472"/>
              <a:gd name="T62" fmla="*/ 827 w 1142"/>
              <a:gd name="T63" fmla="*/ 2119 h 2472"/>
              <a:gd name="T64" fmla="*/ 772 w 1142"/>
              <a:gd name="T65" fmla="*/ 1870 h 2472"/>
              <a:gd name="T66" fmla="*/ 772 w 1142"/>
              <a:gd name="T67" fmla="*/ 1807 h 2472"/>
              <a:gd name="T68" fmla="*/ 887 w 1142"/>
              <a:gd name="T69" fmla="*/ 2170 h 2472"/>
              <a:gd name="T70" fmla="*/ 900 w 1142"/>
              <a:gd name="T71" fmla="*/ 2263 h 2472"/>
              <a:gd name="T72" fmla="*/ 896 w 1142"/>
              <a:gd name="T73" fmla="*/ 2336 h 2472"/>
              <a:gd name="T74" fmla="*/ 881 w 1142"/>
              <a:gd name="T75" fmla="*/ 2398 h 2472"/>
              <a:gd name="T76" fmla="*/ 918 w 1142"/>
              <a:gd name="T77" fmla="*/ 2437 h 2472"/>
              <a:gd name="T78" fmla="*/ 1040 w 1142"/>
              <a:gd name="T79" fmla="*/ 2449 h 2472"/>
              <a:gd name="T80" fmla="*/ 1063 w 1142"/>
              <a:gd name="T81" fmla="*/ 2418 h 2472"/>
              <a:gd name="T82" fmla="*/ 1047 w 1142"/>
              <a:gd name="T83" fmla="*/ 2280 h 2472"/>
              <a:gd name="T84" fmla="*/ 1052 w 1142"/>
              <a:gd name="T85" fmla="*/ 2145 h 2472"/>
              <a:gd name="T86" fmla="*/ 1023 w 1142"/>
              <a:gd name="T87" fmla="*/ 1812 h 2472"/>
              <a:gd name="T88" fmla="*/ 964 w 1142"/>
              <a:gd name="T89" fmla="*/ 1745 h 2472"/>
              <a:gd name="T90" fmla="*/ 931 w 1142"/>
              <a:gd name="T91" fmla="*/ 1631 h 2472"/>
              <a:gd name="T92" fmla="*/ 947 w 1142"/>
              <a:gd name="T93" fmla="*/ 1571 h 2472"/>
              <a:gd name="T94" fmla="*/ 1004 w 1142"/>
              <a:gd name="T95" fmla="*/ 1582 h 2472"/>
              <a:gd name="T96" fmla="*/ 1015 w 1142"/>
              <a:gd name="T97" fmla="*/ 1498 h 2472"/>
              <a:gd name="T98" fmla="*/ 1141 w 1142"/>
              <a:gd name="T99" fmla="*/ 1396 h 2472"/>
              <a:gd name="T100" fmla="*/ 1085 w 1142"/>
              <a:gd name="T101" fmla="*/ 1249 h 2472"/>
              <a:gd name="T102" fmla="*/ 1001 w 1142"/>
              <a:gd name="T103" fmla="*/ 1086 h 2472"/>
              <a:gd name="T104" fmla="*/ 924 w 1142"/>
              <a:gd name="T105" fmla="*/ 916 h 2472"/>
              <a:gd name="T106" fmla="*/ 896 w 1142"/>
              <a:gd name="T107" fmla="*/ 828 h 2472"/>
              <a:gd name="T108" fmla="*/ 807 w 1142"/>
              <a:gd name="T109" fmla="*/ 602 h 2472"/>
              <a:gd name="T110" fmla="*/ 730 w 1142"/>
              <a:gd name="T111" fmla="*/ 446 h 2472"/>
              <a:gd name="T112" fmla="*/ 484 w 1142"/>
              <a:gd name="T113" fmla="*/ 248 h 2472"/>
              <a:gd name="T114" fmla="*/ 428 w 1142"/>
              <a:gd name="T115" fmla="*/ 153 h 2472"/>
              <a:gd name="T116" fmla="*/ 370 w 1142"/>
              <a:gd name="T117" fmla="*/ 116 h 2472"/>
              <a:gd name="T118" fmla="*/ 329 w 1142"/>
              <a:gd name="T119" fmla="*/ 88 h 2472"/>
              <a:gd name="T120" fmla="*/ 274 w 1142"/>
              <a:gd name="T121" fmla="*/ 25 h 2472"/>
              <a:gd name="T122" fmla="*/ 202 w 1142"/>
              <a:gd name="T123" fmla="*/ 0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2472">
                <a:moveTo>
                  <a:pt x="182" y="14"/>
                </a:moveTo>
                <a:lnTo>
                  <a:pt x="182" y="14"/>
                </a:lnTo>
                <a:lnTo>
                  <a:pt x="165" y="12"/>
                </a:lnTo>
                <a:lnTo>
                  <a:pt x="147" y="11"/>
                </a:lnTo>
                <a:lnTo>
                  <a:pt x="137" y="11"/>
                </a:lnTo>
                <a:lnTo>
                  <a:pt x="127" y="12"/>
                </a:lnTo>
                <a:lnTo>
                  <a:pt x="115" y="16"/>
                </a:lnTo>
                <a:lnTo>
                  <a:pt x="102" y="22"/>
                </a:lnTo>
                <a:lnTo>
                  <a:pt x="102" y="22"/>
                </a:lnTo>
                <a:lnTo>
                  <a:pt x="77" y="40"/>
                </a:lnTo>
                <a:lnTo>
                  <a:pt x="55" y="56"/>
                </a:lnTo>
                <a:lnTo>
                  <a:pt x="47" y="63"/>
                </a:lnTo>
                <a:lnTo>
                  <a:pt x="41" y="72"/>
                </a:lnTo>
                <a:lnTo>
                  <a:pt x="35" y="79"/>
                </a:lnTo>
                <a:lnTo>
                  <a:pt x="32" y="88"/>
                </a:lnTo>
                <a:lnTo>
                  <a:pt x="32" y="88"/>
                </a:lnTo>
                <a:lnTo>
                  <a:pt x="17" y="127"/>
                </a:lnTo>
                <a:lnTo>
                  <a:pt x="10" y="148"/>
                </a:lnTo>
                <a:lnTo>
                  <a:pt x="3" y="162"/>
                </a:lnTo>
                <a:lnTo>
                  <a:pt x="3" y="162"/>
                </a:lnTo>
                <a:lnTo>
                  <a:pt x="1" y="168"/>
                </a:lnTo>
                <a:lnTo>
                  <a:pt x="0" y="175"/>
                </a:lnTo>
                <a:lnTo>
                  <a:pt x="1" y="191"/>
                </a:lnTo>
                <a:lnTo>
                  <a:pt x="4" y="213"/>
                </a:lnTo>
                <a:lnTo>
                  <a:pt x="4" y="213"/>
                </a:lnTo>
                <a:lnTo>
                  <a:pt x="3" y="228"/>
                </a:lnTo>
                <a:lnTo>
                  <a:pt x="4" y="235"/>
                </a:lnTo>
                <a:lnTo>
                  <a:pt x="6" y="238"/>
                </a:lnTo>
                <a:lnTo>
                  <a:pt x="7" y="241"/>
                </a:lnTo>
                <a:lnTo>
                  <a:pt x="7" y="241"/>
                </a:lnTo>
                <a:lnTo>
                  <a:pt x="13" y="244"/>
                </a:lnTo>
                <a:lnTo>
                  <a:pt x="19" y="250"/>
                </a:lnTo>
                <a:lnTo>
                  <a:pt x="28" y="258"/>
                </a:lnTo>
                <a:lnTo>
                  <a:pt x="28" y="258"/>
                </a:lnTo>
                <a:lnTo>
                  <a:pt x="34" y="261"/>
                </a:lnTo>
                <a:lnTo>
                  <a:pt x="48" y="267"/>
                </a:lnTo>
                <a:lnTo>
                  <a:pt x="67" y="276"/>
                </a:lnTo>
                <a:lnTo>
                  <a:pt x="67" y="276"/>
                </a:lnTo>
                <a:lnTo>
                  <a:pt x="76" y="306"/>
                </a:lnTo>
                <a:lnTo>
                  <a:pt x="84" y="328"/>
                </a:lnTo>
                <a:lnTo>
                  <a:pt x="89" y="343"/>
                </a:lnTo>
                <a:lnTo>
                  <a:pt x="89" y="343"/>
                </a:lnTo>
                <a:lnTo>
                  <a:pt x="96" y="355"/>
                </a:lnTo>
                <a:lnTo>
                  <a:pt x="102" y="365"/>
                </a:lnTo>
                <a:lnTo>
                  <a:pt x="102" y="365"/>
                </a:lnTo>
                <a:lnTo>
                  <a:pt x="111" y="375"/>
                </a:lnTo>
                <a:lnTo>
                  <a:pt x="127" y="394"/>
                </a:lnTo>
                <a:lnTo>
                  <a:pt x="144" y="413"/>
                </a:lnTo>
                <a:lnTo>
                  <a:pt x="151" y="419"/>
                </a:lnTo>
                <a:lnTo>
                  <a:pt x="156" y="422"/>
                </a:lnTo>
                <a:lnTo>
                  <a:pt x="156" y="422"/>
                </a:lnTo>
                <a:lnTo>
                  <a:pt x="165" y="426"/>
                </a:lnTo>
                <a:lnTo>
                  <a:pt x="169" y="426"/>
                </a:lnTo>
                <a:lnTo>
                  <a:pt x="176" y="425"/>
                </a:lnTo>
                <a:lnTo>
                  <a:pt x="176" y="425"/>
                </a:lnTo>
                <a:lnTo>
                  <a:pt x="233" y="400"/>
                </a:lnTo>
                <a:lnTo>
                  <a:pt x="233" y="400"/>
                </a:lnTo>
                <a:lnTo>
                  <a:pt x="236" y="403"/>
                </a:lnTo>
                <a:lnTo>
                  <a:pt x="237" y="406"/>
                </a:lnTo>
                <a:lnTo>
                  <a:pt x="237" y="411"/>
                </a:lnTo>
                <a:lnTo>
                  <a:pt x="237" y="411"/>
                </a:lnTo>
                <a:lnTo>
                  <a:pt x="236" y="420"/>
                </a:lnTo>
                <a:lnTo>
                  <a:pt x="232" y="429"/>
                </a:lnTo>
                <a:lnTo>
                  <a:pt x="224" y="445"/>
                </a:lnTo>
                <a:lnTo>
                  <a:pt x="224" y="445"/>
                </a:lnTo>
                <a:lnTo>
                  <a:pt x="220" y="451"/>
                </a:lnTo>
                <a:lnTo>
                  <a:pt x="211" y="458"/>
                </a:lnTo>
                <a:lnTo>
                  <a:pt x="202" y="468"/>
                </a:lnTo>
                <a:lnTo>
                  <a:pt x="200" y="473"/>
                </a:lnTo>
                <a:lnTo>
                  <a:pt x="198" y="478"/>
                </a:lnTo>
                <a:lnTo>
                  <a:pt x="198" y="478"/>
                </a:lnTo>
                <a:lnTo>
                  <a:pt x="194" y="499"/>
                </a:lnTo>
                <a:lnTo>
                  <a:pt x="189" y="535"/>
                </a:lnTo>
                <a:lnTo>
                  <a:pt x="185" y="576"/>
                </a:lnTo>
                <a:lnTo>
                  <a:pt x="184" y="595"/>
                </a:lnTo>
                <a:lnTo>
                  <a:pt x="185" y="611"/>
                </a:lnTo>
                <a:lnTo>
                  <a:pt x="185" y="611"/>
                </a:lnTo>
                <a:lnTo>
                  <a:pt x="188" y="650"/>
                </a:lnTo>
                <a:lnTo>
                  <a:pt x="189" y="668"/>
                </a:lnTo>
                <a:lnTo>
                  <a:pt x="186" y="696"/>
                </a:lnTo>
                <a:lnTo>
                  <a:pt x="186" y="696"/>
                </a:lnTo>
                <a:lnTo>
                  <a:pt x="182" y="741"/>
                </a:lnTo>
                <a:lnTo>
                  <a:pt x="178" y="800"/>
                </a:lnTo>
                <a:lnTo>
                  <a:pt x="175" y="856"/>
                </a:lnTo>
                <a:lnTo>
                  <a:pt x="175" y="879"/>
                </a:lnTo>
                <a:lnTo>
                  <a:pt x="176" y="895"/>
                </a:lnTo>
                <a:lnTo>
                  <a:pt x="176" y="895"/>
                </a:lnTo>
                <a:lnTo>
                  <a:pt x="179" y="908"/>
                </a:lnTo>
                <a:lnTo>
                  <a:pt x="185" y="921"/>
                </a:lnTo>
                <a:lnTo>
                  <a:pt x="192" y="936"/>
                </a:lnTo>
                <a:lnTo>
                  <a:pt x="201" y="951"/>
                </a:lnTo>
                <a:lnTo>
                  <a:pt x="211" y="962"/>
                </a:lnTo>
                <a:lnTo>
                  <a:pt x="220" y="972"/>
                </a:lnTo>
                <a:lnTo>
                  <a:pt x="230" y="978"/>
                </a:lnTo>
                <a:lnTo>
                  <a:pt x="235" y="981"/>
                </a:lnTo>
                <a:lnTo>
                  <a:pt x="237" y="981"/>
                </a:lnTo>
                <a:lnTo>
                  <a:pt x="237" y="981"/>
                </a:lnTo>
                <a:lnTo>
                  <a:pt x="252" y="981"/>
                </a:lnTo>
                <a:lnTo>
                  <a:pt x="264" y="980"/>
                </a:lnTo>
                <a:lnTo>
                  <a:pt x="277" y="978"/>
                </a:lnTo>
                <a:lnTo>
                  <a:pt x="288" y="974"/>
                </a:lnTo>
                <a:lnTo>
                  <a:pt x="288" y="974"/>
                </a:lnTo>
                <a:lnTo>
                  <a:pt x="303" y="968"/>
                </a:lnTo>
                <a:lnTo>
                  <a:pt x="319" y="959"/>
                </a:lnTo>
                <a:lnTo>
                  <a:pt x="335" y="948"/>
                </a:lnTo>
                <a:lnTo>
                  <a:pt x="335" y="948"/>
                </a:lnTo>
                <a:lnTo>
                  <a:pt x="341" y="948"/>
                </a:lnTo>
                <a:lnTo>
                  <a:pt x="348" y="949"/>
                </a:lnTo>
                <a:lnTo>
                  <a:pt x="355" y="951"/>
                </a:lnTo>
                <a:lnTo>
                  <a:pt x="366" y="953"/>
                </a:lnTo>
                <a:lnTo>
                  <a:pt x="374" y="959"/>
                </a:lnTo>
                <a:lnTo>
                  <a:pt x="385" y="968"/>
                </a:lnTo>
                <a:lnTo>
                  <a:pt x="393" y="980"/>
                </a:lnTo>
                <a:lnTo>
                  <a:pt x="393" y="980"/>
                </a:lnTo>
                <a:lnTo>
                  <a:pt x="396" y="988"/>
                </a:lnTo>
                <a:lnTo>
                  <a:pt x="399" y="1002"/>
                </a:lnTo>
                <a:lnTo>
                  <a:pt x="402" y="1018"/>
                </a:lnTo>
                <a:lnTo>
                  <a:pt x="403" y="1038"/>
                </a:lnTo>
                <a:lnTo>
                  <a:pt x="403" y="1086"/>
                </a:lnTo>
                <a:lnTo>
                  <a:pt x="403" y="1139"/>
                </a:lnTo>
                <a:lnTo>
                  <a:pt x="399" y="1239"/>
                </a:lnTo>
                <a:lnTo>
                  <a:pt x="395" y="1305"/>
                </a:lnTo>
                <a:lnTo>
                  <a:pt x="395" y="1305"/>
                </a:lnTo>
                <a:lnTo>
                  <a:pt x="395" y="1322"/>
                </a:lnTo>
                <a:lnTo>
                  <a:pt x="398" y="1340"/>
                </a:lnTo>
                <a:lnTo>
                  <a:pt x="403" y="1378"/>
                </a:lnTo>
                <a:lnTo>
                  <a:pt x="412" y="1420"/>
                </a:lnTo>
                <a:lnTo>
                  <a:pt x="417" y="1446"/>
                </a:lnTo>
                <a:lnTo>
                  <a:pt x="420" y="1474"/>
                </a:lnTo>
                <a:lnTo>
                  <a:pt x="420" y="1474"/>
                </a:lnTo>
                <a:lnTo>
                  <a:pt x="424" y="1528"/>
                </a:lnTo>
                <a:lnTo>
                  <a:pt x="428" y="1570"/>
                </a:lnTo>
                <a:lnTo>
                  <a:pt x="431" y="1587"/>
                </a:lnTo>
                <a:lnTo>
                  <a:pt x="436" y="1603"/>
                </a:lnTo>
                <a:lnTo>
                  <a:pt x="441" y="1616"/>
                </a:lnTo>
                <a:lnTo>
                  <a:pt x="449" y="1630"/>
                </a:lnTo>
                <a:lnTo>
                  <a:pt x="449" y="1630"/>
                </a:lnTo>
                <a:lnTo>
                  <a:pt x="456" y="1640"/>
                </a:lnTo>
                <a:lnTo>
                  <a:pt x="465" y="1649"/>
                </a:lnTo>
                <a:lnTo>
                  <a:pt x="473" y="1656"/>
                </a:lnTo>
                <a:lnTo>
                  <a:pt x="479" y="1660"/>
                </a:lnTo>
                <a:lnTo>
                  <a:pt x="491" y="1667"/>
                </a:lnTo>
                <a:lnTo>
                  <a:pt x="495" y="1669"/>
                </a:lnTo>
                <a:lnTo>
                  <a:pt x="588" y="1880"/>
                </a:lnTo>
                <a:lnTo>
                  <a:pt x="588" y="1880"/>
                </a:lnTo>
                <a:lnTo>
                  <a:pt x="586" y="1879"/>
                </a:lnTo>
                <a:lnTo>
                  <a:pt x="578" y="1880"/>
                </a:lnTo>
                <a:lnTo>
                  <a:pt x="575" y="1883"/>
                </a:lnTo>
                <a:lnTo>
                  <a:pt x="572" y="1886"/>
                </a:lnTo>
                <a:lnTo>
                  <a:pt x="572" y="1892"/>
                </a:lnTo>
                <a:lnTo>
                  <a:pt x="572" y="1899"/>
                </a:lnTo>
                <a:lnTo>
                  <a:pt x="572" y="1899"/>
                </a:lnTo>
                <a:lnTo>
                  <a:pt x="581" y="1937"/>
                </a:lnTo>
                <a:lnTo>
                  <a:pt x="597" y="2000"/>
                </a:lnTo>
                <a:lnTo>
                  <a:pt x="615" y="2068"/>
                </a:lnTo>
                <a:lnTo>
                  <a:pt x="621" y="2099"/>
                </a:lnTo>
                <a:lnTo>
                  <a:pt x="625" y="2124"/>
                </a:lnTo>
                <a:lnTo>
                  <a:pt x="625" y="2124"/>
                </a:lnTo>
                <a:lnTo>
                  <a:pt x="629" y="2147"/>
                </a:lnTo>
                <a:lnTo>
                  <a:pt x="635" y="2172"/>
                </a:lnTo>
                <a:lnTo>
                  <a:pt x="650" y="2229"/>
                </a:lnTo>
                <a:lnTo>
                  <a:pt x="661" y="2278"/>
                </a:lnTo>
                <a:lnTo>
                  <a:pt x="666" y="2298"/>
                </a:lnTo>
                <a:lnTo>
                  <a:pt x="667" y="2312"/>
                </a:lnTo>
                <a:lnTo>
                  <a:pt x="667" y="2312"/>
                </a:lnTo>
                <a:lnTo>
                  <a:pt x="669" y="2333"/>
                </a:lnTo>
                <a:lnTo>
                  <a:pt x="666" y="2354"/>
                </a:lnTo>
                <a:lnTo>
                  <a:pt x="663" y="2368"/>
                </a:lnTo>
                <a:lnTo>
                  <a:pt x="660" y="2373"/>
                </a:lnTo>
                <a:lnTo>
                  <a:pt x="658" y="2374"/>
                </a:lnTo>
                <a:lnTo>
                  <a:pt x="658" y="2374"/>
                </a:lnTo>
                <a:lnTo>
                  <a:pt x="637" y="2380"/>
                </a:lnTo>
                <a:lnTo>
                  <a:pt x="590" y="2392"/>
                </a:lnTo>
                <a:lnTo>
                  <a:pt x="545" y="2408"/>
                </a:lnTo>
                <a:lnTo>
                  <a:pt x="527" y="2414"/>
                </a:lnTo>
                <a:lnTo>
                  <a:pt x="521" y="2416"/>
                </a:lnTo>
                <a:lnTo>
                  <a:pt x="519" y="2418"/>
                </a:lnTo>
                <a:lnTo>
                  <a:pt x="519" y="2418"/>
                </a:lnTo>
                <a:lnTo>
                  <a:pt x="517" y="2424"/>
                </a:lnTo>
                <a:lnTo>
                  <a:pt x="516" y="2430"/>
                </a:lnTo>
                <a:lnTo>
                  <a:pt x="516" y="2437"/>
                </a:lnTo>
                <a:lnTo>
                  <a:pt x="517" y="2444"/>
                </a:lnTo>
                <a:lnTo>
                  <a:pt x="521" y="2450"/>
                </a:lnTo>
                <a:lnTo>
                  <a:pt x="526" y="2457"/>
                </a:lnTo>
                <a:lnTo>
                  <a:pt x="533" y="2462"/>
                </a:lnTo>
                <a:lnTo>
                  <a:pt x="542" y="2465"/>
                </a:lnTo>
                <a:lnTo>
                  <a:pt x="542" y="2465"/>
                </a:lnTo>
                <a:lnTo>
                  <a:pt x="554" y="2467"/>
                </a:lnTo>
                <a:lnTo>
                  <a:pt x="570" y="2469"/>
                </a:lnTo>
                <a:lnTo>
                  <a:pt x="607" y="2470"/>
                </a:lnTo>
                <a:lnTo>
                  <a:pt x="670" y="2472"/>
                </a:lnTo>
                <a:lnTo>
                  <a:pt x="670" y="2472"/>
                </a:lnTo>
                <a:lnTo>
                  <a:pt x="706" y="2470"/>
                </a:lnTo>
                <a:lnTo>
                  <a:pt x="772" y="2467"/>
                </a:lnTo>
                <a:lnTo>
                  <a:pt x="804" y="2465"/>
                </a:lnTo>
                <a:lnTo>
                  <a:pt x="833" y="2460"/>
                </a:lnTo>
                <a:lnTo>
                  <a:pt x="854" y="2457"/>
                </a:lnTo>
                <a:lnTo>
                  <a:pt x="859" y="2454"/>
                </a:lnTo>
                <a:lnTo>
                  <a:pt x="862" y="2451"/>
                </a:lnTo>
                <a:lnTo>
                  <a:pt x="862" y="2451"/>
                </a:lnTo>
                <a:lnTo>
                  <a:pt x="864" y="2449"/>
                </a:lnTo>
                <a:lnTo>
                  <a:pt x="862" y="2444"/>
                </a:lnTo>
                <a:lnTo>
                  <a:pt x="859" y="2433"/>
                </a:lnTo>
                <a:lnTo>
                  <a:pt x="848" y="2403"/>
                </a:lnTo>
                <a:lnTo>
                  <a:pt x="842" y="2387"/>
                </a:lnTo>
                <a:lnTo>
                  <a:pt x="836" y="2373"/>
                </a:lnTo>
                <a:lnTo>
                  <a:pt x="833" y="2361"/>
                </a:lnTo>
                <a:lnTo>
                  <a:pt x="833" y="2355"/>
                </a:lnTo>
                <a:lnTo>
                  <a:pt x="835" y="2352"/>
                </a:lnTo>
                <a:lnTo>
                  <a:pt x="835" y="2352"/>
                </a:lnTo>
                <a:lnTo>
                  <a:pt x="836" y="2345"/>
                </a:lnTo>
                <a:lnTo>
                  <a:pt x="838" y="2338"/>
                </a:lnTo>
                <a:lnTo>
                  <a:pt x="838" y="2322"/>
                </a:lnTo>
                <a:lnTo>
                  <a:pt x="835" y="2307"/>
                </a:lnTo>
                <a:lnTo>
                  <a:pt x="832" y="2294"/>
                </a:lnTo>
                <a:lnTo>
                  <a:pt x="832" y="2294"/>
                </a:lnTo>
                <a:lnTo>
                  <a:pt x="829" y="2280"/>
                </a:lnTo>
                <a:lnTo>
                  <a:pt x="827" y="2259"/>
                </a:lnTo>
                <a:lnTo>
                  <a:pt x="827" y="2237"/>
                </a:lnTo>
                <a:lnTo>
                  <a:pt x="827" y="2237"/>
                </a:lnTo>
                <a:lnTo>
                  <a:pt x="829" y="2194"/>
                </a:lnTo>
                <a:lnTo>
                  <a:pt x="829" y="2154"/>
                </a:lnTo>
                <a:lnTo>
                  <a:pt x="829" y="2135"/>
                </a:lnTo>
                <a:lnTo>
                  <a:pt x="827" y="2119"/>
                </a:lnTo>
                <a:lnTo>
                  <a:pt x="827" y="2119"/>
                </a:lnTo>
                <a:lnTo>
                  <a:pt x="820" y="2071"/>
                </a:lnTo>
                <a:lnTo>
                  <a:pt x="808" y="2003"/>
                </a:lnTo>
                <a:lnTo>
                  <a:pt x="792" y="1915"/>
                </a:lnTo>
                <a:lnTo>
                  <a:pt x="792" y="1915"/>
                </a:lnTo>
                <a:lnTo>
                  <a:pt x="785" y="1902"/>
                </a:lnTo>
                <a:lnTo>
                  <a:pt x="772" y="1870"/>
                </a:lnTo>
                <a:lnTo>
                  <a:pt x="765" y="1854"/>
                </a:lnTo>
                <a:lnTo>
                  <a:pt x="760" y="1838"/>
                </a:lnTo>
                <a:lnTo>
                  <a:pt x="757" y="1826"/>
                </a:lnTo>
                <a:lnTo>
                  <a:pt x="757" y="1822"/>
                </a:lnTo>
                <a:lnTo>
                  <a:pt x="759" y="1819"/>
                </a:lnTo>
                <a:lnTo>
                  <a:pt x="759" y="1819"/>
                </a:lnTo>
                <a:lnTo>
                  <a:pt x="772" y="1807"/>
                </a:lnTo>
                <a:lnTo>
                  <a:pt x="778" y="1802"/>
                </a:lnTo>
                <a:lnTo>
                  <a:pt x="820" y="1949"/>
                </a:lnTo>
                <a:lnTo>
                  <a:pt x="820" y="1949"/>
                </a:lnTo>
                <a:lnTo>
                  <a:pt x="854" y="2054"/>
                </a:lnTo>
                <a:lnTo>
                  <a:pt x="875" y="2129"/>
                </a:lnTo>
                <a:lnTo>
                  <a:pt x="887" y="2170"/>
                </a:lnTo>
                <a:lnTo>
                  <a:pt x="887" y="2170"/>
                </a:lnTo>
                <a:lnTo>
                  <a:pt x="889" y="2182"/>
                </a:lnTo>
                <a:lnTo>
                  <a:pt x="889" y="2196"/>
                </a:lnTo>
                <a:lnTo>
                  <a:pt x="890" y="2210"/>
                </a:lnTo>
                <a:lnTo>
                  <a:pt x="891" y="2224"/>
                </a:lnTo>
                <a:lnTo>
                  <a:pt x="891" y="2224"/>
                </a:lnTo>
                <a:lnTo>
                  <a:pt x="897" y="2249"/>
                </a:lnTo>
                <a:lnTo>
                  <a:pt x="900" y="2263"/>
                </a:lnTo>
                <a:lnTo>
                  <a:pt x="900" y="2281"/>
                </a:lnTo>
                <a:lnTo>
                  <a:pt x="900" y="2281"/>
                </a:lnTo>
                <a:lnTo>
                  <a:pt x="900" y="2316"/>
                </a:lnTo>
                <a:lnTo>
                  <a:pt x="900" y="2329"/>
                </a:lnTo>
                <a:lnTo>
                  <a:pt x="899" y="2333"/>
                </a:lnTo>
                <a:lnTo>
                  <a:pt x="896" y="2336"/>
                </a:lnTo>
                <a:lnTo>
                  <a:pt x="896" y="2336"/>
                </a:lnTo>
                <a:lnTo>
                  <a:pt x="891" y="2341"/>
                </a:lnTo>
                <a:lnTo>
                  <a:pt x="887" y="2345"/>
                </a:lnTo>
                <a:lnTo>
                  <a:pt x="884" y="2352"/>
                </a:lnTo>
                <a:lnTo>
                  <a:pt x="883" y="2365"/>
                </a:lnTo>
                <a:lnTo>
                  <a:pt x="883" y="2365"/>
                </a:lnTo>
                <a:lnTo>
                  <a:pt x="881" y="2382"/>
                </a:lnTo>
                <a:lnTo>
                  <a:pt x="881" y="2398"/>
                </a:lnTo>
                <a:lnTo>
                  <a:pt x="883" y="2412"/>
                </a:lnTo>
                <a:lnTo>
                  <a:pt x="884" y="2424"/>
                </a:lnTo>
                <a:lnTo>
                  <a:pt x="884" y="2424"/>
                </a:lnTo>
                <a:lnTo>
                  <a:pt x="887" y="2425"/>
                </a:lnTo>
                <a:lnTo>
                  <a:pt x="890" y="2428"/>
                </a:lnTo>
                <a:lnTo>
                  <a:pt x="902" y="2433"/>
                </a:lnTo>
                <a:lnTo>
                  <a:pt x="918" y="2437"/>
                </a:lnTo>
                <a:lnTo>
                  <a:pt x="937" y="2441"/>
                </a:lnTo>
                <a:lnTo>
                  <a:pt x="973" y="2449"/>
                </a:lnTo>
                <a:lnTo>
                  <a:pt x="993" y="2451"/>
                </a:lnTo>
                <a:lnTo>
                  <a:pt x="993" y="2451"/>
                </a:lnTo>
                <a:lnTo>
                  <a:pt x="1008" y="2453"/>
                </a:lnTo>
                <a:lnTo>
                  <a:pt x="1030" y="2451"/>
                </a:lnTo>
                <a:lnTo>
                  <a:pt x="1040" y="2449"/>
                </a:lnTo>
                <a:lnTo>
                  <a:pt x="1050" y="2446"/>
                </a:lnTo>
                <a:lnTo>
                  <a:pt x="1058" y="2441"/>
                </a:lnTo>
                <a:lnTo>
                  <a:pt x="1060" y="2440"/>
                </a:lnTo>
                <a:lnTo>
                  <a:pt x="1062" y="2437"/>
                </a:lnTo>
                <a:lnTo>
                  <a:pt x="1062" y="2437"/>
                </a:lnTo>
                <a:lnTo>
                  <a:pt x="1063" y="2428"/>
                </a:lnTo>
                <a:lnTo>
                  <a:pt x="1063" y="2418"/>
                </a:lnTo>
                <a:lnTo>
                  <a:pt x="1062" y="2389"/>
                </a:lnTo>
                <a:lnTo>
                  <a:pt x="1058" y="2360"/>
                </a:lnTo>
                <a:lnTo>
                  <a:pt x="1056" y="2335"/>
                </a:lnTo>
                <a:lnTo>
                  <a:pt x="1056" y="2335"/>
                </a:lnTo>
                <a:lnTo>
                  <a:pt x="1055" y="2323"/>
                </a:lnTo>
                <a:lnTo>
                  <a:pt x="1053" y="2310"/>
                </a:lnTo>
                <a:lnTo>
                  <a:pt x="1047" y="2280"/>
                </a:lnTo>
                <a:lnTo>
                  <a:pt x="1043" y="2252"/>
                </a:lnTo>
                <a:lnTo>
                  <a:pt x="1040" y="2234"/>
                </a:lnTo>
                <a:lnTo>
                  <a:pt x="1040" y="2234"/>
                </a:lnTo>
                <a:lnTo>
                  <a:pt x="1041" y="2217"/>
                </a:lnTo>
                <a:lnTo>
                  <a:pt x="1046" y="2192"/>
                </a:lnTo>
                <a:lnTo>
                  <a:pt x="1049" y="2166"/>
                </a:lnTo>
                <a:lnTo>
                  <a:pt x="1052" y="2145"/>
                </a:lnTo>
                <a:lnTo>
                  <a:pt x="1052" y="2145"/>
                </a:lnTo>
                <a:lnTo>
                  <a:pt x="1049" y="2124"/>
                </a:lnTo>
                <a:lnTo>
                  <a:pt x="1046" y="2090"/>
                </a:lnTo>
                <a:lnTo>
                  <a:pt x="1040" y="2042"/>
                </a:lnTo>
                <a:lnTo>
                  <a:pt x="1040" y="2042"/>
                </a:lnTo>
                <a:lnTo>
                  <a:pt x="1031" y="1904"/>
                </a:lnTo>
                <a:lnTo>
                  <a:pt x="1023" y="1812"/>
                </a:lnTo>
                <a:lnTo>
                  <a:pt x="1020" y="1783"/>
                </a:lnTo>
                <a:lnTo>
                  <a:pt x="1018" y="1771"/>
                </a:lnTo>
                <a:lnTo>
                  <a:pt x="1018" y="1771"/>
                </a:lnTo>
                <a:lnTo>
                  <a:pt x="980" y="1775"/>
                </a:lnTo>
                <a:lnTo>
                  <a:pt x="980" y="1775"/>
                </a:lnTo>
                <a:lnTo>
                  <a:pt x="972" y="1761"/>
                </a:lnTo>
                <a:lnTo>
                  <a:pt x="964" y="1745"/>
                </a:lnTo>
                <a:lnTo>
                  <a:pt x="954" y="1724"/>
                </a:lnTo>
                <a:lnTo>
                  <a:pt x="945" y="1702"/>
                </a:lnTo>
                <a:lnTo>
                  <a:pt x="937" y="1678"/>
                </a:lnTo>
                <a:lnTo>
                  <a:pt x="932" y="1654"/>
                </a:lnTo>
                <a:lnTo>
                  <a:pt x="931" y="1643"/>
                </a:lnTo>
                <a:lnTo>
                  <a:pt x="931" y="1631"/>
                </a:lnTo>
                <a:lnTo>
                  <a:pt x="931" y="1631"/>
                </a:lnTo>
                <a:lnTo>
                  <a:pt x="934" y="1612"/>
                </a:lnTo>
                <a:lnTo>
                  <a:pt x="935" y="1598"/>
                </a:lnTo>
                <a:lnTo>
                  <a:pt x="938" y="1587"/>
                </a:lnTo>
                <a:lnTo>
                  <a:pt x="941" y="1580"/>
                </a:lnTo>
                <a:lnTo>
                  <a:pt x="944" y="1576"/>
                </a:lnTo>
                <a:lnTo>
                  <a:pt x="945" y="1573"/>
                </a:lnTo>
                <a:lnTo>
                  <a:pt x="947" y="1571"/>
                </a:lnTo>
                <a:lnTo>
                  <a:pt x="947" y="1571"/>
                </a:lnTo>
                <a:lnTo>
                  <a:pt x="956" y="1576"/>
                </a:lnTo>
                <a:lnTo>
                  <a:pt x="974" y="1582"/>
                </a:lnTo>
                <a:lnTo>
                  <a:pt x="986" y="1584"/>
                </a:lnTo>
                <a:lnTo>
                  <a:pt x="995" y="1584"/>
                </a:lnTo>
                <a:lnTo>
                  <a:pt x="1001" y="1583"/>
                </a:lnTo>
                <a:lnTo>
                  <a:pt x="1004" y="1582"/>
                </a:lnTo>
                <a:lnTo>
                  <a:pt x="1007" y="1579"/>
                </a:lnTo>
                <a:lnTo>
                  <a:pt x="1009" y="1576"/>
                </a:lnTo>
                <a:lnTo>
                  <a:pt x="1009" y="1576"/>
                </a:lnTo>
                <a:lnTo>
                  <a:pt x="1012" y="1565"/>
                </a:lnTo>
                <a:lnTo>
                  <a:pt x="1014" y="1554"/>
                </a:lnTo>
                <a:lnTo>
                  <a:pt x="1015" y="1529"/>
                </a:lnTo>
                <a:lnTo>
                  <a:pt x="1015" y="1498"/>
                </a:lnTo>
                <a:lnTo>
                  <a:pt x="1015" y="1498"/>
                </a:lnTo>
                <a:lnTo>
                  <a:pt x="1036" y="1484"/>
                </a:lnTo>
                <a:lnTo>
                  <a:pt x="1079" y="1453"/>
                </a:lnTo>
                <a:lnTo>
                  <a:pt x="1103" y="1434"/>
                </a:lnTo>
                <a:lnTo>
                  <a:pt x="1122" y="1418"/>
                </a:lnTo>
                <a:lnTo>
                  <a:pt x="1136" y="1402"/>
                </a:lnTo>
                <a:lnTo>
                  <a:pt x="1141" y="1396"/>
                </a:lnTo>
                <a:lnTo>
                  <a:pt x="1142" y="1392"/>
                </a:lnTo>
                <a:lnTo>
                  <a:pt x="1142" y="1392"/>
                </a:lnTo>
                <a:lnTo>
                  <a:pt x="1139" y="1378"/>
                </a:lnTo>
                <a:lnTo>
                  <a:pt x="1130" y="1354"/>
                </a:lnTo>
                <a:lnTo>
                  <a:pt x="1119" y="1322"/>
                </a:lnTo>
                <a:lnTo>
                  <a:pt x="1103" y="1287"/>
                </a:lnTo>
                <a:lnTo>
                  <a:pt x="1085" y="1249"/>
                </a:lnTo>
                <a:lnTo>
                  <a:pt x="1068" y="1213"/>
                </a:lnTo>
                <a:lnTo>
                  <a:pt x="1052" y="1181"/>
                </a:lnTo>
                <a:lnTo>
                  <a:pt x="1036" y="1155"/>
                </a:lnTo>
                <a:lnTo>
                  <a:pt x="1036" y="1155"/>
                </a:lnTo>
                <a:lnTo>
                  <a:pt x="1023" y="1131"/>
                </a:lnTo>
                <a:lnTo>
                  <a:pt x="1011" y="1108"/>
                </a:lnTo>
                <a:lnTo>
                  <a:pt x="1001" y="1086"/>
                </a:lnTo>
                <a:lnTo>
                  <a:pt x="992" y="1063"/>
                </a:lnTo>
                <a:lnTo>
                  <a:pt x="974" y="1022"/>
                </a:lnTo>
                <a:lnTo>
                  <a:pt x="967" y="1004"/>
                </a:lnTo>
                <a:lnTo>
                  <a:pt x="960" y="990"/>
                </a:lnTo>
                <a:lnTo>
                  <a:pt x="960" y="990"/>
                </a:lnTo>
                <a:lnTo>
                  <a:pt x="942" y="956"/>
                </a:lnTo>
                <a:lnTo>
                  <a:pt x="924" y="916"/>
                </a:lnTo>
                <a:lnTo>
                  <a:pt x="915" y="895"/>
                </a:lnTo>
                <a:lnTo>
                  <a:pt x="907" y="876"/>
                </a:lnTo>
                <a:lnTo>
                  <a:pt x="903" y="859"/>
                </a:lnTo>
                <a:lnTo>
                  <a:pt x="900" y="846"/>
                </a:lnTo>
                <a:lnTo>
                  <a:pt x="900" y="846"/>
                </a:lnTo>
                <a:lnTo>
                  <a:pt x="899" y="838"/>
                </a:lnTo>
                <a:lnTo>
                  <a:pt x="896" y="828"/>
                </a:lnTo>
                <a:lnTo>
                  <a:pt x="886" y="800"/>
                </a:lnTo>
                <a:lnTo>
                  <a:pt x="857" y="726"/>
                </a:lnTo>
                <a:lnTo>
                  <a:pt x="826" y="653"/>
                </a:lnTo>
                <a:lnTo>
                  <a:pt x="814" y="627"/>
                </a:lnTo>
                <a:lnTo>
                  <a:pt x="810" y="612"/>
                </a:lnTo>
                <a:lnTo>
                  <a:pt x="810" y="612"/>
                </a:lnTo>
                <a:lnTo>
                  <a:pt x="807" y="602"/>
                </a:lnTo>
                <a:lnTo>
                  <a:pt x="801" y="588"/>
                </a:lnTo>
                <a:lnTo>
                  <a:pt x="785" y="550"/>
                </a:lnTo>
                <a:lnTo>
                  <a:pt x="766" y="510"/>
                </a:lnTo>
                <a:lnTo>
                  <a:pt x="750" y="478"/>
                </a:lnTo>
                <a:lnTo>
                  <a:pt x="750" y="478"/>
                </a:lnTo>
                <a:lnTo>
                  <a:pt x="741" y="464"/>
                </a:lnTo>
                <a:lnTo>
                  <a:pt x="730" y="446"/>
                </a:lnTo>
                <a:lnTo>
                  <a:pt x="701" y="410"/>
                </a:lnTo>
                <a:lnTo>
                  <a:pt x="666" y="366"/>
                </a:lnTo>
                <a:lnTo>
                  <a:pt x="530" y="296"/>
                </a:lnTo>
                <a:lnTo>
                  <a:pt x="484" y="263"/>
                </a:lnTo>
                <a:lnTo>
                  <a:pt x="484" y="263"/>
                </a:lnTo>
                <a:lnTo>
                  <a:pt x="484" y="258"/>
                </a:lnTo>
                <a:lnTo>
                  <a:pt x="484" y="248"/>
                </a:lnTo>
                <a:lnTo>
                  <a:pt x="479" y="232"/>
                </a:lnTo>
                <a:lnTo>
                  <a:pt x="475" y="223"/>
                </a:lnTo>
                <a:lnTo>
                  <a:pt x="470" y="213"/>
                </a:lnTo>
                <a:lnTo>
                  <a:pt x="470" y="213"/>
                </a:lnTo>
                <a:lnTo>
                  <a:pt x="457" y="194"/>
                </a:lnTo>
                <a:lnTo>
                  <a:pt x="446" y="177"/>
                </a:lnTo>
                <a:lnTo>
                  <a:pt x="428" y="153"/>
                </a:lnTo>
                <a:lnTo>
                  <a:pt x="428" y="153"/>
                </a:lnTo>
                <a:lnTo>
                  <a:pt x="425" y="151"/>
                </a:lnTo>
                <a:lnTo>
                  <a:pt x="418" y="146"/>
                </a:lnTo>
                <a:lnTo>
                  <a:pt x="399" y="137"/>
                </a:lnTo>
                <a:lnTo>
                  <a:pt x="373" y="127"/>
                </a:lnTo>
                <a:lnTo>
                  <a:pt x="373" y="127"/>
                </a:lnTo>
                <a:lnTo>
                  <a:pt x="370" y="116"/>
                </a:lnTo>
                <a:lnTo>
                  <a:pt x="367" y="107"/>
                </a:lnTo>
                <a:lnTo>
                  <a:pt x="361" y="98"/>
                </a:lnTo>
                <a:lnTo>
                  <a:pt x="361" y="98"/>
                </a:lnTo>
                <a:lnTo>
                  <a:pt x="358" y="95"/>
                </a:lnTo>
                <a:lnTo>
                  <a:pt x="354" y="92"/>
                </a:lnTo>
                <a:lnTo>
                  <a:pt x="342" y="89"/>
                </a:lnTo>
                <a:lnTo>
                  <a:pt x="329" y="88"/>
                </a:lnTo>
                <a:lnTo>
                  <a:pt x="329" y="88"/>
                </a:lnTo>
                <a:lnTo>
                  <a:pt x="325" y="79"/>
                </a:lnTo>
                <a:lnTo>
                  <a:pt x="315" y="62"/>
                </a:lnTo>
                <a:lnTo>
                  <a:pt x="306" y="51"/>
                </a:lnTo>
                <a:lnTo>
                  <a:pt x="297" y="41"/>
                </a:lnTo>
                <a:lnTo>
                  <a:pt x="286" y="33"/>
                </a:lnTo>
                <a:lnTo>
                  <a:pt x="274" y="25"/>
                </a:lnTo>
                <a:lnTo>
                  <a:pt x="274" y="25"/>
                </a:lnTo>
                <a:lnTo>
                  <a:pt x="236" y="8"/>
                </a:lnTo>
                <a:lnTo>
                  <a:pt x="224" y="3"/>
                </a:lnTo>
                <a:lnTo>
                  <a:pt x="213" y="0"/>
                </a:lnTo>
                <a:lnTo>
                  <a:pt x="213" y="0"/>
                </a:lnTo>
                <a:lnTo>
                  <a:pt x="208" y="0"/>
                </a:lnTo>
                <a:lnTo>
                  <a:pt x="202" y="0"/>
                </a:lnTo>
                <a:lnTo>
                  <a:pt x="195" y="5"/>
                </a:lnTo>
                <a:lnTo>
                  <a:pt x="188" y="9"/>
                </a:lnTo>
                <a:lnTo>
                  <a:pt x="182" y="14"/>
                </a:lnTo>
                <a:lnTo>
                  <a:pt x="182" y="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2"/>
          <p:cNvSpPr>
            <a:spLocks noEditPoints="1"/>
          </p:cNvSpPr>
          <p:nvPr/>
        </p:nvSpPr>
        <p:spPr bwMode="auto">
          <a:xfrm>
            <a:off x="967412" y="4664152"/>
            <a:ext cx="520204" cy="1690083"/>
          </a:xfrm>
          <a:custGeom>
            <a:avLst/>
            <a:gdLst>
              <a:gd name="T0" fmla="*/ 198 w 225"/>
              <a:gd name="T1" fmla="*/ 332 h 731"/>
              <a:gd name="T2" fmla="*/ 195 w 225"/>
              <a:gd name="T3" fmla="*/ 328 h 731"/>
              <a:gd name="T4" fmla="*/ 204 w 225"/>
              <a:gd name="T5" fmla="*/ 323 h 731"/>
              <a:gd name="T6" fmla="*/ 210 w 225"/>
              <a:gd name="T7" fmla="*/ 313 h 731"/>
              <a:gd name="T8" fmla="*/ 215 w 225"/>
              <a:gd name="T9" fmla="*/ 264 h 731"/>
              <a:gd name="T10" fmla="*/ 205 w 225"/>
              <a:gd name="T11" fmla="*/ 259 h 731"/>
              <a:gd name="T12" fmla="*/ 190 w 225"/>
              <a:gd name="T13" fmla="*/ 174 h 731"/>
              <a:gd name="T14" fmla="*/ 160 w 225"/>
              <a:gd name="T15" fmla="*/ 115 h 731"/>
              <a:gd name="T16" fmla="*/ 141 w 225"/>
              <a:gd name="T17" fmla="*/ 110 h 731"/>
              <a:gd name="T18" fmla="*/ 141 w 225"/>
              <a:gd name="T19" fmla="*/ 60 h 731"/>
              <a:gd name="T20" fmla="*/ 137 w 225"/>
              <a:gd name="T21" fmla="*/ 41 h 731"/>
              <a:gd name="T22" fmla="*/ 121 w 225"/>
              <a:gd name="T23" fmla="*/ 15 h 731"/>
              <a:gd name="T24" fmla="*/ 101 w 225"/>
              <a:gd name="T25" fmla="*/ 0 h 731"/>
              <a:gd name="T26" fmla="*/ 86 w 225"/>
              <a:gd name="T27" fmla="*/ 5 h 731"/>
              <a:gd name="T28" fmla="*/ 66 w 225"/>
              <a:gd name="T29" fmla="*/ 10 h 731"/>
              <a:gd name="T30" fmla="*/ 51 w 225"/>
              <a:gd name="T31" fmla="*/ 35 h 731"/>
              <a:gd name="T32" fmla="*/ 41 w 225"/>
              <a:gd name="T33" fmla="*/ 55 h 731"/>
              <a:gd name="T34" fmla="*/ 40 w 225"/>
              <a:gd name="T35" fmla="*/ 102 h 731"/>
              <a:gd name="T36" fmla="*/ 42 w 225"/>
              <a:gd name="T37" fmla="*/ 125 h 731"/>
              <a:gd name="T38" fmla="*/ 35 w 225"/>
              <a:gd name="T39" fmla="*/ 148 h 731"/>
              <a:gd name="T40" fmla="*/ 16 w 225"/>
              <a:gd name="T41" fmla="*/ 204 h 731"/>
              <a:gd name="T42" fmla="*/ 1 w 225"/>
              <a:gd name="T43" fmla="*/ 245 h 731"/>
              <a:gd name="T44" fmla="*/ 4 w 225"/>
              <a:gd name="T45" fmla="*/ 264 h 731"/>
              <a:gd name="T46" fmla="*/ 26 w 225"/>
              <a:gd name="T47" fmla="*/ 289 h 731"/>
              <a:gd name="T48" fmla="*/ 40 w 225"/>
              <a:gd name="T49" fmla="*/ 322 h 731"/>
              <a:gd name="T50" fmla="*/ 42 w 225"/>
              <a:gd name="T51" fmla="*/ 327 h 731"/>
              <a:gd name="T52" fmla="*/ 41 w 225"/>
              <a:gd name="T53" fmla="*/ 374 h 731"/>
              <a:gd name="T54" fmla="*/ 46 w 225"/>
              <a:gd name="T55" fmla="*/ 393 h 731"/>
              <a:gd name="T56" fmla="*/ 35 w 225"/>
              <a:gd name="T57" fmla="*/ 584 h 731"/>
              <a:gd name="T58" fmla="*/ 55 w 225"/>
              <a:gd name="T59" fmla="*/ 591 h 731"/>
              <a:gd name="T60" fmla="*/ 86 w 225"/>
              <a:gd name="T61" fmla="*/ 632 h 731"/>
              <a:gd name="T62" fmla="*/ 71 w 225"/>
              <a:gd name="T63" fmla="*/ 636 h 731"/>
              <a:gd name="T64" fmla="*/ 83 w 225"/>
              <a:gd name="T65" fmla="*/ 654 h 731"/>
              <a:gd name="T66" fmla="*/ 85 w 225"/>
              <a:gd name="T67" fmla="*/ 665 h 731"/>
              <a:gd name="T68" fmla="*/ 71 w 225"/>
              <a:gd name="T69" fmla="*/ 691 h 731"/>
              <a:gd name="T70" fmla="*/ 56 w 225"/>
              <a:gd name="T71" fmla="*/ 711 h 731"/>
              <a:gd name="T72" fmla="*/ 59 w 225"/>
              <a:gd name="T73" fmla="*/ 723 h 731"/>
              <a:gd name="T74" fmla="*/ 79 w 225"/>
              <a:gd name="T75" fmla="*/ 725 h 731"/>
              <a:gd name="T76" fmla="*/ 120 w 225"/>
              <a:gd name="T77" fmla="*/ 718 h 731"/>
              <a:gd name="T78" fmla="*/ 124 w 225"/>
              <a:gd name="T79" fmla="*/ 731 h 731"/>
              <a:gd name="T80" fmla="*/ 147 w 225"/>
              <a:gd name="T81" fmla="*/ 727 h 731"/>
              <a:gd name="T82" fmla="*/ 195 w 225"/>
              <a:gd name="T83" fmla="*/ 696 h 731"/>
              <a:gd name="T84" fmla="*/ 195 w 225"/>
              <a:gd name="T85" fmla="*/ 671 h 731"/>
              <a:gd name="T86" fmla="*/ 180 w 225"/>
              <a:gd name="T87" fmla="*/ 627 h 731"/>
              <a:gd name="T88" fmla="*/ 210 w 225"/>
              <a:gd name="T89" fmla="*/ 472 h 731"/>
              <a:gd name="T90" fmla="*/ 198 w 225"/>
              <a:gd name="T91" fmla="*/ 359 h 731"/>
              <a:gd name="T92" fmla="*/ 116 w 225"/>
              <a:gd name="T93" fmla="*/ 592 h 731"/>
              <a:gd name="T94" fmla="*/ 157 w 225"/>
              <a:gd name="T95" fmla="*/ 617 h 731"/>
              <a:gd name="T96" fmla="*/ 149 w 225"/>
              <a:gd name="T97" fmla="*/ 625 h 731"/>
              <a:gd name="T98" fmla="*/ 147 w 225"/>
              <a:gd name="T99" fmla="*/ 632 h 731"/>
              <a:gd name="T100" fmla="*/ 151 w 225"/>
              <a:gd name="T101" fmla="*/ 671 h 731"/>
              <a:gd name="T102" fmla="*/ 142 w 225"/>
              <a:gd name="T103" fmla="*/ 679 h 731"/>
              <a:gd name="T104" fmla="*/ 131 w 225"/>
              <a:gd name="T105" fmla="*/ 666 h 731"/>
              <a:gd name="T106" fmla="*/ 121 w 225"/>
              <a:gd name="T107" fmla="*/ 651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5" h="731">
                <a:moveTo>
                  <a:pt x="200" y="353"/>
                </a:moveTo>
                <a:lnTo>
                  <a:pt x="200" y="353"/>
                </a:lnTo>
                <a:lnTo>
                  <a:pt x="199" y="338"/>
                </a:lnTo>
                <a:lnTo>
                  <a:pt x="198" y="332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5" y="328"/>
                </a:lnTo>
                <a:lnTo>
                  <a:pt x="199" y="327"/>
                </a:lnTo>
                <a:lnTo>
                  <a:pt x="204" y="323"/>
                </a:lnTo>
                <a:lnTo>
                  <a:pt x="208" y="318"/>
                </a:lnTo>
                <a:lnTo>
                  <a:pt x="209" y="316"/>
                </a:lnTo>
                <a:lnTo>
                  <a:pt x="210" y="313"/>
                </a:lnTo>
                <a:lnTo>
                  <a:pt x="210" y="313"/>
                </a:lnTo>
                <a:lnTo>
                  <a:pt x="214" y="286"/>
                </a:lnTo>
                <a:lnTo>
                  <a:pt x="215" y="272"/>
                </a:lnTo>
                <a:lnTo>
                  <a:pt x="215" y="264"/>
                </a:lnTo>
                <a:lnTo>
                  <a:pt x="215" y="264"/>
                </a:lnTo>
                <a:lnTo>
                  <a:pt x="213" y="261"/>
                </a:lnTo>
                <a:lnTo>
                  <a:pt x="210" y="260"/>
                </a:lnTo>
                <a:lnTo>
                  <a:pt x="205" y="259"/>
                </a:lnTo>
                <a:lnTo>
                  <a:pt x="205" y="259"/>
                </a:lnTo>
                <a:lnTo>
                  <a:pt x="199" y="219"/>
                </a:lnTo>
                <a:lnTo>
                  <a:pt x="194" y="190"/>
                </a:lnTo>
                <a:lnTo>
                  <a:pt x="190" y="174"/>
                </a:lnTo>
                <a:lnTo>
                  <a:pt x="190" y="174"/>
                </a:lnTo>
                <a:lnTo>
                  <a:pt x="179" y="144"/>
                </a:lnTo>
                <a:lnTo>
                  <a:pt x="169" y="126"/>
                </a:lnTo>
                <a:lnTo>
                  <a:pt x="165" y="118"/>
                </a:lnTo>
                <a:lnTo>
                  <a:pt x="160" y="115"/>
                </a:lnTo>
                <a:lnTo>
                  <a:pt x="160" y="115"/>
                </a:lnTo>
                <a:lnTo>
                  <a:pt x="153" y="111"/>
                </a:lnTo>
                <a:lnTo>
                  <a:pt x="146" y="110"/>
                </a:lnTo>
                <a:lnTo>
                  <a:pt x="141" y="110"/>
                </a:lnTo>
                <a:lnTo>
                  <a:pt x="141" y="110"/>
                </a:lnTo>
                <a:lnTo>
                  <a:pt x="139" y="91"/>
                </a:lnTo>
                <a:lnTo>
                  <a:pt x="139" y="75"/>
                </a:lnTo>
                <a:lnTo>
                  <a:pt x="141" y="60"/>
                </a:lnTo>
                <a:lnTo>
                  <a:pt x="141" y="60"/>
                </a:lnTo>
                <a:lnTo>
                  <a:pt x="141" y="54"/>
                </a:lnTo>
                <a:lnTo>
                  <a:pt x="139" y="48"/>
                </a:lnTo>
                <a:lnTo>
                  <a:pt x="137" y="41"/>
                </a:lnTo>
                <a:lnTo>
                  <a:pt x="134" y="35"/>
                </a:lnTo>
                <a:lnTo>
                  <a:pt x="128" y="24"/>
                </a:lnTo>
                <a:lnTo>
                  <a:pt x="121" y="15"/>
                </a:lnTo>
                <a:lnTo>
                  <a:pt x="121" y="15"/>
                </a:lnTo>
                <a:lnTo>
                  <a:pt x="115" y="9"/>
                </a:lnTo>
                <a:lnTo>
                  <a:pt x="110" y="4"/>
                </a:lnTo>
                <a:lnTo>
                  <a:pt x="105" y="2"/>
                </a:lnTo>
                <a:lnTo>
                  <a:pt x="101" y="0"/>
                </a:lnTo>
                <a:lnTo>
                  <a:pt x="101" y="0"/>
                </a:lnTo>
                <a:lnTo>
                  <a:pt x="92" y="3"/>
                </a:lnTo>
                <a:lnTo>
                  <a:pt x="86" y="5"/>
                </a:lnTo>
                <a:lnTo>
                  <a:pt x="86" y="5"/>
                </a:lnTo>
                <a:lnTo>
                  <a:pt x="77" y="5"/>
                </a:lnTo>
                <a:lnTo>
                  <a:pt x="71" y="8"/>
                </a:lnTo>
                <a:lnTo>
                  <a:pt x="69" y="9"/>
                </a:lnTo>
                <a:lnTo>
                  <a:pt x="66" y="10"/>
                </a:lnTo>
                <a:lnTo>
                  <a:pt x="66" y="10"/>
                </a:lnTo>
                <a:lnTo>
                  <a:pt x="57" y="24"/>
                </a:lnTo>
                <a:lnTo>
                  <a:pt x="51" y="35"/>
                </a:lnTo>
                <a:lnTo>
                  <a:pt x="51" y="35"/>
                </a:lnTo>
                <a:lnTo>
                  <a:pt x="46" y="43"/>
                </a:lnTo>
                <a:lnTo>
                  <a:pt x="42" y="49"/>
                </a:lnTo>
                <a:lnTo>
                  <a:pt x="41" y="55"/>
                </a:lnTo>
                <a:lnTo>
                  <a:pt x="41" y="55"/>
                </a:lnTo>
                <a:lnTo>
                  <a:pt x="41" y="74"/>
                </a:lnTo>
                <a:lnTo>
                  <a:pt x="41" y="90"/>
                </a:lnTo>
                <a:lnTo>
                  <a:pt x="41" y="90"/>
                </a:lnTo>
                <a:lnTo>
                  <a:pt x="40" y="102"/>
                </a:lnTo>
                <a:lnTo>
                  <a:pt x="40" y="112"/>
                </a:lnTo>
                <a:lnTo>
                  <a:pt x="41" y="120"/>
                </a:lnTo>
                <a:lnTo>
                  <a:pt x="41" y="120"/>
                </a:lnTo>
                <a:lnTo>
                  <a:pt x="42" y="125"/>
                </a:lnTo>
                <a:lnTo>
                  <a:pt x="42" y="130"/>
                </a:lnTo>
                <a:lnTo>
                  <a:pt x="41" y="135"/>
                </a:lnTo>
                <a:lnTo>
                  <a:pt x="41" y="135"/>
                </a:lnTo>
                <a:lnTo>
                  <a:pt x="35" y="148"/>
                </a:lnTo>
                <a:lnTo>
                  <a:pt x="26" y="169"/>
                </a:lnTo>
                <a:lnTo>
                  <a:pt x="26" y="169"/>
                </a:lnTo>
                <a:lnTo>
                  <a:pt x="16" y="204"/>
                </a:lnTo>
                <a:lnTo>
                  <a:pt x="16" y="204"/>
                </a:lnTo>
                <a:lnTo>
                  <a:pt x="14" y="210"/>
                </a:lnTo>
                <a:lnTo>
                  <a:pt x="8" y="226"/>
                </a:lnTo>
                <a:lnTo>
                  <a:pt x="4" y="236"/>
                </a:lnTo>
                <a:lnTo>
                  <a:pt x="1" y="245"/>
                </a:lnTo>
                <a:lnTo>
                  <a:pt x="0" y="253"/>
                </a:lnTo>
                <a:lnTo>
                  <a:pt x="1" y="259"/>
                </a:lnTo>
                <a:lnTo>
                  <a:pt x="1" y="259"/>
                </a:lnTo>
                <a:lnTo>
                  <a:pt x="4" y="264"/>
                </a:lnTo>
                <a:lnTo>
                  <a:pt x="8" y="269"/>
                </a:lnTo>
                <a:lnTo>
                  <a:pt x="16" y="277"/>
                </a:lnTo>
                <a:lnTo>
                  <a:pt x="24" y="285"/>
                </a:lnTo>
                <a:lnTo>
                  <a:pt x="26" y="289"/>
                </a:lnTo>
                <a:lnTo>
                  <a:pt x="26" y="289"/>
                </a:lnTo>
                <a:lnTo>
                  <a:pt x="33" y="307"/>
                </a:lnTo>
                <a:lnTo>
                  <a:pt x="38" y="320"/>
                </a:lnTo>
                <a:lnTo>
                  <a:pt x="40" y="322"/>
                </a:lnTo>
                <a:lnTo>
                  <a:pt x="41" y="323"/>
                </a:lnTo>
                <a:lnTo>
                  <a:pt x="41" y="323"/>
                </a:lnTo>
                <a:lnTo>
                  <a:pt x="42" y="323"/>
                </a:lnTo>
                <a:lnTo>
                  <a:pt x="42" y="327"/>
                </a:lnTo>
                <a:lnTo>
                  <a:pt x="42" y="338"/>
                </a:lnTo>
                <a:lnTo>
                  <a:pt x="41" y="358"/>
                </a:lnTo>
                <a:lnTo>
                  <a:pt x="41" y="358"/>
                </a:lnTo>
                <a:lnTo>
                  <a:pt x="41" y="374"/>
                </a:lnTo>
                <a:lnTo>
                  <a:pt x="41" y="388"/>
                </a:lnTo>
                <a:lnTo>
                  <a:pt x="41" y="388"/>
                </a:lnTo>
                <a:lnTo>
                  <a:pt x="46" y="393"/>
                </a:lnTo>
                <a:lnTo>
                  <a:pt x="46" y="393"/>
                </a:lnTo>
                <a:lnTo>
                  <a:pt x="39" y="489"/>
                </a:lnTo>
                <a:lnTo>
                  <a:pt x="35" y="554"/>
                </a:lnTo>
                <a:lnTo>
                  <a:pt x="35" y="577"/>
                </a:lnTo>
                <a:lnTo>
                  <a:pt x="35" y="584"/>
                </a:lnTo>
                <a:lnTo>
                  <a:pt x="36" y="587"/>
                </a:lnTo>
                <a:lnTo>
                  <a:pt x="36" y="587"/>
                </a:lnTo>
                <a:lnTo>
                  <a:pt x="44" y="589"/>
                </a:lnTo>
                <a:lnTo>
                  <a:pt x="55" y="591"/>
                </a:lnTo>
                <a:lnTo>
                  <a:pt x="71" y="592"/>
                </a:lnTo>
                <a:lnTo>
                  <a:pt x="86" y="592"/>
                </a:lnTo>
                <a:lnTo>
                  <a:pt x="86" y="632"/>
                </a:lnTo>
                <a:lnTo>
                  <a:pt x="86" y="632"/>
                </a:lnTo>
                <a:lnTo>
                  <a:pt x="77" y="632"/>
                </a:lnTo>
                <a:lnTo>
                  <a:pt x="72" y="633"/>
                </a:lnTo>
                <a:lnTo>
                  <a:pt x="71" y="634"/>
                </a:lnTo>
                <a:lnTo>
                  <a:pt x="71" y="636"/>
                </a:lnTo>
                <a:lnTo>
                  <a:pt x="71" y="636"/>
                </a:lnTo>
                <a:lnTo>
                  <a:pt x="75" y="641"/>
                </a:lnTo>
                <a:lnTo>
                  <a:pt x="80" y="648"/>
                </a:lnTo>
                <a:lnTo>
                  <a:pt x="83" y="654"/>
                </a:lnTo>
                <a:lnTo>
                  <a:pt x="86" y="658"/>
                </a:lnTo>
                <a:lnTo>
                  <a:pt x="86" y="661"/>
                </a:lnTo>
                <a:lnTo>
                  <a:pt x="86" y="661"/>
                </a:lnTo>
                <a:lnTo>
                  <a:pt x="85" y="665"/>
                </a:lnTo>
                <a:lnTo>
                  <a:pt x="83" y="670"/>
                </a:lnTo>
                <a:lnTo>
                  <a:pt x="79" y="680"/>
                </a:lnTo>
                <a:lnTo>
                  <a:pt x="71" y="691"/>
                </a:lnTo>
                <a:lnTo>
                  <a:pt x="71" y="691"/>
                </a:lnTo>
                <a:lnTo>
                  <a:pt x="64" y="697"/>
                </a:lnTo>
                <a:lnTo>
                  <a:pt x="59" y="704"/>
                </a:lnTo>
                <a:lnTo>
                  <a:pt x="57" y="707"/>
                </a:lnTo>
                <a:lnTo>
                  <a:pt x="56" y="711"/>
                </a:lnTo>
                <a:lnTo>
                  <a:pt x="56" y="711"/>
                </a:lnTo>
                <a:lnTo>
                  <a:pt x="56" y="717"/>
                </a:lnTo>
                <a:lnTo>
                  <a:pt x="57" y="722"/>
                </a:lnTo>
                <a:lnTo>
                  <a:pt x="59" y="723"/>
                </a:lnTo>
                <a:lnTo>
                  <a:pt x="60" y="725"/>
                </a:lnTo>
                <a:lnTo>
                  <a:pt x="66" y="726"/>
                </a:lnTo>
                <a:lnTo>
                  <a:pt x="66" y="726"/>
                </a:lnTo>
                <a:lnTo>
                  <a:pt x="79" y="725"/>
                </a:lnTo>
                <a:lnTo>
                  <a:pt x="97" y="721"/>
                </a:lnTo>
                <a:lnTo>
                  <a:pt x="121" y="716"/>
                </a:lnTo>
                <a:lnTo>
                  <a:pt x="121" y="716"/>
                </a:lnTo>
                <a:lnTo>
                  <a:pt x="120" y="718"/>
                </a:lnTo>
                <a:lnTo>
                  <a:pt x="118" y="725"/>
                </a:lnTo>
                <a:lnTo>
                  <a:pt x="120" y="727"/>
                </a:lnTo>
                <a:lnTo>
                  <a:pt x="121" y="730"/>
                </a:lnTo>
                <a:lnTo>
                  <a:pt x="124" y="731"/>
                </a:lnTo>
                <a:lnTo>
                  <a:pt x="131" y="731"/>
                </a:lnTo>
                <a:lnTo>
                  <a:pt x="131" y="731"/>
                </a:lnTo>
                <a:lnTo>
                  <a:pt x="138" y="730"/>
                </a:lnTo>
                <a:lnTo>
                  <a:pt x="147" y="727"/>
                </a:lnTo>
                <a:lnTo>
                  <a:pt x="163" y="720"/>
                </a:lnTo>
                <a:lnTo>
                  <a:pt x="180" y="711"/>
                </a:lnTo>
                <a:lnTo>
                  <a:pt x="195" y="696"/>
                </a:lnTo>
                <a:lnTo>
                  <a:pt x="195" y="696"/>
                </a:lnTo>
                <a:lnTo>
                  <a:pt x="194" y="686"/>
                </a:lnTo>
                <a:lnTo>
                  <a:pt x="194" y="677"/>
                </a:lnTo>
                <a:lnTo>
                  <a:pt x="195" y="671"/>
                </a:lnTo>
                <a:lnTo>
                  <a:pt x="195" y="671"/>
                </a:lnTo>
                <a:lnTo>
                  <a:pt x="195" y="661"/>
                </a:lnTo>
                <a:lnTo>
                  <a:pt x="194" y="646"/>
                </a:lnTo>
                <a:lnTo>
                  <a:pt x="190" y="627"/>
                </a:lnTo>
                <a:lnTo>
                  <a:pt x="180" y="627"/>
                </a:lnTo>
                <a:lnTo>
                  <a:pt x="190" y="587"/>
                </a:lnTo>
                <a:lnTo>
                  <a:pt x="225" y="582"/>
                </a:lnTo>
                <a:lnTo>
                  <a:pt x="225" y="582"/>
                </a:lnTo>
                <a:lnTo>
                  <a:pt x="210" y="472"/>
                </a:lnTo>
                <a:lnTo>
                  <a:pt x="199" y="398"/>
                </a:lnTo>
                <a:lnTo>
                  <a:pt x="195" y="363"/>
                </a:lnTo>
                <a:lnTo>
                  <a:pt x="195" y="363"/>
                </a:lnTo>
                <a:lnTo>
                  <a:pt x="198" y="359"/>
                </a:lnTo>
                <a:lnTo>
                  <a:pt x="200" y="357"/>
                </a:lnTo>
                <a:lnTo>
                  <a:pt x="200" y="353"/>
                </a:lnTo>
                <a:lnTo>
                  <a:pt x="200" y="353"/>
                </a:lnTo>
                <a:close/>
                <a:moveTo>
                  <a:pt x="116" y="592"/>
                </a:moveTo>
                <a:lnTo>
                  <a:pt x="156" y="592"/>
                </a:lnTo>
                <a:lnTo>
                  <a:pt x="156" y="592"/>
                </a:lnTo>
                <a:lnTo>
                  <a:pt x="157" y="607"/>
                </a:lnTo>
                <a:lnTo>
                  <a:pt x="157" y="617"/>
                </a:lnTo>
                <a:lnTo>
                  <a:pt x="157" y="620"/>
                </a:lnTo>
                <a:lnTo>
                  <a:pt x="156" y="622"/>
                </a:lnTo>
                <a:lnTo>
                  <a:pt x="156" y="622"/>
                </a:lnTo>
                <a:lnTo>
                  <a:pt x="149" y="625"/>
                </a:lnTo>
                <a:lnTo>
                  <a:pt x="147" y="627"/>
                </a:lnTo>
                <a:lnTo>
                  <a:pt x="146" y="627"/>
                </a:lnTo>
                <a:lnTo>
                  <a:pt x="146" y="627"/>
                </a:lnTo>
                <a:lnTo>
                  <a:pt x="147" y="632"/>
                </a:lnTo>
                <a:lnTo>
                  <a:pt x="149" y="645"/>
                </a:lnTo>
                <a:lnTo>
                  <a:pt x="151" y="660"/>
                </a:lnTo>
                <a:lnTo>
                  <a:pt x="152" y="668"/>
                </a:lnTo>
                <a:lnTo>
                  <a:pt x="151" y="671"/>
                </a:lnTo>
                <a:lnTo>
                  <a:pt x="151" y="671"/>
                </a:lnTo>
                <a:lnTo>
                  <a:pt x="149" y="674"/>
                </a:lnTo>
                <a:lnTo>
                  <a:pt x="147" y="676"/>
                </a:lnTo>
                <a:lnTo>
                  <a:pt x="142" y="679"/>
                </a:lnTo>
                <a:lnTo>
                  <a:pt x="136" y="681"/>
                </a:lnTo>
                <a:lnTo>
                  <a:pt x="136" y="681"/>
                </a:lnTo>
                <a:lnTo>
                  <a:pt x="134" y="676"/>
                </a:lnTo>
                <a:lnTo>
                  <a:pt x="131" y="666"/>
                </a:lnTo>
                <a:lnTo>
                  <a:pt x="131" y="666"/>
                </a:lnTo>
                <a:lnTo>
                  <a:pt x="127" y="661"/>
                </a:lnTo>
                <a:lnTo>
                  <a:pt x="124" y="656"/>
                </a:lnTo>
                <a:lnTo>
                  <a:pt x="121" y="651"/>
                </a:lnTo>
                <a:lnTo>
                  <a:pt x="121" y="622"/>
                </a:lnTo>
                <a:lnTo>
                  <a:pt x="116" y="622"/>
                </a:lnTo>
                <a:lnTo>
                  <a:pt x="116" y="5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/>
          <p:cNvSpPr>
            <a:spLocks noEditPoints="1"/>
          </p:cNvSpPr>
          <p:nvPr/>
        </p:nvSpPr>
        <p:spPr bwMode="auto">
          <a:xfrm>
            <a:off x="8396007" y="4736587"/>
            <a:ext cx="532771" cy="1616475"/>
          </a:xfrm>
          <a:custGeom>
            <a:avLst/>
            <a:gdLst>
              <a:gd name="T0" fmla="*/ 118 w 264"/>
              <a:gd name="T1" fmla="*/ 4 h 801"/>
              <a:gd name="T2" fmla="*/ 100 w 264"/>
              <a:gd name="T3" fmla="*/ 22 h 801"/>
              <a:gd name="T4" fmla="*/ 84 w 264"/>
              <a:gd name="T5" fmla="*/ 40 h 801"/>
              <a:gd name="T6" fmla="*/ 94 w 264"/>
              <a:gd name="T7" fmla="*/ 50 h 801"/>
              <a:gd name="T8" fmla="*/ 99 w 264"/>
              <a:gd name="T9" fmla="*/ 55 h 801"/>
              <a:gd name="T10" fmla="*/ 99 w 264"/>
              <a:gd name="T11" fmla="*/ 70 h 801"/>
              <a:gd name="T12" fmla="*/ 111 w 264"/>
              <a:gd name="T13" fmla="*/ 64 h 801"/>
              <a:gd name="T14" fmla="*/ 113 w 264"/>
              <a:gd name="T15" fmla="*/ 79 h 801"/>
              <a:gd name="T16" fmla="*/ 123 w 264"/>
              <a:gd name="T17" fmla="*/ 107 h 801"/>
              <a:gd name="T18" fmla="*/ 84 w 264"/>
              <a:gd name="T19" fmla="*/ 115 h 801"/>
              <a:gd name="T20" fmla="*/ 42 w 264"/>
              <a:gd name="T21" fmla="*/ 96 h 801"/>
              <a:gd name="T22" fmla="*/ 27 w 264"/>
              <a:gd name="T23" fmla="*/ 96 h 801"/>
              <a:gd name="T24" fmla="*/ 1 w 264"/>
              <a:gd name="T25" fmla="*/ 115 h 801"/>
              <a:gd name="T26" fmla="*/ 6 w 264"/>
              <a:gd name="T27" fmla="*/ 127 h 801"/>
              <a:gd name="T28" fmla="*/ 10 w 264"/>
              <a:gd name="T29" fmla="*/ 140 h 801"/>
              <a:gd name="T30" fmla="*/ 39 w 264"/>
              <a:gd name="T31" fmla="*/ 145 h 801"/>
              <a:gd name="T32" fmla="*/ 39 w 264"/>
              <a:gd name="T33" fmla="*/ 159 h 801"/>
              <a:gd name="T34" fmla="*/ 54 w 264"/>
              <a:gd name="T35" fmla="*/ 181 h 801"/>
              <a:gd name="T36" fmla="*/ 41 w 264"/>
              <a:gd name="T37" fmla="*/ 290 h 801"/>
              <a:gd name="T38" fmla="*/ 44 w 264"/>
              <a:gd name="T39" fmla="*/ 338 h 801"/>
              <a:gd name="T40" fmla="*/ 80 w 264"/>
              <a:gd name="T41" fmla="*/ 343 h 801"/>
              <a:gd name="T42" fmla="*/ 77 w 264"/>
              <a:gd name="T43" fmla="*/ 450 h 801"/>
              <a:gd name="T44" fmla="*/ 57 w 264"/>
              <a:gd name="T45" fmla="*/ 607 h 801"/>
              <a:gd name="T46" fmla="*/ 64 w 264"/>
              <a:gd name="T47" fmla="*/ 642 h 801"/>
              <a:gd name="T48" fmla="*/ 94 w 264"/>
              <a:gd name="T49" fmla="*/ 647 h 801"/>
              <a:gd name="T50" fmla="*/ 87 w 264"/>
              <a:gd name="T51" fmla="*/ 685 h 801"/>
              <a:gd name="T52" fmla="*/ 89 w 264"/>
              <a:gd name="T53" fmla="*/ 715 h 801"/>
              <a:gd name="T54" fmla="*/ 66 w 264"/>
              <a:gd name="T55" fmla="*/ 755 h 801"/>
              <a:gd name="T56" fmla="*/ 52 w 264"/>
              <a:gd name="T57" fmla="*/ 778 h 801"/>
              <a:gd name="T58" fmla="*/ 59 w 264"/>
              <a:gd name="T59" fmla="*/ 796 h 801"/>
              <a:gd name="T60" fmla="*/ 144 w 264"/>
              <a:gd name="T61" fmla="*/ 801 h 801"/>
              <a:gd name="T62" fmla="*/ 149 w 264"/>
              <a:gd name="T63" fmla="*/ 791 h 801"/>
              <a:gd name="T64" fmla="*/ 165 w 264"/>
              <a:gd name="T65" fmla="*/ 798 h 801"/>
              <a:gd name="T66" fmla="*/ 196 w 264"/>
              <a:gd name="T67" fmla="*/ 783 h 801"/>
              <a:gd name="T68" fmla="*/ 216 w 264"/>
              <a:gd name="T69" fmla="*/ 765 h 801"/>
              <a:gd name="T70" fmla="*/ 218 w 264"/>
              <a:gd name="T71" fmla="*/ 652 h 801"/>
              <a:gd name="T72" fmla="*/ 258 w 264"/>
              <a:gd name="T73" fmla="*/ 647 h 801"/>
              <a:gd name="T74" fmla="*/ 262 w 264"/>
              <a:gd name="T75" fmla="*/ 627 h 801"/>
              <a:gd name="T76" fmla="*/ 259 w 264"/>
              <a:gd name="T77" fmla="*/ 561 h 801"/>
              <a:gd name="T78" fmla="*/ 253 w 264"/>
              <a:gd name="T79" fmla="*/ 388 h 801"/>
              <a:gd name="T80" fmla="*/ 237 w 264"/>
              <a:gd name="T81" fmla="*/ 338 h 801"/>
              <a:gd name="T82" fmla="*/ 243 w 264"/>
              <a:gd name="T83" fmla="*/ 328 h 801"/>
              <a:gd name="T84" fmla="*/ 254 w 264"/>
              <a:gd name="T85" fmla="*/ 242 h 801"/>
              <a:gd name="T86" fmla="*/ 263 w 264"/>
              <a:gd name="T87" fmla="*/ 224 h 801"/>
              <a:gd name="T88" fmla="*/ 263 w 264"/>
              <a:gd name="T89" fmla="*/ 125 h 801"/>
              <a:gd name="T90" fmla="*/ 241 w 264"/>
              <a:gd name="T91" fmla="*/ 99 h 801"/>
              <a:gd name="T92" fmla="*/ 236 w 264"/>
              <a:gd name="T93" fmla="*/ 86 h 801"/>
              <a:gd name="T94" fmla="*/ 236 w 264"/>
              <a:gd name="T95" fmla="*/ 59 h 801"/>
              <a:gd name="T96" fmla="*/ 225 w 264"/>
              <a:gd name="T97" fmla="*/ 51 h 801"/>
              <a:gd name="T98" fmla="*/ 213 w 264"/>
              <a:gd name="T99" fmla="*/ 30 h 801"/>
              <a:gd name="T100" fmla="*/ 203 w 264"/>
              <a:gd name="T101" fmla="*/ 20 h 801"/>
              <a:gd name="T102" fmla="*/ 181 w 264"/>
              <a:gd name="T103" fmla="*/ 10 h 801"/>
              <a:gd name="T104" fmla="*/ 174 w 264"/>
              <a:gd name="T105" fmla="*/ 0 h 801"/>
              <a:gd name="T106" fmla="*/ 180 w 264"/>
              <a:gd name="T107" fmla="*/ 648 h 801"/>
              <a:gd name="T108" fmla="*/ 179 w 264"/>
              <a:gd name="T109" fmla="*/ 676 h 801"/>
              <a:gd name="T110" fmla="*/ 169 w 264"/>
              <a:gd name="T111" fmla="*/ 681 h 801"/>
              <a:gd name="T112" fmla="*/ 164 w 264"/>
              <a:gd name="T113" fmla="*/ 731 h 801"/>
              <a:gd name="T114" fmla="*/ 154 w 264"/>
              <a:gd name="T115" fmla="*/ 756 h 801"/>
              <a:gd name="T116" fmla="*/ 138 w 264"/>
              <a:gd name="T117" fmla="*/ 721 h 801"/>
              <a:gd name="T118" fmla="*/ 134 w 264"/>
              <a:gd name="T119" fmla="*/ 647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4" h="801">
                <a:moveTo>
                  <a:pt x="149" y="0"/>
                </a:moveTo>
                <a:lnTo>
                  <a:pt x="149" y="0"/>
                </a:lnTo>
                <a:lnTo>
                  <a:pt x="135" y="0"/>
                </a:lnTo>
                <a:lnTo>
                  <a:pt x="124" y="3"/>
                </a:lnTo>
                <a:lnTo>
                  <a:pt x="118" y="4"/>
                </a:lnTo>
                <a:lnTo>
                  <a:pt x="114" y="5"/>
                </a:lnTo>
                <a:lnTo>
                  <a:pt x="114" y="5"/>
                </a:lnTo>
                <a:lnTo>
                  <a:pt x="110" y="8"/>
                </a:lnTo>
                <a:lnTo>
                  <a:pt x="107" y="12"/>
                </a:lnTo>
                <a:lnTo>
                  <a:pt x="100" y="22"/>
                </a:lnTo>
                <a:lnTo>
                  <a:pt x="94" y="30"/>
                </a:lnTo>
                <a:lnTo>
                  <a:pt x="89" y="35"/>
                </a:lnTo>
                <a:lnTo>
                  <a:pt x="89" y="35"/>
                </a:lnTo>
                <a:lnTo>
                  <a:pt x="85" y="38"/>
                </a:lnTo>
                <a:lnTo>
                  <a:pt x="84" y="40"/>
                </a:lnTo>
                <a:lnTo>
                  <a:pt x="84" y="40"/>
                </a:lnTo>
                <a:lnTo>
                  <a:pt x="85" y="43"/>
                </a:lnTo>
                <a:lnTo>
                  <a:pt x="89" y="46"/>
                </a:lnTo>
                <a:lnTo>
                  <a:pt x="94" y="50"/>
                </a:lnTo>
                <a:lnTo>
                  <a:pt x="94" y="50"/>
                </a:lnTo>
                <a:lnTo>
                  <a:pt x="99" y="51"/>
                </a:lnTo>
                <a:lnTo>
                  <a:pt x="100" y="54"/>
                </a:lnTo>
                <a:lnTo>
                  <a:pt x="100" y="54"/>
                </a:lnTo>
                <a:lnTo>
                  <a:pt x="99" y="55"/>
                </a:lnTo>
                <a:lnTo>
                  <a:pt x="99" y="55"/>
                </a:lnTo>
                <a:lnTo>
                  <a:pt x="98" y="56"/>
                </a:lnTo>
                <a:lnTo>
                  <a:pt x="97" y="59"/>
                </a:lnTo>
                <a:lnTo>
                  <a:pt x="97" y="64"/>
                </a:lnTo>
                <a:lnTo>
                  <a:pt x="98" y="69"/>
                </a:lnTo>
                <a:lnTo>
                  <a:pt x="99" y="70"/>
                </a:lnTo>
                <a:lnTo>
                  <a:pt x="99" y="70"/>
                </a:lnTo>
                <a:lnTo>
                  <a:pt x="99" y="70"/>
                </a:lnTo>
                <a:lnTo>
                  <a:pt x="102" y="68"/>
                </a:lnTo>
                <a:lnTo>
                  <a:pt x="107" y="65"/>
                </a:lnTo>
                <a:lnTo>
                  <a:pt x="111" y="64"/>
                </a:lnTo>
                <a:lnTo>
                  <a:pt x="113" y="64"/>
                </a:lnTo>
                <a:lnTo>
                  <a:pt x="114" y="65"/>
                </a:lnTo>
                <a:lnTo>
                  <a:pt x="114" y="65"/>
                </a:lnTo>
                <a:lnTo>
                  <a:pt x="114" y="71"/>
                </a:lnTo>
                <a:lnTo>
                  <a:pt x="113" y="79"/>
                </a:lnTo>
                <a:lnTo>
                  <a:pt x="113" y="89"/>
                </a:lnTo>
                <a:lnTo>
                  <a:pt x="113" y="92"/>
                </a:lnTo>
                <a:lnTo>
                  <a:pt x="114" y="95"/>
                </a:lnTo>
                <a:lnTo>
                  <a:pt x="114" y="95"/>
                </a:lnTo>
                <a:lnTo>
                  <a:pt x="123" y="107"/>
                </a:lnTo>
                <a:lnTo>
                  <a:pt x="129" y="115"/>
                </a:lnTo>
                <a:lnTo>
                  <a:pt x="129" y="130"/>
                </a:lnTo>
                <a:lnTo>
                  <a:pt x="129" y="130"/>
                </a:lnTo>
                <a:lnTo>
                  <a:pt x="84" y="115"/>
                </a:lnTo>
                <a:lnTo>
                  <a:pt x="84" y="115"/>
                </a:lnTo>
                <a:lnTo>
                  <a:pt x="68" y="109"/>
                </a:lnTo>
                <a:lnTo>
                  <a:pt x="54" y="105"/>
                </a:lnTo>
                <a:lnTo>
                  <a:pt x="54" y="105"/>
                </a:lnTo>
                <a:lnTo>
                  <a:pt x="48" y="100"/>
                </a:lnTo>
                <a:lnTo>
                  <a:pt x="42" y="96"/>
                </a:lnTo>
                <a:lnTo>
                  <a:pt x="38" y="95"/>
                </a:lnTo>
                <a:lnTo>
                  <a:pt x="34" y="95"/>
                </a:lnTo>
                <a:lnTo>
                  <a:pt x="34" y="95"/>
                </a:lnTo>
                <a:lnTo>
                  <a:pt x="31" y="95"/>
                </a:lnTo>
                <a:lnTo>
                  <a:pt x="27" y="96"/>
                </a:lnTo>
                <a:lnTo>
                  <a:pt x="21" y="100"/>
                </a:lnTo>
                <a:lnTo>
                  <a:pt x="15" y="105"/>
                </a:lnTo>
                <a:lnTo>
                  <a:pt x="15" y="105"/>
                </a:lnTo>
                <a:lnTo>
                  <a:pt x="6" y="110"/>
                </a:lnTo>
                <a:lnTo>
                  <a:pt x="1" y="115"/>
                </a:lnTo>
                <a:lnTo>
                  <a:pt x="0" y="117"/>
                </a:lnTo>
                <a:lnTo>
                  <a:pt x="0" y="120"/>
                </a:lnTo>
                <a:lnTo>
                  <a:pt x="0" y="120"/>
                </a:lnTo>
                <a:lnTo>
                  <a:pt x="2" y="123"/>
                </a:lnTo>
                <a:lnTo>
                  <a:pt x="6" y="127"/>
                </a:lnTo>
                <a:lnTo>
                  <a:pt x="10" y="130"/>
                </a:lnTo>
                <a:lnTo>
                  <a:pt x="10" y="130"/>
                </a:lnTo>
                <a:lnTo>
                  <a:pt x="8" y="133"/>
                </a:lnTo>
                <a:lnTo>
                  <a:pt x="8" y="137"/>
                </a:lnTo>
                <a:lnTo>
                  <a:pt x="10" y="140"/>
                </a:lnTo>
                <a:lnTo>
                  <a:pt x="10" y="140"/>
                </a:lnTo>
                <a:lnTo>
                  <a:pt x="16" y="141"/>
                </a:lnTo>
                <a:lnTo>
                  <a:pt x="26" y="143"/>
                </a:lnTo>
                <a:lnTo>
                  <a:pt x="39" y="145"/>
                </a:lnTo>
                <a:lnTo>
                  <a:pt x="39" y="145"/>
                </a:lnTo>
                <a:lnTo>
                  <a:pt x="38" y="152"/>
                </a:lnTo>
                <a:lnTo>
                  <a:pt x="38" y="157"/>
                </a:lnTo>
                <a:lnTo>
                  <a:pt x="38" y="159"/>
                </a:lnTo>
                <a:lnTo>
                  <a:pt x="39" y="159"/>
                </a:lnTo>
                <a:lnTo>
                  <a:pt x="39" y="159"/>
                </a:lnTo>
                <a:lnTo>
                  <a:pt x="46" y="158"/>
                </a:lnTo>
                <a:lnTo>
                  <a:pt x="48" y="158"/>
                </a:lnTo>
                <a:lnTo>
                  <a:pt x="49" y="159"/>
                </a:lnTo>
                <a:lnTo>
                  <a:pt x="49" y="159"/>
                </a:lnTo>
                <a:lnTo>
                  <a:pt x="54" y="181"/>
                </a:lnTo>
                <a:lnTo>
                  <a:pt x="59" y="199"/>
                </a:lnTo>
                <a:lnTo>
                  <a:pt x="59" y="199"/>
                </a:lnTo>
                <a:lnTo>
                  <a:pt x="54" y="219"/>
                </a:lnTo>
                <a:lnTo>
                  <a:pt x="44" y="265"/>
                </a:lnTo>
                <a:lnTo>
                  <a:pt x="41" y="290"/>
                </a:lnTo>
                <a:lnTo>
                  <a:pt x="39" y="312"/>
                </a:lnTo>
                <a:lnTo>
                  <a:pt x="39" y="322"/>
                </a:lnTo>
                <a:lnTo>
                  <a:pt x="39" y="330"/>
                </a:lnTo>
                <a:lnTo>
                  <a:pt x="42" y="336"/>
                </a:lnTo>
                <a:lnTo>
                  <a:pt x="44" y="338"/>
                </a:lnTo>
                <a:lnTo>
                  <a:pt x="44" y="338"/>
                </a:lnTo>
                <a:lnTo>
                  <a:pt x="52" y="341"/>
                </a:lnTo>
                <a:lnTo>
                  <a:pt x="58" y="343"/>
                </a:lnTo>
                <a:lnTo>
                  <a:pt x="72" y="345"/>
                </a:lnTo>
                <a:lnTo>
                  <a:pt x="80" y="343"/>
                </a:lnTo>
                <a:lnTo>
                  <a:pt x="84" y="343"/>
                </a:lnTo>
                <a:lnTo>
                  <a:pt x="74" y="378"/>
                </a:lnTo>
                <a:lnTo>
                  <a:pt x="89" y="383"/>
                </a:lnTo>
                <a:lnTo>
                  <a:pt x="89" y="383"/>
                </a:lnTo>
                <a:lnTo>
                  <a:pt x="77" y="450"/>
                </a:lnTo>
                <a:lnTo>
                  <a:pt x="66" y="505"/>
                </a:lnTo>
                <a:lnTo>
                  <a:pt x="59" y="547"/>
                </a:lnTo>
                <a:lnTo>
                  <a:pt x="59" y="547"/>
                </a:lnTo>
                <a:lnTo>
                  <a:pt x="57" y="577"/>
                </a:lnTo>
                <a:lnTo>
                  <a:pt x="57" y="607"/>
                </a:lnTo>
                <a:lnTo>
                  <a:pt x="58" y="619"/>
                </a:lnTo>
                <a:lnTo>
                  <a:pt x="59" y="629"/>
                </a:lnTo>
                <a:lnTo>
                  <a:pt x="62" y="638"/>
                </a:lnTo>
                <a:lnTo>
                  <a:pt x="64" y="642"/>
                </a:lnTo>
                <a:lnTo>
                  <a:pt x="64" y="642"/>
                </a:lnTo>
                <a:lnTo>
                  <a:pt x="68" y="644"/>
                </a:lnTo>
                <a:lnTo>
                  <a:pt x="73" y="645"/>
                </a:lnTo>
                <a:lnTo>
                  <a:pt x="83" y="647"/>
                </a:lnTo>
                <a:lnTo>
                  <a:pt x="94" y="647"/>
                </a:lnTo>
                <a:lnTo>
                  <a:pt x="94" y="647"/>
                </a:lnTo>
                <a:lnTo>
                  <a:pt x="99" y="681"/>
                </a:lnTo>
                <a:lnTo>
                  <a:pt x="99" y="681"/>
                </a:lnTo>
                <a:lnTo>
                  <a:pt x="97" y="681"/>
                </a:lnTo>
                <a:lnTo>
                  <a:pt x="92" y="683"/>
                </a:lnTo>
                <a:lnTo>
                  <a:pt x="87" y="685"/>
                </a:lnTo>
                <a:lnTo>
                  <a:pt x="84" y="686"/>
                </a:lnTo>
                <a:lnTo>
                  <a:pt x="84" y="686"/>
                </a:lnTo>
                <a:lnTo>
                  <a:pt x="85" y="693"/>
                </a:lnTo>
                <a:lnTo>
                  <a:pt x="88" y="707"/>
                </a:lnTo>
                <a:lnTo>
                  <a:pt x="89" y="715"/>
                </a:lnTo>
                <a:lnTo>
                  <a:pt x="89" y="724"/>
                </a:lnTo>
                <a:lnTo>
                  <a:pt x="88" y="730"/>
                </a:lnTo>
                <a:lnTo>
                  <a:pt x="84" y="736"/>
                </a:lnTo>
                <a:lnTo>
                  <a:pt x="84" y="736"/>
                </a:lnTo>
                <a:lnTo>
                  <a:pt x="66" y="755"/>
                </a:lnTo>
                <a:lnTo>
                  <a:pt x="58" y="763"/>
                </a:lnTo>
                <a:lnTo>
                  <a:pt x="56" y="767"/>
                </a:lnTo>
                <a:lnTo>
                  <a:pt x="54" y="771"/>
                </a:lnTo>
                <a:lnTo>
                  <a:pt x="54" y="771"/>
                </a:lnTo>
                <a:lnTo>
                  <a:pt x="52" y="778"/>
                </a:lnTo>
                <a:lnTo>
                  <a:pt x="51" y="786"/>
                </a:lnTo>
                <a:lnTo>
                  <a:pt x="51" y="789"/>
                </a:lnTo>
                <a:lnTo>
                  <a:pt x="52" y="792"/>
                </a:lnTo>
                <a:lnTo>
                  <a:pt x="54" y="794"/>
                </a:lnTo>
                <a:lnTo>
                  <a:pt x="59" y="796"/>
                </a:lnTo>
                <a:lnTo>
                  <a:pt x="59" y="796"/>
                </a:lnTo>
                <a:lnTo>
                  <a:pt x="79" y="798"/>
                </a:lnTo>
                <a:lnTo>
                  <a:pt x="107" y="799"/>
                </a:lnTo>
                <a:lnTo>
                  <a:pt x="133" y="801"/>
                </a:lnTo>
                <a:lnTo>
                  <a:pt x="144" y="801"/>
                </a:lnTo>
                <a:lnTo>
                  <a:pt x="144" y="801"/>
                </a:lnTo>
                <a:lnTo>
                  <a:pt x="146" y="794"/>
                </a:lnTo>
                <a:lnTo>
                  <a:pt x="147" y="791"/>
                </a:lnTo>
                <a:lnTo>
                  <a:pt x="149" y="791"/>
                </a:lnTo>
                <a:lnTo>
                  <a:pt x="149" y="791"/>
                </a:lnTo>
                <a:lnTo>
                  <a:pt x="149" y="791"/>
                </a:lnTo>
                <a:lnTo>
                  <a:pt x="151" y="793"/>
                </a:lnTo>
                <a:lnTo>
                  <a:pt x="157" y="797"/>
                </a:lnTo>
                <a:lnTo>
                  <a:pt x="161" y="798"/>
                </a:lnTo>
                <a:lnTo>
                  <a:pt x="165" y="798"/>
                </a:lnTo>
                <a:lnTo>
                  <a:pt x="169" y="798"/>
                </a:lnTo>
                <a:lnTo>
                  <a:pt x="174" y="796"/>
                </a:lnTo>
                <a:lnTo>
                  <a:pt x="174" y="796"/>
                </a:lnTo>
                <a:lnTo>
                  <a:pt x="184" y="789"/>
                </a:lnTo>
                <a:lnTo>
                  <a:pt x="196" y="783"/>
                </a:lnTo>
                <a:lnTo>
                  <a:pt x="206" y="777"/>
                </a:lnTo>
                <a:lnTo>
                  <a:pt x="211" y="773"/>
                </a:lnTo>
                <a:lnTo>
                  <a:pt x="213" y="771"/>
                </a:lnTo>
                <a:lnTo>
                  <a:pt x="213" y="771"/>
                </a:lnTo>
                <a:lnTo>
                  <a:pt x="216" y="765"/>
                </a:lnTo>
                <a:lnTo>
                  <a:pt x="217" y="753"/>
                </a:lnTo>
                <a:lnTo>
                  <a:pt x="221" y="724"/>
                </a:lnTo>
                <a:lnTo>
                  <a:pt x="223" y="681"/>
                </a:lnTo>
                <a:lnTo>
                  <a:pt x="213" y="681"/>
                </a:lnTo>
                <a:lnTo>
                  <a:pt x="218" y="652"/>
                </a:lnTo>
                <a:lnTo>
                  <a:pt x="218" y="652"/>
                </a:lnTo>
                <a:lnTo>
                  <a:pt x="234" y="652"/>
                </a:lnTo>
                <a:lnTo>
                  <a:pt x="248" y="650"/>
                </a:lnTo>
                <a:lnTo>
                  <a:pt x="253" y="648"/>
                </a:lnTo>
                <a:lnTo>
                  <a:pt x="258" y="647"/>
                </a:lnTo>
                <a:lnTo>
                  <a:pt x="258" y="647"/>
                </a:lnTo>
                <a:lnTo>
                  <a:pt x="259" y="645"/>
                </a:lnTo>
                <a:lnTo>
                  <a:pt x="261" y="643"/>
                </a:lnTo>
                <a:lnTo>
                  <a:pt x="262" y="635"/>
                </a:lnTo>
                <a:lnTo>
                  <a:pt x="262" y="627"/>
                </a:lnTo>
                <a:lnTo>
                  <a:pt x="261" y="618"/>
                </a:lnTo>
                <a:lnTo>
                  <a:pt x="259" y="601"/>
                </a:lnTo>
                <a:lnTo>
                  <a:pt x="258" y="592"/>
                </a:lnTo>
                <a:lnTo>
                  <a:pt x="258" y="592"/>
                </a:lnTo>
                <a:lnTo>
                  <a:pt x="259" y="561"/>
                </a:lnTo>
                <a:lnTo>
                  <a:pt x="258" y="492"/>
                </a:lnTo>
                <a:lnTo>
                  <a:pt x="257" y="424"/>
                </a:lnTo>
                <a:lnTo>
                  <a:pt x="254" y="399"/>
                </a:lnTo>
                <a:lnTo>
                  <a:pt x="253" y="388"/>
                </a:lnTo>
                <a:lnTo>
                  <a:pt x="253" y="388"/>
                </a:lnTo>
                <a:lnTo>
                  <a:pt x="238" y="358"/>
                </a:lnTo>
                <a:lnTo>
                  <a:pt x="233" y="338"/>
                </a:lnTo>
                <a:lnTo>
                  <a:pt x="233" y="338"/>
                </a:lnTo>
                <a:lnTo>
                  <a:pt x="234" y="338"/>
                </a:lnTo>
                <a:lnTo>
                  <a:pt x="237" y="338"/>
                </a:lnTo>
                <a:lnTo>
                  <a:pt x="239" y="337"/>
                </a:lnTo>
                <a:lnTo>
                  <a:pt x="241" y="336"/>
                </a:lnTo>
                <a:lnTo>
                  <a:pt x="242" y="333"/>
                </a:lnTo>
                <a:lnTo>
                  <a:pt x="243" y="328"/>
                </a:lnTo>
                <a:lnTo>
                  <a:pt x="243" y="328"/>
                </a:lnTo>
                <a:lnTo>
                  <a:pt x="247" y="281"/>
                </a:lnTo>
                <a:lnTo>
                  <a:pt x="248" y="244"/>
                </a:lnTo>
                <a:lnTo>
                  <a:pt x="248" y="244"/>
                </a:lnTo>
                <a:lnTo>
                  <a:pt x="251" y="244"/>
                </a:lnTo>
                <a:lnTo>
                  <a:pt x="254" y="242"/>
                </a:lnTo>
                <a:lnTo>
                  <a:pt x="258" y="239"/>
                </a:lnTo>
                <a:lnTo>
                  <a:pt x="261" y="235"/>
                </a:lnTo>
                <a:lnTo>
                  <a:pt x="262" y="230"/>
                </a:lnTo>
                <a:lnTo>
                  <a:pt x="263" y="224"/>
                </a:lnTo>
                <a:lnTo>
                  <a:pt x="263" y="224"/>
                </a:lnTo>
                <a:lnTo>
                  <a:pt x="264" y="202"/>
                </a:lnTo>
                <a:lnTo>
                  <a:pt x="264" y="168"/>
                </a:lnTo>
                <a:lnTo>
                  <a:pt x="264" y="138"/>
                </a:lnTo>
                <a:lnTo>
                  <a:pt x="263" y="125"/>
                </a:lnTo>
                <a:lnTo>
                  <a:pt x="263" y="125"/>
                </a:lnTo>
                <a:lnTo>
                  <a:pt x="258" y="116"/>
                </a:lnTo>
                <a:lnTo>
                  <a:pt x="254" y="111"/>
                </a:lnTo>
                <a:lnTo>
                  <a:pt x="248" y="105"/>
                </a:lnTo>
                <a:lnTo>
                  <a:pt x="248" y="105"/>
                </a:lnTo>
                <a:lnTo>
                  <a:pt x="241" y="99"/>
                </a:lnTo>
                <a:lnTo>
                  <a:pt x="232" y="95"/>
                </a:lnTo>
                <a:lnTo>
                  <a:pt x="223" y="90"/>
                </a:lnTo>
                <a:lnTo>
                  <a:pt x="223" y="90"/>
                </a:lnTo>
                <a:lnTo>
                  <a:pt x="231" y="89"/>
                </a:lnTo>
                <a:lnTo>
                  <a:pt x="236" y="86"/>
                </a:lnTo>
                <a:lnTo>
                  <a:pt x="238" y="85"/>
                </a:lnTo>
                <a:lnTo>
                  <a:pt x="238" y="75"/>
                </a:lnTo>
                <a:lnTo>
                  <a:pt x="238" y="75"/>
                </a:lnTo>
                <a:lnTo>
                  <a:pt x="237" y="66"/>
                </a:lnTo>
                <a:lnTo>
                  <a:pt x="236" y="59"/>
                </a:lnTo>
                <a:lnTo>
                  <a:pt x="234" y="56"/>
                </a:lnTo>
                <a:lnTo>
                  <a:pt x="233" y="55"/>
                </a:lnTo>
                <a:lnTo>
                  <a:pt x="233" y="55"/>
                </a:lnTo>
                <a:lnTo>
                  <a:pt x="227" y="53"/>
                </a:lnTo>
                <a:lnTo>
                  <a:pt x="225" y="51"/>
                </a:lnTo>
                <a:lnTo>
                  <a:pt x="223" y="50"/>
                </a:lnTo>
                <a:lnTo>
                  <a:pt x="223" y="50"/>
                </a:lnTo>
                <a:lnTo>
                  <a:pt x="220" y="43"/>
                </a:lnTo>
                <a:lnTo>
                  <a:pt x="213" y="30"/>
                </a:lnTo>
                <a:lnTo>
                  <a:pt x="213" y="30"/>
                </a:lnTo>
                <a:lnTo>
                  <a:pt x="211" y="24"/>
                </a:lnTo>
                <a:lnTo>
                  <a:pt x="208" y="22"/>
                </a:lnTo>
                <a:lnTo>
                  <a:pt x="207" y="20"/>
                </a:lnTo>
                <a:lnTo>
                  <a:pt x="203" y="20"/>
                </a:lnTo>
                <a:lnTo>
                  <a:pt x="203" y="20"/>
                </a:lnTo>
                <a:lnTo>
                  <a:pt x="193" y="19"/>
                </a:lnTo>
                <a:lnTo>
                  <a:pt x="187" y="18"/>
                </a:lnTo>
                <a:lnTo>
                  <a:pt x="184" y="15"/>
                </a:lnTo>
                <a:lnTo>
                  <a:pt x="184" y="15"/>
                </a:lnTo>
                <a:lnTo>
                  <a:pt x="181" y="10"/>
                </a:lnTo>
                <a:lnTo>
                  <a:pt x="180" y="5"/>
                </a:lnTo>
                <a:lnTo>
                  <a:pt x="179" y="2"/>
                </a:lnTo>
                <a:lnTo>
                  <a:pt x="176" y="0"/>
                </a:lnTo>
                <a:lnTo>
                  <a:pt x="174" y="0"/>
                </a:lnTo>
                <a:lnTo>
                  <a:pt x="174" y="0"/>
                </a:lnTo>
                <a:lnTo>
                  <a:pt x="162" y="4"/>
                </a:lnTo>
                <a:lnTo>
                  <a:pt x="159" y="5"/>
                </a:lnTo>
                <a:lnTo>
                  <a:pt x="149" y="0"/>
                </a:lnTo>
                <a:close/>
                <a:moveTo>
                  <a:pt x="134" y="647"/>
                </a:moveTo>
                <a:lnTo>
                  <a:pt x="180" y="648"/>
                </a:lnTo>
                <a:lnTo>
                  <a:pt x="180" y="648"/>
                </a:lnTo>
                <a:lnTo>
                  <a:pt x="179" y="661"/>
                </a:lnTo>
                <a:lnTo>
                  <a:pt x="179" y="671"/>
                </a:lnTo>
                <a:lnTo>
                  <a:pt x="179" y="676"/>
                </a:lnTo>
                <a:lnTo>
                  <a:pt x="179" y="676"/>
                </a:lnTo>
                <a:lnTo>
                  <a:pt x="179" y="676"/>
                </a:lnTo>
                <a:lnTo>
                  <a:pt x="179" y="678"/>
                </a:lnTo>
                <a:lnTo>
                  <a:pt x="175" y="678"/>
                </a:lnTo>
                <a:lnTo>
                  <a:pt x="171" y="679"/>
                </a:lnTo>
                <a:lnTo>
                  <a:pt x="169" y="681"/>
                </a:lnTo>
                <a:lnTo>
                  <a:pt x="169" y="681"/>
                </a:lnTo>
                <a:lnTo>
                  <a:pt x="167" y="688"/>
                </a:lnTo>
                <a:lnTo>
                  <a:pt x="166" y="701"/>
                </a:lnTo>
                <a:lnTo>
                  <a:pt x="164" y="731"/>
                </a:lnTo>
                <a:lnTo>
                  <a:pt x="164" y="731"/>
                </a:lnTo>
                <a:lnTo>
                  <a:pt x="161" y="742"/>
                </a:lnTo>
                <a:lnTo>
                  <a:pt x="159" y="750"/>
                </a:lnTo>
                <a:lnTo>
                  <a:pt x="155" y="755"/>
                </a:lnTo>
                <a:lnTo>
                  <a:pt x="154" y="756"/>
                </a:lnTo>
                <a:lnTo>
                  <a:pt x="154" y="756"/>
                </a:lnTo>
                <a:lnTo>
                  <a:pt x="147" y="745"/>
                </a:lnTo>
                <a:lnTo>
                  <a:pt x="143" y="736"/>
                </a:lnTo>
                <a:lnTo>
                  <a:pt x="139" y="726"/>
                </a:lnTo>
                <a:lnTo>
                  <a:pt x="139" y="726"/>
                </a:lnTo>
                <a:lnTo>
                  <a:pt x="138" y="721"/>
                </a:lnTo>
                <a:lnTo>
                  <a:pt x="138" y="714"/>
                </a:lnTo>
                <a:lnTo>
                  <a:pt x="138" y="700"/>
                </a:lnTo>
                <a:lnTo>
                  <a:pt x="139" y="681"/>
                </a:lnTo>
                <a:lnTo>
                  <a:pt x="129" y="681"/>
                </a:lnTo>
                <a:lnTo>
                  <a:pt x="134" y="64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40"/>
          <p:cNvSpPr>
            <a:spLocks/>
          </p:cNvSpPr>
          <p:nvPr/>
        </p:nvSpPr>
        <p:spPr bwMode="auto">
          <a:xfrm>
            <a:off x="2777023" y="4664152"/>
            <a:ext cx="607813" cy="1688912"/>
          </a:xfrm>
          <a:custGeom>
            <a:avLst/>
            <a:gdLst>
              <a:gd name="T0" fmla="*/ 195 w 619"/>
              <a:gd name="T1" fmla="*/ 36 h 1720"/>
              <a:gd name="T2" fmla="*/ 170 w 619"/>
              <a:gd name="T3" fmla="*/ 107 h 1720"/>
              <a:gd name="T4" fmla="*/ 192 w 619"/>
              <a:gd name="T5" fmla="*/ 149 h 1720"/>
              <a:gd name="T6" fmla="*/ 180 w 619"/>
              <a:gd name="T7" fmla="*/ 213 h 1720"/>
              <a:gd name="T8" fmla="*/ 127 w 619"/>
              <a:gd name="T9" fmla="*/ 245 h 1720"/>
              <a:gd name="T10" fmla="*/ 68 w 619"/>
              <a:gd name="T11" fmla="*/ 298 h 1720"/>
              <a:gd name="T12" fmla="*/ 32 w 619"/>
              <a:gd name="T13" fmla="*/ 388 h 1720"/>
              <a:gd name="T14" fmla="*/ 1 w 619"/>
              <a:gd name="T15" fmla="*/ 582 h 1720"/>
              <a:gd name="T16" fmla="*/ 23 w 619"/>
              <a:gd name="T17" fmla="*/ 651 h 1720"/>
              <a:gd name="T18" fmla="*/ 98 w 619"/>
              <a:gd name="T19" fmla="*/ 651 h 1720"/>
              <a:gd name="T20" fmla="*/ 64 w 619"/>
              <a:gd name="T21" fmla="*/ 866 h 1720"/>
              <a:gd name="T22" fmla="*/ 78 w 619"/>
              <a:gd name="T23" fmla="*/ 979 h 1720"/>
              <a:gd name="T24" fmla="*/ 115 w 619"/>
              <a:gd name="T25" fmla="*/ 1086 h 1720"/>
              <a:gd name="T26" fmla="*/ 152 w 619"/>
              <a:gd name="T27" fmla="*/ 1248 h 1720"/>
              <a:gd name="T28" fmla="*/ 157 w 619"/>
              <a:gd name="T29" fmla="*/ 1431 h 1720"/>
              <a:gd name="T30" fmla="*/ 202 w 619"/>
              <a:gd name="T31" fmla="*/ 1585 h 1720"/>
              <a:gd name="T32" fmla="*/ 192 w 619"/>
              <a:gd name="T33" fmla="*/ 1605 h 1720"/>
              <a:gd name="T34" fmla="*/ 197 w 619"/>
              <a:gd name="T35" fmla="*/ 1630 h 1720"/>
              <a:gd name="T36" fmla="*/ 207 w 619"/>
              <a:gd name="T37" fmla="*/ 1715 h 1720"/>
              <a:gd name="T38" fmla="*/ 316 w 619"/>
              <a:gd name="T39" fmla="*/ 1715 h 1720"/>
              <a:gd name="T40" fmla="*/ 321 w 619"/>
              <a:gd name="T41" fmla="*/ 1667 h 1720"/>
              <a:gd name="T42" fmla="*/ 281 w 619"/>
              <a:gd name="T43" fmla="*/ 1590 h 1720"/>
              <a:gd name="T44" fmla="*/ 277 w 619"/>
              <a:gd name="T45" fmla="*/ 1566 h 1720"/>
              <a:gd name="T46" fmla="*/ 277 w 619"/>
              <a:gd name="T47" fmla="*/ 1543 h 1720"/>
              <a:gd name="T48" fmla="*/ 277 w 619"/>
              <a:gd name="T49" fmla="*/ 1337 h 1720"/>
              <a:gd name="T50" fmla="*/ 299 w 619"/>
              <a:gd name="T51" fmla="*/ 1269 h 1720"/>
              <a:gd name="T52" fmla="*/ 306 w 619"/>
              <a:gd name="T53" fmla="*/ 1212 h 1720"/>
              <a:gd name="T54" fmla="*/ 322 w 619"/>
              <a:gd name="T55" fmla="*/ 1236 h 1720"/>
              <a:gd name="T56" fmla="*/ 354 w 619"/>
              <a:gd name="T57" fmla="*/ 1306 h 1720"/>
              <a:gd name="T58" fmla="*/ 371 w 619"/>
              <a:gd name="T59" fmla="*/ 1502 h 1720"/>
              <a:gd name="T60" fmla="*/ 375 w 619"/>
              <a:gd name="T61" fmla="*/ 1566 h 1720"/>
              <a:gd name="T62" fmla="*/ 367 w 619"/>
              <a:gd name="T63" fmla="*/ 1590 h 1720"/>
              <a:gd name="T64" fmla="*/ 355 w 619"/>
              <a:gd name="T65" fmla="*/ 1641 h 1720"/>
              <a:gd name="T66" fmla="*/ 367 w 619"/>
              <a:gd name="T67" fmla="*/ 1713 h 1720"/>
              <a:gd name="T68" fmla="*/ 455 w 619"/>
              <a:gd name="T69" fmla="*/ 1711 h 1720"/>
              <a:gd name="T70" fmla="*/ 469 w 619"/>
              <a:gd name="T71" fmla="*/ 1641 h 1720"/>
              <a:gd name="T72" fmla="*/ 450 w 619"/>
              <a:gd name="T73" fmla="*/ 1585 h 1720"/>
              <a:gd name="T74" fmla="*/ 483 w 619"/>
              <a:gd name="T75" fmla="*/ 1449 h 1720"/>
              <a:gd name="T76" fmla="*/ 491 w 619"/>
              <a:gd name="T77" fmla="*/ 1323 h 1720"/>
              <a:gd name="T78" fmla="*/ 570 w 619"/>
              <a:gd name="T79" fmla="*/ 1297 h 1720"/>
              <a:gd name="T80" fmla="*/ 617 w 619"/>
              <a:gd name="T81" fmla="*/ 1282 h 1720"/>
              <a:gd name="T82" fmla="*/ 601 w 619"/>
              <a:gd name="T83" fmla="*/ 1166 h 1720"/>
              <a:gd name="T84" fmla="*/ 570 w 619"/>
              <a:gd name="T85" fmla="*/ 964 h 1720"/>
              <a:gd name="T86" fmla="*/ 530 w 619"/>
              <a:gd name="T87" fmla="*/ 789 h 1720"/>
              <a:gd name="T88" fmla="*/ 514 w 619"/>
              <a:gd name="T89" fmla="*/ 722 h 1720"/>
              <a:gd name="T90" fmla="*/ 485 w 619"/>
              <a:gd name="T91" fmla="*/ 651 h 1720"/>
              <a:gd name="T92" fmla="*/ 550 w 619"/>
              <a:gd name="T93" fmla="*/ 641 h 1720"/>
              <a:gd name="T94" fmla="*/ 595 w 619"/>
              <a:gd name="T95" fmla="*/ 611 h 1720"/>
              <a:gd name="T96" fmla="*/ 531 w 619"/>
              <a:gd name="T97" fmla="*/ 364 h 1720"/>
              <a:gd name="T98" fmla="*/ 485 w 619"/>
              <a:gd name="T99" fmla="*/ 288 h 1720"/>
              <a:gd name="T100" fmla="*/ 460 w 619"/>
              <a:gd name="T101" fmla="*/ 224 h 1720"/>
              <a:gd name="T102" fmla="*/ 382 w 619"/>
              <a:gd name="T103" fmla="*/ 184 h 1720"/>
              <a:gd name="T104" fmla="*/ 390 w 619"/>
              <a:gd name="T105" fmla="*/ 150 h 1720"/>
              <a:gd name="T106" fmla="*/ 404 w 619"/>
              <a:gd name="T107" fmla="*/ 121 h 1720"/>
              <a:gd name="T108" fmla="*/ 395 w 619"/>
              <a:gd name="T109" fmla="*/ 47 h 1720"/>
              <a:gd name="T110" fmla="*/ 326 w 619"/>
              <a:gd name="T111" fmla="*/ 1 h 1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9" h="1720">
                <a:moveTo>
                  <a:pt x="286" y="0"/>
                </a:moveTo>
                <a:lnTo>
                  <a:pt x="286" y="0"/>
                </a:lnTo>
                <a:lnTo>
                  <a:pt x="277" y="1"/>
                </a:lnTo>
                <a:lnTo>
                  <a:pt x="268" y="3"/>
                </a:lnTo>
                <a:lnTo>
                  <a:pt x="248" y="9"/>
                </a:lnTo>
                <a:lnTo>
                  <a:pt x="228" y="16"/>
                </a:lnTo>
                <a:lnTo>
                  <a:pt x="211" y="26"/>
                </a:lnTo>
                <a:lnTo>
                  <a:pt x="195" y="36"/>
                </a:lnTo>
                <a:lnTo>
                  <a:pt x="181" y="47"/>
                </a:lnTo>
                <a:lnTo>
                  <a:pt x="172" y="56"/>
                </a:lnTo>
                <a:lnTo>
                  <a:pt x="168" y="61"/>
                </a:lnTo>
                <a:lnTo>
                  <a:pt x="167" y="65"/>
                </a:lnTo>
                <a:lnTo>
                  <a:pt x="167" y="65"/>
                </a:lnTo>
                <a:lnTo>
                  <a:pt x="166" y="73"/>
                </a:lnTo>
                <a:lnTo>
                  <a:pt x="166" y="83"/>
                </a:lnTo>
                <a:lnTo>
                  <a:pt x="170" y="107"/>
                </a:lnTo>
                <a:lnTo>
                  <a:pt x="175" y="127"/>
                </a:lnTo>
                <a:lnTo>
                  <a:pt x="177" y="134"/>
                </a:lnTo>
                <a:lnTo>
                  <a:pt x="177" y="134"/>
                </a:lnTo>
                <a:lnTo>
                  <a:pt x="180" y="136"/>
                </a:lnTo>
                <a:lnTo>
                  <a:pt x="185" y="139"/>
                </a:lnTo>
                <a:lnTo>
                  <a:pt x="190" y="145"/>
                </a:lnTo>
                <a:lnTo>
                  <a:pt x="192" y="149"/>
                </a:lnTo>
                <a:lnTo>
                  <a:pt x="192" y="149"/>
                </a:lnTo>
                <a:lnTo>
                  <a:pt x="192" y="153"/>
                </a:lnTo>
                <a:lnTo>
                  <a:pt x="190" y="160"/>
                </a:lnTo>
                <a:lnTo>
                  <a:pt x="188" y="168"/>
                </a:lnTo>
                <a:lnTo>
                  <a:pt x="187" y="174"/>
                </a:lnTo>
                <a:lnTo>
                  <a:pt x="187" y="199"/>
                </a:lnTo>
                <a:lnTo>
                  <a:pt x="182" y="214"/>
                </a:lnTo>
                <a:lnTo>
                  <a:pt x="182" y="214"/>
                </a:lnTo>
                <a:lnTo>
                  <a:pt x="180" y="213"/>
                </a:lnTo>
                <a:lnTo>
                  <a:pt x="175" y="210"/>
                </a:lnTo>
                <a:lnTo>
                  <a:pt x="172" y="210"/>
                </a:lnTo>
                <a:lnTo>
                  <a:pt x="168" y="210"/>
                </a:lnTo>
                <a:lnTo>
                  <a:pt x="165" y="211"/>
                </a:lnTo>
                <a:lnTo>
                  <a:pt x="162" y="214"/>
                </a:lnTo>
                <a:lnTo>
                  <a:pt x="162" y="214"/>
                </a:lnTo>
                <a:lnTo>
                  <a:pt x="150" y="226"/>
                </a:lnTo>
                <a:lnTo>
                  <a:pt x="127" y="245"/>
                </a:lnTo>
                <a:lnTo>
                  <a:pt x="106" y="264"/>
                </a:lnTo>
                <a:lnTo>
                  <a:pt x="93" y="273"/>
                </a:lnTo>
                <a:lnTo>
                  <a:pt x="93" y="273"/>
                </a:lnTo>
                <a:lnTo>
                  <a:pt x="88" y="275"/>
                </a:lnTo>
                <a:lnTo>
                  <a:pt x="83" y="277"/>
                </a:lnTo>
                <a:lnTo>
                  <a:pt x="80" y="280"/>
                </a:lnTo>
                <a:lnTo>
                  <a:pt x="77" y="283"/>
                </a:lnTo>
                <a:lnTo>
                  <a:pt x="68" y="298"/>
                </a:lnTo>
                <a:lnTo>
                  <a:pt x="68" y="298"/>
                </a:lnTo>
                <a:lnTo>
                  <a:pt x="57" y="317"/>
                </a:lnTo>
                <a:lnTo>
                  <a:pt x="48" y="332"/>
                </a:lnTo>
                <a:lnTo>
                  <a:pt x="42" y="344"/>
                </a:lnTo>
                <a:lnTo>
                  <a:pt x="39" y="352"/>
                </a:lnTo>
                <a:lnTo>
                  <a:pt x="38" y="358"/>
                </a:lnTo>
                <a:lnTo>
                  <a:pt x="38" y="358"/>
                </a:lnTo>
                <a:lnTo>
                  <a:pt x="32" y="388"/>
                </a:lnTo>
                <a:lnTo>
                  <a:pt x="19" y="439"/>
                </a:lnTo>
                <a:lnTo>
                  <a:pt x="8" y="492"/>
                </a:lnTo>
                <a:lnTo>
                  <a:pt x="4" y="516"/>
                </a:lnTo>
                <a:lnTo>
                  <a:pt x="3" y="532"/>
                </a:lnTo>
                <a:lnTo>
                  <a:pt x="3" y="532"/>
                </a:lnTo>
                <a:lnTo>
                  <a:pt x="3" y="547"/>
                </a:lnTo>
                <a:lnTo>
                  <a:pt x="1" y="563"/>
                </a:lnTo>
                <a:lnTo>
                  <a:pt x="1" y="582"/>
                </a:lnTo>
                <a:lnTo>
                  <a:pt x="0" y="599"/>
                </a:lnTo>
                <a:lnTo>
                  <a:pt x="1" y="616"/>
                </a:lnTo>
                <a:lnTo>
                  <a:pt x="3" y="624"/>
                </a:lnTo>
                <a:lnTo>
                  <a:pt x="4" y="631"/>
                </a:lnTo>
                <a:lnTo>
                  <a:pt x="8" y="638"/>
                </a:lnTo>
                <a:lnTo>
                  <a:pt x="12" y="644"/>
                </a:lnTo>
                <a:lnTo>
                  <a:pt x="17" y="647"/>
                </a:lnTo>
                <a:lnTo>
                  <a:pt x="23" y="651"/>
                </a:lnTo>
                <a:lnTo>
                  <a:pt x="23" y="651"/>
                </a:lnTo>
                <a:lnTo>
                  <a:pt x="37" y="655"/>
                </a:lnTo>
                <a:lnTo>
                  <a:pt x="49" y="657"/>
                </a:lnTo>
                <a:lnTo>
                  <a:pt x="63" y="657"/>
                </a:lnTo>
                <a:lnTo>
                  <a:pt x="74" y="656"/>
                </a:lnTo>
                <a:lnTo>
                  <a:pt x="91" y="654"/>
                </a:lnTo>
                <a:lnTo>
                  <a:pt x="98" y="651"/>
                </a:lnTo>
                <a:lnTo>
                  <a:pt x="98" y="651"/>
                </a:lnTo>
                <a:lnTo>
                  <a:pt x="91" y="717"/>
                </a:lnTo>
                <a:lnTo>
                  <a:pt x="85" y="768"/>
                </a:lnTo>
                <a:lnTo>
                  <a:pt x="82" y="788"/>
                </a:lnTo>
                <a:lnTo>
                  <a:pt x="78" y="800"/>
                </a:lnTo>
                <a:lnTo>
                  <a:pt x="78" y="800"/>
                </a:lnTo>
                <a:lnTo>
                  <a:pt x="74" y="811"/>
                </a:lnTo>
                <a:lnTo>
                  <a:pt x="70" y="828"/>
                </a:lnTo>
                <a:lnTo>
                  <a:pt x="64" y="866"/>
                </a:lnTo>
                <a:lnTo>
                  <a:pt x="59" y="902"/>
                </a:lnTo>
                <a:lnTo>
                  <a:pt x="58" y="925"/>
                </a:lnTo>
                <a:lnTo>
                  <a:pt x="58" y="925"/>
                </a:lnTo>
                <a:lnTo>
                  <a:pt x="59" y="931"/>
                </a:lnTo>
                <a:lnTo>
                  <a:pt x="62" y="939"/>
                </a:lnTo>
                <a:lnTo>
                  <a:pt x="68" y="957"/>
                </a:lnTo>
                <a:lnTo>
                  <a:pt x="78" y="979"/>
                </a:lnTo>
                <a:lnTo>
                  <a:pt x="78" y="979"/>
                </a:lnTo>
                <a:lnTo>
                  <a:pt x="79" y="989"/>
                </a:lnTo>
                <a:lnTo>
                  <a:pt x="85" y="1013"/>
                </a:lnTo>
                <a:lnTo>
                  <a:pt x="89" y="1028"/>
                </a:lnTo>
                <a:lnTo>
                  <a:pt x="94" y="1043"/>
                </a:lnTo>
                <a:lnTo>
                  <a:pt x="100" y="1059"/>
                </a:lnTo>
                <a:lnTo>
                  <a:pt x="108" y="1074"/>
                </a:lnTo>
                <a:lnTo>
                  <a:pt x="108" y="1074"/>
                </a:lnTo>
                <a:lnTo>
                  <a:pt x="115" y="1086"/>
                </a:lnTo>
                <a:lnTo>
                  <a:pt x="121" y="1095"/>
                </a:lnTo>
                <a:lnTo>
                  <a:pt x="132" y="1107"/>
                </a:lnTo>
                <a:lnTo>
                  <a:pt x="140" y="1115"/>
                </a:lnTo>
                <a:lnTo>
                  <a:pt x="141" y="1118"/>
                </a:lnTo>
                <a:lnTo>
                  <a:pt x="142" y="1123"/>
                </a:lnTo>
                <a:lnTo>
                  <a:pt x="142" y="1123"/>
                </a:lnTo>
                <a:lnTo>
                  <a:pt x="152" y="1248"/>
                </a:lnTo>
                <a:lnTo>
                  <a:pt x="152" y="1248"/>
                </a:lnTo>
                <a:lnTo>
                  <a:pt x="151" y="1270"/>
                </a:lnTo>
                <a:lnTo>
                  <a:pt x="150" y="1322"/>
                </a:lnTo>
                <a:lnTo>
                  <a:pt x="150" y="1353"/>
                </a:lnTo>
                <a:lnTo>
                  <a:pt x="151" y="1383"/>
                </a:lnTo>
                <a:lnTo>
                  <a:pt x="154" y="1410"/>
                </a:lnTo>
                <a:lnTo>
                  <a:pt x="155" y="1421"/>
                </a:lnTo>
                <a:lnTo>
                  <a:pt x="157" y="1431"/>
                </a:lnTo>
                <a:lnTo>
                  <a:pt x="157" y="1431"/>
                </a:lnTo>
                <a:lnTo>
                  <a:pt x="170" y="1471"/>
                </a:lnTo>
                <a:lnTo>
                  <a:pt x="185" y="1513"/>
                </a:lnTo>
                <a:lnTo>
                  <a:pt x="196" y="1549"/>
                </a:lnTo>
                <a:lnTo>
                  <a:pt x="201" y="1562"/>
                </a:lnTo>
                <a:lnTo>
                  <a:pt x="202" y="1571"/>
                </a:lnTo>
                <a:lnTo>
                  <a:pt x="202" y="1571"/>
                </a:lnTo>
                <a:lnTo>
                  <a:pt x="203" y="1581"/>
                </a:lnTo>
                <a:lnTo>
                  <a:pt x="202" y="1585"/>
                </a:lnTo>
                <a:lnTo>
                  <a:pt x="202" y="1590"/>
                </a:lnTo>
                <a:lnTo>
                  <a:pt x="202" y="1590"/>
                </a:lnTo>
                <a:lnTo>
                  <a:pt x="200" y="1590"/>
                </a:lnTo>
                <a:lnTo>
                  <a:pt x="195" y="1592"/>
                </a:lnTo>
                <a:lnTo>
                  <a:pt x="192" y="1594"/>
                </a:lnTo>
                <a:lnTo>
                  <a:pt x="191" y="1597"/>
                </a:lnTo>
                <a:lnTo>
                  <a:pt x="191" y="1600"/>
                </a:lnTo>
                <a:lnTo>
                  <a:pt x="192" y="1605"/>
                </a:lnTo>
                <a:lnTo>
                  <a:pt x="192" y="1605"/>
                </a:lnTo>
                <a:lnTo>
                  <a:pt x="195" y="1609"/>
                </a:lnTo>
                <a:lnTo>
                  <a:pt x="196" y="1610"/>
                </a:lnTo>
                <a:lnTo>
                  <a:pt x="197" y="1610"/>
                </a:lnTo>
                <a:lnTo>
                  <a:pt x="197" y="1610"/>
                </a:lnTo>
                <a:lnTo>
                  <a:pt x="197" y="1614"/>
                </a:lnTo>
                <a:lnTo>
                  <a:pt x="197" y="1630"/>
                </a:lnTo>
                <a:lnTo>
                  <a:pt x="197" y="1630"/>
                </a:lnTo>
                <a:lnTo>
                  <a:pt x="196" y="1658"/>
                </a:lnTo>
                <a:lnTo>
                  <a:pt x="196" y="1684"/>
                </a:lnTo>
                <a:lnTo>
                  <a:pt x="197" y="1695"/>
                </a:lnTo>
                <a:lnTo>
                  <a:pt x="200" y="1704"/>
                </a:lnTo>
                <a:lnTo>
                  <a:pt x="202" y="1711"/>
                </a:lnTo>
                <a:lnTo>
                  <a:pt x="204" y="1713"/>
                </a:lnTo>
                <a:lnTo>
                  <a:pt x="207" y="1715"/>
                </a:lnTo>
                <a:lnTo>
                  <a:pt x="207" y="1715"/>
                </a:lnTo>
                <a:lnTo>
                  <a:pt x="213" y="1717"/>
                </a:lnTo>
                <a:lnTo>
                  <a:pt x="221" y="1718"/>
                </a:lnTo>
                <a:lnTo>
                  <a:pt x="237" y="1720"/>
                </a:lnTo>
                <a:lnTo>
                  <a:pt x="277" y="1720"/>
                </a:lnTo>
                <a:lnTo>
                  <a:pt x="277" y="1720"/>
                </a:lnTo>
                <a:lnTo>
                  <a:pt x="298" y="1718"/>
                </a:lnTo>
                <a:lnTo>
                  <a:pt x="308" y="1717"/>
                </a:lnTo>
                <a:lnTo>
                  <a:pt x="316" y="1715"/>
                </a:lnTo>
                <a:lnTo>
                  <a:pt x="324" y="1712"/>
                </a:lnTo>
                <a:lnTo>
                  <a:pt x="330" y="1708"/>
                </a:lnTo>
                <a:lnTo>
                  <a:pt x="335" y="1705"/>
                </a:lnTo>
                <a:lnTo>
                  <a:pt x="336" y="1700"/>
                </a:lnTo>
                <a:lnTo>
                  <a:pt x="336" y="1700"/>
                </a:lnTo>
                <a:lnTo>
                  <a:pt x="335" y="1694"/>
                </a:lnTo>
                <a:lnTo>
                  <a:pt x="332" y="1686"/>
                </a:lnTo>
                <a:lnTo>
                  <a:pt x="321" y="1667"/>
                </a:lnTo>
                <a:lnTo>
                  <a:pt x="311" y="1651"/>
                </a:lnTo>
                <a:lnTo>
                  <a:pt x="306" y="1645"/>
                </a:lnTo>
                <a:lnTo>
                  <a:pt x="291" y="1625"/>
                </a:lnTo>
                <a:lnTo>
                  <a:pt x="291" y="1625"/>
                </a:lnTo>
                <a:lnTo>
                  <a:pt x="286" y="1608"/>
                </a:lnTo>
                <a:lnTo>
                  <a:pt x="283" y="1597"/>
                </a:lnTo>
                <a:lnTo>
                  <a:pt x="281" y="1590"/>
                </a:lnTo>
                <a:lnTo>
                  <a:pt x="281" y="1590"/>
                </a:lnTo>
                <a:lnTo>
                  <a:pt x="281" y="1589"/>
                </a:lnTo>
                <a:lnTo>
                  <a:pt x="280" y="1587"/>
                </a:lnTo>
                <a:lnTo>
                  <a:pt x="277" y="1578"/>
                </a:lnTo>
                <a:lnTo>
                  <a:pt x="273" y="1569"/>
                </a:lnTo>
                <a:lnTo>
                  <a:pt x="272" y="1567"/>
                </a:lnTo>
                <a:lnTo>
                  <a:pt x="272" y="1566"/>
                </a:lnTo>
                <a:lnTo>
                  <a:pt x="272" y="1566"/>
                </a:lnTo>
                <a:lnTo>
                  <a:pt x="277" y="1566"/>
                </a:lnTo>
                <a:lnTo>
                  <a:pt x="285" y="1568"/>
                </a:lnTo>
                <a:lnTo>
                  <a:pt x="289" y="1568"/>
                </a:lnTo>
                <a:lnTo>
                  <a:pt x="291" y="1567"/>
                </a:lnTo>
                <a:lnTo>
                  <a:pt x="293" y="1564"/>
                </a:lnTo>
                <a:lnTo>
                  <a:pt x="291" y="1561"/>
                </a:lnTo>
                <a:lnTo>
                  <a:pt x="291" y="1561"/>
                </a:lnTo>
                <a:lnTo>
                  <a:pt x="284" y="1551"/>
                </a:lnTo>
                <a:lnTo>
                  <a:pt x="277" y="1543"/>
                </a:lnTo>
                <a:lnTo>
                  <a:pt x="267" y="1536"/>
                </a:lnTo>
                <a:lnTo>
                  <a:pt x="267" y="1536"/>
                </a:lnTo>
                <a:lnTo>
                  <a:pt x="272" y="1471"/>
                </a:lnTo>
                <a:lnTo>
                  <a:pt x="275" y="1417"/>
                </a:lnTo>
                <a:lnTo>
                  <a:pt x="277" y="1392"/>
                </a:lnTo>
                <a:lnTo>
                  <a:pt x="277" y="1372"/>
                </a:lnTo>
                <a:lnTo>
                  <a:pt x="277" y="1372"/>
                </a:lnTo>
                <a:lnTo>
                  <a:pt x="277" y="1337"/>
                </a:lnTo>
                <a:lnTo>
                  <a:pt x="279" y="1307"/>
                </a:lnTo>
                <a:lnTo>
                  <a:pt x="281" y="1277"/>
                </a:lnTo>
                <a:lnTo>
                  <a:pt x="281" y="1277"/>
                </a:lnTo>
                <a:lnTo>
                  <a:pt x="286" y="1277"/>
                </a:lnTo>
                <a:lnTo>
                  <a:pt x="291" y="1276"/>
                </a:lnTo>
                <a:lnTo>
                  <a:pt x="296" y="1272"/>
                </a:lnTo>
                <a:lnTo>
                  <a:pt x="296" y="1272"/>
                </a:lnTo>
                <a:lnTo>
                  <a:pt x="299" y="1269"/>
                </a:lnTo>
                <a:lnTo>
                  <a:pt x="301" y="1261"/>
                </a:lnTo>
                <a:lnTo>
                  <a:pt x="305" y="1244"/>
                </a:lnTo>
                <a:lnTo>
                  <a:pt x="308" y="1228"/>
                </a:lnTo>
                <a:lnTo>
                  <a:pt x="308" y="1221"/>
                </a:lnTo>
                <a:lnTo>
                  <a:pt x="306" y="1218"/>
                </a:lnTo>
                <a:lnTo>
                  <a:pt x="306" y="1218"/>
                </a:lnTo>
                <a:lnTo>
                  <a:pt x="305" y="1215"/>
                </a:lnTo>
                <a:lnTo>
                  <a:pt x="306" y="1212"/>
                </a:lnTo>
                <a:lnTo>
                  <a:pt x="309" y="1203"/>
                </a:lnTo>
                <a:lnTo>
                  <a:pt x="313" y="1194"/>
                </a:lnTo>
                <a:lnTo>
                  <a:pt x="315" y="1193"/>
                </a:lnTo>
                <a:lnTo>
                  <a:pt x="316" y="1193"/>
                </a:lnTo>
                <a:lnTo>
                  <a:pt x="316" y="1193"/>
                </a:lnTo>
                <a:lnTo>
                  <a:pt x="318" y="1198"/>
                </a:lnTo>
                <a:lnTo>
                  <a:pt x="319" y="1208"/>
                </a:lnTo>
                <a:lnTo>
                  <a:pt x="322" y="1236"/>
                </a:lnTo>
                <a:lnTo>
                  <a:pt x="326" y="1267"/>
                </a:lnTo>
                <a:lnTo>
                  <a:pt x="329" y="1279"/>
                </a:lnTo>
                <a:lnTo>
                  <a:pt x="331" y="1287"/>
                </a:lnTo>
                <a:lnTo>
                  <a:pt x="331" y="1287"/>
                </a:lnTo>
                <a:lnTo>
                  <a:pt x="335" y="1292"/>
                </a:lnTo>
                <a:lnTo>
                  <a:pt x="339" y="1297"/>
                </a:lnTo>
                <a:lnTo>
                  <a:pt x="346" y="1302"/>
                </a:lnTo>
                <a:lnTo>
                  <a:pt x="354" y="1306"/>
                </a:lnTo>
                <a:lnTo>
                  <a:pt x="356" y="1307"/>
                </a:lnTo>
                <a:lnTo>
                  <a:pt x="356" y="1307"/>
                </a:lnTo>
                <a:lnTo>
                  <a:pt x="360" y="1359"/>
                </a:lnTo>
                <a:lnTo>
                  <a:pt x="362" y="1405"/>
                </a:lnTo>
                <a:lnTo>
                  <a:pt x="366" y="1446"/>
                </a:lnTo>
                <a:lnTo>
                  <a:pt x="366" y="1446"/>
                </a:lnTo>
                <a:lnTo>
                  <a:pt x="371" y="1489"/>
                </a:lnTo>
                <a:lnTo>
                  <a:pt x="371" y="1502"/>
                </a:lnTo>
                <a:lnTo>
                  <a:pt x="371" y="1521"/>
                </a:lnTo>
                <a:lnTo>
                  <a:pt x="371" y="1521"/>
                </a:lnTo>
                <a:lnTo>
                  <a:pt x="371" y="1542"/>
                </a:lnTo>
                <a:lnTo>
                  <a:pt x="373" y="1556"/>
                </a:lnTo>
                <a:lnTo>
                  <a:pt x="375" y="1563"/>
                </a:lnTo>
                <a:lnTo>
                  <a:pt x="376" y="1566"/>
                </a:lnTo>
                <a:lnTo>
                  <a:pt x="376" y="1566"/>
                </a:lnTo>
                <a:lnTo>
                  <a:pt x="375" y="1566"/>
                </a:lnTo>
                <a:lnTo>
                  <a:pt x="371" y="1566"/>
                </a:lnTo>
                <a:lnTo>
                  <a:pt x="370" y="1567"/>
                </a:lnTo>
                <a:lnTo>
                  <a:pt x="367" y="1569"/>
                </a:lnTo>
                <a:lnTo>
                  <a:pt x="366" y="1572"/>
                </a:lnTo>
                <a:lnTo>
                  <a:pt x="366" y="1576"/>
                </a:lnTo>
                <a:lnTo>
                  <a:pt x="366" y="1576"/>
                </a:lnTo>
                <a:lnTo>
                  <a:pt x="366" y="1584"/>
                </a:lnTo>
                <a:lnTo>
                  <a:pt x="367" y="1590"/>
                </a:lnTo>
                <a:lnTo>
                  <a:pt x="367" y="1595"/>
                </a:lnTo>
                <a:lnTo>
                  <a:pt x="366" y="1600"/>
                </a:lnTo>
                <a:lnTo>
                  <a:pt x="366" y="1600"/>
                </a:lnTo>
                <a:lnTo>
                  <a:pt x="360" y="1612"/>
                </a:lnTo>
                <a:lnTo>
                  <a:pt x="357" y="1619"/>
                </a:lnTo>
                <a:lnTo>
                  <a:pt x="356" y="1625"/>
                </a:lnTo>
                <a:lnTo>
                  <a:pt x="356" y="1625"/>
                </a:lnTo>
                <a:lnTo>
                  <a:pt x="355" y="1641"/>
                </a:lnTo>
                <a:lnTo>
                  <a:pt x="354" y="1667"/>
                </a:lnTo>
                <a:lnTo>
                  <a:pt x="355" y="1681"/>
                </a:lnTo>
                <a:lnTo>
                  <a:pt x="356" y="1694"/>
                </a:lnTo>
                <a:lnTo>
                  <a:pt x="357" y="1704"/>
                </a:lnTo>
                <a:lnTo>
                  <a:pt x="360" y="1707"/>
                </a:lnTo>
                <a:lnTo>
                  <a:pt x="361" y="1710"/>
                </a:lnTo>
                <a:lnTo>
                  <a:pt x="361" y="1710"/>
                </a:lnTo>
                <a:lnTo>
                  <a:pt x="367" y="1713"/>
                </a:lnTo>
                <a:lnTo>
                  <a:pt x="378" y="1716"/>
                </a:lnTo>
                <a:lnTo>
                  <a:pt x="391" y="1717"/>
                </a:lnTo>
                <a:lnTo>
                  <a:pt x="406" y="1718"/>
                </a:lnTo>
                <a:lnTo>
                  <a:pt x="433" y="1717"/>
                </a:lnTo>
                <a:lnTo>
                  <a:pt x="443" y="1716"/>
                </a:lnTo>
                <a:lnTo>
                  <a:pt x="450" y="1715"/>
                </a:lnTo>
                <a:lnTo>
                  <a:pt x="450" y="1715"/>
                </a:lnTo>
                <a:lnTo>
                  <a:pt x="455" y="1711"/>
                </a:lnTo>
                <a:lnTo>
                  <a:pt x="459" y="1706"/>
                </a:lnTo>
                <a:lnTo>
                  <a:pt x="463" y="1699"/>
                </a:lnTo>
                <a:lnTo>
                  <a:pt x="465" y="1690"/>
                </a:lnTo>
                <a:lnTo>
                  <a:pt x="469" y="1671"/>
                </a:lnTo>
                <a:lnTo>
                  <a:pt x="470" y="1663"/>
                </a:lnTo>
                <a:lnTo>
                  <a:pt x="470" y="1655"/>
                </a:lnTo>
                <a:lnTo>
                  <a:pt x="470" y="1655"/>
                </a:lnTo>
                <a:lnTo>
                  <a:pt x="469" y="1641"/>
                </a:lnTo>
                <a:lnTo>
                  <a:pt x="467" y="1629"/>
                </a:lnTo>
                <a:lnTo>
                  <a:pt x="464" y="1618"/>
                </a:lnTo>
                <a:lnTo>
                  <a:pt x="460" y="1610"/>
                </a:lnTo>
                <a:lnTo>
                  <a:pt x="460" y="1610"/>
                </a:lnTo>
                <a:lnTo>
                  <a:pt x="454" y="1598"/>
                </a:lnTo>
                <a:lnTo>
                  <a:pt x="450" y="1592"/>
                </a:lnTo>
                <a:lnTo>
                  <a:pt x="450" y="1585"/>
                </a:lnTo>
                <a:lnTo>
                  <a:pt x="450" y="1585"/>
                </a:lnTo>
                <a:lnTo>
                  <a:pt x="450" y="1579"/>
                </a:lnTo>
                <a:lnTo>
                  <a:pt x="448" y="1572"/>
                </a:lnTo>
                <a:lnTo>
                  <a:pt x="445" y="1566"/>
                </a:lnTo>
                <a:lnTo>
                  <a:pt x="445" y="1566"/>
                </a:lnTo>
                <a:lnTo>
                  <a:pt x="452" y="1551"/>
                </a:lnTo>
                <a:lnTo>
                  <a:pt x="464" y="1513"/>
                </a:lnTo>
                <a:lnTo>
                  <a:pt x="478" y="1469"/>
                </a:lnTo>
                <a:lnTo>
                  <a:pt x="483" y="1449"/>
                </a:lnTo>
                <a:lnTo>
                  <a:pt x="485" y="1431"/>
                </a:lnTo>
                <a:lnTo>
                  <a:pt x="485" y="1431"/>
                </a:lnTo>
                <a:lnTo>
                  <a:pt x="488" y="1398"/>
                </a:lnTo>
                <a:lnTo>
                  <a:pt x="489" y="1362"/>
                </a:lnTo>
                <a:lnTo>
                  <a:pt x="490" y="1322"/>
                </a:lnTo>
                <a:lnTo>
                  <a:pt x="490" y="1322"/>
                </a:lnTo>
                <a:lnTo>
                  <a:pt x="490" y="1323"/>
                </a:lnTo>
                <a:lnTo>
                  <a:pt x="491" y="1323"/>
                </a:lnTo>
                <a:lnTo>
                  <a:pt x="496" y="1325"/>
                </a:lnTo>
                <a:lnTo>
                  <a:pt x="510" y="1322"/>
                </a:lnTo>
                <a:lnTo>
                  <a:pt x="510" y="1322"/>
                </a:lnTo>
                <a:lnTo>
                  <a:pt x="519" y="1320"/>
                </a:lnTo>
                <a:lnTo>
                  <a:pt x="529" y="1316"/>
                </a:lnTo>
                <a:lnTo>
                  <a:pt x="546" y="1308"/>
                </a:lnTo>
                <a:lnTo>
                  <a:pt x="561" y="1301"/>
                </a:lnTo>
                <a:lnTo>
                  <a:pt x="570" y="1297"/>
                </a:lnTo>
                <a:lnTo>
                  <a:pt x="570" y="1297"/>
                </a:lnTo>
                <a:lnTo>
                  <a:pt x="580" y="1297"/>
                </a:lnTo>
                <a:lnTo>
                  <a:pt x="587" y="1297"/>
                </a:lnTo>
                <a:lnTo>
                  <a:pt x="596" y="1296"/>
                </a:lnTo>
                <a:lnTo>
                  <a:pt x="604" y="1294"/>
                </a:lnTo>
                <a:lnTo>
                  <a:pt x="611" y="1290"/>
                </a:lnTo>
                <a:lnTo>
                  <a:pt x="614" y="1286"/>
                </a:lnTo>
                <a:lnTo>
                  <a:pt x="617" y="1282"/>
                </a:lnTo>
                <a:lnTo>
                  <a:pt x="618" y="1277"/>
                </a:lnTo>
                <a:lnTo>
                  <a:pt x="619" y="1272"/>
                </a:lnTo>
                <a:lnTo>
                  <a:pt x="619" y="1272"/>
                </a:lnTo>
                <a:lnTo>
                  <a:pt x="619" y="1265"/>
                </a:lnTo>
                <a:lnTo>
                  <a:pt x="618" y="1255"/>
                </a:lnTo>
                <a:lnTo>
                  <a:pt x="614" y="1229"/>
                </a:lnTo>
                <a:lnTo>
                  <a:pt x="608" y="1198"/>
                </a:lnTo>
                <a:lnTo>
                  <a:pt x="601" y="1166"/>
                </a:lnTo>
                <a:lnTo>
                  <a:pt x="586" y="1108"/>
                </a:lnTo>
                <a:lnTo>
                  <a:pt x="580" y="1084"/>
                </a:lnTo>
                <a:lnTo>
                  <a:pt x="560" y="984"/>
                </a:lnTo>
                <a:lnTo>
                  <a:pt x="560" y="984"/>
                </a:lnTo>
                <a:lnTo>
                  <a:pt x="561" y="982"/>
                </a:lnTo>
                <a:lnTo>
                  <a:pt x="565" y="977"/>
                </a:lnTo>
                <a:lnTo>
                  <a:pt x="568" y="969"/>
                </a:lnTo>
                <a:lnTo>
                  <a:pt x="570" y="964"/>
                </a:lnTo>
                <a:lnTo>
                  <a:pt x="570" y="959"/>
                </a:lnTo>
                <a:lnTo>
                  <a:pt x="570" y="959"/>
                </a:lnTo>
                <a:lnTo>
                  <a:pt x="567" y="948"/>
                </a:lnTo>
                <a:lnTo>
                  <a:pt x="562" y="927"/>
                </a:lnTo>
                <a:lnTo>
                  <a:pt x="547" y="870"/>
                </a:lnTo>
                <a:lnTo>
                  <a:pt x="525" y="790"/>
                </a:lnTo>
                <a:lnTo>
                  <a:pt x="525" y="790"/>
                </a:lnTo>
                <a:lnTo>
                  <a:pt x="530" y="789"/>
                </a:lnTo>
                <a:lnTo>
                  <a:pt x="534" y="785"/>
                </a:lnTo>
                <a:lnTo>
                  <a:pt x="535" y="783"/>
                </a:lnTo>
                <a:lnTo>
                  <a:pt x="535" y="780"/>
                </a:lnTo>
                <a:lnTo>
                  <a:pt x="535" y="780"/>
                </a:lnTo>
                <a:lnTo>
                  <a:pt x="534" y="775"/>
                </a:lnTo>
                <a:lnTo>
                  <a:pt x="531" y="767"/>
                </a:lnTo>
                <a:lnTo>
                  <a:pt x="524" y="743"/>
                </a:lnTo>
                <a:lnTo>
                  <a:pt x="514" y="722"/>
                </a:lnTo>
                <a:lnTo>
                  <a:pt x="509" y="715"/>
                </a:lnTo>
                <a:lnTo>
                  <a:pt x="505" y="711"/>
                </a:lnTo>
                <a:lnTo>
                  <a:pt x="505" y="711"/>
                </a:lnTo>
                <a:lnTo>
                  <a:pt x="491" y="707"/>
                </a:lnTo>
                <a:lnTo>
                  <a:pt x="488" y="705"/>
                </a:lnTo>
                <a:lnTo>
                  <a:pt x="485" y="703"/>
                </a:lnTo>
                <a:lnTo>
                  <a:pt x="485" y="701"/>
                </a:lnTo>
                <a:lnTo>
                  <a:pt x="485" y="651"/>
                </a:lnTo>
                <a:lnTo>
                  <a:pt x="485" y="616"/>
                </a:lnTo>
                <a:lnTo>
                  <a:pt x="485" y="616"/>
                </a:lnTo>
                <a:lnTo>
                  <a:pt x="493" y="621"/>
                </a:lnTo>
                <a:lnTo>
                  <a:pt x="511" y="630"/>
                </a:lnTo>
                <a:lnTo>
                  <a:pt x="522" y="635"/>
                </a:lnTo>
                <a:lnTo>
                  <a:pt x="534" y="639"/>
                </a:lnTo>
                <a:lnTo>
                  <a:pt x="542" y="641"/>
                </a:lnTo>
                <a:lnTo>
                  <a:pt x="550" y="641"/>
                </a:lnTo>
                <a:lnTo>
                  <a:pt x="550" y="641"/>
                </a:lnTo>
                <a:lnTo>
                  <a:pt x="563" y="636"/>
                </a:lnTo>
                <a:lnTo>
                  <a:pt x="577" y="629"/>
                </a:lnTo>
                <a:lnTo>
                  <a:pt x="583" y="625"/>
                </a:lnTo>
                <a:lnTo>
                  <a:pt x="590" y="620"/>
                </a:lnTo>
                <a:lnTo>
                  <a:pt x="593" y="616"/>
                </a:lnTo>
                <a:lnTo>
                  <a:pt x="595" y="611"/>
                </a:lnTo>
                <a:lnTo>
                  <a:pt x="595" y="611"/>
                </a:lnTo>
                <a:lnTo>
                  <a:pt x="595" y="601"/>
                </a:lnTo>
                <a:lnTo>
                  <a:pt x="592" y="580"/>
                </a:lnTo>
                <a:lnTo>
                  <a:pt x="583" y="524"/>
                </a:lnTo>
                <a:lnTo>
                  <a:pt x="575" y="469"/>
                </a:lnTo>
                <a:lnTo>
                  <a:pt x="570" y="442"/>
                </a:lnTo>
                <a:lnTo>
                  <a:pt x="570" y="442"/>
                </a:lnTo>
                <a:lnTo>
                  <a:pt x="546" y="396"/>
                </a:lnTo>
                <a:lnTo>
                  <a:pt x="531" y="364"/>
                </a:lnTo>
                <a:lnTo>
                  <a:pt x="526" y="353"/>
                </a:lnTo>
                <a:lnTo>
                  <a:pt x="525" y="348"/>
                </a:lnTo>
                <a:lnTo>
                  <a:pt x="525" y="348"/>
                </a:lnTo>
                <a:lnTo>
                  <a:pt x="524" y="344"/>
                </a:lnTo>
                <a:lnTo>
                  <a:pt x="519" y="337"/>
                </a:lnTo>
                <a:lnTo>
                  <a:pt x="506" y="318"/>
                </a:lnTo>
                <a:lnTo>
                  <a:pt x="485" y="288"/>
                </a:lnTo>
                <a:lnTo>
                  <a:pt x="485" y="288"/>
                </a:lnTo>
                <a:lnTo>
                  <a:pt x="483" y="277"/>
                </a:lnTo>
                <a:lnTo>
                  <a:pt x="478" y="256"/>
                </a:lnTo>
                <a:lnTo>
                  <a:pt x="474" y="245"/>
                </a:lnTo>
                <a:lnTo>
                  <a:pt x="470" y="235"/>
                </a:lnTo>
                <a:lnTo>
                  <a:pt x="465" y="227"/>
                </a:lnTo>
                <a:lnTo>
                  <a:pt x="463" y="225"/>
                </a:lnTo>
                <a:lnTo>
                  <a:pt x="460" y="224"/>
                </a:lnTo>
                <a:lnTo>
                  <a:pt x="460" y="224"/>
                </a:lnTo>
                <a:lnTo>
                  <a:pt x="452" y="223"/>
                </a:lnTo>
                <a:lnTo>
                  <a:pt x="440" y="223"/>
                </a:lnTo>
                <a:lnTo>
                  <a:pt x="412" y="223"/>
                </a:lnTo>
                <a:lnTo>
                  <a:pt x="376" y="224"/>
                </a:lnTo>
                <a:lnTo>
                  <a:pt x="366" y="214"/>
                </a:lnTo>
                <a:lnTo>
                  <a:pt x="376" y="189"/>
                </a:lnTo>
                <a:lnTo>
                  <a:pt x="376" y="189"/>
                </a:lnTo>
                <a:lnTo>
                  <a:pt x="382" y="184"/>
                </a:lnTo>
                <a:lnTo>
                  <a:pt x="387" y="179"/>
                </a:lnTo>
                <a:lnTo>
                  <a:pt x="391" y="174"/>
                </a:lnTo>
                <a:lnTo>
                  <a:pt x="391" y="174"/>
                </a:lnTo>
                <a:lnTo>
                  <a:pt x="392" y="172"/>
                </a:lnTo>
                <a:lnTo>
                  <a:pt x="392" y="168"/>
                </a:lnTo>
                <a:lnTo>
                  <a:pt x="391" y="159"/>
                </a:lnTo>
                <a:lnTo>
                  <a:pt x="390" y="153"/>
                </a:lnTo>
                <a:lnTo>
                  <a:pt x="390" y="150"/>
                </a:lnTo>
                <a:lnTo>
                  <a:pt x="391" y="149"/>
                </a:lnTo>
                <a:lnTo>
                  <a:pt x="391" y="149"/>
                </a:lnTo>
                <a:lnTo>
                  <a:pt x="395" y="147"/>
                </a:lnTo>
                <a:lnTo>
                  <a:pt x="397" y="144"/>
                </a:lnTo>
                <a:lnTo>
                  <a:pt x="400" y="141"/>
                </a:lnTo>
                <a:lnTo>
                  <a:pt x="402" y="136"/>
                </a:lnTo>
                <a:lnTo>
                  <a:pt x="403" y="129"/>
                </a:lnTo>
                <a:lnTo>
                  <a:pt x="404" y="121"/>
                </a:lnTo>
                <a:lnTo>
                  <a:pt x="406" y="109"/>
                </a:lnTo>
                <a:lnTo>
                  <a:pt x="406" y="109"/>
                </a:lnTo>
                <a:lnTo>
                  <a:pt x="406" y="88"/>
                </a:lnTo>
                <a:lnTo>
                  <a:pt x="404" y="72"/>
                </a:lnTo>
                <a:lnTo>
                  <a:pt x="403" y="61"/>
                </a:lnTo>
                <a:lnTo>
                  <a:pt x="401" y="55"/>
                </a:lnTo>
                <a:lnTo>
                  <a:pt x="401" y="55"/>
                </a:lnTo>
                <a:lnTo>
                  <a:pt x="395" y="47"/>
                </a:lnTo>
                <a:lnTo>
                  <a:pt x="382" y="36"/>
                </a:lnTo>
                <a:lnTo>
                  <a:pt x="368" y="24"/>
                </a:lnTo>
                <a:lnTo>
                  <a:pt x="356" y="15"/>
                </a:lnTo>
                <a:lnTo>
                  <a:pt x="356" y="15"/>
                </a:lnTo>
                <a:lnTo>
                  <a:pt x="346" y="9"/>
                </a:lnTo>
                <a:lnTo>
                  <a:pt x="341" y="6"/>
                </a:lnTo>
                <a:lnTo>
                  <a:pt x="335" y="4"/>
                </a:lnTo>
                <a:lnTo>
                  <a:pt x="326" y="1"/>
                </a:lnTo>
                <a:lnTo>
                  <a:pt x="316" y="0"/>
                </a:lnTo>
                <a:lnTo>
                  <a:pt x="303" y="0"/>
                </a:lnTo>
                <a:lnTo>
                  <a:pt x="286" y="0"/>
                </a:lnTo>
                <a:lnTo>
                  <a:pt x="286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729200" y="4736588"/>
            <a:ext cx="484246" cy="1616475"/>
          </a:xfrm>
          <a:custGeom>
            <a:avLst/>
            <a:gdLst>
              <a:gd name="T0" fmla="*/ 143 w 836"/>
              <a:gd name="T1" fmla="*/ 103 h 2784"/>
              <a:gd name="T2" fmla="*/ 118 w 836"/>
              <a:gd name="T3" fmla="*/ 241 h 2784"/>
              <a:gd name="T4" fmla="*/ 156 w 836"/>
              <a:gd name="T5" fmla="*/ 382 h 2784"/>
              <a:gd name="T6" fmla="*/ 159 w 836"/>
              <a:gd name="T7" fmla="*/ 427 h 2784"/>
              <a:gd name="T8" fmla="*/ 141 w 836"/>
              <a:gd name="T9" fmla="*/ 479 h 2784"/>
              <a:gd name="T10" fmla="*/ 70 w 836"/>
              <a:gd name="T11" fmla="*/ 538 h 2784"/>
              <a:gd name="T12" fmla="*/ 25 w 836"/>
              <a:gd name="T13" fmla="*/ 560 h 2784"/>
              <a:gd name="T14" fmla="*/ 8 w 836"/>
              <a:gd name="T15" fmla="*/ 666 h 2784"/>
              <a:gd name="T16" fmla="*/ 30 w 836"/>
              <a:gd name="T17" fmla="*/ 794 h 2784"/>
              <a:gd name="T18" fmla="*/ 78 w 836"/>
              <a:gd name="T19" fmla="*/ 980 h 2784"/>
              <a:gd name="T20" fmla="*/ 126 w 836"/>
              <a:gd name="T21" fmla="*/ 1085 h 2784"/>
              <a:gd name="T22" fmla="*/ 126 w 836"/>
              <a:gd name="T23" fmla="*/ 1528 h 2784"/>
              <a:gd name="T24" fmla="*/ 164 w 836"/>
              <a:gd name="T25" fmla="*/ 1812 h 2784"/>
              <a:gd name="T26" fmla="*/ 209 w 836"/>
              <a:gd name="T27" fmla="*/ 1862 h 2784"/>
              <a:gd name="T28" fmla="*/ 234 w 836"/>
              <a:gd name="T29" fmla="*/ 2136 h 2784"/>
              <a:gd name="T30" fmla="*/ 260 w 836"/>
              <a:gd name="T31" fmla="*/ 2317 h 2784"/>
              <a:gd name="T32" fmla="*/ 332 w 836"/>
              <a:gd name="T33" fmla="*/ 2505 h 2784"/>
              <a:gd name="T34" fmla="*/ 327 w 836"/>
              <a:gd name="T35" fmla="*/ 2638 h 2784"/>
              <a:gd name="T36" fmla="*/ 297 w 836"/>
              <a:gd name="T37" fmla="*/ 2697 h 2784"/>
              <a:gd name="T38" fmla="*/ 317 w 836"/>
              <a:gd name="T39" fmla="*/ 2751 h 2784"/>
              <a:gd name="T40" fmla="*/ 348 w 836"/>
              <a:gd name="T41" fmla="*/ 2777 h 2784"/>
              <a:gd name="T42" fmla="*/ 411 w 836"/>
              <a:gd name="T43" fmla="*/ 2772 h 2784"/>
              <a:gd name="T44" fmla="*/ 441 w 836"/>
              <a:gd name="T45" fmla="*/ 2702 h 2784"/>
              <a:gd name="T46" fmla="*/ 430 w 836"/>
              <a:gd name="T47" fmla="*/ 2460 h 2784"/>
              <a:gd name="T48" fmla="*/ 418 w 836"/>
              <a:gd name="T49" fmla="*/ 2206 h 2784"/>
              <a:gd name="T50" fmla="*/ 401 w 836"/>
              <a:gd name="T51" fmla="*/ 2086 h 2784"/>
              <a:gd name="T52" fmla="*/ 428 w 836"/>
              <a:gd name="T53" fmla="*/ 1875 h 2784"/>
              <a:gd name="T54" fmla="*/ 453 w 836"/>
              <a:gd name="T55" fmla="*/ 1859 h 2784"/>
              <a:gd name="T56" fmla="*/ 473 w 836"/>
              <a:gd name="T57" fmla="*/ 2058 h 2784"/>
              <a:gd name="T58" fmla="*/ 489 w 836"/>
              <a:gd name="T59" fmla="*/ 2272 h 2784"/>
              <a:gd name="T60" fmla="*/ 488 w 836"/>
              <a:gd name="T61" fmla="*/ 2472 h 2784"/>
              <a:gd name="T62" fmla="*/ 484 w 836"/>
              <a:gd name="T63" fmla="*/ 2578 h 2784"/>
              <a:gd name="T64" fmla="*/ 508 w 836"/>
              <a:gd name="T65" fmla="*/ 2706 h 2784"/>
              <a:gd name="T66" fmla="*/ 551 w 836"/>
              <a:gd name="T67" fmla="*/ 2701 h 2784"/>
              <a:gd name="T68" fmla="*/ 640 w 836"/>
              <a:gd name="T69" fmla="*/ 2664 h 2784"/>
              <a:gd name="T70" fmla="*/ 663 w 836"/>
              <a:gd name="T71" fmla="*/ 2616 h 2784"/>
              <a:gd name="T72" fmla="*/ 600 w 836"/>
              <a:gd name="T73" fmla="*/ 2560 h 2784"/>
              <a:gd name="T74" fmla="*/ 586 w 836"/>
              <a:gd name="T75" fmla="*/ 2483 h 2784"/>
              <a:gd name="T76" fmla="*/ 591 w 836"/>
              <a:gd name="T77" fmla="*/ 2379 h 2784"/>
              <a:gd name="T78" fmla="*/ 642 w 836"/>
              <a:gd name="T79" fmla="*/ 2138 h 2784"/>
              <a:gd name="T80" fmla="*/ 635 w 836"/>
              <a:gd name="T81" fmla="*/ 1910 h 2784"/>
              <a:gd name="T82" fmla="*/ 740 w 836"/>
              <a:gd name="T83" fmla="*/ 1814 h 2784"/>
              <a:gd name="T84" fmla="*/ 786 w 836"/>
              <a:gd name="T85" fmla="*/ 1799 h 2784"/>
              <a:gd name="T86" fmla="*/ 720 w 836"/>
              <a:gd name="T87" fmla="*/ 1361 h 2784"/>
              <a:gd name="T88" fmla="*/ 824 w 836"/>
              <a:gd name="T89" fmla="*/ 1349 h 2784"/>
              <a:gd name="T90" fmla="*/ 836 w 836"/>
              <a:gd name="T91" fmla="*/ 1291 h 2784"/>
              <a:gd name="T92" fmla="*/ 828 w 836"/>
              <a:gd name="T93" fmla="*/ 1148 h 2784"/>
              <a:gd name="T94" fmla="*/ 829 w 836"/>
              <a:gd name="T95" fmla="*/ 1080 h 2784"/>
              <a:gd name="T96" fmla="*/ 778 w 836"/>
              <a:gd name="T97" fmla="*/ 1037 h 2784"/>
              <a:gd name="T98" fmla="*/ 741 w 836"/>
              <a:gd name="T99" fmla="*/ 990 h 2784"/>
              <a:gd name="T100" fmla="*/ 773 w 836"/>
              <a:gd name="T101" fmla="*/ 937 h 2784"/>
              <a:gd name="T102" fmla="*/ 725 w 836"/>
              <a:gd name="T103" fmla="*/ 804 h 2784"/>
              <a:gd name="T104" fmla="*/ 712 w 836"/>
              <a:gd name="T105" fmla="*/ 703 h 2784"/>
              <a:gd name="T106" fmla="*/ 735 w 836"/>
              <a:gd name="T107" fmla="*/ 683 h 2784"/>
              <a:gd name="T108" fmla="*/ 675 w 836"/>
              <a:gd name="T109" fmla="*/ 494 h 2784"/>
              <a:gd name="T110" fmla="*/ 642 w 836"/>
              <a:gd name="T111" fmla="*/ 480 h 2784"/>
              <a:gd name="T112" fmla="*/ 532 w 836"/>
              <a:gd name="T113" fmla="*/ 484 h 2784"/>
              <a:gd name="T114" fmla="*/ 474 w 836"/>
              <a:gd name="T115" fmla="*/ 201 h 2784"/>
              <a:gd name="T116" fmla="*/ 443 w 836"/>
              <a:gd name="T117" fmla="*/ 83 h 2784"/>
              <a:gd name="T118" fmla="*/ 370 w 836"/>
              <a:gd name="T119" fmla="*/ 10 h 2784"/>
              <a:gd name="T120" fmla="*/ 260 w 836"/>
              <a:gd name="T121" fmla="*/ 2 h 2784"/>
              <a:gd name="T122" fmla="*/ 209 w 836"/>
              <a:gd name="T123" fmla="*/ 14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6" h="2784">
                <a:moveTo>
                  <a:pt x="189" y="27"/>
                </a:moveTo>
                <a:lnTo>
                  <a:pt x="189" y="27"/>
                </a:lnTo>
                <a:lnTo>
                  <a:pt x="179" y="39"/>
                </a:lnTo>
                <a:lnTo>
                  <a:pt x="168" y="57"/>
                </a:lnTo>
                <a:lnTo>
                  <a:pt x="154" y="78"/>
                </a:lnTo>
                <a:lnTo>
                  <a:pt x="143" y="103"/>
                </a:lnTo>
                <a:lnTo>
                  <a:pt x="133" y="128"/>
                </a:lnTo>
                <a:lnTo>
                  <a:pt x="124" y="152"/>
                </a:lnTo>
                <a:lnTo>
                  <a:pt x="118" y="175"/>
                </a:lnTo>
                <a:lnTo>
                  <a:pt x="116" y="193"/>
                </a:lnTo>
                <a:lnTo>
                  <a:pt x="116" y="193"/>
                </a:lnTo>
                <a:lnTo>
                  <a:pt x="118" y="241"/>
                </a:lnTo>
                <a:lnTo>
                  <a:pt x="121" y="289"/>
                </a:lnTo>
                <a:lnTo>
                  <a:pt x="121" y="289"/>
                </a:lnTo>
                <a:lnTo>
                  <a:pt x="124" y="306"/>
                </a:lnTo>
                <a:lnTo>
                  <a:pt x="131" y="324"/>
                </a:lnTo>
                <a:lnTo>
                  <a:pt x="148" y="364"/>
                </a:lnTo>
                <a:lnTo>
                  <a:pt x="156" y="382"/>
                </a:lnTo>
                <a:lnTo>
                  <a:pt x="163" y="401"/>
                </a:lnTo>
                <a:lnTo>
                  <a:pt x="164" y="409"/>
                </a:lnTo>
                <a:lnTo>
                  <a:pt x="164" y="416"/>
                </a:lnTo>
                <a:lnTo>
                  <a:pt x="163" y="422"/>
                </a:lnTo>
                <a:lnTo>
                  <a:pt x="159" y="427"/>
                </a:lnTo>
                <a:lnTo>
                  <a:pt x="159" y="427"/>
                </a:lnTo>
                <a:lnTo>
                  <a:pt x="156" y="437"/>
                </a:lnTo>
                <a:lnTo>
                  <a:pt x="153" y="444"/>
                </a:lnTo>
                <a:lnTo>
                  <a:pt x="153" y="455"/>
                </a:lnTo>
                <a:lnTo>
                  <a:pt x="153" y="462"/>
                </a:lnTo>
                <a:lnTo>
                  <a:pt x="149" y="470"/>
                </a:lnTo>
                <a:lnTo>
                  <a:pt x="141" y="479"/>
                </a:lnTo>
                <a:lnTo>
                  <a:pt x="129" y="492"/>
                </a:lnTo>
                <a:lnTo>
                  <a:pt x="129" y="492"/>
                </a:lnTo>
                <a:lnTo>
                  <a:pt x="93" y="524"/>
                </a:lnTo>
                <a:lnTo>
                  <a:pt x="76" y="537"/>
                </a:lnTo>
                <a:lnTo>
                  <a:pt x="76" y="537"/>
                </a:lnTo>
                <a:lnTo>
                  <a:pt x="70" y="538"/>
                </a:lnTo>
                <a:lnTo>
                  <a:pt x="63" y="540"/>
                </a:lnTo>
                <a:lnTo>
                  <a:pt x="56" y="540"/>
                </a:lnTo>
                <a:lnTo>
                  <a:pt x="48" y="540"/>
                </a:lnTo>
                <a:lnTo>
                  <a:pt x="40" y="543"/>
                </a:lnTo>
                <a:lnTo>
                  <a:pt x="32" y="550"/>
                </a:lnTo>
                <a:lnTo>
                  <a:pt x="25" y="560"/>
                </a:lnTo>
                <a:lnTo>
                  <a:pt x="18" y="577"/>
                </a:lnTo>
                <a:lnTo>
                  <a:pt x="18" y="577"/>
                </a:lnTo>
                <a:lnTo>
                  <a:pt x="10" y="608"/>
                </a:lnTo>
                <a:lnTo>
                  <a:pt x="8" y="630"/>
                </a:lnTo>
                <a:lnTo>
                  <a:pt x="8" y="648"/>
                </a:lnTo>
                <a:lnTo>
                  <a:pt x="8" y="666"/>
                </a:lnTo>
                <a:lnTo>
                  <a:pt x="8" y="666"/>
                </a:lnTo>
                <a:lnTo>
                  <a:pt x="8" y="688"/>
                </a:lnTo>
                <a:lnTo>
                  <a:pt x="5" y="706"/>
                </a:lnTo>
                <a:lnTo>
                  <a:pt x="0" y="729"/>
                </a:lnTo>
                <a:lnTo>
                  <a:pt x="0" y="754"/>
                </a:lnTo>
                <a:lnTo>
                  <a:pt x="30" y="794"/>
                </a:lnTo>
                <a:lnTo>
                  <a:pt x="30" y="794"/>
                </a:lnTo>
                <a:lnTo>
                  <a:pt x="35" y="817"/>
                </a:lnTo>
                <a:lnTo>
                  <a:pt x="46" y="876"/>
                </a:lnTo>
                <a:lnTo>
                  <a:pt x="55" y="912"/>
                </a:lnTo>
                <a:lnTo>
                  <a:pt x="66" y="947"/>
                </a:lnTo>
                <a:lnTo>
                  <a:pt x="78" y="980"/>
                </a:lnTo>
                <a:lnTo>
                  <a:pt x="91" y="1008"/>
                </a:lnTo>
                <a:lnTo>
                  <a:pt x="91" y="1008"/>
                </a:lnTo>
                <a:lnTo>
                  <a:pt x="111" y="1048"/>
                </a:lnTo>
                <a:lnTo>
                  <a:pt x="123" y="1072"/>
                </a:lnTo>
                <a:lnTo>
                  <a:pt x="126" y="1082"/>
                </a:lnTo>
                <a:lnTo>
                  <a:pt x="126" y="1085"/>
                </a:lnTo>
                <a:lnTo>
                  <a:pt x="126" y="1085"/>
                </a:lnTo>
                <a:lnTo>
                  <a:pt x="129" y="1279"/>
                </a:lnTo>
                <a:lnTo>
                  <a:pt x="129" y="1429"/>
                </a:lnTo>
                <a:lnTo>
                  <a:pt x="128" y="1488"/>
                </a:lnTo>
                <a:lnTo>
                  <a:pt x="126" y="1528"/>
                </a:lnTo>
                <a:lnTo>
                  <a:pt x="126" y="1528"/>
                </a:lnTo>
                <a:lnTo>
                  <a:pt x="126" y="1545"/>
                </a:lnTo>
                <a:lnTo>
                  <a:pt x="126" y="1563"/>
                </a:lnTo>
                <a:lnTo>
                  <a:pt x="131" y="1610"/>
                </a:lnTo>
                <a:lnTo>
                  <a:pt x="138" y="1663"/>
                </a:lnTo>
                <a:lnTo>
                  <a:pt x="146" y="1718"/>
                </a:lnTo>
                <a:lnTo>
                  <a:pt x="164" y="1812"/>
                </a:lnTo>
                <a:lnTo>
                  <a:pt x="171" y="1842"/>
                </a:lnTo>
                <a:lnTo>
                  <a:pt x="176" y="1855"/>
                </a:lnTo>
                <a:lnTo>
                  <a:pt x="176" y="1855"/>
                </a:lnTo>
                <a:lnTo>
                  <a:pt x="179" y="1857"/>
                </a:lnTo>
                <a:lnTo>
                  <a:pt x="187" y="1860"/>
                </a:lnTo>
                <a:lnTo>
                  <a:pt x="209" y="1862"/>
                </a:lnTo>
                <a:lnTo>
                  <a:pt x="239" y="1865"/>
                </a:lnTo>
                <a:lnTo>
                  <a:pt x="229" y="2031"/>
                </a:lnTo>
                <a:lnTo>
                  <a:pt x="229" y="2031"/>
                </a:lnTo>
                <a:lnTo>
                  <a:pt x="229" y="2050"/>
                </a:lnTo>
                <a:lnTo>
                  <a:pt x="231" y="2101"/>
                </a:lnTo>
                <a:lnTo>
                  <a:pt x="234" y="2136"/>
                </a:lnTo>
                <a:lnTo>
                  <a:pt x="237" y="2176"/>
                </a:lnTo>
                <a:lnTo>
                  <a:pt x="242" y="2221"/>
                </a:lnTo>
                <a:lnTo>
                  <a:pt x="250" y="2271"/>
                </a:lnTo>
                <a:lnTo>
                  <a:pt x="250" y="2271"/>
                </a:lnTo>
                <a:lnTo>
                  <a:pt x="255" y="2294"/>
                </a:lnTo>
                <a:lnTo>
                  <a:pt x="260" y="2317"/>
                </a:lnTo>
                <a:lnTo>
                  <a:pt x="274" y="2359"/>
                </a:lnTo>
                <a:lnTo>
                  <a:pt x="289" y="2397"/>
                </a:lnTo>
                <a:lnTo>
                  <a:pt x="302" y="2428"/>
                </a:lnTo>
                <a:lnTo>
                  <a:pt x="315" y="2458"/>
                </a:lnTo>
                <a:lnTo>
                  <a:pt x="325" y="2483"/>
                </a:lnTo>
                <a:lnTo>
                  <a:pt x="332" y="2505"/>
                </a:lnTo>
                <a:lnTo>
                  <a:pt x="335" y="2515"/>
                </a:lnTo>
                <a:lnTo>
                  <a:pt x="335" y="2525"/>
                </a:lnTo>
                <a:lnTo>
                  <a:pt x="335" y="2525"/>
                </a:lnTo>
                <a:lnTo>
                  <a:pt x="333" y="2563"/>
                </a:lnTo>
                <a:lnTo>
                  <a:pt x="330" y="2599"/>
                </a:lnTo>
                <a:lnTo>
                  <a:pt x="327" y="2638"/>
                </a:lnTo>
                <a:lnTo>
                  <a:pt x="327" y="2638"/>
                </a:lnTo>
                <a:lnTo>
                  <a:pt x="302" y="2659"/>
                </a:lnTo>
                <a:lnTo>
                  <a:pt x="302" y="2659"/>
                </a:lnTo>
                <a:lnTo>
                  <a:pt x="300" y="2662"/>
                </a:lnTo>
                <a:lnTo>
                  <a:pt x="299" y="2672"/>
                </a:lnTo>
                <a:lnTo>
                  <a:pt x="297" y="2697"/>
                </a:lnTo>
                <a:lnTo>
                  <a:pt x="297" y="2724"/>
                </a:lnTo>
                <a:lnTo>
                  <a:pt x="299" y="2739"/>
                </a:lnTo>
                <a:lnTo>
                  <a:pt x="299" y="2739"/>
                </a:lnTo>
                <a:lnTo>
                  <a:pt x="300" y="2742"/>
                </a:lnTo>
                <a:lnTo>
                  <a:pt x="305" y="2744"/>
                </a:lnTo>
                <a:lnTo>
                  <a:pt x="317" y="2751"/>
                </a:lnTo>
                <a:lnTo>
                  <a:pt x="330" y="2759"/>
                </a:lnTo>
                <a:lnTo>
                  <a:pt x="335" y="2764"/>
                </a:lnTo>
                <a:lnTo>
                  <a:pt x="338" y="2767"/>
                </a:lnTo>
                <a:lnTo>
                  <a:pt x="338" y="2767"/>
                </a:lnTo>
                <a:lnTo>
                  <a:pt x="342" y="2772"/>
                </a:lnTo>
                <a:lnTo>
                  <a:pt x="348" y="2777"/>
                </a:lnTo>
                <a:lnTo>
                  <a:pt x="357" y="2780"/>
                </a:lnTo>
                <a:lnTo>
                  <a:pt x="367" y="2782"/>
                </a:lnTo>
                <a:lnTo>
                  <a:pt x="377" y="2784"/>
                </a:lnTo>
                <a:lnTo>
                  <a:pt x="388" y="2782"/>
                </a:lnTo>
                <a:lnTo>
                  <a:pt x="400" y="2779"/>
                </a:lnTo>
                <a:lnTo>
                  <a:pt x="411" y="2772"/>
                </a:lnTo>
                <a:lnTo>
                  <a:pt x="411" y="2772"/>
                </a:lnTo>
                <a:lnTo>
                  <a:pt x="416" y="2767"/>
                </a:lnTo>
                <a:lnTo>
                  <a:pt x="420" y="2760"/>
                </a:lnTo>
                <a:lnTo>
                  <a:pt x="428" y="2744"/>
                </a:lnTo>
                <a:lnTo>
                  <a:pt x="435" y="2724"/>
                </a:lnTo>
                <a:lnTo>
                  <a:pt x="441" y="2702"/>
                </a:lnTo>
                <a:lnTo>
                  <a:pt x="448" y="2662"/>
                </a:lnTo>
                <a:lnTo>
                  <a:pt x="450" y="2643"/>
                </a:lnTo>
                <a:lnTo>
                  <a:pt x="450" y="2643"/>
                </a:lnTo>
                <a:lnTo>
                  <a:pt x="450" y="2576"/>
                </a:lnTo>
                <a:lnTo>
                  <a:pt x="436" y="2500"/>
                </a:lnTo>
                <a:lnTo>
                  <a:pt x="430" y="2460"/>
                </a:lnTo>
                <a:lnTo>
                  <a:pt x="430" y="2460"/>
                </a:lnTo>
                <a:lnTo>
                  <a:pt x="430" y="2428"/>
                </a:lnTo>
                <a:lnTo>
                  <a:pt x="428" y="2350"/>
                </a:lnTo>
                <a:lnTo>
                  <a:pt x="425" y="2266"/>
                </a:lnTo>
                <a:lnTo>
                  <a:pt x="421" y="2231"/>
                </a:lnTo>
                <a:lnTo>
                  <a:pt x="418" y="2206"/>
                </a:lnTo>
                <a:lnTo>
                  <a:pt x="418" y="2206"/>
                </a:lnTo>
                <a:lnTo>
                  <a:pt x="411" y="2166"/>
                </a:lnTo>
                <a:lnTo>
                  <a:pt x="405" y="2129"/>
                </a:lnTo>
                <a:lnTo>
                  <a:pt x="403" y="2100"/>
                </a:lnTo>
                <a:lnTo>
                  <a:pt x="401" y="2086"/>
                </a:lnTo>
                <a:lnTo>
                  <a:pt x="401" y="2086"/>
                </a:lnTo>
                <a:lnTo>
                  <a:pt x="416" y="2016"/>
                </a:lnTo>
                <a:lnTo>
                  <a:pt x="426" y="1963"/>
                </a:lnTo>
                <a:lnTo>
                  <a:pt x="430" y="1938"/>
                </a:lnTo>
                <a:lnTo>
                  <a:pt x="430" y="1917"/>
                </a:lnTo>
                <a:lnTo>
                  <a:pt x="430" y="1917"/>
                </a:lnTo>
                <a:lnTo>
                  <a:pt x="428" y="1875"/>
                </a:lnTo>
                <a:lnTo>
                  <a:pt x="426" y="1827"/>
                </a:lnTo>
                <a:lnTo>
                  <a:pt x="423" y="1774"/>
                </a:lnTo>
                <a:lnTo>
                  <a:pt x="453" y="1761"/>
                </a:lnTo>
                <a:lnTo>
                  <a:pt x="453" y="1761"/>
                </a:lnTo>
                <a:lnTo>
                  <a:pt x="451" y="1811"/>
                </a:lnTo>
                <a:lnTo>
                  <a:pt x="453" y="1859"/>
                </a:lnTo>
                <a:lnTo>
                  <a:pt x="454" y="1884"/>
                </a:lnTo>
                <a:lnTo>
                  <a:pt x="458" y="1909"/>
                </a:lnTo>
                <a:lnTo>
                  <a:pt x="458" y="1909"/>
                </a:lnTo>
                <a:lnTo>
                  <a:pt x="469" y="1987"/>
                </a:lnTo>
                <a:lnTo>
                  <a:pt x="473" y="2020"/>
                </a:lnTo>
                <a:lnTo>
                  <a:pt x="473" y="2058"/>
                </a:lnTo>
                <a:lnTo>
                  <a:pt x="473" y="2058"/>
                </a:lnTo>
                <a:lnTo>
                  <a:pt x="473" y="2083"/>
                </a:lnTo>
                <a:lnTo>
                  <a:pt x="474" y="2113"/>
                </a:lnTo>
                <a:lnTo>
                  <a:pt x="481" y="2179"/>
                </a:lnTo>
                <a:lnTo>
                  <a:pt x="488" y="2244"/>
                </a:lnTo>
                <a:lnTo>
                  <a:pt x="489" y="2272"/>
                </a:lnTo>
                <a:lnTo>
                  <a:pt x="491" y="2294"/>
                </a:lnTo>
                <a:lnTo>
                  <a:pt x="491" y="2294"/>
                </a:lnTo>
                <a:lnTo>
                  <a:pt x="489" y="2398"/>
                </a:lnTo>
                <a:lnTo>
                  <a:pt x="489" y="2465"/>
                </a:lnTo>
                <a:lnTo>
                  <a:pt x="489" y="2465"/>
                </a:lnTo>
                <a:lnTo>
                  <a:pt x="488" y="2472"/>
                </a:lnTo>
                <a:lnTo>
                  <a:pt x="484" y="2486"/>
                </a:lnTo>
                <a:lnTo>
                  <a:pt x="481" y="2508"/>
                </a:lnTo>
                <a:lnTo>
                  <a:pt x="481" y="2521"/>
                </a:lnTo>
                <a:lnTo>
                  <a:pt x="481" y="2536"/>
                </a:lnTo>
                <a:lnTo>
                  <a:pt x="481" y="2536"/>
                </a:lnTo>
                <a:lnTo>
                  <a:pt x="484" y="2578"/>
                </a:lnTo>
                <a:lnTo>
                  <a:pt x="489" y="2633"/>
                </a:lnTo>
                <a:lnTo>
                  <a:pt x="491" y="2659"/>
                </a:lnTo>
                <a:lnTo>
                  <a:pt x="496" y="2681"/>
                </a:lnTo>
                <a:lnTo>
                  <a:pt x="501" y="2697"/>
                </a:lnTo>
                <a:lnTo>
                  <a:pt x="504" y="2702"/>
                </a:lnTo>
                <a:lnTo>
                  <a:pt x="508" y="2706"/>
                </a:lnTo>
                <a:lnTo>
                  <a:pt x="508" y="2706"/>
                </a:lnTo>
                <a:lnTo>
                  <a:pt x="514" y="2707"/>
                </a:lnTo>
                <a:lnTo>
                  <a:pt x="521" y="2709"/>
                </a:lnTo>
                <a:lnTo>
                  <a:pt x="532" y="2707"/>
                </a:lnTo>
                <a:lnTo>
                  <a:pt x="551" y="2701"/>
                </a:lnTo>
                <a:lnTo>
                  <a:pt x="551" y="2701"/>
                </a:lnTo>
                <a:lnTo>
                  <a:pt x="566" y="2697"/>
                </a:lnTo>
                <a:lnTo>
                  <a:pt x="591" y="2689"/>
                </a:lnTo>
                <a:lnTo>
                  <a:pt x="619" y="2677"/>
                </a:lnTo>
                <a:lnTo>
                  <a:pt x="630" y="2671"/>
                </a:lnTo>
                <a:lnTo>
                  <a:pt x="640" y="2664"/>
                </a:lnTo>
                <a:lnTo>
                  <a:pt x="640" y="2664"/>
                </a:lnTo>
                <a:lnTo>
                  <a:pt x="654" y="2651"/>
                </a:lnTo>
                <a:lnTo>
                  <a:pt x="659" y="2644"/>
                </a:lnTo>
                <a:lnTo>
                  <a:pt x="662" y="2638"/>
                </a:lnTo>
                <a:lnTo>
                  <a:pt x="663" y="2629"/>
                </a:lnTo>
                <a:lnTo>
                  <a:pt x="663" y="2623"/>
                </a:lnTo>
                <a:lnTo>
                  <a:pt x="663" y="2616"/>
                </a:lnTo>
                <a:lnTo>
                  <a:pt x="662" y="2611"/>
                </a:lnTo>
                <a:lnTo>
                  <a:pt x="662" y="2611"/>
                </a:lnTo>
                <a:lnTo>
                  <a:pt x="657" y="2603"/>
                </a:lnTo>
                <a:lnTo>
                  <a:pt x="649" y="2596"/>
                </a:lnTo>
                <a:lnTo>
                  <a:pt x="629" y="2578"/>
                </a:lnTo>
                <a:lnTo>
                  <a:pt x="600" y="2560"/>
                </a:lnTo>
                <a:lnTo>
                  <a:pt x="600" y="2560"/>
                </a:lnTo>
                <a:lnTo>
                  <a:pt x="595" y="2530"/>
                </a:lnTo>
                <a:lnTo>
                  <a:pt x="591" y="2506"/>
                </a:lnTo>
                <a:lnTo>
                  <a:pt x="587" y="2491"/>
                </a:lnTo>
                <a:lnTo>
                  <a:pt x="587" y="2491"/>
                </a:lnTo>
                <a:lnTo>
                  <a:pt x="586" y="2483"/>
                </a:lnTo>
                <a:lnTo>
                  <a:pt x="584" y="2470"/>
                </a:lnTo>
                <a:lnTo>
                  <a:pt x="584" y="2435"/>
                </a:lnTo>
                <a:lnTo>
                  <a:pt x="586" y="2400"/>
                </a:lnTo>
                <a:lnTo>
                  <a:pt x="587" y="2387"/>
                </a:lnTo>
                <a:lnTo>
                  <a:pt x="591" y="2379"/>
                </a:lnTo>
                <a:lnTo>
                  <a:pt x="591" y="2379"/>
                </a:lnTo>
                <a:lnTo>
                  <a:pt x="595" y="2365"/>
                </a:lnTo>
                <a:lnTo>
                  <a:pt x="604" y="2335"/>
                </a:lnTo>
                <a:lnTo>
                  <a:pt x="614" y="2295"/>
                </a:lnTo>
                <a:lnTo>
                  <a:pt x="624" y="2246"/>
                </a:lnTo>
                <a:lnTo>
                  <a:pt x="634" y="2191"/>
                </a:lnTo>
                <a:lnTo>
                  <a:pt x="642" y="2138"/>
                </a:lnTo>
                <a:lnTo>
                  <a:pt x="645" y="2086"/>
                </a:lnTo>
                <a:lnTo>
                  <a:pt x="647" y="2063"/>
                </a:lnTo>
                <a:lnTo>
                  <a:pt x="647" y="2041"/>
                </a:lnTo>
                <a:lnTo>
                  <a:pt x="647" y="2041"/>
                </a:lnTo>
                <a:lnTo>
                  <a:pt x="640" y="1968"/>
                </a:lnTo>
                <a:lnTo>
                  <a:pt x="635" y="1910"/>
                </a:lnTo>
                <a:lnTo>
                  <a:pt x="629" y="1859"/>
                </a:lnTo>
                <a:lnTo>
                  <a:pt x="640" y="1816"/>
                </a:lnTo>
                <a:lnTo>
                  <a:pt x="640" y="1816"/>
                </a:lnTo>
                <a:lnTo>
                  <a:pt x="663" y="1816"/>
                </a:lnTo>
                <a:lnTo>
                  <a:pt x="713" y="1816"/>
                </a:lnTo>
                <a:lnTo>
                  <a:pt x="740" y="1814"/>
                </a:lnTo>
                <a:lnTo>
                  <a:pt x="763" y="1811"/>
                </a:lnTo>
                <a:lnTo>
                  <a:pt x="773" y="1807"/>
                </a:lnTo>
                <a:lnTo>
                  <a:pt x="780" y="1806"/>
                </a:lnTo>
                <a:lnTo>
                  <a:pt x="785" y="1802"/>
                </a:lnTo>
                <a:lnTo>
                  <a:pt x="786" y="1799"/>
                </a:lnTo>
                <a:lnTo>
                  <a:pt x="786" y="1799"/>
                </a:lnTo>
                <a:lnTo>
                  <a:pt x="785" y="1784"/>
                </a:lnTo>
                <a:lnTo>
                  <a:pt x="781" y="1759"/>
                </a:lnTo>
                <a:lnTo>
                  <a:pt x="771" y="1694"/>
                </a:lnTo>
                <a:lnTo>
                  <a:pt x="755" y="1606"/>
                </a:lnTo>
                <a:lnTo>
                  <a:pt x="720" y="1361"/>
                </a:lnTo>
                <a:lnTo>
                  <a:pt x="720" y="1361"/>
                </a:lnTo>
                <a:lnTo>
                  <a:pt x="736" y="1362"/>
                </a:lnTo>
                <a:lnTo>
                  <a:pt x="771" y="1361"/>
                </a:lnTo>
                <a:lnTo>
                  <a:pt x="791" y="1359"/>
                </a:lnTo>
                <a:lnTo>
                  <a:pt x="809" y="1354"/>
                </a:lnTo>
                <a:lnTo>
                  <a:pt x="818" y="1352"/>
                </a:lnTo>
                <a:lnTo>
                  <a:pt x="824" y="1349"/>
                </a:lnTo>
                <a:lnTo>
                  <a:pt x="829" y="1344"/>
                </a:lnTo>
                <a:lnTo>
                  <a:pt x="831" y="1341"/>
                </a:lnTo>
                <a:lnTo>
                  <a:pt x="831" y="1341"/>
                </a:lnTo>
                <a:lnTo>
                  <a:pt x="834" y="1327"/>
                </a:lnTo>
                <a:lnTo>
                  <a:pt x="836" y="1311"/>
                </a:lnTo>
                <a:lnTo>
                  <a:pt x="836" y="1291"/>
                </a:lnTo>
                <a:lnTo>
                  <a:pt x="834" y="1269"/>
                </a:lnTo>
                <a:lnTo>
                  <a:pt x="829" y="1231"/>
                </a:lnTo>
                <a:lnTo>
                  <a:pt x="828" y="1208"/>
                </a:lnTo>
                <a:lnTo>
                  <a:pt x="828" y="1208"/>
                </a:lnTo>
                <a:lnTo>
                  <a:pt x="828" y="1148"/>
                </a:lnTo>
                <a:lnTo>
                  <a:pt x="828" y="1148"/>
                </a:lnTo>
                <a:lnTo>
                  <a:pt x="831" y="1130"/>
                </a:lnTo>
                <a:lnTo>
                  <a:pt x="833" y="1111"/>
                </a:lnTo>
                <a:lnTo>
                  <a:pt x="833" y="1103"/>
                </a:lnTo>
                <a:lnTo>
                  <a:pt x="831" y="1095"/>
                </a:lnTo>
                <a:lnTo>
                  <a:pt x="831" y="1095"/>
                </a:lnTo>
                <a:lnTo>
                  <a:pt x="829" y="1080"/>
                </a:lnTo>
                <a:lnTo>
                  <a:pt x="824" y="1068"/>
                </a:lnTo>
                <a:lnTo>
                  <a:pt x="819" y="1058"/>
                </a:lnTo>
                <a:lnTo>
                  <a:pt x="816" y="1053"/>
                </a:lnTo>
                <a:lnTo>
                  <a:pt x="813" y="1052"/>
                </a:lnTo>
                <a:lnTo>
                  <a:pt x="813" y="1052"/>
                </a:lnTo>
                <a:lnTo>
                  <a:pt x="778" y="1037"/>
                </a:lnTo>
                <a:lnTo>
                  <a:pt x="751" y="1028"/>
                </a:lnTo>
                <a:lnTo>
                  <a:pt x="707" y="1005"/>
                </a:lnTo>
                <a:lnTo>
                  <a:pt x="707" y="1005"/>
                </a:lnTo>
                <a:lnTo>
                  <a:pt x="717" y="1002"/>
                </a:lnTo>
                <a:lnTo>
                  <a:pt x="728" y="997"/>
                </a:lnTo>
                <a:lnTo>
                  <a:pt x="741" y="990"/>
                </a:lnTo>
                <a:lnTo>
                  <a:pt x="753" y="980"/>
                </a:lnTo>
                <a:lnTo>
                  <a:pt x="763" y="969"/>
                </a:lnTo>
                <a:lnTo>
                  <a:pt x="768" y="962"/>
                </a:lnTo>
                <a:lnTo>
                  <a:pt x="771" y="954"/>
                </a:lnTo>
                <a:lnTo>
                  <a:pt x="773" y="947"/>
                </a:lnTo>
                <a:lnTo>
                  <a:pt x="773" y="937"/>
                </a:lnTo>
                <a:lnTo>
                  <a:pt x="773" y="937"/>
                </a:lnTo>
                <a:lnTo>
                  <a:pt x="770" y="917"/>
                </a:lnTo>
                <a:lnTo>
                  <a:pt x="763" y="896"/>
                </a:lnTo>
                <a:lnTo>
                  <a:pt x="755" y="872"/>
                </a:lnTo>
                <a:lnTo>
                  <a:pt x="745" y="847"/>
                </a:lnTo>
                <a:lnTo>
                  <a:pt x="725" y="804"/>
                </a:lnTo>
                <a:lnTo>
                  <a:pt x="718" y="788"/>
                </a:lnTo>
                <a:lnTo>
                  <a:pt x="715" y="774"/>
                </a:lnTo>
                <a:lnTo>
                  <a:pt x="715" y="774"/>
                </a:lnTo>
                <a:lnTo>
                  <a:pt x="708" y="703"/>
                </a:lnTo>
                <a:lnTo>
                  <a:pt x="708" y="703"/>
                </a:lnTo>
                <a:lnTo>
                  <a:pt x="712" y="703"/>
                </a:lnTo>
                <a:lnTo>
                  <a:pt x="722" y="703"/>
                </a:lnTo>
                <a:lnTo>
                  <a:pt x="731" y="700"/>
                </a:lnTo>
                <a:lnTo>
                  <a:pt x="735" y="698"/>
                </a:lnTo>
                <a:lnTo>
                  <a:pt x="736" y="695"/>
                </a:lnTo>
                <a:lnTo>
                  <a:pt x="736" y="695"/>
                </a:lnTo>
                <a:lnTo>
                  <a:pt x="735" y="683"/>
                </a:lnTo>
                <a:lnTo>
                  <a:pt x="730" y="660"/>
                </a:lnTo>
                <a:lnTo>
                  <a:pt x="712" y="593"/>
                </a:lnTo>
                <a:lnTo>
                  <a:pt x="702" y="558"/>
                </a:lnTo>
                <a:lnTo>
                  <a:pt x="690" y="525"/>
                </a:lnTo>
                <a:lnTo>
                  <a:pt x="678" y="502"/>
                </a:lnTo>
                <a:lnTo>
                  <a:pt x="675" y="494"/>
                </a:lnTo>
                <a:lnTo>
                  <a:pt x="670" y="489"/>
                </a:lnTo>
                <a:lnTo>
                  <a:pt x="670" y="489"/>
                </a:lnTo>
                <a:lnTo>
                  <a:pt x="662" y="484"/>
                </a:lnTo>
                <a:lnTo>
                  <a:pt x="655" y="480"/>
                </a:lnTo>
                <a:lnTo>
                  <a:pt x="647" y="480"/>
                </a:lnTo>
                <a:lnTo>
                  <a:pt x="642" y="480"/>
                </a:lnTo>
                <a:lnTo>
                  <a:pt x="632" y="482"/>
                </a:lnTo>
                <a:lnTo>
                  <a:pt x="629" y="484"/>
                </a:lnTo>
                <a:lnTo>
                  <a:pt x="595" y="465"/>
                </a:lnTo>
                <a:lnTo>
                  <a:pt x="569" y="470"/>
                </a:lnTo>
                <a:lnTo>
                  <a:pt x="557" y="470"/>
                </a:lnTo>
                <a:lnTo>
                  <a:pt x="532" y="484"/>
                </a:lnTo>
                <a:lnTo>
                  <a:pt x="501" y="475"/>
                </a:lnTo>
                <a:lnTo>
                  <a:pt x="501" y="475"/>
                </a:lnTo>
                <a:lnTo>
                  <a:pt x="493" y="397"/>
                </a:lnTo>
                <a:lnTo>
                  <a:pt x="479" y="279"/>
                </a:lnTo>
                <a:lnTo>
                  <a:pt x="479" y="279"/>
                </a:lnTo>
                <a:lnTo>
                  <a:pt x="474" y="201"/>
                </a:lnTo>
                <a:lnTo>
                  <a:pt x="471" y="168"/>
                </a:lnTo>
                <a:lnTo>
                  <a:pt x="466" y="137"/>
                </a:lnTo>
                <a:lnTo>
                  <a:pt x="466" y="137"/>
                </a:lnTo>
                <a:lnTo>
                  <a:pt x="463" y="122"/>
                </a:lnTo>
                <a:lnTo>
                  <a:pt x="454" y="103"/>
                </a:lnTo>
                <a:lnTo>
                  <a:pt x="443" y="83"/>
                </a:lnTo>
                <a:lnTo>
                  <a:pt x="430" y="64"/>
                </a:lnTo>
                <a:lnTo>
                  <a:pt x="415" y="44"/>
                </a:lnTo>
                <a:lnTo>
                  <a:pt x="398" y="27"/>
                </a:lnTo>
                <a:lnTo>
                  <a:pt x="388" y="20"/>
                </a:lnTo>
                <a:lnTo>
                  <a:pt x="378" y="15"/>
                </a:lnTo>
                <a:lnTo>
                  <a:pt x="370" y="10"/>
                </a:lnTo>
                <a:lnTo>
                  <a:pt x="360" y="7"/>
                </a:lnTo>
                <a:lnTo>
                  <a:pt x="360" y="7"/>
                </a:lnTo>
                <a:lnTo>
                  <a:pt x="340" y="4"/>
                </a:lnTo>
                <a:lnTo>
                  <a:pt x="320" y="2"/>
                </a:lnTo>
                <a:lnTo>
                  <a:pt x="285" y="0"/>
                </a:lnTo>
                <a:lnTo>
                  <a:pt x="260" y="2"/>
                </a:lnTo>
                <a:lnTo>
                  <a:pt x="250" y="2"/>
                </a:lnTo>
                <a:lnTo>
                  <a:pt x="250" y="2"/>
                </a:lnTo>
                <a:lnTo>
                  <a:pt x="244" y="4"/>
                </a:lnTo>
                <a:lnTo>
                  <a:pt x="229" y="5"/>
                </a:lnTo>
                <a:lnTo>
                  <a:pt x="221" y="9"/>
                </a:lnTo>
                <a:lnTo>
                  <a:pt x="209" y="14"/>
                </a:lnTo>
                <a:lnTo>
                  <a:pt x="199" y="19"/>
                </a:lnTo>
                <a:lnTo>
                  <a:pt x="189" y="27"/>
                </a:lnTo>
                <a:lnTo>
                  <a:pt x="189" y="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0"/>
          <p:cNvSpPr>
            <a:spLocks noEditPoints="1"/>
          </p:cNvSpPr>
          <p:nvPr/>
        </p:nvSpPr>
        <p:spPr bwMode="auto">
          <a:xfrm>
            <a:off x="6530953" y="4736588"/>
            <a:ext cx="571743" cy="1616475"/>
          </a:xfrm>
          <a:custGeom>
            <a:avLst/>
            <a:gdLst>
              <a:gd name="T0" fmla="*/ 444 w 660"/>
              <a:gd name="T1" fmla="*/ 14 h 1866"/>
              <a:gd name="T2" fmla="*/ 386 w 660"/>
              <a:gd name="T3" fmla="*/ 80 h 1866"/>
              <a:gd name="T4" fmla="*/ 346 w 660"/>
              <a:gd name="T5" fmla="*/ 168 h 1866"/>
              <a:gd name="T6" fmla="*/ 346 w 660"/>
              <a:gd name="T7" fmla="*/ 280 h 1866"/>
              <a:gd name="T8" fmla="*/ 290 w 660"/>
              <a:gd name="T9" fmla="*/ 304 h 1866"/>
              <a:gd name="T10" fmla="*/ 244 w 660"/>
              <a:gd name="T11" fmla="*/ 382 h 1866"/>
              <a:gd name="T12" fmla="*/ 234 w 660"/>
              <a:gd name="T13" fmla="*/ 440 h 1866"/>
              <a:gd name="T14" fmla="*/ 164 w 660"/>
              <a:gd name="T15" fmla="*/ 575 h 1866"/>
              <a:gd name="T16" fmla="*/ 102 w 660"/>
              <a:gd name="T17" fmla="*/ 697 h 1866"/>
              <a:gd name="T18" fmla="*/ 32 w 660"/>
              <a:gd name="T19" fmla="*/ 773 h 1866"/>
              <a:gd name="T20" fmla="*/ 2 w 660"/>
              <a:gd name="T21" fmla="*/ 809 h 1866"/>
              <a:gd name="T22" fmla="*/ 62 w 660"/>
              <a:gd name="T23" fmla="*/ 859 h 1866"/>
              <a:gd name="T24" fmla="*/ 176 w 660"/>
              <a:gd name="T25" fmla="*/ 915 h 1866"/>
              <a:gd name="T26" fmla="*/ 228 w 660"/>
              <a:gd name="T27" fmla="*/ 951 h 1866"/>
              <a:gd name="T28" fmla="*/ 260 w 660"/>
              <a:gd name="T29" fmla="*/ 1035 h 1866"/>
              <a:gd name="T30" fmla="*/ 298 w 660"/>
              <a:gd name="T31" fmla="*/ 1305 h 1866"/>
              <a:gd name="T32" fmla="*/ 268 w 660"/>
              <a:gd name="T33" fmla="*/ 1452 h 1866"/>
              <a:gd name="T34" fmla="*/ 274 w 660"/>
              <a:gd name="T35" fmla="*/ 1666 h 1866"/>
              <a:gd name="T36" fmla="*/ 256 w 660"/>
              <a:gd name="T37" fmla="*/ 1830 h 1866"/>
              <a:gd name="T38" fmla="*/ 370 w 660"/>
              <a:gd name="T39" fmla="*/ 1842 h 1866"/>
              <a:gd name="T40" fmla="*/ 370 w 660"/>
              <a:gd name="T41" fmla="*/ 1866 h 1866"/>
              <a:gd name="T42" fmla="*/ 530 w 660"/>
              <a:gd name="T43" fmla="*/ 1850 h 1866"/>
              <a:gd name="T44" fmla="*/ 658 w 660"/>
              <a:gd name="T45" fmla="*/ 1842 h 1866"/>
              <a:gd name="T46" fmla="*/ 654 w 660"/>
              <a:gd name="T47" fmla="*/ 1784 h 1866"/>
              <a:gd name="T48" fmla="*/ 614 w 660"/>
              <a:gd name="T49" fmla="*/ 1766 h 1866"/>
              <a:gd name="T50" fmla="*/ 554 w 660"/>
              <a:gd name="T51" fmla="*/ 1760 h 1866"/>
              <a:gd name="T52" fmla="*/ 524 w 660"/>
              <a:gd name="T53" fmla="*/ 1708 h 1866"/>
              <a:gd name="T54" fmla="*/ 506 w 660"/>
              <a:gd name="T55" fmla="*/ 1700 h 1866"/>
              <a:gd name="T56" fmla="*/ 490 w 660"/>
              <a:gd name="T57" fmla="*/ 1329 h 1866"/>
              <a:gd name="T58" fmla="*/ 520 w 660"/>
              <a:gd name="T59" fmla="*/ 1071 h 1866"/>
              <a:gd name="T60" fmla="*/ 532 w 660"/>
              <a:gd name="T61" fmla="*/ 933 h 1866"/>
              <a:gd name="T62" fmla="*/ 562 w 660"/>
              <a:gd name="T63" fmla="*/ 937 h 1866"/>
              <a:gd name="T64" fmla="*/ 580 w 660"/>
              <a:gd name="T65" fmla="*/ 959 h 1866"/>
              <a:gd name="T66" fmla="*/ 590 w 660"/>
              <a:gd name="T67" fmla="*/ 939 h 1866"/>
              <a:gd name="T68" fmla="*/ 578 w 660"/>
              <a:gd name="T69" fmla="*/ 869 h 1866"/>
              <a:gd name="T70" fmla="*/ 580 w 660"/>
              <a:gd name="T71" fmla="*/ 809 h 1866"/>
              <a:gd name="T72" fmla="*/ 562 w 660"/>
              <a:gd name="T73" fmla="*/ 713 h 1866"/>
              <a:gd name="T74" fmla="*/ 554 w 660"/>
              <a:gd name="T75" fmla="*/ 537 h 1866"/>
              <a:gd name="T76" fmla="*/ 546 w 660"/>
              <a:gd name="T77" fmla="*/ 497 h 1866"/>
              <a:gd name="T78" fmla="*/ 514 w 660"/>
              <a:gd name="T79" fmla="*/ 376 h 1866"/>
              <a:gd name="T80" fmla="*/ 504 w 660"/>
              <a:gd name="T81" fmla="*/ 346 h 1866"/>
              <a:gd name="T82" fmla="*/ 522 w 660"/>
              <a:gd name="T83" fmla="*/ 340 h 1866"/>
              <a:gd name="T84" fmla="*/ 534 w 660"/>
              <a:gd name="T85" fmla="*/ 340 h 1866"/>
              <a:gd name="T86" fmla="*/ 548 w 660"/>
              <a:gd name="T87" fmla="*/ 348 h 1866"/>
              <a:gd name="T88" fmla="*/ 558 w 660"/>
              <a:gd name="T89" fmla="*/ 342 h 1866"/>
              <a:gd name="T90" fmla="*/ 570 w 660"/>
              <a:gd name="T91" fmla="*/ 352 h 1866"/>
              <a:gd name="T92" fmla="*/ 572 w 660"/>
              <a:gd name="T93" fmla="*/ 224 h 1866"/>
              <a:gd name="T94" fmla="*/ 586 w 660"/>
              <a:gd name="T95" fmla="*/ 208 h 1866"/>
              <a:gd name="T96" fmla="*/ 596 w 660"/>
              <a:gd name="T97" fmla="*/ 198 h 1866"/>
              <a:gd name="T98" fmla="*/ 610 w 660"/>
              <a:gd name="T99" fmla="*/ 192 h 1866"/>
              <a:gd name="T100" fmla="*/ 622 w 660"/>
              <a:gd name="T101" fmla="*/ 122 h 1866"/>
              <a:gd name="T102" fmla="*/ 606 w 660"/>
              <a:gd name="T103" fmla="*/ 74 h 1866"/>
              <a:gd name="T104" fmla="*/ 548 w 660"/>
              <a:gd name="T105" fmla="*/ 16 h 1866"/>
              <a:gd name="T106" fmla="*/ 506 w 660"/>
              <a:gd name="T107" fmla="*/ 0 h 1866"/>
              <a:gd name="T108" fmla="*/ 376 w 660"/>
              <a:gd name="T109" fmla="*/ 1578 h 1866"/>
              <a:gd name="T110" fmla="*/ 394 w 660"/>
              <a:gd name="T111" fmla="*/ 1530 h 1866"/>
              <a:gd name="T112" fmla="*/ 172 w 660"/>
              <a:gd name="T113" fmla="*/ 603 h 1866"/>
              <a:gd name="T114" fmla="*/ 208 w 660"/>
              <a:gd name="T115" fmla="*/ 517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0" h="1866">
                <a:moveTo>
                  <a:pt x="506" y="0"/>
                </a:moveTo>
                <a:lnTo>
                  <a:pt x="506" y="0"/>
                </a:lnTo>
                <a:lnTo>
                  <a:pt x="482" y="2"/>
                </a:lnTo>
                <a:lnTo>
                  <a:pt x="462" y="6"/>
                </a:lnTo>
                <a:lnTo>
                  <a:pt x="444" y="14"/>
                </a:lnTo>
                <a:lnTo>
                  <a:pt x="428" y="24"/>
                </a:lnTo>
                <a:lnTo>
                  <a:pt x="416" y="36"/>
                </a:lnTo>
                <a:lnTo>
                  <a:pt x="404" y="50"/>
                </a:lnTo>
                <a:lnTo>
                  <a:pt x="386" y="80"/>
                </a:lnTo>
                <a:lnTo>
                  <a:pt x="386" y="80"/>
                </a:lnTo>
                <a:lnTo>
                  <a:pt x="358" y="128"/>
                </a:lnTo>
                <a:lnTo>
                  <a:pt x="352" y="138"/>
                </a:lnTo>
                <a:lnTo>
                  <a:pt x="348" y="148"/>
                </a:lnTo>
                <a:lnTo>
                  <a:pt x="346" y="158"/>
                </a:lnTo>
                <a:lnTo>
                  <a:pt x="346" y="168"/>
                </a:lnTo>
                <a:lnTo>
                  <a:pt x="346" y="168"/>
                </a:lnTo>
                <a:lnTo>
                  <a:pt x="346" y="208"/>
                </a:lnTo>
                <a:lnTo>
                  <a:pt x="346" y="224"/>
                </a:lnTo>
                <a:lnTo>
                  <a:pt x="346" y="280"/>
                </a:lnTo>
                <a:lnTo>
                  <a:pt x="346" y="280"/>
                </a:lnTo>
                <a:lnTo>
                  <a:pt x="340" y="280"/>
                </a:lnTo>
                <a:lnTo>
                  <a:pt x="324" y="284"/>
                </a:lnTo>
                <a:lnTo>
                  <a:pt x="304" y="292"/>
                </a:lnTo>
                <a:lnTo>
                  <a:pt x="296" y="298"/>
                </a:lnTo>
                <a:lnTo>
                  <a:pt x="290" y="304"/>
                </a:lnTo>
                <a:lnTo>
                  <a:pt x="290" y="304"/>
                </a:lnTo>
                <a:lnTo>
                  <a:pt x="276" y="322"/>
                </a:lnTo>
                <a:lnTo>
                  <a:pt x="262" y="346"/>
                </a:lnTo>
                <a:lnTo>
                  <a:pt x="248" y="370"/>
                </a:lnTo>
                <a:lnTo>
                  <a:pt x="244" y="382"/>
                </a:lnTo>
                <a:lnTo>
                  <a:pt x="242" y="392"/>
                </a:lnTo>
                <a:lnTo>
                  <a:pt x="242" y="392"/>
                </a:lnTo>
                <a:lnTo>
                  <a:pt x="238" y="424"/>
                </a:lnTo>
                <a:lnTo>
                  <a:pt x="234" y="440"/>
                </a:lnTo>
                <a:lnTo>
                  <a:pt x="234" y="440"/>
                </a:lnTo>
                <a:lnTo>
                  <a:pt x="214" y="477"/>
                </a:lnTo>
                <a:lnTo>
                  <a:pt x="196" y="511"/>
                </a:lnTo>
                <a:lnTo>
                  <a:pt x="178" y="545"/>
                </a:lnTo>
                <a:lnTo>
                  <a:pt x="178" y="545"/>
                </a:lnTo>
                <a:lnTo>
                  <a:pt x="164" y="575"/>
                </a:lnTo>
                <a:lnTo>
                  <a:pt x="154" y="601"/>
                </a:lnTo>
                <a:lnTo>
                  <a:pt x="146" y="625"/>
                </a:lnTo>
                <a:lnTo>
                  <a:pt x="138" y="649"/>
                </a:lnTo>
                <a:lnTo>
                  <a:pt x="138" y="649"/>
                </a:lnTo>
                <a:lnTo>
                  <a:pt x="102" y="697"/>
                </a:lnTo>
                <a:lnTo>
                  <a:pt x="72" y="735"/>
                </a:lnTo>
                <a:lnTo>
                  <a:pt x="50" y="761"/>
                </a:lnTo>
                <a:lnTo>
                  <a:pt x="50" y="761"/>
                </a:lnTo>
                <a:lnTo>
                  <a:pt x="42" y="767"/>
                </a:lnTo>
                <a:lnTo>
                  <a:pt x="32" y="773"/>
                </a:lnTo>
                <a:lnTo>
                  <a:pt x="12" y="783"/>
                </a:lnTo>
                <a:lnTo>
                  <a:pt x="6" y="787"/>
                </a:lnTo>
                <a:lnTo>
                  <a:pt x="0" y="793"/>
                </a:lnTo>
                <a:lnTo>
                  <a:pt x="0" y="801"/>
                </a:lnTo>
                <a:lnTo>
                  <a:pt x="2" y="809"/>
                </a:lnTo>
                <a:lnTo>
                  <a:pt x="2" y="809"/>
                </a:lnTo>
                <a:lnTo>
                  <a:pt x="10" y="819"/>
                </a:lnTo>
                <a:lnTo>
                  <a:pt x="24" y="831"/>
                </a:lnTo>
                <a:lnTo>
                  <a:pt x="42" y="845"/>
                </a:lnTo>
                <a:lnTo>
                  <a:pt x="62" y="859"/>
                </a:lnTo>
                <a:lnTo>
                  <a:pt x="106" y="885"/>
                </a:lnTo>
                <a:lnTo>
                  <a:pt x="146" y="905"/>
                </a:lnTo>
                <a:lnTo>
                  <a:pt x="146" y="905"/>
                </a:lnTo>
                <a:lnTo>
                  <a:pt x="162" y="911"/>
                </a:lnTo>
                <a:lnTo>
                  <a:pt x="176" y="915"/>
                </a:lnTo>
                <a:lnTo>
                  <a:pt x="200" y="921"/>
                </a:lnTo>
                <a:lnTo>
                  <a:pt x="214" y="921"/>
                </a:lnTo>
                <a:lnTo>
                  <a:pt x="218" y="921"/>
                </a:lnTo>
                <a:lnTo>
                  <a:pt x="218" y="921"/>
                </a:lnTo>
                <a:lnTo>
                  <a:pt x="228" y="951"/>
                </a:lnTo>
                <a:lnTo>
                  <a:pt x="238" y="981"/>
                </a:lnTo>
                <a:lnTo>
                  <a:pt x="250" y="1009"/>
                </a:lnTo>
                <a:lnTo>
                  <a:pt x="250" y="1009"/>
                </a:lnTo>
                <a:lnTo>
                  <a:pt x="256" y="1023"/>
                </a:lnTo>
                <a:lnTo>
                  <a:pt x="260" y="1035"/>
                </a:lnTo>
                <a:lnTo>
                  <a:pt x="264" y="1059"/>
                </a:lnTo>
                <a:lnTo>
                  <a:pt x="266" y="1081"/>
                </a:lnTo>
                <a:lnTo>
                  <a:pt x="298" y="1209"/>
                </a:lnTo>
                <a:lnTo>
                  <a:pt x="298" y="1305"/>
                </a:lnTo>
                <a:lnTo>
                  <a:pt x="298" y="1305"/>
                </a:lnTo>
                <a:lnTo>
                  <a:pt x="294" y="1321"/>
                </a:lnTo>
                <a:lnTo>
                  <a:pt x="282" y="1365"/>
                </a:lnTo>
                <a:lnTo>
                  <a:pt x="276" y="1391"/>
                </a:lnTo>
                <a:lnTo>
                  <a:pt x="272" y="1422"/>
                </a:lnTo>
                <a:lnTo>
                  <a:pt x="268" y="1452"/>
                </a:lnTo>
                <a:lnTo>
                  <a:pt x="266" y="1482"/>
                </a:lnTo>
                <a:lnTo>
                  <a:pt x="266" y="1482"/>
                </a:lnTo>
                <a:lnTo>
                  <a:pt x="268" y="1542"/>
                </a:lnTo>
                <a:lnTo>
                  <a:pt x="270" y="1602"/>
                </a:lnTo>
                <a:lnTo>
                  <a:pt x="274" y="1666"/>
                </a:lnTo>
                <a:lnTo>
                  <a:pt x="266" y="1682"/>
                </a:lnTo>
                <a:lnTo>
                  <a:pt x="266" y="1770"/>
                </a:lnTo>
                <a:lnTo>
                  <a:pt x="266" y="1770"/>
                </a:lnTo>
                <a:lnTo>
                  <a:pt x="258" y="1806"/>
                </a:lnTo>
                <a:lnTo>
                  <a:pt x="256" y="1830"/>
                </a:lnTo>
                <a:lnTo>
                  <a:pt x="256" y="1838"/>
                </a:lnTo>
                <a:lnTo>
                  <a:pt x="256" y="1842"/>
                </a:lnTo>
                <a:lnTo>
                  <a:pt x="258" y="1842"/>
                </a:lnTo>
                <a:lnTo>
                  <a:pt x="370" y="1842"/>
                </a:lnTo>
                <a:lnTo>
                  <a:pt x="370" y="1842"/>
                </a:lnTo>
                <a:lnTo>
                  <a:pt x="368" y="1852"/>
                </a:lnTo>
                <a:lnTo>
                  <a:pt x="368" y="1860"/>
                </a:lnTo>
                <a:lnTo>
                  <a:pt x="368" y="1864"/>
                </a:lnTo>
                <a:lnTo>
                  <a:pt x="370" y="1866"/>
                </a:lnTo>
                <a:lnTo>
                  <a:pt x="370" y="1866"/>
                </a:lnTo>
                <a:lnTo>
                  <a:pt x="376" y="1866"/>
                </a:lnTo>
                <a:lnTo>
                  <a:pt x="390" y="1866"/>
                </a:lnTo>
                <a:lnTo>
                  <a:pt x="432" y="1860"/>
                </a:lnTo>
                <a:lnTo>
                  <a:pt x="484" y="1854"/>
                </a:lnTo>
                <a:lnTo>
                  <a:pt x="530" y="1850"/>
                </a:lnTo>
                <a:lnTo>
                  <a:pt x="530" y="1850"/>
                </a:lnTo>
                <a:lnTo>
                  <a:pt x="612" y="1848"/>
                </a:lnTo>
                <a:lnTo>
                  <a:pt x="644" y="1846"/>
                </a:lnTo>
                <a:lnTo>
                  <a:pt x="652" y="1844"/>
                </a:lnTo>
                <a:lnTo>
                  <a:pt x="658" y="1842"/>
                </a:lnTo>
                <a:lnTo>
                  <a:pt x="658" y="1842"/>
                </a:lnTo>
                <a:lnTo>
                  <a:pt x="658" y="1832"/>
                </a:lnTo>
                <a:lnTo>
                  <a:pt x="660" y="1814"/>
                </a:lnTo>
                <a:lnTo>
                  <a:pt x="656" y="1794"/>
                </a:lnTo>
                <a:lnTo>
                  <a:pt x="654" y="1784"/>
                </a:lnTo>
                <a:lnTo>
                  <a:pt x="650" y="1778"/>
                </a:lnTo>
                <a:lnTo>
                  <a:pt x="650" y="1778"/>
                </a:lnTo>
                <a:lnTo>
                  <a:pt x="644" y="1774"/>
                </a:lnTo>
                <a:lnTo>
                  <a:pt x="636" y="1770"/>
                </a:lnTo>
                <a:lnTo>
                  <a:pt x="614" y="1766"/>
                </a:lnTo>
                <a:lnTo>
                  <a:pt x="570" y="1762"/>
                </a:lnTo>
                <a:lnTo>
                  <a:pt x="570" y="1762"/>
                </a:lnTo>
                <a:lnTo>
                  <a:pt x="560" y="1760"/>
                </a:lnTo>
                <a:lnTo>
                  <a:pt x="554" y="1760"/>
                </a:lnTo>
                <a:lnTo>
                  <a:pt x="554" y="1760"/>
                </a:lnTo>
                <a:lnTo>
                  <a:pt x="548" y="1754"/>
                </a:lnTo>
                <a:lnTo>
                  <a:pt x="538" y="1738"/>
                </a:lnTo>
                <a:lnTo>
                  <a:pt x="538" y="1738"/>
                </a:lnTo>
                <a:lnTo>
                  <a:pt x="528" y="1720"/>
                </a:lnTo>
                <a:lnTo>
                  <a:pt x="524" y="1708"/>
                </a:lnTo>
                <a:lnTo>
                  <a:pt x="520" y="1700"/>
                </a:lnTo>
                <a:lnTo>
                  <a:pt x="518" y="1698"/>
                </a:lnTo>
                <a:lnTo>
                  <a:pt x="514" y="1698"/>
                </a:lnTo>
                <a:lnTo>
                  <a:pt x="514" y="1698"/>
                </a:lnTo>
                <a:lnTo>
                  <a:pt x="506" y="1700"/>
                </a:lnTo>
                <a:lnTo>
                  <a:pt x="498" y="1698"/>
                </a:lnTo>
                <a:lnTo>
                  <a:pt x="490" y="1698"/>
                </a:lnTo>
                <a:lnTo>
                  <a:pt x="482" y="1361"/>
                </a:lnTo>
                <a:lnTo>
                  <a:pt x="490" y="1329"/>
                </a:lnTo>
                <a:lnTo>
                  <a:pt x="490" y="1329"/>
                </a:lnTo>
                <a:lnTo>
                  <a:pt x="498" y="1303"/>
                </a:lnTo>
                <a:lnTo>
                  <a:pt x="502" y="1277"/>
                </a:lnTo>
                <a:lnTo>
                  <a:pt x="506" y="1241"/>
                </a:lnTo>
                <a:lnTo>
                  <a:pt x="506" y="1241"/>
                </a:lnTo>
                <a:lnTo>
                  <a:pt x="520" y="1071"/>
                </a:lnTo>
                <a:lnTo>
                  <a:pt x="528" y="979"/>
                </a:lnTo>
                <a:lnTo>
                  <a:pt x="530" y="937"/>
                </a:lnTo>
                <a:lnTo>
                  <a:pt x="530" y="937"/>
                </a:lnTo>
                <a:lnTo>
                  <a:pt x="530" y="935"/>
                </a:lnTo>
                <a:lnTo>
                  <a:pt x="532" y="933"/>
                </a:lnTo>
                <a:lnTo>
                  <a:pt x="540" y="929"/>
                </a:lnTo>
                <a:lnTo>
                  <a:pt x="546" y="929"/>
                </a:lnTo>
                <a:lnTo>
                  <a:pt x="550" y="929"/>
                </a:lnTo>
                <a:lnTo>
                  <a:pt x="556" y="933"/>
                </a:lnTo>
                <a:lnTo>
                  <a:pt x="562" y="937"/>
                </a:lnTo>
                <a:lnTo>
                  <a:pt x="562" y="937"/>
                </a:lnTo>
                <a:lnTo>
                  <a:pt x="570" y="949"/>
                </a:lnTo>
                <a:lnTo>
                  <a:pt x="576" y="957"/>
                </a:lnTo>
                <a:lnTo>
                  <a:pt x="578" y="959"/>
                </a:lnTo>
                <a:lnTo>
                  <a:pt x="580" y="959"/>
                </a:lnTo>
                <a:lnTo>
                  <a:pt x="582" y="957"/>
                </a:lnTo>
                <a:lnTo>
                  <a:pt x="586" y="953"/>
                </a:lnTo>
                <a:lnTo>
                  <a:pt x="586" y="953"/>
                </a:lnTo>
                <a:lnTo>
                  <a:pt x="588" y="947"/>
                </a:lnTo>
                <a:lnTo>
                  <a:pt x="590" y="939"/>
                </a:lnTo>
                <a:lnTo>
                  <a:pt x="590" y="923"/>
                </a:lnTo>
                <a:lnTo>
                  <a:pt x="586" y="905"/>
                </a:lnTo>
                <a:lnTo>
                  <a:pt x="586" y="905"/>
                </a:lnTo>
                <a:lnTo>
                  <a:pt x="584" y="895"/>
                </a:lnTo>
                <a:lnTo>
                  <a:pt x="578" y="869"/>
                </a:lnTo>
                <a:lnTo>
                  <a:pt x="576" y="839"/>
                </a:lnTo>
                <a:lnTo>
                  <a:pt x="576" y="827"/>
                </a:lnTo>
                <a:lnTo>
                  <a:pt x="578" y="817"/>
                </a:lnTo>
                <a:lnTo>
                  <a:pt x="578" y="817"/>
                </a:lnTo>
                <a:lnTo>
                  <a:pt x="580" y="809"/>
                </a:lnTo>
                <a:lnTo>
                  <a:pt x="582" y="801"/>
                </a:lnTo>
                <a:lnTo>
                  <a:pt x="578" y="783"/>
                </a:lnTo>
                <a:lnTo>
                  <a:pt x="570" y="753"/>
                </a:lnTo>
                <a:lnTo>
                  <a:pt x="570" y="753"/>
                </a:lnTo>
                <a:lnTo>
                  <a:pt x="562" y="713"/>
                </a:lnTo>
                <a:lnTo>
                  <a:pt x="562" y="713"/>
                </a:lnTo>
                <a:lnTo>
                  <a:pt x="560" y="683"/>
                </a:lnTo>
                <a:lnTo>
                  <a:pt x="558" y="625"/>
                </a:lnTo>
                <a:lnTo>
                  <a:pt x="554" y="537"/>
                </a:lnTo>
                <a:lnTo>
                  <a:pt x="554" y="537"/>
                </a:lnTo>
                <a:lnTo>
                  <a:pt x="556" y="531"/>
                </a:lnTo>
                <a:lnTo>
                  <a:pt x="556" y="529"/>
                </a:lnTo>
                <a:lnTo>
                  <a:pt x="554" y="519"/>
                </a:lnTo>
                <a:lnTo>
                  <a:pt x="546" y="497"/>
                </a:lnTo>
                <a:lnTo>
                  <a:pt x="546" y="497"/>
                </a:lnTo>
                <a:lnTo>
                  <a:pt x="522" y="432"/>
                </a:lnTo>
                <a:lnTo>
                  <a:pt x="522" y="432"/>
                </a:lnTo>
                <a:lnTo>
                  <a:pt x="520" y="412"/>
                </a:lnTo>
                <a:lnTo>
                  <a:pt x="518" y="394"/>
                </a:lnTo>
                <a:lnTo>
                  <a:pt x="514" y="376"/>
                </a:lnTo>
                <a:lnTo>
                  <a:pt x="514" y="376"/>
                </a:lnTo>
                <a:lnTo>
                  <a:pt x="504" y="348"/>
                </a:lnTo>
                <a:lnTo>
                  <a:pt x="498" y="336"/>
                </a:lnTo>
                <a:lnTo>
                  <a:pt x="498" y="336"/>
                </a:lnTo>
                <a:lnTo>
                  <a:pt x="504" y="346"/>
                </a:lnTo>
                <a:lnTo>
                  <a:pt x="510" y="352"/>
                </a:lnTo>
                <a:lnTo>
                  <a:pt x="512" y="352"/>
                </a:lnTo>
                <a:lnTo>
                  <a:pt x="514" y="352"/>
                </a:lnTo>
                <a:lnTo>
                  <a:pt x="514" y="352"/>
                </a:lnTo>
                <a:lnTo>
                  <a:pt x="522" y="340"/>
                </a:lnTo>
                <a:lnTo>
                  <a:pt x="528" y="336"/>
                </a:lnTo>
                <a:lnTo>
                  <a:pt x="530" y="336"/>
                </a:lnTo>
                <a:lnTo>
                  <a:pt x="530" y="336"/>
                </a:lnTo>
                <a:lnTo>
                  <a:pt x="530" y="336"/>
                </a:lnTo>
                <a:lnTo>
                  <a:pt x="534" y="340"/>
                </a:lnTo>
                <a:lnTo>
                  <a:pt x="540" y="342"/>
                </a:lnTo>
                <a:lnTo>
                  <a:pt x="546" y="344"/>
                </a:lnTo>
                <a:lnTo>
                  <a:pt x="546" y="344"/>
                </a:lnTo>
                <a:lnTo>
                  <a:pt x="546" y="346"/>
                </a:lnTo>
                <a:lnTo>
                  <a:pt x="548" y="348"/>
                </a:lnTo>
                <a:lnTo>
                  <a:pt x="552" y="348"/>
                </a:lnTo>
                <a:lnTo>
                  <a:pt x="554" y="344"/>
                </a:lnTo>
                <a:lnTo>
                  <a:pt x="554" y="344"/>
                </a:lnTo>
                <a:lnTo>
                  <a:pt x="556" y="342"/>
                </a:lnTo>
                <a:lnTo>
                  <a:pt x="558" y="342"/>
                </a:lnTo>
                <a:lnTo>
                  <a:pt x="562" y="348"/>
                </a:lnTo>
                <a:lnTo>
                  <a:pt x="568" y="354"/>
                </a:lnTo>
                <a:lnTo>
                  <a:pt x="570" y="354"/>
                </a:lnTo>
                <a:lnTo>
                  <a:pt x="570" y="352"/>
                </a:lnTo>
                <a:lnTo>
                  <a:pt x="570" y="352"/>
                </a:lnTo>
                <a:lnTo>
                  <a:pt x="572" y="292"/>
                </a:lnTo>
                <a:lnTo>
                  <a:pt x="570" y="252"/>
                </a:lnTo>
                <a:lnTo>
                  <a:pt x="570" y="232"/>
                </a:lnTo>
                <a:lnTo>
                  <a:pt x="570" y="232"/>
                </a:lnTo>
                <a:lnTo>
                  <a:pt x="572" y="224"/>
                </a:lnTo>
                <a:lnTo>
                  <a:pt x="576" y="214"/>
                </a:lnTo>
                <a:lnTo>
                  <a:pt x="582" y="208"/>
                </a:lnTo>
                <a:lnTo>
                  <a:pt x="584" y="206"/>
                </a:lnTo>
                <a:lnTo>
                  <a:pt x="586" y="208"/>
                </a:lnTo>
                <a:lnTo>
                  <a:pt x="586" y="208"/>
                </a:lnTo>
                <a:lnTo>
                  <a:pt x="588" y="210"/>
                </a:lnTo>
                <a:lnTo>
                  <a:pt x="590" y="210"/>
                </a:lnTo>
                <a:lnTo>
                  <a:pt x="594" y="200"/>
                </a:lnTo>
                <a:lnTo>
                  <a:pt x="594" y="200"/>
                </a:lnTo>
                <a:lnTo>
                  <a:pt x="596" y="198"/>
                </a:lnTo>
                <a:lnTo>
                  <a:pt x="598" y="196"/>
                </a:lnTo>
                <a:lnTo>
                  <a:pt x="604" y="198"/>
                </a:lnTo>
                <a:lnTo>
                  <a:pt x="608" y="198"/>
                </a:lnTo>
                <a:lnTo>
                  <a:pt x="608" y="196"/>
                </a:lnTo>
                <a:lnTo>
                  <a:pt x="610" y="192"/>
                </a:lnTo>
                <a:lnTo>
                  <a:pt x="610" y="192"/>
                </a:lnTo>
                <a:lnTo>
                  <a:pt x="614" y="176"/>
                </a:lnTo>
                <a:lnTo>
                  <a:pt x="620" y="152"/>
                </a:lnTo>
                <a:lnTo>
                  <a:pt x="622" y="138"/>
                </a:lnTo>
                <a:lnTo>
                  <a:pt x="622" y="122"/>
                </a:lnTo>
                <a:lnTo>
                  <a:pt x="622" y="110"/>
                </a:lnTo>
                <a:lnTo>
                  <a:pt x="618" y="96"/>
                </a:lnTo>
                <a:lnTo>
                  <a:pt x="618" y="96"/>
                </a:lnTo>
                <a:lnTo>
                  <a:pt x="612" y="84"/>
                </a:lnTo>
                <a:lnTo>
                  <a:pt x="606" y="74"/>
                </a:lnTo>
                <a:lnTo>
                  <a:pt x="592" y="56"/>
                </a:lnTo>
                <a:lnTo>
                  <a:pt x="578" y="40"/>
                </a:lnTo>
                <a:lnTo>
                  <a:pt x="556" y="24"/>
                </a:lnTo>
                <a:lnTo>
                  <a:pt x="556" y="24"/>
                </a:lnTo>
                <a:lnTo>
                  <a:pt x="548" y="16"/>
                </a:lnTo>
                <a:lnTo>
                  <a:pt x="540" y="8"/>
                </a:lnTo>
                <a:lnTo>
                  <a:pt x="534" y="6"/>
                </a:lnTo>
                <a:lnTo>
                  <a:pt x="528" y="2"/>
                </a:lnTo>
                <a:lnTo>
                  <a:pt x="518" y="0"/>
                </a:lnTo>
                <a:lnTo>
                  <a:pt x="506" y="0"/>
                </a:lnTo>
                <a:lnTo>
                  <a:pt x="506" y="0"/>
                </a:lnTo>
                <a:close/>
                <a:moveTo>
                  <a:pt x="370" y="1674"/>
                </a:moveTo>
                <a:lnTo>
                  <a:pt x="370" y="1674"/>
                </a:lnTo>
                <a:lnTo>
                  <a:pt x="372" y="1618"/>
                </a:lnTo>
                <a:lnTo>
                  <a:pt x="376" y="1578"/>
                </a:lnTo>
                <a:lnTo>
                  <a:pt x="378" y="1554"/>
                </a:lnTo>
                <a:lnTo>
                  <a:pt x="378" y="1554"/>
                </a:lnTo>
                <a:lnTo>
                  <a:pt x="382" y="1546"/>
                </a:lnTo>
                <a:lnTo>
                  <a:pt x="388" y="1538"/>
                </a:lnTo>
                <a:lnTo>
                  <a:pt x="394" y="1530"/>
                </a:lnTo>
                <a:lnTo>
                  <a:pt x="394" y="1682"/>
                </a:lnTo>
                <a:lnTo>
                  <a:pt x="370" y="1674"/>
                </a:lnTo>
                <a:close/>
                <a:moveTo>
                  <a:pt x="164" y="621"/>
                </a:moveTo>
                <a:lnTo>
                  <a:pt x="164" y="621"/>
                </a:lnTo>
                <a:lnTo>
                  <a:pt x="172" y="603"/>
                </a:lnTo>
                <a:lnTo>
                  <a:pt x="180" y="587"/>
                </a:lnTo>
                <a:lnTo>
                  <a:pt x="186" y="569"/>
                </a:lnTo>
                <a:lnTo>
                  <a:pt x="186" y="569"/>
                </a:lnTo>
                <a:lnTo>
                  <a:pt x="196" y="545"/>
                </a:lnTo>
                <a:lnTo>
                  <a:pt x="208" y="517"/>
                </a:lnTo>
                <a:lnTo>
                  <a:pt x="226" y="481"/>
                </a:lnTo>
                <a:lnTo>
                  <a:pt x="226" y="689"/>
                </a:lnTo>
                <a:lnTo>
                  <a:pt x="170" y="665"/>
                </a:lnTo>
                <a:lnTo>
                  <a:pt x="164" y="6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pptx552_立っている女性のシルエット2</dc:title>
  <dc:subject>pptx552_立っている女性のシルエット2</dc:subject>
  <dc:creator>http://www.digipot.net</dc:creator>
  <cp:lastModifiedBy/>
  <cp:revision>1</cp:revision>
  <dcterms:created xsi:type="dcterms:W3CDTF">2014-01-30T05:12:09Z</dcterms:created>
  <dcterms:modified xsi:type="dcterms:W3CDTF">2017-04-04T09:30:47Z</dcterms:modified>
  <cp:category/>
  <cp:version>1</cp:version>
</cp:coreProperties>
</file>