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2789085" y="2759113"/>
            <a:ext cx="589693" cy="1580092"/>
          </a:xfrm>
          <a:custGeom>
            <a:avLst/>
            <a:gdLst>
              <a:gd name="T0" fmla="*/ 469 w 831"/>
              <a:gd name="T1" fmla="*/ 15 h 2226"/>
              <a:gd name="T2" fmla="*/ 524 w 831"/>
              <a:gd name="T3" fmla="*/ 95 h 2226"/>
              <a:gd name="T4" fmla="*/ 516 w 831"/>
              <a:gd name="T5" fmla="*/ 235 h 2226"/>
              <a:gd name="T6" fmla="*/ 572 w 831"/>
              <a:gd name="T7" fmla="*/ 305 h 2226"/>
              <a:gd name="T8" fmla="*/ 628 w 831"/>
              <a:gd name="T9" fmla="*/ 317 h 2226"/>
              <a:gd name="T10" fmla="*/ 717 w 831"/>
              <a:gd name="T11" fmla="*/ 355 h 2226"/>
              <a:gd name="T12" fmla="*/ 767 w 831"/>
              <a:gd name="T13" fmla="*/ 469 h 2226"/>
              <a:gd name="T14" fmla="*/ 796 w 831"/>
              <a:gd name="T15" fmla="*/ 572 h 2226"/>
              <a:gd name="T16" fmla="*/ 827 w 831"/>
              <a:gd name="T17" fmla="*/ 652 h 2226"/>
              <a:gd name="T18" fmla="*/ 828 w 831"/>
              <a:gd name="T19" fmla="*/ 748 h 2226"/>
              <a:gd name="T20" fmla="*/ 743 w 831"/>
              <a:gd name="T21" fmla="*/ 835 h 2226"/>
              <a:gd name="T22" fmla="*/ 767 w 831"/>
              <a:gd name="T23" fmla="*/ 1043 h 2226"/>
              <a:gd name="T24" fmla="*/ 748 w 831"/>
              <a:gd name="T25" fmla="*/ 1313 h 2226"/>
              <a:gd name="T26" fmla="*/ 625 w 831"/>
              <a:gd name="T27" fmla="*/ 1293 h 2226"/>
              <a:gd name="T28" fmla="*/ 610 w 831"/>
              <a:gd name="T29" fmla="*/ 1382 h 2226"/>
              <a:gd name="T30" fmla="*/ 609 w 831"/>
              <a:gd name="T31" fmla="*/ 1417 h 2226"/>
              <a:gd name="T32" fmla="*/ 628 w 831"/>
              <a:gd name="T33" fmla="*/ 1466 h 2226"/>
              <a:gd name="T34" fmla="*/ 628 w 831"/>
              <a:gd name="T35" fmla="*/ 1559 h 2226"/>
              <a:gd name="T36" fmla="*/ 632 w 831"/>
              <a:gd name="T37" fmla="*/ 1868 h 2226"/>
              <a:gd name="T38" fmla="*/ 621 w 831"/>
              <a:gd name="T39" fmla="*/ 2001 h 2226"/>
              <a:gd name="T40" fmla="*/ 620 w 831"/>
              <a:gd name="T41" fmla="*/ 2029 h 2226"/>
              <a:gd name="T42" fmla="*/ 638 w 831"/>
              <a:gd name="T43" fmla="*/ 2116 h 2226"/>
              <a:gd name="T44" fmla="*/ 624 w 831"/>
              <a:gd name="T45" fmla="*/ 2171 h 2226"/>
              <a:gd name="T46" fmla="*/ 342 w 831"/>
              <a:gd name="T47" fmla="*/ 2204 h 2226"/>
              <a:gd name="T48" fmla="*/ 301 w 831"/>
              <a:gd name="T49" fmla="*/ 2163 h 2226"/>
              <a:gd name="T50" fmla="*/ 331 w 831"/>
              <a:gd name="T51" fmla="*/ 2143 h 2226"/>
              <a:gd name="T52" fmla="*/ 385 w 831"/>
              <a:gd name="T53" fmla="*/ 2137 h 2226"/>
              <a:gd name="T54" fmla="*/ 405 w 831"/>
              <a:gd name="T55" fmla="*/ 2088 h 2226"/>
              <a:gd name="T56" fmla="*/ 347 w 831"/>
              <a:gd name="T57" fmla="*/ 1904 h 2226"/>
              <a:gd name="T58" fmla="*/ 286 w 831"/>
              <a:gd name="T59" fmla="*/ 1610 h 2226"/>
              <a:gd name="T60" fmla="*/ 236 w 831"/>
              <a:gd name="T61" fmla="*/ 1454 h 2226"/>
              <a:gd name="T62" fmla="*/ 223 w 831"/>
              <a:gd name="T63" fmla="*/ 1374 h 2226"/>
              <a:gd name="T64" fmla="*/ 160 w 831"/>
              <a:gd name="T65" fmla="*/ 1307 h 2226"/>
              <a:gd name="T66" fmla="*/ 110 w 831"/>
              <a:gd name="T67" fmla="*/ 1342 h 2226"/>
              <a:gd name="T68" fmla="*/ 17 w 831"/>
              <a:gd name="T69" fmla="*/ 1281 h 2226"/>
              <a:gd name="T70" fmla="*/ 63 w 831"/>
              <a:gd name="T71" fmla="*/ 1214 h 2226"/>
              <a:gd name="T72" fmla="*/ 1 w 831"/>
              <a:gd name="T73" fmla="*/ 1131 h 2226"/>
              <a:gd name="T74" fmla="*/ 43 w 831"/>
              <a:gd name="T75" fmla="*/ 1064 h 2226"/>
              <a:gd name="T76" fmla="*/ 39 w 831"/>
              <a:gd name="T77" fmla="*/ 1028 h 2226"/>
              <a:gd name="T78" fmla="*/ 24 w 831"/>
              <a:gd name="T79" fmla="*/ 994 h 2226"/>
              <a:gd name="T80" fmla="*/ 36 w 831"/>
              <a:gd name="T81" fmla="*/ 971 h 2226"/>
              <a:gd name="T82" fmla="*/ 115 w 831"/>
              <a:gd name="T83" fmla="*/ 895 h 2226"/>
              <a:gd name="T84" fmla="*/ 103 w 831"/>
              <a:gd name="T85" fmla="*/ 868 h 2226"/>
              <a:gd name="T86" fmla="*/ 61 w 831"/>
              <a:gd name="T87" fmla="*/ 796 h 2226"/>
              <a:gd name="T88" fmla="*/ 33 w 831"/>
              <a:gd name="T89" fmla="*/ 744 h 2226"/>
              <a:gd name="T90" fmla="*/ 24 w 831"/>
              <a:gd name="T91" fmla="*/ 636 h 2226"/>
              <a:gd name="T92" fmla="*/ 49 w 831"/>
              <a:gd name="T93" fmla="*/ 600 h 2226"/>
              <a:gd name="T94" fmla="*/ 60 w 831"/>
              <a:gd name="T95" fmla="*/ 557 h 2226"/>
              <a:gd name="T96" fmla="*/ 83 w 831"/>
              <a:gd name="T97" fmla="*/ 526 h 2226"/>
              <a:gd name="T98" fmla="*/ 140 w 831"/>
              <a:gd name="T99" fmla="*/ 456 h 2226"/>
              <a:gd name="T100" fmla="*/ 186 w 831"/>
              <a:gd name="T101" fmla="*/ 323 h 2226"/>
              <a:gd name="T102" fmla="*/ 230 w 831"/>
              <a:gd name="T103" fmla="*/ 299 h 2226"/>
              <a:gd name="T104" fmla="*/ 295 w 831"/>
              <a:gd name="T105" fmla="*/ 265 h 2226"/>
              <a:gd name="T106" fmla="*/ 256 w 831"/>
              <a:gd name="T107" fmla="*/ 197 h 2226"/>
              <a:gd name="T108" fmla="*/ 258 w 831"/>
              <a:gd name="T109" fmla="*/ 179 h 2226"/>
              <a:gd name="T110" fmla="*/ 247 w 831"/>
              <a:gd name="T111" fmla="*/ 113 h 2226"/>
              <a:gd name="T112" fmla="*/ 267 w 831"/>
              <a:gd name="T113" fmla="*/ 72 h 2226"/>
              <a:gd name="T114" fmla="*/ 306 w 831"/>
              <a:gd name="T115" fmla="*/ 27 h 2226"/>
              <a:gd name="T116" fmla="*/ 350 w 831"/>
              <a:gd name="T117" fmla="*/ 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1" h="2226">
                <a:moveTo>
                  <a:pt x="413" y="10"/>
                </a:moveTo>
                <a:lnTo>
                  <a:pt x="413" y="10"/>
                </a:lnTo>
                <a:lnTo>
                  <a:pt x="421" y="11"/>
                </a:lnTo>
                <a:lnTo>
                  <a:pt x="429" y="11"/>
                </a:lnTo>
                <a:lnTo>
                  <a:pt x="445" y="10"/>
                </a:lnTo>
                <a:lnTo>
                  <a:pt x="453" y="11"/>
                </a:lnTo>
                <a:lnTo>
                  <a:pt x="461" y="12"/>
                </a:lnTo>
                <a:lnTo>
                  <a:pt x="469" y="15"/>
                </a:lnTo>
                <a:lnTo>
                  <a:pt x="474" y="20"/>
                </a:lnTo>
                <a:lnTo>
                  <a:pt x="474" y="20"/>
                </a:lnTo>
                <a:lnTo>
                  <a:pt x="493" y="40"/>
                </a:lnTo>
                <a:lnTo>
                  <a:pt x="501" y="51"/>
                </a:lnTo>
                <a:lnTo>
                  <a:pt x="509" y="62"/>
                </a:lnTo>
                <a:lnTo>
                  <a:pt x="516" y="72"/>
                </a:lnTo>
                <a:lnTo>
                  <a:pt x="520" y="84"/>
                </a:lnTo>
                <a:lnTo>
                  <a:pt x="524" y="95"/>
                </a:lnTo>
                <a:lnTo>
                  <a:pt x="525" y="106"/>
                </a:lnTo>
                <a:lnTo>
                  <a:pt x="525" y="106"/>
                </a:lnTo>
                <a:lnTo>
                  <a:pt x="528" y="159"/>
                </a:lnTo>
                <a:lnTo>
                  <a:pt x="528" y="159"/>
                </a:lnTo>
                <a:lnTo>
                  <a:pt x="522" y="194"/>
                </a:lnTo>
                <a:lnTo>
                  <a:pt x="516" y="227"/>
                </a:lnTo>
                <a:lnTo>
                  <a:pt x="516" y="227"/>
                </a:lnTo>
                <a:lnTo>
                  <a:pt x="516" y="235"/>
                </a:lnTo>
                <a:lnTo>
                  <a:pt x="516" y="238"/>
                </a:lnTo>
                <a:lnTo>
                  <a:pt x="516" y="241"/>
                </a:lnTo>
                <a:lnTo>
                  <a:pt x="516" y="241"/>
                </a:lnTo>
                <a:lnTo>
                  <a:pt x="532" y="259"/>
                </a:lnTo>
                <a:lnTo>
                  <a:pt x="546" y="279"/>
                </a:lnTo>
                <a:lnTo>
                  <a:pt x="554" y="289"/>
                </a:lnTo>
                <a:lnTo>
                  <a:pt x="564" y="297"/>
                </a:lnTo>
                <a:lnTo>
                  <a:pt x="572" y="305"/>
                </a:lnTo>
                <a:lnTo>
                  <a:pt x="582" y="310"/>
                </a:lnTo>
                <a:lnTo>
                  <a:pt x="582" y="310"/>
                </a:lnTo>
                <a:lnTo>
                  <a:pt x="588" y="314"/>
                </a:lnTo>
                <a:lnTo>
                  <a:pt x="594" y="315"/>
                </a:lnTo>
                <a:lnTo>
                  <a:pt x="601" y="317"/>
                </a:lnTo>
                <a:lnTo>
                  <a:pt x="608" y="317"/>
                </a:lnTo>
                <a:lnTo>
                  <a:pt x="621" y="315"/>
                </a:lnTo>
                <a:lnTo>
                  <a:pt x="628" y="317"/>
                </a:lnTo>
                <a:lnTo>
                  <a:pt x="634" y="317"/>
                </a:lnTo>
                <a:lnTo>
                  <a:pt x="634" y="317"/>
                </a:lnTo>
                <a:lnTo>
                  <a:pt x="657" y="323"/>
                </a:lnTo>
                <a:lnTo>
                  <a:pt x="670" y="327"/>
                </a:lnTo>
                <a:lnTo>
                  <a:pt x="682" y="331"/>
                </a:lnTo>
                <a:lnTo>
                  <a:pt x="694" y="338"/>
                </a:lnTo>
                <a:lnTo>
                  <a:pt x="707" y="345"/>
                </a:lnTo>
                <a:lnTo>
                  <a:pt x="717" y="355"/>
                </a:lnTo>
                <a:lnTo>
                  <a:pt x="727" y="367"/>
                </a:lnTo>
                <a:lnTo>
                  <a:pt x="727" y="367"/>
                </a:lnTo>
                <a:lnTo>
                  <a:pt x="739" y="389"/>
                </a:lnTo>
                <a:lnTo>
                  <a:pt x="749" y="413"/>
                </a:lnTo>
                <a:lnTo>
                  <a:pt x="759" y="437"/>
                </a:lnTo>
                <a:lnTo>
                  <a:pt x="765" y="458"/>
                </a:lnTo>
                <a:lnTo>
                  <a:pt x="765" y="458"/>
                </a:lnTo>
                <a:lnTo>
                  <a:pt x="767" y="469"/>
                </a:lnTo>
                <a:lnTo>
                  <a:pt x="767" y="481"/>
                </a:lnTo>
                <a:lnTo>
                  <a:pt x="768" y="493"/>
                </a:lnTo>
                <a:lnTo>
                  <a:pt x="769" y="504"/>
                </a:lnTo>
                <a:lnTo>
                  <a:pt x="769" y="504"/>
                </a:lnTo>
                <a:lnTo>
                  <a:pt x="776" y="521"/>
                </a:lnTo>
                <a:lnTo>
                  <a:pt x="783" y="538"/>
                </a:lnTo>
                <a:lnTo>
                  <a:pt x="796" y="572"/>
                </a:lnTo>
                <a:lnTo>
                  <a:pt x="796" y="572"/>
                </a:lnTo>
                <a:lnTo>
                  <a:pt x="800" y="580"/>
                </a:lnTo>
                <a:lnTo>
                  <a:pt x="805" y="589"/>
                </a:lnTo>
                <a:lnTo>
                  <a:pt x="812" y="598"/>
                </a:lnTo>
                <a:lnTo>
                  <a:pt x="816" y="609"/>
                </a:lnTo>
                <a:lnTo>
                  <a:pt x="816" y="609"/>
                </a:lnTo>
                <a:lnTo>
                  <a:pt x="820" y="622"/>
                </a:lnTo>
                <a:lnTo>
                  <a:pt x="824" y="636"/>
                </a:lnTo>
                <a:lnTo>
                  <a:pt x="827" y="652"/>
                </a:lnTo>
                <a:lnTo>
                  <a:pt x="829" y="666"/>
                </a:lnTo>
                <a:lnTo>
                  <a:pt x="829" y="666"/>
                </a:lnTo>
                <a:lnTo>
                  <a:pt x="829" y="696"/>
                </a:lnTo>
                <a:lnTo>
                  <a:pt x="829" y="715"/>
                </a:lnTo>
                <a:lnTo>
                  <a:pt x="831" y="731"/>
                </a:lnTo>
                <a:lnTo>
                  <a:pt x="831" y="731"/>
                </a:lnTo>
                <a:lnTo>
                  <a:pt x="829" y="739"/>
                </a:lnTo>
                <a:lnTo>
                  <a:pt x="828" y="748"/>
                </a:lnTo>
                <a:lnTo>
                  <a:pt x="823" y="756"/>
                </a:lnTo>
                <a:lnTo>
                  <a:pt x="817" y="765"/>
                </a:lnTo>
                <a:lnTo>
                  <a:pt x="811" y="773"/>
                </a:lnTo>
                <a:lnTo>
                  <a:pt x="804" y="781"/>
                </a:lnTo>
                <a:lnTo>
                  <a:pt x="788" y="797"/>
                </a:lnTo>
                <a:lnTo>
                  <a:pt x="771" y="811"/>
                </a:lnTo>
                <a:lnTo>
                  <a:pt x="756" y="824"/>
                </a:lnTo>
                <a:lnTo>
                  <a:pt x="743" y="835"/>
                </a:lnTo>
                <a:lnTo>
                  <a:pt x="735" y="843"/>
                </a:lnTo>
                <a:lnTo>
                  <a:pt x="735" y="851"/>
                </a:lnTo>
                <a:lnTo>
                  <a:pt x="735" y="851"/>
                </a:lnTo>
                <a:lnTo>
                  <a:pt x="736" y="864"/>
                </a:lnTo>
                <a:lnTo>
                  <a:pt x="740" y="887"/>
                </a:lnTo>
                <a:lnTo>
                  <a:pt x="751" y="948"/>
                </a:lnTo>
                <a:lnTo>
                  <a:pt x="763" y="1015"/>
                </a:lnTo>
                <a:lnTo>
                  <a:pt x="767" y="1043"/>
                </a:lnTo>
                <a:lnTo>
                  <a:pt x="768" y="1066"/>
                </a:lnTo>
                <a:lnTo>
                  <a:pt x="765" y="1244"/>
                </a:lnTo>
                <a:lnTo>
                  <a:pt x="755" y="1310"/>
                </a:lnTo>
                <a:lnTo>
                  <a:pt x="755" y="1310"/>
                </a:lnTo>
                <a:lnTo>
                  <a:pt x="752" y="1311"/>
                </a:lnTo>
                <a:lnTo>
                  <a:pt x="751" y="1311"/>
                </a:lnTo>
                <a:lnTo>
                  <a:pt x="748" y="1313"/>
                </a:lnTo>
                <a:lnTo>
                  <a:pt x="748" y="1313"/>
                </a:lnTo>
                <a:lnTo>
                  <a:pt x="743" y="1311"/>
                </a:lnTo>
                <a:lnTo>
                  <a:pt x="739" y="1309"/>
                </a:lnTo>
                <a:lnTo>
                  <a:pt x="733" y="1307"/>
                </a:lnTo>
                <a:lnTo>
                  <a:pt x="728" y="1306"/>
                </a:lnTo>
                <a:lnTo>
                  <a:pt x="728" y="1306"/>
                </a:lnTo>
                <a:lnTo>
                  <a:pt x="677" y="1299"/>
                </a:lnTo>
                <a:lnTo>
                  <a:pt x="652" y="1297"/>
                </a:lnTo>
                <a:lnTo>
                  <a:pt x="625" y="1293"/>
                </a:lnTo>
                <a:lnTo>
                  <a:pt x="625" y="1293"/>
                </a:lnTo>
                <a:lnTo>
                  <a:pt x="620" y="1303"/>
                </a:lnTo>
                <a:lnTo>
                  <a:pt x="617" y="1309"/>
                </a:lnTo>
                <a:lnTo>
                  <a:pt x="617" y="1314"/>
                </a:lnTo>
                <a:lnTo>
                  <a:pt x="617" y="1314"/>
                </a:lnTo>
                <a:lnTo>
                  <a:pt x="616" y="1347"/>
                </a:lnTo>
                <a:lnTo>
                  <a:pt x="614" y="1365"/>
                </a:lnTo>
                <a:lnTo>
                  <a:pt x="610" y="1382"/>
                </a:lnTo>
                <a:lnTo>
                  <a:pt x="610" y="1382"/>
                </a:lnTo>
                <a:lnTo>
                  <a:pt x="609" y="1387"/>
                </a:lnTo>
                <a:lnTo>
                  <a:pt x="610" y="1393"/>
                </a:lnTo>
                <a:lnTo>
                  <a:pt x="612" y="1402"/>
                </a:lnTo>
                <a:lnTo>
                  <a:pt x="612" y="1402"/>
                </a:lnTo>
                <a:lnTo>
                  <a:pt x="612" y="1407"/>
                </a:lnTo>
                <a:lnTo>
                  <a:pt x="610" y="1411"/>
                </a:lnTo>
                <a:lnTo>
                  <a:pt x="609" y="1417"/>
                </a:lnTo>
                <a:lnTo>
                  <a:pt x="608" y="1419"/>
                </a:lnTo>
                <a:lnTo>
                  <a:pt x="608" y="1419"/>
                </a:lnTo>
                <a:lnTo>
                  <a:pt x="609" y="1423"/>
                </a:lnTo>
                <a:lnTo>
                  <a:pt x="610" y="1427"/>
                </a:lnTo>
                <a:lnTo>
                  <a:pt x="617" y="1439"/>
                </a:lnTo>
                <a:lnTo>
                  <a:pt x="624" y="1453"/>
                </a:lnTo>
                <a:lnTo>
                  <a:pt x="626" y="1459"/>
                </a:lnTo>
                <a:lnTo>
                  <a:pt x="628" y="1466"/>
                </a:lnTo>
                <a:lnTo>
                  <a:pt x="628" y="1466"/>
                </a:lnTo>
                <a:lnTo>
                  <a:pt x="630" y="1485"/>
                </a:lnTo>
                <a:lnTo>
                  <a:pt x="633" y="1506"/>
                </a:lnTo>
                <a:lnTo>
                  <a:pt x="634" y="1534"/>
                </a:lnTo>
                <a:lnTo>
                  <a:pt x="634" y="1534"/>
                </a:lnTo>
                <a:lnTo>
                  <a:pt x="633" y="1541"/>
                </a:lnTo>
                <a:lnTo>
                  <a:pt x="630" y="1549"/>
                </a:lnTo>
                <a:lnTo>
                  <a:pt x="628" y="1559"/>
                </a:lnTo>
                <a:lnTo>
                  <a:pt x="625" y="1569"/>
                </a:lnTo>
                <a:lnTo>
                  <a:pt x="625" y="1569"/>
                </a:lnTo>
                <a:lnTo>
                  <a:pt x="624" y="1573"/>
                </a:lnTo>
                <a:lnTo>
                  <a:pt x="624" y="1577"/>
                </a:lnTo>
                <a:lnTo>
                  <a:pt x="624" y="1586"/>
                </a:lnTo>
                <a:lnTo>
                  <a:pt x="625" y="1600"/>
                </a:lnTo>
                <a:lnTo>
                  <a:pt x="632" y="1868"/>
                </a:lnTo>
                <a:lnTo>
                  <a:pt x="632" y="1868"/>
                </a:lnTo>
                <a:lnTo>
                  <a:pt x="632" y="1891"/>
                </a:lnTo>
                <a:lnTo>
                  <a:pt x="629" y="1913"/>
                </a:lnTo>
                <a:lnTo>
                  <a:pt x="625" y="1960"/>
                </a:lnTo>
                <a:lnTo>
                  <a:pt x="625" y="1960"/>
                </a:lnTo>
                <a:lnTo>
                  <a:pt x="625" y="1969"/>
                </a:lnTo>
                <a:lnTo>
                  <a:pt x="624" y="1980"/>
                </a:lnTo>
                <a:lnTo>
                  <a:pt x="624" y="1991"/>
                </a:lnTo>
                <a:lnTo>
                  <a:pt x="621" y="2001"/>
                </a:lnTo>
                <a:lnTo>
                  <a:pt x="621" y="2001"/>
                </a:lnTo>
                <a:lnTo>
                  <a:pt x="620" y="2005"/>
                </a:lnTo>
                <a:lnTo>
                  <a:pt x="617" y="2008"/>
                </a:lnTo>
                <a:lnTo>
                  <a:pt x="614" y="2011"/>
                </a:lnTo>
                <a:lnTo>
                  <a:pt x="612" y="2015"/>
                </a:lnTo>
                <a:lnTo>
                  <a:pt x="612" y="2015"/>
                </a:lnTo>
                <a:lnTo>
                  <a:pt x="614" y="2020"/>
                </a:lnTo>
                <a:lnTo>
                  <a:pt x="620" y="2029"/>
                </a:lnTo>
                <a:lnTo>
                  <a:pt x="625" y="2040"/>
                </a:lnTo>
                <a:lnTo>
                  <a:pt x="626" y="2045"/>
                </a:lnTo>
                <a:lnTo>
                  <a:pt x="628" y="2051"/>
                </a:lnTo>
                <a:lnTo>
                  <a:pt x="628" y="2051"/>
                </a:lnTo>
                <a:lnTo>
                  <a:pt x="634" y="2085"/>
                </a:lnTo>
                <a:lnTo>
                  <a:pt x="638" y="2112"/>
                </a:lnTo>
                <a:lnTo>
                  <a:pt x="638" y="2112"/>
                </a:lnTo>
                <a:lnTo>
                  <a:pt x="638" y="2116"/>
                </a:lnTo>
                <a:lnTo>
                  <a:pt x="637" y="2119"/>
                </a:lnTo>
                <a:lnTo>
                  <a:pt x="636" y="2120"/>
                </a:lnTo>
                <a:lnTo>
                  <a:pt x="633" y="2121"/>
                </a:lnTo>
                <a:lnTo>
                  <a:pt x="626" y="2123"/>
                </a:lnTo>
                <a:lnTo>
                  <a:pt x="617" y="2124"/>
                </a:lnTo>
                <a:lnTo>
                  <a:pt x="617" y="2137"/>
                </a:lnTo>
                <a:lnTo>
                  <a:pt x="617" y="2137"/>
                </a:lnTo>
                <a:lnTo>
                  <a:pt x="624" y="2171"/>
                </a:lnTo>
                <a:lnTo>
                  <a:pt x="626" y="2184"/>
                </a:lnTo>
                <a:lnTo>
                  <a:pt x="628" y="2192"/>
                </a:lnTo>
                <a:lnTo>
                  <a:pt x="628" y="2192"/>
                </a:lnTo>
                <a:lnTo>
                  <a:pt x="614" y="2218"/>
                </a:lnTo>
                <a:lnTo>
                  <a:pt x="394" y="2226"/>
                </a:lnTo>
                <a:lnTo>
                  <a:pt x="394" y="2226"/>
                </a:lnTo>
                <a:lnTo>
                  <a:pt x="374" y="2218"/>
                </a:lnTo>
                <a:lnTo>
                  <a:pt x="342" y="2204"/>
                </a:lnTo>
                <a:lnTo>
                  <a:pt x="326" y="2195"/>
                </a:lnTo>
                <a:lnTo>
                  <a:pt x="313" y="2187"/>
                </a:lnTo>
                <a:lnTo>
                  <a:pt x="307" y="2182"/>
                </a:lnTo>
                <a:lnTo>
                  <a:pt x="303" y="2178"/>
                </a:lnTo>
                <a:lnTo>
                  <a:pt x="301" y="2174"/>
                </a:lnTo>
                <a:lnTo>
                  <a:pt x="299" y="2168"/>
                </a:lnTo>
                <a:lnTo>
                  <a:pt x="299" y="2168"/>
                </a:lnTo>
                <a:lnTo>
                  <a:pt x="301" y="2163"/>
                </a:lnTo>
                <a:lnTo>
                  <a:pt x="302" y="2158"/>
                </a:lnTo>
                <a:lnTo>
                  <a:pt x="306" y="2152"/>
                </a:lnTo>
                <a:lnTo>
                  <a:pt x="310" y="2149"/>
                </a:lnTo>
                <a:lnTo>
                  <a:pt x="314" y="2145"/>
                </a:lnTo>
                <a:lnTo>
                  <a:pt x="318" y="2144"/>
                </a:lnTo>
                <a:lnTo>
                  <a:pt x="326" y="2143"/>
                </a:lnTo>
                <a:lnTo>
                  <a:pt x="326" y="2143"/>
                </a:lnTo>
                <a:lnTo>
                  <a:pt x="331" y="2143"/>
                </a:lnTo>
                <a:lnTo>
                  <a:pt x="339" y="2144"/>
                </a:lnTo>
                <a:lnTo>
                  <a:pt x="346" y="2145"/>
                </a:lnTo>
                <a:lnTo>
                  <a:pt x="353" y="2147"/>
                </a:lnTo>
                <a:lnTo>
                  <a:pt x="353" y="2147"/>
                </a:lnTo>
                <a:lnTo>
                  <a:pt x="358" y="2145"/>
                </a:lnTo>
                <a:lnTo>
                  <a:pt x="366" y="2143"/>
                </a:lnTo>
                <a:lnTo>
                  <a:pt x="385" y="2137"/>
                </a:lnTo>
                <a:lnTo>
                  <a:pt x="385" y="2137"/>
                </a:lnTo>
                <a:lnTo>
                  <a:pt x="390" y="2136"/>
                </a:lnTo>
                <a:lnTo>
                  <a:pt x="394" y="2132"/>
                </a:lnTo>
                <a:lnTo>
                  <a:pt x="399" y="2128"/>
                </a:lnTo>
                <a:lnTo>
                  <a:pt x="403" y="2121"/>
                </a:lnTo>
                <a:lnTo>
                  <a:pt x="409" y="2109"/>
                </a:lnTo>
                <a:lnTo>
                  <a:pt x="411" y="2100"/>
                </a:lnTo>
                <a:lnTo>
                  <a:pt x="411" y="2100"/>
                </a:lnTo>
                <a:lnTo>
                  <a:pt x="405" y="2088"/>
                </a:lnTo>
                <a:lnTo>
                  <a:pt x="391" y="2064"/>
                </a:lnTo>
                <a:lnTo>
                  <a:pt x="377" y="2035"/>
                </a:lnTo>
                <a:lnTo>
                  <a:pt x="370" y="2020"/>
                </a:lnTo>
                <a:lnTo>
                  <a:pt x="365" y="2007"/>
                </a:lnTo>
                <a:lnTo>
                  <a:pt x="365" y="2007"/>
                </a:lnTo>
                <a:lnTo>
                  <a:pt x="358" y="1972"/>
                </a:lnTo>
                <a:lnTo>
                  <a:pt x="353" y="1939"/>
                </a:lnTo>
                <a:lnTo>
                  <a:pt x="347" y="1904"/>
                </a:lnTo>
                <a:lnTo>
                  <a:pt x="341" y="1871"/>
                </a:lnTo>
                <a:lnTo>
                  <a:pt x="341" y="1871"/>
                </a:lnTo>
                <a:lnTo>
                  <a:pt x="323" y="1785"/>
                </a:lnTo>
                <a:lnTo>
                  <a:pt x="306" y="1704"/>
                </a:lnTo>
                <a:lnTo>
                  <a:pt x="306" y="1704"/>
                </a:lnTo>
                <a:lnTo>
                  <a:pt x="298" y="1668"/>
                </a:lnTo>
                <a:lnTo>
                  <a:pt x="291" y="1629"/>
                </a:lnTo>
                <a:lnTo>
                  <a:pt x="286" y="1610"/>
                </a:lnTo>
                <a:lnTo>
                  <a:pt x="280" y="1592"/>
                </a:lnTo>
                <a:lnTo>
                  <a:pt x="274" y="1574"/>
                </a:lnTo>
                <a:lnTo>
                  <a:pt x="267" y="1555"/>
                </a:lnTo>
                <a:lnTo>
                  <a:pt x="267" y="1555"/>
                </a:lnTo>
                <a:lnTo>
                  <a:pt x="260" y="1539"/>
                </a:lnTo>
                <a:lnTo>
                  <a:pt x="254" y="1523"/>
                </a:lnTo>
                <a:lnTo>
                  <a:pt x="244" y="1490"/>
                </a:lnTo>
                <a:lnTo>
                  <a:pt x="236" y="1454"/>
                </a:lnTo>
                <a:lnTo>
                  <a:pt x="230" y="1419"/>
                </a:lnTo>
                <a:lnTo>
                  <a:pt x="230" y="1419"/>
                </a:lnTo>
                <a:lnTo>
                  <a:pt x="228" y="1407"/>
                </a:lnTo>
                <a:lnTo>
                  <a:pt x="228" y="1395"/>
                </a:lnTo>
                <a:lnTo>
                  <a:pt x="227" y="1385"/>
                </a:lnTo>
                <a:lnTo>
                  <a:pt x="226" y="1379"/>
                </a:lnTo>
                <a:lnTo>
                  <a:pt x="223" y="1374"/>
                </a:lnTo>
                <a:lnTo>
                  <a:pt x="223" y="1374"/>
                </a:lnTo>
                <a:lnTo>
                  <a:pt x="216" y="1363"/>
                </a:lnTo>
                <a:lnTo>
                  <a:pt x="207" y="1351"/>
                </a:lnTo>
                <a:lnTo>
                  <a:pt x="198" y="1341"/>
                </a:lnTo>
                <a:lnTo>
                  <a:pt x="188" y="1330"/>
                </a:lnTo>
                <a:lnTo>
                  <a:pt x="170" y="1314"/>
                </a:lnTo>
                <a:lnTo>
                  <a:pt x="164" y="1310"/>
                </a:lnTo>
                <a:lnTo>
                  <a:pt x="160" y="1307"/>
                </a:lnTo>
                <a:lnTo>
                  <a:pt x="160" y="1307"/>
                </a:lnTo>
                <a:lnTo>
                  <a:pt x="152" y="1310"/>
                </a:lnTo>
                <a:lnTo>
                  <a:pt x="142" y="1317"/>
                </a:lnTo>
                <a:lnTo>
                  <a:pt x="128" y="1325"/>
                </a:lnTo>
                <a:lnTo>
                  <a:pt x="118" y="1333"/>
                </a:lnTo>
                <a:lnTo>
                  <a:pt x="118" y="1333"/>
                </a:lnTo>
                <a:lnTo>
                  <a:pt x="115" y="1334"/>
                </a:lnTo>
                <a:lnTo>
                  <a:pt x="114" y="1337"/>
                </a:lnTo>
                <a:lnTo>
                  <a:pt x="110" y="1342"/>
                </a:lnTo>
                <a:lnTo>
                  <a:pt x="108" y="1349"/>
                </a:lnTo>
                <a:lnTo>
                  <a:pt x="106" y="1357"/>
                </a:lnTo>
                <a:lnTo>
                  <a:pt x="99" y="1357"/>
                </a:lnTo>
                <a:lnTo>
                  <a:pt x="99" y="1357"/>
                </a:lnTo>
                <a:lnTo>
                  <a:pt x="75" y="1335"/>
                </a:lnTo>
                <a:lnTo>
                  <a:pt x="47" y="1310"/>
                </a:lnTo>
                <a:lnTo>
                  <a:pt x="24" y="1289"/>
                </a:lnTo>
                <a:lnTo>
                  <a:pt x="17" y="1281"/>
                </a:lnTo>
                <a:lnTo>
                  <a:pt x="15" y="1277"/>
                </a:lnTo>
                <a:lnTo>
                  <a:pt x="15" y="1277"/>
                </a:lnTo>
                <a:lnTo>
                  <a:pt x="17" y="1273"/>
                </a:lnTo>
                <a:lnTo>
                  <a:pt x="23" y="1266"/>
                </a:lnTo>
                <a:lnTo>
                  <a:pt x="39" y="1246"/>
                </a:lnTo>
                <a:lnTo>
                  <a:pt x="56" y="1226"/>
                </a:lnTo>
                <a:lnTo>
                  <a:pt x="61" y="1218"/>
                </a:lnTo>
                <a:lnTo>
                  <a:pt x="63" y="1214"/>
                </a:lnTo>
                <a:lnTo>
                  <a:pt x="63" y="1214"/>
                </a:lnTo>
                <a:lnTo>
                  <a:pt x="60" y="1208"/>
                </a:lnTo>
                <a:lnTo>
                  <a:pt x="53" y="1200"/>
                </a:lnTo>
                <a:lnTo>
                  <a:pt x="32" y="1176"/>
                </a:lnTo>
                <a:lnTo>
                  <a:pt x="20" y="1162"/>
                </a:lnTo>
                <a:lnTo>
                  <a:pt x="9" y="1148"/>
                </a:lnTo>
                <a:lnTo>
                  <a:pt x="3" y="1136"/>
                </a:lnTo>
                <a:lnTo>
                  <a:pt x="1" y="1131"/>
                </a:lnTo>
                <a:lnTo>
                  <a:pt x="0" y="1126"/>
                </a:lnTo>
                <a:lnTo>
                  <a:pt x="0" y="1126"/>
                </a:lnTo>
                <a:lnTo>
                  <a:pt x="0" y="1120"/>
                </a:lnTo>
                <a:lnTo>
                  <a:pt x="3" y="1116"/>
                </a:lnTo>
                <a:lnTo>
                  <a:pt x="8" y="1106"/>
                </a:lnTo>
                <a:lnTo>
                  <a:pt x="16" y="1094"/>
                </a:lnTo>
                <a:lnTo>
                  <a:pt x="25" y="1083"/>
                </a:lnTo>
                <a:lnTo>
                  <a:pt x="43" y="1064"/>
                </a:lnTo>
                <a:lnTo>
                  <a:pt x="48" y="1056"/>
                </a:lnTo>
                <a:lnTo>
                  <a:pt x="51" y="1051"/>
                </a:lnTo>
                <a:lnTo>
                  <a:pt x="51" y="1051"/>
                </a:lnTo>
                <a:lnTo>
                  <a:pt x="48" y="1047"/>
                </a:lnTo>
                <a:lnTo>
                  <a:pt x="45" y="1040"/>
                </a:lnTo>
                <a:lnTo>
                  <a:pt x="41" y="1035"/>
                </a:lnTo>
                <a:lnTo>
                  <a:pt x="39" y="1028"/>
                </a:lnTo>
                <a:lnTo>
                  <a:pt x="39" y="1028"/>
                </a:lnTo>
                <a:lnTo>
                  <a:pt x="41" y="1024"/>
                </a:lnTo>
                <a:lnTo>
                  <a:pt x="44" y="1018"/>
                </a:lnTo>
                <a:lnTo>
                  <a:pt x="48" y="1010"/>
                </a:lnTo>
                <a:lnTo>
                  <a:pt x="51" y="1003"/>
                </a:lnTo>
                <a:lnTo>
                  <a:pt x="51" y="1003"/>
                </a:lnTo>
                <a:lnTo>
                  <a:pt x="37" y="998"/>
                </a:lnTo>
                <a:lnTo>
                  <a:pt x="24" y="994"/>
                </a:lnTo>
                <a:lnTo>
                  <a:pt x="24" y="994"/>
                </a:lnTo>
                <a:lnTo>
                  <a:pt x="23" y="994"/>
                </a:lnTo>
                <a:lnTo>
                  <a:pt x="23" y="992"/>
                </a:lnTo>
                <a:lnTo>
                  <a:pt x="21" y="990"/>
                </a:lnTo>
                <a:lnTo>
                  <a:pt x="21" y="990"/>
                </a:lnTo>
                <a:lnTo>
                  <a:pt x="23" y="984"/>
                </a:lnTo>
                <a:lnTo>
                  <a:pt x="25" y="980"/>
                </a:lnTo>
                <a:lnTo>
                  <a:pt x="31" y="975"/>
                </a:lnTo>
                <a:lnTo>
                  <a:pt x="36" y="971"/>
                </a:lnTo>
                <a:lnTo>
                  <a:pt x="52" y="961"/>
                </a:lnTo>
                <a:lnTo>
                  <a:pt x="69" y="951"/>
                </a:lnTo>
                <a:lnTo>
                  <a:pt x="87" y="939"/>
                </a:lnTo>
                <a:lnTo>
                  <a:pt x="93" y="931"/>
                </a:lnTo>
                <a:lnTo>
                  <a:pt x="102" y="924"/>
                </a:lnTo>
                <a:lnTo>
                  <a:pt x="107" y="915"/>
                </a:lnTo>
                <a:lnTo>
                  <a:pt x="112" y="905"/>
                </a:lnTo>
                <a:lnTo>
                  <a:pt x="115" y="895"/>
                </a:lnTo>
                <a:lnTo>
                  <a:pt x="116" y="884"/>
                </a:lnTo>
                <a:lnTo>
                  <a:pt x="116" y="884"/>
                </a:lnTo>
                <a:lnTo>
                  <a:pt x="115" y="877"/>
                </a:lnTo>
                <a:lnTo>
                  <a:pt x="111" y="871"/>
                </a:lnTo>
                <a:lnTo>
                  <a:pt x="103" y="856"/>
                </a:lnTo>
                <a:lnTo>
                  <a:pt x="103" y="856"/>
                </a:lnTo>
                <a:lnTo>
                  <a:pt x="102" y="861"/>
                </a:lnTo>
                <a:lnTo>
                  <a:pt x="103" y="868"/>
                </a:lnTo>
                <a:lnTo>
                  <a:pt x="103" y="868"/>
                </a:lnTo>
                <a:lnTo>
                  <a:pt x="97" y="860"/>
                </a:lnTo>
                <a:lnTo>
                  <a:pt x="91" y="852"/>
                </a:lnTo>
                <a:lnTo>
                  <a:pt x="76" y="837"/>
                </a:lnTo>
                <a:lnTo>
                  <a:pt x="76" y="837"/>
                </a:lnTo>
                <a:lnTo>
                  <a:pt x="69" y="819"/>
                </a:lnTo>
                <a:lnTo>
                  <a:pt x="64" y="805"/>
                </a:lnTo>
                <a:lnTo>
                  <a:pt x="61" y="796"/>
                </a:lnTo>
                <a:lnTo>
                  <a:pt x="61" y="796"/>
                </a:lnTo>
                <a:lnTo>
                  <a:pt x="60" y="788"/>
                </a:lnTo>
                <a:lnTo>
                  <a:pt x="57" y="783"/>
                </a:lnTo>
                <a:lnTo>
                  <a:pt x="55" y="776"/>
                </a:lnTo>
                <a:lnTo>
                  <a:pt x="51" y="771"/>
                </a:lnTo>
                <a:lnTo>
                  <a:pt x="41" y="759"/>
                </a:lnTo>
                <a:lnTo>
                  <a:pt x="36" y="752"/>
                </a:lnTo>
                <a:lnTo>
                  <a:pt x="33" y="744"/>
                </a:lnTo>
                <a:lnTo>
                  <a:pt x="33" y="744"/>
                </a:lnTo>
                <a:lnTo>
                  <a:pt x="29" y="729"/>
                </a:lnTo>
                <a:lnTo>
                  <a:pt x="27" y="716"/>
                </a:lnTo>
                <a:lnTo>
                  <a:pt x="27" y="701"/>
                </a:lnTo>
                <a:lnTo>
                  <a:pt x="27" y="687"/>
                </a:lnTo>
                <a:lnTo>
                  <a:pt x="27" y="687"/>
                </a:lnTo>
                <a:lnTo>
                  <a:pt x="24" y="654"/>
                </a:lnTo>
                <a:lnTo>
                  <a:pt x="24" y="636"/>
                </a:lnTo>
                <a:lnTo>
                  <a:pt x="24" y="622"/>
                </a:lnTo>
                <a:lnTo>
                  <a:pt x="24" y="622"/>
                </a:lnTo>
                <a:lnTo>
                  <a:pt x="25" y="616"/>
                </a:lnTo>
                <a:lnTo>
                  <a:pt x="29" y="612"/>
                </a:lnTo>
                <a:lnTo>
                  <a:pt x="35" y="608"/>
                </a:lnTo>
                <a:lnTo>
                  <a:pt x="40" y="605"/>
                </a:lnTo>
                <a:lnTo>
                  <a:pt x="45" y="602"/>
                </a:lnTo>
                <a:lnTo>
                  <a:pt x="49" y="600"/>
                </a:lnTo>
                <a:lnTo>
                  <a:pt x="52" y="596"/>
                </a:lnTo>
                <a:lnTo>
                  <a:pt x="52" y="589"/>
                </a:lnTo>
                <a:lnTo>
                  <a:pt x="52" y="581"/>
                </a:lnTo>
                <a:lnTo>
                  <a:pt x="52" y="570"/>
                </a:lnTo>
                <a:lnTo>
                  <a:pt x="52" y="570"/>
                </a:lnTo>
                <a:lnTo>
                  <a:pt x="53" y="565"/>
                </a:lnTo>
                <a:lnTo>
                  <a:pt x="56" y="561"/>
                </a:lnTo>
                <a:lnTo>
                  <a:pt x="60" y="557"/>
                </a:lnTo>
                <a:lnTo>
                  <a:pt x="64" y="554"/>
                </a:lnTo>
                <a:lnTo>
                  <a:pt x="75" y="549"/>
                </a:lnTo>
                <a:lnTo>
                  <a:pt x="83" y="544"/>
                </a:lnTo>
                <a:lnTo>
                  <a:pt x="83" y="544"/>
                </a:lnTo>
                <a:lnTo>
                  <a:pt x="84" y="540"/>
                </a:lnTo>
                <a:lnTo>
                  <a:pt x="84" y="536"/>
                </a:lnTo>
                <a:lnTo>
                  <a:pt x="83" y="526"/>
                </a:lnTo>
                <a:lnTo>
                  <a:pt x="83" y="526"/>
                </a:lnTo>
                <a:lnTo>
                  <a:pt x="84" y="522"/>
                </a:lnTo>
                <a:lnTo>
                  <a:pt x="85" y="517"/>
                </a:lnTo>
                <a:lnTo>
                  <a:pt x="91" y="508"/>
                </a:lnTo>
                <a:lnTo>
                  <a:pt x="99" y="497"/>
                </a:lnTo>
                <a:lnTo>
                  <a:pt x="110" y="488"/>
                </a:lnTo>
                <a:lnTo>
                  <a:pt x="128" y="469"/>
                </a:lnTo>
                <a:lnTo>
                  <a:pt x="136" y="461"/>
                </a:lnTo>
                <a:lnTo>
                  <a:pt x="140" y="456"/>
                </a:lnTo>
                <a:lnTo>
                  <a:pt x="140" y="456"/>
                </a:lnTo>
                <a:lnTo>
                  <a:pt x="147" y="440"/>
                </a:lnTo>
                <a:lnTo>
                  <a:pt x="152" y="422"/>
                </a:lnTo>
                <a:lnTo>
                  <a:pt x="160" y="387"/>
                </a:lnTo>
                <a:lnTo>
                  <a:pt x="164" y="371"/>
                </a:lnTo>
                <a:lnTo>
                  <a:pt x="170" y="355"/>
                </a:lnTo>
                <a:lnTo>
                  <a:pt x="176" y="339"/>
                </a:lnTo>
                <a:lnTo>
                  <a:pt x="186" y="323"/>
                </a:lnTo>
                <a:lnTo>
                  <a:pt x="186" y="323"/>
                </a:lnTo>
                <a:lnTo>
                  <a:pt x="188" y="319"/>
                </a:lnTo>
                <a:lnTo>
                  <a:pt x="192" y="317"/>
                </a:lnTo>
                <a:lnTo>
                  <a:pt x="202" y="310"/>
                </a:lnTo>
                <a:lnTo>
                  <a:pt x="212" y="306"/>
                </a:lnTo>
                <a:lnTo>
                  <a:pt x="223" y="302"/>
                </a:lnTo>
                <a:lnTo>
                  <a:pt x="223" y="302"/>
                </a:lnTo>
                <a:lnTo>
                  <a:pt x="230" y="299"/>
                </a:lnTo>
                <a:lnTo>
                  <a:pt x="235" y="295"/>
                </a:lnTo>
                <a:lnTo>
                  <a:pt x="242" y="291"/>
                </a:lnTo>
                <a:lnTo>
                  <a:pt x="250" y="289"/>
                </a:lnTo>
                <a:lnTo>
                  <a:pt x="250" y="289"/>
                </a:lnTo>
                <a:lnTo>
                  <a:pt x="270" y="286"/>
                </a:lnTo>
                <a:lnTo>
                  <a:pt x="295" y="285"/>
                </a:lnTo>
                <a:lnTo>
                  <a:pt x="295" y="265"/>
                </a:lnTo>
                <a:lnTo>
                  <a:pt x="295" y="265"/>
                </a:lnTo>
                <a:lnTo>
                  <a:pt x="291" y="254"/>
                </a:lnTo>
                <a:lnTo>
                  <a:pt x="284" y="241"/>
                </a:lnTo>
                <a:lnTo>
                  <a:pt x="274" y="217"/>
                </a:lnTo>
                <a:lnTo>
                  <a:pt x="274" y="217"/>
                </a:lnTo>
                <a:lnTo>
                  <a:pt x="272" y="213"/>
                </a:lnTo>
                <a:lnTo>
                  <a:pt x="270" y="210"/>
                </a:lnTo>
                <a:lnTo>
                  <a:pt x="263" y="202"/>
                </a:lnTo>
                <a:lnTo>
                  <a:pt x="256" y="197"/>
                </a:lnTo>
                <a:lnTo>
                  <a:pt x="254" y="194"/>
                </a:lnTo>
                <a:lnTo>
                  <a:pt x="254" y="193"/>
                </a:lnTo>
                <a:lnTo>
                  <a:pt x="254" y="193"/>
                </a:lnTo>
                <a:lnTo>
                  <a:pt x="254" y="189"/>
                </a:lnTo>
                <a:lnTo>
                  <a:pt x="256" y="186"/>
                </a:lnTo>
                <a:lnTo>
                  <a:pt x="258" y="183"/>
                </a:lnTo>
                <a:lnTo>
                  <a:pt x="258" y="179"/>
                </a:lnTo>
                <a:lnTo>
                  <a:pt x="258" y="179"/>
                </a:lnTo>
                <a:lnTo>
                  <a:pt x="256" y="174"/>
                </a:lnTo>
                <a:lnTo>
                  <a:pt x="254" y="166"/>
                </a:lnTo>
                <a:lnTo>
                  <a:pt x="251" y="158"/>
                </a:lnTo>
                <a:lnTo>
                  <a:pt x="250" y="150"/>
                </a:lnTo>
                <a:lnTo>
                  <a:pt x="250" y="150"/>
                </a:lnTo>
                <a:lnTo>
                  <a:pt x="248" y="133"/>
                </a:lnTo>
                <a:lnTo>
                  <a:pt x="247" y="113"/>
                </a:lnTo>
                <a:lnTo>
                  <a:pt x="247" y="113"/>
                </a:lnTo>
                <a:lnTo>
                  <a:pt x="251" y="110"/>
                </a:lnTo>
                <a:lnTo>
                  <a:pt x="255" y="106"/>
                </a:lnTo>
                <a:lnTo>
                  <a:pt x="258" y="102"/>
                </a:lnTo>
                <a:lnTo>
                  <a:pt x="259" y="97"/>
                </a:lnTo>
                <a:lnTo>
                  <a:pt x="262" y="86"/>
                </a:lnTo>
                <a:lnTo>
                  <a:pt x="264" y="78"/>
                </a:lnTo>
                <a:lnTo>
                  <a:pt x="264" y="78"/>
                </a:lnTo>
                <a:lnTo>
                  <a:pt x="267" y="72"/>
                </a:lnTo>
                <a:lnTo>
                  <a:pt x="272" y="67"/>
                </a:lnTo>
                <a:lnTo>
                  <a:pt x="278" y="63"/>
                </a:lnTo>
                <a:lnTo>
                  <a:pt x="282" y="58"/>
                </a:lnTo>
                <a:lnTo>
                  <a:pt x="282" y="58"/>
                </a:lnTo>
                <a:lnTo>
                  <a:pt x="287" y="50"/>
                </a:lnTo>
                <a:lnTo>
                  <a:pt x="294" y="40"/>
                </a:lnTo>
                <a:lnTo>
                  <a:pt x="302" y="31"/>
                </a:lnTo>
                <a:lnTo>
                  <a:pt x="306" y="27"/>
                </a:lnTo>
                <a:lnTo>
                  <a:pt x="311" y="26"/>
                </a:lnTo>
                <a:lnTo>
                  <a:pt x="311" y="26"/>
                </a:lnTo>
                <a:lnTo>
                  <a:pt x="317" y="23"/>
                </a:lnTo>
                <a:lnTo>
                  <a:pt x="323" y="20"/>
                </a:lnTo>
                <a:lnTo>
                  <a:pt x="323" y="20"/>
                </a:lnTo>
                <a:lnTo>
                  <a:pt x="330" y="16"/>
                </a:lnTo>
                <a:lnTo>
                  <a:pt x="337" y="12"/>
                </a:lnTo>
                <a:lnTo>
                  <a:pt x="350" y="0"/>
                </a:lnTo>
                <a:lnTo>
                  <a:pt x="367" y="0"/>
                </a:lnTo>
                <a:lnTo>
                  <a:pt x="367" y="0"/>
                </a:lnTo>
                <a:lnTo>
                  <a:pt x="379" y="2"/>
                </a:lnTo>
                <a:lnTo>
                  <a:pt x="386" y="2"/>
                </a:lnTo>
                <a:lnTo>
                  <a:pt x="394" y="4"/>
                </a:lnTo>
                <a:lnTo>
                  <a:pt x="413" y="10"/>
                </a:lnTo>
                <a:lnTo>
                  <a:pt x="413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5"/>
          <p:cNvSpPr>
            <a:spLocks/>
          </p:cNvSpPr>
          <p:nvPr/>
        </p:nvSpPr>
        <p:spPr bwMode="auto">
          <a:xfrm>
            <a:off x="6605494" y="4745075"/>
            <a:ext cx="562859" cy="1614992"/>
          </a:xfrm>
          <a:custGeom>
            <a:avLst/>
            <a:gdLst>
              <a:gd name="T0" fmla="*/ 82 w 436"/>
              <a:gd name="T1" fmla="*/ 154 h 1251"/>
              <a:gd name="T2" fmla="*/ 112 w 436"/>
              <a:gd name="T3" fmla="*/ 232 h 1251"/>
              <a:gd name="T4" fmla="*/ 140 w 436"/>
              <a:gd name="T5" fmla="*/ 358 h 1251"/>
              <a:gd name="T6" fmla="*/ 162 w 436"/>
              <a:gd name="T7" fmla="*/ 280 h 1251"/>
              <a:gd name="T8" fmla="*/ 194 w 436"/>
              <a:gd name="T9" fmla="*/ 120 h 1251"/>
              <a:gd name="T10" fmla="*/ 206 w 436"/>
              <a:gd name="T11" fmla="*/ 128 h 1251"/>
              <a:gd name="T12" fmla="*/ 186 w 436"/>
              <a:gd name="T13" fmla="*/ 204 h 1251"/>
              <a:gd name="T14" fmla="*/ 160 w 436"/>
              <a:gd name="T15" fmla="*/ 324 h 1251"/>
              <a:gd name="T16" fmla="*/ 156 w 436"/>
              <a:gd name="T17" fmla="*/ 390 h 1251"/>
              <a:gd name="T18" fmla="*/ 178 w 436"/>
              <a:gd name="T19" fmla="*/ 566 h 1251"/>
              <a:gd name="T20" fmla="*/ 274 w 436"/>
              <a:gd name="T21" fmla="*/ 635 h 1251"/>
              <a:gd name="T22" fmla="*/ 268 w 436"/>
              <a:gd name="T23" fmla="*/ 637 h 1251"/>
              <a:gd name="T24" fmla="*/ 180 w 436"/>
              <a:gd name="T25" fmla="*/ 592 h 1251"/>
              <a:gd name="T26" fmla="*/ 158 w 436"/>
              <a:gd name="T27" fmla="*/ 452 h 1251"/>
              <a:gd name="T28" fmla="*/ 132 w 436"/>
              <a:gd name="T29" fmla="*/ 376 h 1251"/>
              <a:gd name="T30" fmla="*/ 130 w 436"/>
              <a:gd name="T31" fmla="*/ 344 h 1251"/>
              <a:gd name="T32" fmla="*/ 96 w 436"/>
              <a:gd name="T33" fmla="*/ 204 h 1251"/>
              <a:gd name="T34" fmla="*/ 50 w 436"/>
              <a:gd name="T35" fmla="*/ 222 h 1251"/>
              <a:gd name="T36" fmla="*/ 14 w 436"/>
              <a:gd name="T37" fmla="*/ 304 h 1251"/>
              <a:gd name="T38" fmla="*/ 14 w 436"/>
              <a:gd name="T39" fmla="*/ 390 h 1251"/>
              <a:gd name="T40" fmla="*/ 12 w 436"/>
              <a:gd name="T41" fmla="*/ 500 h 1251"/>
              <a:gd name="T42" fmla="*/ 30 w 436"/>
              <a:gd name="T43" fmla="*/ 759 h 1251"/>
              <a:gd name="T44" fmla="*/ 50 w 436"/>
              <a:gd name="T45" fmla="*/ 813 h 1251"/>
              <a:gd name="T46" fmla="*/ 58 w 436"/>
              <a:gd name="T47" fmla="*/ 907 h 1251"/>
              <a:gd name="T48" fmla="*/ 138 w 436"/>
              <a:gd name="T49" fmla="*/ 985 h 1251"/>
              <a:gd name="T50" fmla="*/ 196 w 436"/>
              <a:gd name="T51" fmla="*/ 1153 h 1251"/>
              <a:gd name="T52" fmla="*/ 190 w 436"/>
              <a:gd name="T53" fmla="*/ 1177 h 1251"/>
              <a:gd name="T54" fmla="*/ 158 w 436"/>
              <a:gd name="T55" fmla="*/ 1219 h 1251"/>
              <a:gd name="T56" fmla="*/ 194 w 436"/>
              <a:gd name="T57" fmla="*/ 1227 h 1251"/>
              <a:gd name="T58" fmla="*/ 264 w 436"/>
              <a:gd name="T59" fmla="*/ 1165 h 1251"/>
              <a:gd name="T60" fmla="*/ 230 w 436"/>
              <a:gd name="T61" fmla="*/ 1015 h 1251"/>
              <a:gd name="T62" fmla="*/ 206 w 436"/>
              <a:gd name="T63" fmla="*/ 935 h 1251"/>
              <a:gd name="T64" fmla="*/ 222 w 436"/>
              <a:gd name="T65" fmla="*/ 885 h 1251"/>
              <a:gd name="T66" fmla="*/ 258 w 436"/>
              <a:gd name="T67" fmla="*/ 937 h 1251"/>
              <a:gd name="T68" fmla="*/ 336 w 436"/>
              <a:gd name="T69" fmla="*/ 1067 h 1251"/>
              <a:gd name="T70" fmla="*/ 346 w 436"/>
              <a:gd name="T71" fmla="*/ 1177 h 1251"/>
              <a:gd name="T72" fmla="*/ 358 w 436"/>
              <a:gd name="T73" fmla="*/ 1243 h 1251"/>
              <a:gd name="T74" fmla="*/ 412 w 436"/>
              <a:gd name="T75" fmla="*/ 1247 h 1251"/>
              <a:gd name="T76" fmla="*/ 436 w 436"/>
              <a:gd name="T77" fmla="*/ 1199 h 1251"/>
              <a:gd name="T78" fmla="*/ 398 w 436"/>
              <a:gd name="T79" fmla="*/ 1127 h 1251"/>
              <a:gd name="T80" fmla="*/ 362 w 436"/>
              <a:gd name="T81" fmla="*/ 921 h 1251"/>
              <a:gd name="T82" fmla="*/ 346 w 436"/>
              <a:gd name="T83" fmla="*/ 745 h 1251"/>
              <a:gd name="T84" fmla="*/ 362 w 436"/>
              <a:gd name="T85" fmla="*/ 679 h 1251"/>
              <a:gd name="T86" fmla="*/ 356 w 436"/>
              <a:gd name="T87" fmla="*/ 402 h 1251"/>
              <a:gd name="T88" fmla="*/ 352 w 436"/>
              <a:gd name="T89" fmla="*/ 322 h 1251"/>
              <a:gd name="T90" fmla="*/ 308 w 436"/>
              <a:gd name="T91" fmla="*/ 220 h 1251"/>
              <a:gd name="T92" fmla="*/ 208 w 436"/>
              <a:gd name="T93" fmla="*/ 180 h 1251"/>
              <a:gd name="T94" fmla="*/ 220 w 436"/>
              <a:gd name="T95" fmla="*/ 144 h 1251"/>
              <a:gd name="T96" fmla="*/ 234 w 436"/>
              <a:gd name="T97" fmla="*/ 114 h 1251"/>
              <a:gd name="T98" fmla="*/ 244 w 436"/>
              <a:gd name="T99" fmla="*/ 78 h 1251"/>
              <a:gd name="T100" fmla="*/ 238 w 436"/>
              <a:gd name="T101" fmla="*/ 58 h 1251"/>
              <a:gd name="T102" fmla="*/ 230 w 436"/>
              <a:gd name="T103" fmla="*/ 36 h 1251"/>
              <a:gd name="T104" fmla="*/ 218 w 436"/>
              <a:gd name="T105" fmla="*/ 24 h 1251"/>
              <a:gd name="T106" fmla="*/ 204 w 436"/>
              <a:gd name="T107" fmla="*/ 12 h 1251"/>
              <a:gd name="T108" fmla="*/ 178 w 436"/>
              <a:gd name="T109" fmla="*/ 2 h 1251"/>
              <a:gd name="T110" fmla="*/ 166 w 436"/>
              <a:gd name="T111" fmla="*/ 4 h 1251"/>
              <a:gd name="T112" fmla="*/ 134 w 436"/>
              <a:gd name="T113" fmla="*/ 1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6" h="1251">
                <a:moveTo>
                  <a:pt x="114" y="20"/>
                </a:moveTo>
                <a:lnTo>
                  <a:pt x="92" y="36"/>
                </a:lnTo>
                <a:lnTo>
                  <a:pt x="78" y="66"/>
                </a:lnTo>
                <a:lnTo>
                  <a:pt x="78" y="126"/>
                </a:lnTo>
                <a:lnTo>
                  <a:pt x="78" y="126"/>
                </a:lnTo>
                <a:lnTo>
                  <a:pt x="78" y="138"/>
                </a:lnTo>
                <a:lnTo>
                  <a:pt x="82" y="154"/>
                </a:lnTo>
                <a:lnTo>
                  <a:pt x="86" y="176"/>
                </a:lnTo>
                <a:lnTo>
                  <a:pt x="102" y="192"/>
                </a:lnTo>
                <a:lnTo>
                  <a:pt x="114" y="194"/>
                </a:lnTo>
                <a:lnTo>
                  <a:pt x="114" y="194"/>
                </a:lnTo>
                <a:lnTo>
                  <a:pt x="102" y="200"/>
                </a:lnTo>
                <a:lnTo>
                  <a:pt x="112" y="232"/>
                </a:lnTo>
                <a:lnTo>
                  <a:pt x="112" y="232"/>
                </a:lnTo>
                <a:lnTo>
                  <a:pt x="122" y="282"/>
                </a:lnTo>
                <a:lnTo>
                  <a:pt x="128" y="312"/>
                </a:lnTo>
                <a:lnTo>
                  <a:pt x="134" y="330"/>
                </a:lnTo>
                <a:lnTo>
                  <a:pt x="134" y="330"/>
                </a:lnTo>
                <a:lnTo>
                  <a:pt x="136" y="338"/>
                </a:lnTo>
                <a:lnTo>
                  <a:pt x="138" y="348"/>
                </a:lnTo>
                <a:lnTo>
                  <a:pt x="140" y="358"/>
                </a:lnTo>
                <a:lnTo>
                  <a:pt x="142" y="360"/>
                </a:lnTo>
                <a:lnTo>
                  <a:pt x="142" y="360"/>
                </a:lnTo>
                <a:lnTo>
                  <a:pt x="146" y="350"/>
                </a:lnTo>
                <a:lnTo>
                  <a:pt x="150" y="324"/>
                </a:lnTo>
                <a:lnTo>
                  <a:pt x="156" y="298"/>
                </a:lnTo>
                <a:lnTo>
                  <a:pt x="162" y="280"/>
                </a:lnTo>
                <a:lnTo>
                  <a:pt x="162" y="280"/>
                </a:lnTo>
                <a:lnTo>
                  <a:pt x="166" y="266"/>
                </a:lnTo>
                <a:lnTo>
                  <a:pt x="170" y="248"/>
                </a:lnTo>
                <a:lnTo>
                  <a:pt x="178" y="214"/>
                </a:lnTo>
                <a:lnTo>
                  <a:pt x="178" y="214"/>
                </a:lnTo>
                <a:lnTo>
                  <a:pt x="192" y="126"/>
                </a:lnTo>
                <a:lnTo>
                  <a:pt x="192" y="126"/>
                </a:lnTo>
                <a:lnTo>
                  <a:pt x="194" y="120"/>
                </a:lnTo>
                <a:lnTo>
                  <a:pt x="198" y="116"/>
                </a:lnTo>
                <a:lnTo>
                  <a:pt x="202" y="116"/>
                </a:lnTo>
                <a:lnTo>
                  <a:pt x="206" y="116"/>
                </a:lnTo>
                <a:lnTo>
                  <a:pt x="206" y="116"/>
                </a:lnTo>
                <a:lnTo>
                  <a:pt x="208" y="118"/>
                </a:lnTo>
                <a:lnTo>
                  <a:pt x="210" y="122"/>
                </a:lnTo>
                <a:lnTo>
                  <a:pt x="206" y="128"/>
                </a:lnTo>
                <a:lnTo>
                  <a:pt x="198" y="136"/>
                </a:lnTo>
                <a:lnTo>
                  <a:pt x="198" y="136"/>
                </a:lnTo>
                <a:lnTo>
                  <a:pt x="198" y="146"/>
                </a:lnTo>
                <a:lnTo>
                  <a:pt x="196" y="160"/>
                </a:lnTo>
                <a:lnTo>
                  <a:pt x="196" y="160"/>
                </a:lnTo>
                <a:lnTo>
                  <a:pt x="192" y="180"/>
                </a:lnTo>
                <a:lnTo>
                  <a:pt x="186" y="204"/>
                </a:lnTo>
                <a:lnTo>
                  <a:pt x="186" y="204"/>
                </a:lnTo>
                <a:lnTo>
                  <a:pt x="180" y="242"/>
                </a:lnTo>
                <a:lnTo>
                  <a:pt x="176" y="266"/>
                </a:lnTo>
                <a:lnTo>
                  <a:pt x="170" y="282"/>
                </a:lnTo>
                <a:lnTo>
                  <a:pt x="170" y="282"/>
                </a:lnTo>
                <a:lnTo>
                  <a:pt x="166" y="300"/>
                </a:lnTo>
                <a:lnTo>
                  <a:pt x="160" y="324"/>
                </a:lnTo>
                <a:lnTo>
                  <a:pt x="152" y="354"/>
                </a:lnTo>
                <a:lnTo>
                  <a:pt x="150" y="366"/>
                </a:lnTo>
                <a:lnTo>
                  <a:pt x="156" y="366"/>
                </a:lnTo>
                <a:lnTo>
                  <a:pt x="156" y="366"/>
                </a:lnTo>
                <a:lnTo>
                  <a:pt x="158" y="386"/>
                </a:lnTo>
                <a:lnTo>
                  <a:pt x="158" y="386"/>
                </a:lnTo>
                <a:lnTo>
                  <a:pt x="156" y="390"/>
                </a:lnTo>
                <a:lnTo>
                  <a:pt x="156" y="392"/>
                </a:lnTo>
                <a:lnTo>
                  <a:pt x="164" y="438"/>
                </a:lnTo>
                <a:lnTo>
                  <a:pt x="164" y="438"/>
                </a:lnTo>
                <a:lnTo>
                  <a:pt x="170" y="526"/>
                </a:lnTo>
                <a:lnTo>
                  <a:pt x="170" y="526"/>
                </a:lnTo>
                <a:lnTo>
                  <a:pt x="174" y="548"/>
                </a:lnTo>
                <a:lnTo>
                  <a:pt x="178" y="566"/>
                </a:lnTo>
                <a:lnTo>
                  <a:pt x="186" y="588"/>
                </a:lnTo>
                <a:lnTo>
                  <a:pt x="186" y="588"/>
                </a:lnTo>
                <a:lnTo>
                  <a:pt x="190" y="592"/>
                </a:lnTo>
                <a:lnTo>
                  <a:pt x="200" y="598"/>
                </a:lnTo>
                <a:lnTo>
                  <a:pt x="230" y="614"/>
                </a:lnTo>
                <a:lnTo>
                  <a:pt x="274" y="635"/>
                </a:lnTo>
                <a:lnTo>
                  <a:pt x="274" y="635"/>
                </a:lnTo>
                <a:lnTo>
                  <a:pt x="296" y="653"/>
                </a:lnTo>
                <a:lnTo>
                  <a:pt x="290" y="657"/>
                </a:lnTo>
                <a:lnTo>
                  <a:pt x="290" y="657"/>
                </a:lnTo>
                <a:lnTo>
                  <a:pt x="282" y="651"/>
                </a:lnTo>
                <a:lnTo>
                  <a:pt x="274" y="645"/>
                </a:lnTo>
                <a:lnTo>
                  <a:pt x="268" y="637"/>
                </a:lnTo>
                <a:lnTo>
                  <a:pt x="268" y="637"/>
                </a:lnTo>
                <a:lnTo>
                  <a:pt x="262" y="633"/>
                </a:lnTo>
                <a:lnTo>
                  <a:pt x="254" y="629"/>
                </a:lnTo>
                <a:lnTo>
                  <a:pt x="228" y="620"/>
                </a:lnTo>
                <a:lnTo>
                  <a:pt x="200" y="608"/>
                </a:lnTo>
                <a:lnTo>
                  <a:pt x="188" y="600"/>
                </a:lnTo>
                <a:lnTo>
                  <a:pt x="180" y="592"/>
                </a:lnTo>
                <a:lnTo>
                  <a:pt x="180" y="592"/>
                </a:lnTo>
                <a:lnTo>
                  <a:pt x="174" y="580"/>
                </a:lnTo>
                <a:lnTo>
                  <a:pt x="170" y="562"/>
                </a:lnTo>
                <a:lnTo>
                  <a:pt x="166" y="540"/>
                </a:lnTo>
                <a:lnTo>
                  <a:pt x="164" y="516"/>
                </a:lnTo>
                <a:lnTo>
                  <a:pt x="160" y="474"/>
                </a:lnTo>
                <a:lnTo>
                  <a:pt x="158" y="452"/>
                </a:lnTo>
                <a:lnTo>
                  <a:pt x="158" y="452"/>
                </a:lnTo>
                <a:lnTo>
                  <a:pt x="146" y="392"/>
                </a:lnTo>
                <a:lnTo>
                  <a:pt x="134" y="394"/>
                </a:lnTo>
                <a:lnTo>
                  <a:pt x="134" y="394"/>
                </a:lnTo>
                <a:lnTo>
                  <a:pt x="132" y="390"/>
                </a:lnTo>
                <a:lnTo>
                  <a:pt x="130" y="380"/>
                </a:lnTo>
                <a:lnTo>
                  <a:pt x="130" y="380"/>
                </a:lnTo>
                <a:lnTo>
                  <a:pt x="132" y="376"/>
                </a:lnTo>
                <a:lnTo>
                  <a:pt x="136" y="372"/>
                </a:lnTo>
                <a:lnTo>
                  <a:pt x="140" y="370"/>
                </a:lnTo>
                <a:lnTo>
                  <a:pt x="140" y="370"/>
                </a:lnTo>
                <a:lnTo>
                  <a:pt x="136" y="362"/>
                </a:lnTo>
                <a:lnTo>
                  <a:pt x="132" y="354"/>
                </a:lnTo>
                <a:lnTo>
                  <a:pt x="130" y="344"/>
                </a:lnTo>
                <a:lnTo>
                  <a:pt x="130" y="344"/>
                </a:lnTo>
                <a:lnTo>
                  <a:pt x="126" y="322"/>
                </a:lnTo>
                <a:lnTo>
                  <a:pt x="118" y="288"/>
                </a:lnTo>
                <a:lnTo>
                  <a:pt x="106" y="236"/>
                </a:lnTo>
                <a:lnTo>
                  <a:pt x="106" y="236"/>
                </a:lnTo>
                <a:lnTo>
                  <a:pt x="100" y="216"/>
                </a:lnTo>
                <a:lnTo>
                  <a:pt x="96" y="204"/>
                </a:lnTo>
                <a:lnTo>
                  <a:pt x="96" y="204"/>
                </a:lnTo>
                <a:lnTo>
                  <a:pt x="96" y="202"/>
                </a:lnTo>
                <a:lnTo>
                  <a:pt x="96" y="202"/>
                </a:lnTo>
                <a:lnTo>
                  <a:pt x="86" y="204"/>
                </a:lnTo>
                <a:lnTo>
                  <a:pt x="86" y="204"/>
                </a:lnTo>
                <a:lnTo>
                  <a:pt x="70" y="212"/>
                </a:lnTo>
                <a:lnTo>
                  <a:pt x="50" y="222"/>
                </a:lnTo>
                <a:lnTo>
                  <a:pt x="50" y="222"/>
                </a:lnTo>
                <a:lnTo>
                  <a:pt x="46" y="228"/>
                </a:lnTo>
                <a:lnTo>
                  <a:pt x="42" y="234"/>
                </a:lnTo>
                <a:lnTo>
                  <a:pt x="34" y="254"/>
                </a:lnTo>
                <a:lnTo>
                  <a:pt x="26" y="276"/>
                </a:lnTo>
                <a:lnTo>
                  <a:pt x="18" y="294"/>
                </a:lnTo>
                <a:lnTo>
                  <a:pt x="18" y="294"/>
                </a:lnTo>
                <a:lnTo>
                  <a:pt x="14" y="304"/>
                </a:lnTo>
                <a:lnTo>
                  <a:pt x="10" y="316"/>
                </a:lnTo>
                <a:lnTo>
                  <a:pt x="2" y="346"/>
                </a:lnTo>
                <a:lnTo>
                  <a:pt x="0" y="372"/>
                </a:lnTo>
                <a:lnTo>
                  <a:pt x="0" y="386"/>
                </a:lnTo>
                <a:lnTo>
                  <a:pt x="0" y="386"/>
                </a:lnTo>
                <a:lnTo>
                  <a:pt x="4" y="388"/>
                </a:lnTo>
                <a:lnTo>
                  <a:pt x="14" y="390"/>
                </a:lnTo>
                <a:lnTo>
                  <a:pt x="28" y="392"/>
                </a:lnTo>
                <a:lnTo>
                  <a:pt x="24" y="444"/>
                </a:lnTo>
                <a:lnTo>
                  <a:pt x="24" y="444"/>
                </a:lnTo>
                <a:lnTo>
                  <a:pt x="18" y="460"/>
                </a:lnTo>
                <a:lnTo>
                  <a:pt x="14" y="478"/>
                </a:lnTo>
                <a:lnTo>
                  <a:pt x="12" y="500"/>
                </a:lnTo>
                <a:lnTo>
                  <a:pt x="12" y="500"/>
                </a:lnTo>
                <a:lnTo>
                  <a:pt x="12" y="534"/>
                </a:lnTo>
                <a:lnTo>
                  <a:pt x="14" y="574"/>
                </a:lnTo>
                <a:lnTo>
                  <a:pt x="18" y="622"/>
                </a:lnTo>
                <a:lnTo>
                  <a:pt x="14" y="675"/>
                </a:lnTo>
                <a:lnTo>
                  <a:pt x="2" y="703"/>
                </a:lnTo>
                <a:lnTo>
                  <a:pt x="12" y="747"/>
                </a:lnTo>
                <a:lnTo>
                  <a:pt x="30" y="759"/>
                </a:lnTo>
                <a:lnTo>
                  <a:pt x="42" y="757"/>
                </a:lnTo>
                <a:lnTo>
                  <a:pt x="50" y="741"/>
                </a:lnTo>
                <a:lnTo>
                  <a:pt x="50" y="741"/>
                </a:lnTo>
                <a:lnTo>
                  <a:pt x="50" y="773"/>
                </a:lnTo>
                <a:lnTo>
                  <a:pt x="50" y="799"/>
                </a:lnTo>
                <a:lnTo>
                  <a:pt x="50" y="813"/>
                </a:lnTo>
                <a:lnTo>
                  <a:pt x="50" y="813"/>
                </a:lnTo>
                <a:lnTo>
                  <a:pt x="48" y="817"/>
                </a:lnTo>
                <a:lnTo>
                  <a:pt x="48" y="825"/>
                </a:lnTo>
                <a:lnTo>
                  <a:pt x="50" y="847"/>
                </a:lnTo>
                <a:lnTo>
                  <a:pt x="56" y="875"/>
                </a:lnTo>
                <a:lnTo>
                  <a:pt x="56" y="875"/>
                </a:lnTo>
                <a:lnTo>
                  <a:pt x="56" y="889"/>
                </a:lnTo>
                <a:lnTo>
                  <a:pt x="58" y="907"/>
                </a:lnTo>
                <a:lnTo>
                  <a:pt x="58" y="907"/>
                </a:lnTo>
                <a:lnTo>
                  <a:pt x="70" y="909"/>
                </a:lnTo>
                <a:lnTo>
                  <a:pt x="94" y="911"/>
                </a:lnTo>
                <a:lnTo>
                  <a:pt x="130" y="915"/>
                </a:lnTo>
                <a:lnTo>
                  <a:pt x="130" y="915"/>
                </a:lnTo>
                <a:lnTo>
                  <a:pt x="134" y="953"/>
                </a:lnTo>
                <a:lnTo>
                  <a:pt x="138" y="985"/>
                </a:lnTo>
                <a:lnTo>
                  <a:pt x="142" y="1009"/>
                </a:lnTo>
                <a:lnTo>
                  <a:pt x="142" y="1009"/>
                </a:lnTo>
                <a:lnTo>
                  <a:pt x="152" y="1037"/>
                </a:lnTo>
                <a:lnTo>
                  <a:pt x="166" y="1077"/>
                </a:lnTo>
                <a:lnTo>
                  <a:pt x="186" y="1127"/>
                </a:lnTo>
                <a:lnTo>
                  <a:pt x="196" y="1153"/>
                </a:lnTo>
                <a:lnTo>
                  <a:pt x="196" y="1153"/>
                </a:lnTo>
                <a:lnTo>
                  <a:pt x="190" y="1155"/>
                </a:lnTo>
                <a:lnTo>
                  <a:pt x="186" y="1157"/>
                </a:lnTo>
                <a:lnTo>
                  <a:pt x="186" y="1159"/>
                </a:lnTo>
                <a:lnTo>
                  <a:pt x="186" y="1163"/>
                </a:lnTo>
                <a:lnTo>
                  <a:pt x="186" y="1163"/>
                </a:lnTo>
                <a:lnTo>
                  <a:pt x="190" y="1173"/>
                </a:lnTo>
                <a:lnTo>
                  <a:pt x="190" y="1177"/>
                </a:lnTo>
                <a:lnTo>
                  <a:pt x="190" y="1177"/>
                </a:lnTo>
                <a:lnTo>
                  <a:pt x="176" y="1191"/>
                </a:lnTo>
                <a:lnTo>
                  <a:pt x="162" y="1205"/>
                </a:lnTo>
                <a:lnTo>
                  <a:pt x="162" y="1205"/>
                </a:lnTo>
                <a:lnTo>
                  <a:pt x="160" y="1209"/>
                </a:lnTo>
                <a:lnTo>
                  <a:pt x="158" y="1215"/>
                </a:lnTo>
                <a:lnTo>
                  <a:pt x="158" y="1219"/>
                </a:lnTo>
                <a:lnTo>
                  <a:pt x="158" y="1223"/>
                </a:lnTo>
                <a:lnTo>
                  <a:pt x="160" y="1225"/>
                </a:lnTo>
                <a:lnTo>
                  <a:pt x="164" y="1227"/>
                </a:lnTo>
                <a:lnTo>
                  <a:pt x="164" y="1227"/>
                </a:lnTo>
                <a:lnTo>
                  <a:pt x="170" y="1229"/>
                </a:lnTo>
                <a:lnTo>
                  <a:pt x="178" y="1229"/>
                </a:lnTo>
                <a:lnTo>
                  <a:pt x="194" y="1227"/>
                </a:lnTo>
                <a:lnTo>
                  <a:pt x="212" y="1221"/>
                </a:lnTo>
                <a:lnTo>
                  <a:pt x="264" y="1205"/>
                </a:lnTo>
                <a:lnTo>
                  <a:pt x="264" y="1205"/>
                </a:lnTo>
                <a:lnTo>
                  <a:pt x="266" y="1187"/>
                </a:lnTo>
                <a:lnTo>
                  <a:pt x="266" y="1173"/>
                </a:lnTo>
                <a:lnTo>
                  <a:pt x="264" y="1165"/>
                </a:lnTo>
                <a:lnTo>
                  <a:pt x="264" y="1165"/>
                </a:lnTo>
                <a:lnTo>
                  <a:pt x="258" y="1157"/>
                </a:lnTo>
                <a:lnTo>
                  <a:pt x="252" y="1153"/>
                </a:lnTo>
                <a:lnTo>
                  <a:pt x="246" y="1143"/>
                </a:lnTo>
                <a:lnTo>
                  <a:pt x="246" y="1143"/>
                </a:lnTo>
                <a:lnTo>
                  <a:pt x="240" y="1083"/>
                </a:lnTo>
                <a:lnTo>
                  <a:pt x="234" y="1035"/>
                </a:lnTo>
                <a:lnTo>
                  <a:pt x="230" y="1015"/>
                </a:lnTo>
                <a:lnTo>
                  <a:pt x="228" y="999"/>
                </a:lnTo>
                <a:lnTo>
                  <a:pt x="228" y="999"/>
                </a:lnTo>
                <a:lnTo>
                  <a:pt x="216" y="959"/>
                </a:lnTo>
                <a:lnTo>
                  <a:pt x="210" y="945"/>
                </a:lnTo>
                <a:lnTo>
                  <a:pt x="208" y="941"/>
                </a:lnTo>
                <a:lnTo>
                  <a:pt x="208" y="941"/>
                </a:lnTo>
                <a:lnTo>
                  <a:pt x="206" y="935"/>
                </a:lnTo>
                <a:lnTo>
                  <a:pt x="206" y="925"/>
                </a:lnTo>
                <a:lnTo>
                  <a:pt x="206" y="909"/>
                </a:lnTo>
                <a:lnTo>
                  <a:pt x="212" y="907"/>
                </a:lnTo>
                <a:lnTo>
                  <a:pt x="212" y="881"/>
                </a:lnTo>
                <a:lnTo>
                  <a:pt x="212" y="881"/>
                </a:lnTo>
                <a:lnTo>
                  <a:pt x="218" y="883"/>
                </a:lnTo>
                <a:lnTo>
                  <a:pt x="222" y="885"/>
                </a:lnTo>
                <a:lnTo>
                  <a:pt x="224" y="887"/>
                </a:lnTo>
                <a:lnTo>
                  <a:pt x="224" y="887"/>
                </a:lnTo>
                <a:lnTo>
                  <a:pt x="228" y="927"/>
                </a:lnTo>
                <a:lnTo>
                  <a:pt x="228" y="927"/>
                </a:lnTo>
                <a:lnTo>
                  <a:pt x="230" y="931"/>
                </a:lnTo>
                <a:lnTo>
                  <a:pt x="238" y="933"/>
                </a:lnTo>
                <a:lnTo>
                  <a:pt x="258" y="937"/>
                </a:lnTo>
                <a:lnTo>
                  <a:pt x="290" y="941"/>
                </a:lnTo>
                <a:lnTo>
                  <a:pt x="290" y="941"/>
                </a:lnTo>
                <a:lnTo>
                  <a:pt x="300" y="981"/>
                </a:lnTo>
                <a:lnTo>
                  <a:pt x="312" y="1015"/>
                </a:lnTo>
                <a:lnTo>
                  <a:pt x="324" y="1043"/>
                </a:lnTo>
                <a:lnTo>
                  <a:pt x="324" y="1043"/>
                </a:lnTo>
                <a:lnTo>
                  <a:pt x="336" y="1067"/>
                </a:lnTo>
                <a:lnTo>
                  <a:pt x="344" y="1091"/>
                </a:lnTo>
                <a:lnTo>
                  <a:pt x="350" y="1111"/>
                </a:lnTo>
                <a:lnTo>
                  <a:pt x="352" y="1125"/>
                </a:lnTo>
                <a:lnTo>
                  <a:pt x="352" y="1125"/>
                </a:lnTo>
                <a:lnTo>
                  <a:pt x="348" y="1163"/>
                </a:lnTo>
                <a:lnTo>
                  <a:pt x="348" y="1163"/>
                </a:lnTo>
                <a:lnTo>
                  <a:pt x="346" y="1177"/>
                </a:lnTo>
                <a:lnTo>
                  <a:pt x="346" y="1177"/>
                </a:lnTo>
                <a:lnTo>
                  <a:pt x="348" y="1183"/>
                </a:lnTo>
                <a:lnTo>
                  <a:pt x="348" y="1187"/>
                </a:lnTo>
                <a:lnTo>
                  <a:pt x="356" y="1225"/>
                </a:lnTo>
                <a:lnTo>
                  <a:pt x="356" y="1225"/>
                </a:lnTo>
                <a:lnTo>
                  <a:pt x="356" y="1235"/>
                </a:lnTo>
                <a:lnTo>
                  <a:pt x="358" y="1243"/>
                </a:lnTo>
                <a:lnTo>
                  <a:pt x="362" y="1247"/>
                </a:lnTo>
                <a:lnTo>
                  <a:pt x="364" y="1249"/>
                </a:lnTo>
                <a:lnTo>
                  <a:pt x="364" y="1249"/>
                </a:lnTo>
                <a:lnTo>
                  <a:pt x="376" y="1251"/>
                </a:lnTo>
                <a:lnTo>
                  <a:pt x="394" y="1251"/>
                </a:lnTo>
                <a:lnTo>
                  <a:pt x="404" y="1249"/>
                </a:lnTo>
                <a:lnTo>
                  <a:pt x="412" y="1247"/>
                </a:lnTo>
                <a:lnTo>
                  <a:pt x="418" y="1243"/>
                </a:lnTo>
                <a:lnTo>
                  <a:pt x="424" y="1237"/>
                </a:lnTo>
                <a:lnTo>
                  <a:pt x="424" y="1237"/>
                </a:lnTo>
                <a:lnTo>
                  <a:pt x="434" y="1221"/>
                </a:lnTo>
                <a:lnTo>
                  <a:pt x="436" y="1211"/>
                </a:lnTo>
                <a:lnTo>
                  <a:pt x="436" y="1199"/>
                </a:lnTo>
                <a:lnTo>
                  <a:pt x="436" y="1199"/>
                </a:lnTo>
                <a:lnTo>
                  <a:pt x="436" y="1191"/>
                </a:lnTo>
                <a:lnTo>
                  <a:pt x="434" y="1183"/>
                </a:lnTo>
                <a:lnTo>
                  <a:pt x="428" y="1169"/>
                </a:lnTo>
                <a:lnTo>
                  <a:pt x="420" y="1153"/>
                </a:lnTo>
                <a:lnTo>
                  <a:pt x="408" y="1141"/>
                </a:lnTo>
                <a:lnTo>
                  <a:pt x="398" y="1127"/>
                </a:lnTo>
                <a:lnTo>
                  <a:pt x="398" y="1127"/>
                </a:lnTo>
                <a:lnTo>
                  <a:pt x="394" y="1067"/>
                </a:lnTo>
                <a:lnTo>
                  <a:pt x="388" y="1017"/>
                </a:lnTo>
                <a:lnTo>
                  <a:pt x="384" y="995"/>
                </a:lnTo>
                <a:lnTo>
                  <a:pt x="380" y="975"/>
                </a:lnTo>
                <a:lnTo>
                  <a:pt x="380" y="975"/>
                </a:lnTo>
                <a:lnTo>
                  <a:pt x="370" y="945"/>
                </a:lnTo>
                <a:lnTo>
                  <a:pt x="362" y="921"/>
                </a:lnTo>
                <a:lnTo>
                  <a:pt x="352" y="899"/>
                </a:lnTo>
                <a:lnTo>
                  <a:pt x="352" y="881"/>
                </a:lnTo>
                <a:lnTo>
                  <a:pt x="352" y="881"/>
                </a:lnTo>
                <a:lnTo>
                  <a:pt x="350" y="827"/>
                </a:lnTo>
                <a:lnTo>
                  <a:pt x="346" y="765"/>
                </a:lnTo>
                <a:lnTo>
                  <a:pt x="346" y="765"/>
                </a:lnTo>
                <a:lnTo>
                  <a:pt x="346" y="745"/>
                </a:lnTo>
                <a:lnTo>
                  <a:pt x="346" y="731"/>
                </a:lnTo>
                <a:lnTo>
                  <a:pt x="346" y="731"/>
                </a:lnTo>
                <a:lnTo>
                  <a:pt x="352" y="725"/>
                </a:lnTo>
                <a:lnTo>
                  <a:pt x="356" y="719"/>
                </a:lnTo>
                <a:lnTo>
                  <a:pt x="358" y="713"/>
                </a:lnTo>
                <a:lnTo>
                  <a:pt x="358" y="713"/>
                </a:lnTo>
                <a:lnTo>
                  <a:pt x="362" y="679"/>
                </a:lnTo>
                <a:lnTo>
                  <a:pt x="352" y="649"/>
                </a:lnTo>
                <a:lnTo>
                  <a:pt x="352" y="649"/>
                </a:lnTo>
                <a:lnTo>
                  <a:pt x="358" y="494"/>
                </a:lnTo>
                <a:lnTo>
                  <a:pt x="358" y="494"/>
                </a:lnTo>
                <a:lnTo>
                  <a:pt x="358" y="458"/>
                </a:lnTo>
                <a:lnTo>
                  <a:pt x="358" y="428"/>
                </a:lnTo>
                <a:lnTo>
                  <a:pt x="356" y="402"/>
                </a:lnTo>
                <a:lnTo>
                  <a:pt x="356" y="402"/>
                </a:lnTo>
                <a:lnTo>
                  <a:pt x="362" y="398"/>
                </a:lnTo>
                <a:lnTo>
                  <a:pt x="366" y="392"/>
                </a:lnTo>
                <a:lnTo>
                  <a:pt x="368" y="386"/>
                </a:lnTo>
                <a:lnTo>
                  <a:pt x="368" y="386"/>
                </a:lnTo>
                <a:lnTo>
                  <a:pt x="362" y="362"/>
                </a:lnTo>
                <a:lnTo>
                  <a:pt x="352" y="322"/>
                </a:lnTo>
                <a:lnTo>
                  <a:pt x="334" y="258"/>
                </a:lnTo>
                <a:lnTo>
                  <a:pt x="334" y="258"/>
                </a:lnTo>
                <a:lnTo>
                  <a:pt x="332" y="250"/>
                </a:lnTo>
                <a:lnTo>
                  <a:pt x="330" y="242"/>
                </a:lnTo>
                <a:lnTo>
                  <a:pt x="322" y="232"/>
                </a:lnTo>
                <a:lnTo>
                  <a:pt x="308" y="220"/>
                </a:lnTo>
                <a:lnTo>
                  <a:pt x="308" y="220"/>
                </a:lnTo>
                <a:lnTo>
                  <a:pt x="298" y="214"/>
                </a:lnTo>
                <a:lnTo>
                  <a:pt x="288" y="208"/>
                </a:lnTo>
                <a:lnTo>
                  <a:pt x="270" y="200"/>
                </a:lnTo>
                <a:lnTo>
                  <a:pt x="252" y="194"/>
                </a:lnTo>
                <a:lnTo>
                  <a:pt x="252" y="194"/>
                </a:lnTo>
                <a:lnTo>
                  <a:pt x="230" y="188"/>
                </a:lnTo>
                <a:lnTo>
                  <a:pt x="208" y="180"/>
                </a:lnTo>
                <a:lnTo>
                  <a:pt x="208" y="180"/>
                </a:lnTo>
                <a:lnTo>
                  <a:pt x="202" y="166"/>
                </a:lnTo>
                <a:lnTo>
                  <a:pt x="202" y="158"/>
                </a:lnTo>
                <a:lnTo>
                  <a:pt x="202" y="158"/>
                </a:lnTo>
                <a:lnTo>
                  <a:pt x="210" y="154"/>
                </a:lnTo>
                <a:lnTo>
                  <a:pt x="220" y="144"/>
                </a:lnTo>
                <a:lnTo>
                  <a:pt x="220" y="144"/>
                </a:lnTo>
                <a:lnTo>
                  <a:pt x="226" y="138"/>
                </a:lnTo>
                <a:lnTo>
                  <a:pt x="230" y="130"/>
                </a:lnTo>
                <a:lnTo>
                  <a:pt x="234" y="122"/>
                </a:lnTo>
                <a:lnTo>
                  <a:pt x="234" y="120"/>
                </a:lnTo>
                <a:lnTo>
                  <a:pt x="234" y="120"/>
                </a:lnTo>
                <a:lnTo>
                  <a:pt x="232" y="118"/>
                </a:lnTo>
                <a:lnTo>
                  <a:pt x="234" y="114"/>
                </a:lnTo>
                <a:lnTo>
                  <a:pt x="236" y="108"/>
                </a:lnTo>
                <a:lnTo>
                  <a:pt x="236" y="108"/>
                </a:lnTo>
                <a:lnTo>
                  <a:pt x="242" y="94"/>
                </a:lnTo>
                <a:lnTo>
                  <a:pt x="246" y="84"/>
                </a:lnTo>
                <a:lnTo>
                  <a:pt x="246" y="80"/>
                </a:lnTo>
                <a:lnTo>
                  <a:pt x="246" y="80"/>
                </a:lnTo>
                <a:lnTo>
                  <a:pt x="244" y="78"/>
                </a:lnTo>
                <a:lnTo>
                  <a:pt x="244" y="74"/>
                </a:lnTo>
                <a:lnTo>
                  <a:pt x="242" y="70"/>
                </a:lnTo>
                <a:lnTo>
                  <a:pt x="240" y="70"/>
                </a:lnTo>
                <a:lnTo>
                  <a:pt x="240" y="70"/>
                </a:lnTo>
                <a:lnTo>
                  <a:pt x="238" y="70"/>
                </a:lnTo>
                <a:lnTo>
                  <a:pt x="238" y="66"/>
                </a:lnTo>
                <a:lnTo>
                  <a:pt x="238" y="58"/>
                </a:lnTo>
                <a:lnTo>
                  <a:pt x="240" y="48"/>
                </a:lnTo>
                <a:lnTo>
                  <a:pt x="238" y="46"/>
                </a:lnTo>
                <a:lnTo>
                  <a:pt x="236" y="44"/>
                </a:lnTo>
                <a:lnTo>
                  <a:pt x="236" y="44"/>
                </a:lnTo>
                <a:lnTo>
                  <a:pt x="234" y="44"/>
                </a:lnTo>
                <a:lnTo>
                  <a:pt x="232" y="42"/>
                </a:lnTo>
                <a:lnTo>
                  <a:pt x="230" y="36"/>
                </a:lnTo>
                <a:lnTo>
                  <a:pt x="228" y="30"/>
                </a:lnTo>
                <a:lnTo>
                  <a:pt x="228" y="30"/>
                </a:lnTo>
                <a:lnTo>
                  <a:pt x="228" y="30"/>
                </a:lnTo>
                <a:lnTo>
                  <a:pt x="226" y="30"/>
                </a:lnTo>
                <a:lnTo>
                  <a:pt x="224" y="28"/>
                </a:lnTo>
                <a:lnTo>
                  <a:pt x="220" y="24"/>
                </a:lnTo>
                <a:lnTo>
                  <a:pt x="218" y="24"/>
                </a:lnTo>
                <a:lnTo>
                  <a:pt x="218" y="24"/>
                </a:lnTo>
                <a:lnTo>
                  <a:pt x="216" y="22"/>
                </a:lnTo>
                <a:lnTo>
                  <a:pt x="214" y="18"/>
                </a:lnTo>
                <a:lnTo>
                  <a:pt x="212" y="14"/>
                </a:lnTo>
                <a:lnTo>
                  <a:pt x="208" y="14"/>
                </a:lnTo>
                <a:lnTo>
                  <a:pt x="208" y="14"/>
                </a:lnTo>
                <a:lnTo>
                  <a:pt x="204" y="12"/>
                </a:lnTo>
                <a:lnTo>
                  <a:pt x="198" y="8"/>
                </a:lnTo>
                <a:lnTo>
                  <a:pt x="194" y="6"/>
                </a:lnTo>
                <a:lnTo>
                  <a:pt x="190" y="4"/>
                </a:lnTo>
                <a:lnTo>
                  <a:pt x="190" y="4"/>
                </a:lnTo>
                <a:lnTo>
                  <a:pt x="182" y="4"/>
                </a:lnTo>
                <a:lnTo>
                  <a:pt x="178" y="4"/>
                </a:lnTo>
                <a:lnTo>
                  <a:pt x="178" y="2"/>
                </a:lnTo>
                <a:lnTo>
                  <a:pt x="178" y="2"/>
                </a:lnTo>
                <a:lnTo>
                  <a:pt x="176" y="0"/>
                </a:lnTo>
                <a:lnTo>
                  <a:pt x="174" y="2"/>
                </a:lnTo>
                <a:lnTo>
                  <a:pt x="170" y="4"/>
                </a:lnTo>
                <a:lnTo>
                  <a:pt x="170" y="4"/>
                </a:lnTo>
                <a:lnTo>
                  <a:pt x="168" y="4"/>
                </a:lnTo>
                <a:lnTo>
                  <a:pt x="166" y="4"/>
                </a:lnTo>
                <a:lnTo>
                  <a:pt x="162" y="2"/>
                </a:lnTo>
                <a:lnTo>
                  <a:pt x="162" y="2"/>
                </a:lnTo>
                <a:lnTo>
                  <a:pt x="158" y="2"/>
                </a:lnTo>
                <a:lnTo>
                  <a:pt x="150" y="4"/>
                </a:lnTo>
                <a:lnTo>
                  <a:pt x="150" y="4"/>
                </a:lnTo>
                <a:lnTo>
                  <a:pt x="134" y="10"/>
                </a:lnTo>
                <a:lnTo>
                  <a:pt x="134" y="10"/>
                </a:lnTo>
                <a:lnTo>
                  <a:pt x="114" y="20"/>
                </a:lnTo>
                <a:lnTo>
                  <a:pt x="114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9"/>
          <p:cNvSpPr>
            <a:spLocks/>
          </p:cNvSpPr>
          <p:nvPr/>
        </p:nvSpPr>
        <p:spPr bwMode="auto">
          <a:xfrm>
            <a:off x="4785283" y="4745075"/>
            <a:ext cx="421970" cy="1614992"/>
          </a:xfrm>
          <a:custGeom>
            <a:avLst/>
            <a:gdLst>
              <a:gd name="T0" fmla="*/ 96 w 330"/>
              <a:gd name="T1" fmla="*/ 42 h 1263"/>
              <a:gd name="T2" fmla="*/ 96 w 330"/>
              <a:gd name="T3" fmla="*/ 122 h 1263"/>
              <a:gd name="T4" fmla="*/ 122 w 330"/>
              <a:gd name="T5" fmla="*/ 166 h 1263"/>
              <a:gd name="T6" fmla="*/ 112 w 330"/>
              <a:gd name="T7" fmla="*/ 192 h 1263"/>
              <a:gd name="T8" fmla="*/ 90 w 330"/>
              <a:gd name="T9" fmla="*/ 200 h 1263"/>
              <a:gd name="T10" fmla="*/ 90 w 330"/>
              <a:gd name="T11" fmla="*/ 220 h 1263"/>
              <a:gd name="T12" fmla="*/ 10 w 330"/>
              <a:gd name="T13" fmla="*/ 244 h 1263"/>
              <a:gd name="T14" fmla="*/ 0 w 330"/>
              <a:gd name="T15" fmla="*/ 290 h 1263"/>
              <a:gd name="T16" fmla="*/ 18 w 330"/>
              <a:gd name="T17" fmla="*/ 376 h 1263"/>
              <a:gd name="T18" fmla="*/ 32 w 330"/>
              <a:gd name="T19" fmla="*/ 408 h 1263"/>
              <a:gd name="T20" fmla="*/ 42 w 330"/>
              <a:gd name="T21" fmla="*/ 454 h 1263"/>
              <a:gd name="T22" fmla="*/ 44 w 330"/>
              <a:gd name="T23" fmla="*/ 468 h 1263"/>
              <a:gd name="T24" fmla="*/ 42 w 330"/>
              <a:gd name="T25" fmla="*/ 498 h 1263"/>
              <a:gd name="T26" fmla="*/ 30 w 330"/>
              <a:gd name="T27" fmla="*/ 550 h 1263"/>
              <a:gd name="T28" fmla="*/ 32 w 330"/>
              <a:gd name="T29" fmla="*/ 638 h 1263"/>
              <a:gd name="T30" fmla="*/ 44 w 330"/>
              <a:gd name="T31" fmla="*/ 869 h 1263"/>
              <a:gd name="T32" fmla="*/ 30 w 330"/>
              <a:gd name="T33" fmla="*/ 943 h 1263"/>
              <a:gd name="T34" fmla="*/ 74 w 330"/>
              <a:gd name="T35" fmla="*/ 1053 h 1263"/>
              <a:gd name="T36" fmla="*/ 74 w 330"/>
              <a:gd name="T37" fmla="*/ 1139 h 1263"/>
              <a:gd name="T38" fmla="*/ 74 w 330"/>
              <a:gd name="T39" fmla="*/ 1191 h 1263"/>
              <a:gd name="T40" fmla="*/ 102 w 330"/>
              <a:gd name="T41" fmla="*/ 1225 h 1263"/>
              <a:gd name="T42" fmla="*/ 144 w 330"/>
              <a:gd name="T43" fmla="*/ 1249 h 1263"/>
              <a:gd name="T44" fmla="*/ 156 w 330"/>
              <a:gd name="T45" fmla="*/ 1161 h 1263"/>
              <a:gd name="T46" fmla="*/ 146 w 330"/>
              <a:gd name="T47" fmla="*/ 1023 h 1263"/>
              <a:gd name="T48" fmla="*/ 152 w 330"/>
              <a:gd name="T49" fmla="*/ 961 h 1263"/>
              <a:gd name="T50" fmla="*/ 144 w 330"/>
              <a:gd name="T51" fmla="*/ 935 h 1263"/>
              <a:gd name="T52" fmla="*/ 150 w 330"/>
              <a:gd name="T53" fmla="*/ 859 h 1263"/>
              <a:gd name="T54" fmla="*/ 156 w 330"/>
              <a:gd name="T55" fmla="*/ 813 h 1263"/>
              <a:gd name="T56" fmla="*/ 172 w 330"/>
              <a:gd name="T57" fmla="*/ 807 h 1263"/>
              <a:gd name="T58" fmla="*/ 190 w 330"/>
              <a:gd name="T59" fmla="*/ 893 h 1263"/>
              <a:gd name="T60" fmla="*/ 186 w 330"/>
              <a:gd name="T61" fmla="*/ 959 h 1263"/>
              <a:gd name="T62" fmla="*/ 204 w 330"/>
              <a:gd name="T63" fmla="*/ 1033 h 1263"/>
              <a:gd name="T64" fmla="*/ 220 w 330"/>
              <a:gd name="T65" fmla="*/ 1127 h 1263"/>
              <a:gd name="T66" fmla="*/ 210 w 330"/>
              <a:gd name="T67" fmla="*/ 1185 h 1263"/>
              <a:gd name="T68" fmla="*/ 204 w 330"/>
              <a:gd name="T69" fmla="*/ 1207 h 1263"/>
              <a:gd name="T70" fmla="*/ 202 w 330"/>
              <a:gd name="T71" fmla="*/ 1241 h 1263"/>
              <a:gd name="T72" fmla="*/ 238 w 330"/>
              <a:gd name="T73" fmla="*/ 1263 h 1263"/>
              <a:gd name="T74" fmla="*/ 276 w 330"/>
              <a:gd name="T75" fmla="*/ 1241 h 1263"/>
              <a:gd name="T76" fmla="*/ 312 w 330"/>
              <a:gd name="T77" fmla="*/ 1231 h 1263"/>
              <a:gd name="T78" fmla="*/ 330 w 330"/>
              <a:gd name="T79" fmla="*/ 1191 h 1263"/>
              <a:gd name="T80" fmla="*/ 306 w 330"/>
              <a:gd name="T81" fmla="*/ 1173 h 1263"/>
              <a:gd name="T82" fmla="*/ 304 w 330"/>
              <a:gd name="T83" fmla="*/ 1149 h 1263"/>
              <a:gd name="T84" fmla="*/ 274 w 330"/>
              <a:gd name="T85" fmla="*/ 1089 h 1263"/>
              <a:gd name="T86" fmla="*/ 280 w 330"/>
              <a:gd name="T87" fmla="*/ 971 h 1263"/>
              <a:gd name="T88" fmla="*/ 282 w 330"/>
              <a:gd name="T89" fmla="*/ 955 h 1263"/>
              <a:gd name="T90" fmla="*/ 282 w 330"/>
              <a:gd name="T91" fmla="*/ 911 h 1263"/>
              <a:gd name="T92" fmla="*/ 280 w 330"/>
              <a:gd name="T93" fmla="*/ 643 h 1263"/>
              <a:gd name="T94" fmla="*/ 264 w 330"/>
              <a:gd name="T95" fmla="*/ 564 h 1263"/>
              <a:gd name="T96" fmla="*/ 252 w 330"/>
              <a:gd name="T97" fmla="*/ 442 h 1263"/>
              <a:gd name="T98" fmla="*/ 274 w 330"/>
              <a:gd name="T99" fmla="*/ 422 h 1263"/>
              <a:gd name="T100" fmla="*/ 300 w 330"/>
              <a:gd name="T101" fmla="*/ 408 h 1263"/>
              <a:gd name="T102" fmla="*/ 308 w 330"/>
              <a:gd name="T103" fmla="*/ 322 h 1263"/>
              <a:gd name="T104" fmla="*/ 286 w 330"/>
              <a:gd name="T105" fmla="*/ 276 h 1263"/>
              <a:gd name="T106" fmla="*/ 216 w 330"/>
              <a:gd name="T107" fmla="*/ 230 h 1263"/>
              <a:gd name="T108" fmla="*/ 200 w 330"/>
              <a:gd name="T109" fmla="*/ 202 h 1263"/>
              <a:gd name="T110" fmla="*/ 202 w 330"/>
              <a:gd name="T111" fmla="*/ 168 h 1263"/>
              <a:gd name="T112" fmla="*/ 216 w 330"/>
              <a:gd name="T113" fmla="*/ 164 h 1263"/>
              <a:gd name="T114" fmla="*/ 234 w 330"/>
              <a:gd name="T115" fmla="*/ 134 h 1263"/>
              <a:gd name="T116" fmla="*/ 244 w 330"/>
              <a:gd name="T117" fmla="*/ 112 h 1263"/>
              <a:gd name="T118" fmla="*/ 242 w 330"/>
              <a:gd name="T119" fmla="*/ 50 h 1263"/>
              <a:gd name="T120" fmla="*/ 206 w 330"/>
              <a:gd name="T121" fmla="*/ 10 h 1263"/>
              <a:gd name="T122" fmla="*/ 178 w 330"/>
              <a:gd name="T123" fmla="*/ 4 h 1263"/>
              <a:gd name="T124" fmla="*/ 122 w 330"/>
              <a:gd name="T125" fmla="*/ 1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0" h="1263">
                <a:moveTo>
                  <a:pt x="122" y="10"/>
                </a:moveTo>
                <a:lnTo>
                  <a:pt x="122" y="10"/>
                </a:lnTo>
                <a:lnTo>
                  <a:pt x="110" y="22"/>
                </a:lnTo>
                <a:lnTo>
                  <a:pt x="102" y="34"/>
                </a:lnTo>
                <a:lnTo>
                  <a:pt x="96" y="42"/>
                </a:lnTo>
                <a:lnTo>
                  <a:pt x="96" y="42"/>
                </a:lnTo>
                <a:lnTo>
                  <a:pt x="92" y="56"/>
                </a:lnTo>
                <a:lnTo>
                  <a:pt x="90" y="76"/>
                </a:lnTo>
                <a:lnTo>
                  <a:pt x="86" y="100"/>
                </a:lnTo>
                <a:lnTo>
                  <a:pt x="86" y="100"/>
                </a:lnTo>
                <a:lnTo>
                  <a:pt x="96" y="122"/>
                </a:lnTo>
                <a:lnTo>
                  <a:pt x="96" y="122"/>
                </a:lnTo>
                <a:lnTo>
                  <a:pt x="98" y="130"/>
                </a:lnTo>
                <a:lnTo>
                  <a:pt x="98" y="130"/>
                </a:lnTo>
                <a:lnTo>
                  <a:pt x="110" y="146"/>
                </a:lnTo>
                <a:lnTo>
                  <a:pt x="120" y="160"/>
                </a:lnTo>
                <a:lnTo>
                  <a:pt x="120" y="160"/>
                </a:lnTo>
                <a:lnTo>
                  <a:pt x="122" y="166"/>
                </a:lnTo>
                <a:lnTo>
                  <a:pt x="126" y="170"/>
                </a:lnTo>
                <a:lnTo>
                  <a:pt x="134" y="182"/>
                </a:lnTo>
                <a:lnTo>
                  <a:pt x="134" y="194"/>
                </a:lnTo>
                <a:lnTo>
                  <a:pt x="116" y="194"/>
                </a:lnTo>
                <a:lnTo>
                  <a:pt x="116" y="194"/>
                </a:lnTo>
                <a:lnTo>
                  <a:pt x="112" y="192"/>
                </a:lnTo>
                <a:lnTo>
                  <a:pt x="108" y="192"/>
                </a:lnTo>
                <a:lnTo>
                  <a:pt x="104" y="194"/>
                </a:lnTo>
                <a:lnTo>
                  <a:pt x="104" y="194"/>
                </a:lnTo>
                <a:lnTo>
                  <a:pt x="94" y="198"/>
                </a:lnTo>
                <a:lnTo>
                  <a:pt x="90" y="200"/>
                </a:lnTo>
                <a:lnTo>
                  <a:pt x="90" y="200"/>
                </a:lnTo>
                <a:lnTo>
                  <a:pt x="88" y="204"/>
                </a:lnTo>
                <a:lnTo>
                  <a:pt x="86" y="208"/>
                </a:lnTo>
                <a:lnTo>
                  <a:pt x="86" y="208"/>
                </a:lnTo>
                <a:lnTo>
                  <a:pt x="88" y="214"/>
                </a:lnTo>
                <a:lnTo>
                  <a:pt x="90" y="220"/>
                </a:lnTo>
                <a:lnTo>
                  <a:pt x="90" y="220"/>
                </a:lnTo>
                <a:lnTo>
                  <a:pt x="70" y="224"/>
                </a:lnTo>
                <a:lnTo>
                  <a:pt x="48" y="230"/>
                </a:lnTo>
                <a:lnTo>
                  <a:pt x="48" y="230"/>
                </a:lnTo>
                <a:lnTo>
                  <a:pt x="28" y="236"/>
                </a:lnTo>
                <a:lnTo>
                  <a:pt x="16" y="240"/>
                </a:lnTo>
                <a:lnTo>
                  <a:pt x="10" y="244"/>
                </a:lnTo>
                <a:lnTo>
                  <a:pt x="6" y="248"/>
                </a:lnTo>
                <a:lnTo>
                  <a:pt x="6" y="248"/>
                </a:lnTo>
                <a:lnTo>
                  <a:pt x="2" y="254"/>
                </a:lnTo>
                <a:lnTo>
                  <a:pt x="0" y="260"/>
                </a:lnTo>
                <a:lnTo>
                  <a:pt x="0" y="276"/>
                </a:lnTo>
                <a:lnTo>
                  <a:pt x="0" y="290"/>
                </a:lnTo>
                <a:lnTo>
                  <a:pt x="2" y="296"/>
                </a:lnTo>
                <a:lnTo>
                  <a:pt x="2" y="296"/>
                </a:lnTo>
                <a:lnTo>
                  <a:pt x="12" y="362"/>
                </a:lnTo>
                <a:lnTo>
                  <a:pt x="12" y="362"/>
                </a:lnTo>
                <a:lnTo>
                  <a:pt x="14" y="370"/>
                </a:lnTo>
                <a:lnTo>
                  <a:pt x="18" y="376"/>
                </a:lnTo>
                <a:lnTo>
                  <a:pt x="24" y="380"/>
                </a:lnTo>
                <a:lnTo>
                  <a:pt x="24" y="380"/>
                </a:lnTo>
                <a:lnTo>
                  <a:pt x="32" y="384"/>
                </a:lnTo>
                <a:lnTo>
                  <a:pt x="36" y="384"/>
                </a:lnTo>
                <a:lnTo>
                  <a:pt x="36" y="384"/>
                </a:lnTo>
                <a:lnTo>
                  <a:pt x="32" y="408"/>
                </a:lnTo>
                <a:lnTo>
                  <a:pt x="30" y="426"/>
                </a:lnTo>
                <a:lnTo>
                  <a:pt x="30" y="436"/>
                </a:lnTo>
                <a:lnTo>
                  <a:pt x="32" y="442"/>
                </a:lnTo>
                <a:lnTo>
                  <a:pt x="32" y="442"/>
                </a:lnTo>
                <a:lnTo>
                  <a:pt x="38" y="448"/>
                </a:lnTo>
                <a:lnTo>
                  <a:pt x="42" y="454"/>
                </a:lnTo>
                <a:lnTo>
                  <a:pt x="48" y="460"/>
                </a:lnTo>
                <a:lnTo>
                  <a:pt x="48" y="460"/>
                </a:lnTo>
                <a:lnTo>
                  <a:pt x="44" y="464"/>
                </a:lnTo>
                <a:lnTo>
                  <a:pt x="44" y="466"/>
                </a:lnTo>
                <a:lnTo>
                  <a:pt x="44" y="468"/>
                </a:lnTo>
                <a:lnTo>
                  <a:pt x="44" y="468"/>
                </a:lnTo>
                <a:lnTo>
                  <a:pt x="46" y="470"/>
                </a:lnTo>
                <a:lnTo>
                  <a:pt x="48" y="474"/>
                </a:lnTo>
                <a:lnTo>
                  <a:pt x="48" y="480"/>
                </a:lnTo>
                <a:lnTo>
                  <a:pt x="48" y="480"/>
                </a:lnTo>
                <a:lnTo>
                  <a:pt x="46" y="486"/>
                </a:lnTo>
                <a:lnTo>
                  <a:pt x="42" y="498"/>
                </a:lnTo>
                <a:lnTo>
                  <a:pt x="42" y="498"/>
                </a:lnTo>
                <a:lnTo>
                  <a:pt x="32" y="516"/>
                </a:lnTo>
                <a:lnTo>
                  <a:pt x="30" y="524"/>
                </a:lnTo>
                <a:lnTo>
                  <a:pt x="30" y="532"/>
                </a:lnTo>
                <a:lnTo>
                  <a:pt x="30" y="532"/>
                </a:lnTo>
                <a:lnTo>
                  <a:pt x="30" y="550"/>
                </a:lnTo>
                <a:lnTo>
                  <a:pt x="30" y="564"/>
                </a:lnTo>
                <a:lnTo>
                  <a:pt x="30" y="564"/>
                </a:lnTo>
                <a:lnTo>
                  <a:pt x="26" y="586"/>
                </a:lnTo>
                <a:lnTo>
                  <a:pt x="24" y="606"/>
                </a:lnTo>
                <a:lnTo>
                  <a:pt x="24" y="606"/>
                </a:lnTo>
                <a:lnTo>
                  <a:pt x="32" y="638"/>
                </a:lnTo>
                <a:lnTo>
                  <a:pt x="32" y="638"/>
                </a:lnTo>
                <a:lnTo>
                  <a:pt x="36" y="645"/>
                </a:lnTo>
                <a:lnTo>
                  <a:pt x="32" y="745"/>
                </a:lnTo>
                <a:lnTo>
                  <a:pt x="42" y="799"/>
                </a:lnTo>
                <a:lnTo>
                  <a:pt x="42" y="799"/>
                </a:lnTo>
                <a:lnTo>
                  <a:pt x="44" y="869"/>
                </a:lnTo>
                <a:lnTo>
                  <a:pt x="44" y="869"/>
                </a:lnTo>
                <a:lnTo>
                  <a:pt x="46" y="887"/>
                </a:lnTo>
                <a:lnTo>
                  <a:pt x="46" y="897"/>
                </a:lnTo>
                <a:lnTo>
                  <a:pt x="44" y="905"/>
                </a:lnTo>
                <a:lnTo>
                  <a:pt x="44" y="905"/>
                </a:lnTo>
                <a:lnTo>
                  <a:pt x="30" y="943"/>
                </a:lnTo>
                <a:lnTo>
                  <a:pt x="32" y="961"/>
                </a:lnTo>
                <a:lnTo>
                  <a:pt x="68" y="965"/>
                </a:lnTo>
                <a:lnTo>
                  <a:pt x="68" y="965"/>
                </a:lnTo>
                <a:lnTo>
                  <a:pt x="68" y="997"/>
                </a:lnTo>
                <a:lnTo>
                  <a:pt x="70" y="1025"/>
                </a:lnTo>
                <a:lnTo>
                  <a:pt x="74" y="1053"/>
                </a:lnTo>
                <a:lnTo>
                  <a:pt x="74" y="1053"/>
                </a:lnTo>
                <a:lnTo>
                  <a:pt x="82" y="1077"/>
                </a:lnTo>
                <a:lnTo>
                  <a:pt x="92" y="1099"/>
                </a:lnTo>
                <a:lnTo>
                  <a:pt x="102" y="1121"/>
                </a:lnTo>
                <a:lnTo>
                  <a:pt x="102" y="1137"/>
                </a:lnTo>
                <a:lnTo>
                  <a:pt x="74" y="1139"/>
                </a:lnTo>
                <a:lnTo>
                  <a:pt x="66" y="1155"/>
                </a:lnTo>
                <a:lnTo>
                  <a:pt x="86" y="1177"/>
                </a:lnTo>
                <a:lnTo>
                  <a:pt x="86" y="1177"/>
                </a:lnTo>
                <a:lnTo>
                  <a:pt x="80" y="1183"/>
                </a:lnTo>
                <a:lnTo>
                  <a:pt x="74" y="1191"/>
                </a:lnTo>
                <a:lnTo>
                  <a:pt x="74" y="1191"/>
                </a:lnTo>
                <a:lnTo>
                  <a:pt x="76" y="1203"/>
                </a:lnTo>
                <a:lnTo>
                  <a:pt x="78" y="1211"/>
                </a:lnTo>
                <a:lnTo>
                  <a:pt x="80" y="1215"/>
                </a:lnTo>
                <a:lnTo>
                  <a:pt x="80" y="1215"/>
                </a:lnTo>
                <a:lnTo>
                  <a:pt x="92" y="1221"/>
                </a:lnTo>
                <a:lnTo>
                  <a:pt x="102" y="1225"/>
                </a:lnTo>
                <a:lnTo>
                  <a:pt x="102" y="1225"/>
                </a:lnTo>
                <a:lnTo>
                  <a:pt x="110" y="1245"/>
                </a:lnTo>
                <a:lnTo>
                  <a:pt x="110" y="1245"/>
                </a:lnTo>
                <a:lnTo>
                  <a:pt x="122" y="1247"/>
                </a:lnTo>
                <a:lnTo>
                  <a:pt x="132" y="1249"/>
                </a:lnTo>
                <a:lnTo>
                  <a:pt x="144" y="1249"/>
                </a:lnTo>
                <a:lnTo>
                  <a:pt x="144" y="1249"/>
                </a:lnTo>
                <a:lnTo>
                  <a:pt x="152" y="1247"/>
                </a:lnTo>
                <a:lnTo>
                  <a:pt x="160" y="1243"/>
                </a:lnTo>
                <a:lnTo>
                  <a:pt x="164" y="1239"/>
                </a:lnTo>
                <a:lnTo>
                  <a:pt x="164" y="1185"/>
                </a:lnTo>
                <a:lnTo>
                  <a:pt x="156" y="1161"/>
                </a:lnTo>
                <a:lnTo>
                  <a:pt x="144" y="1139"/>
                </a:lnTo>
                <a:lnTo>
                  <a:pt x="144" y="1139"/>
                </a:lnTo>
                <a:lnTo>
                  <a:pt x="146" y="1091"/>
                </a:lnTo>
                <a:lnTo>
                  <a:pt x="148" y="1051"/>
                </a:lnTo>
                <a:lnTo>
                  <a:pt x="146" y="1023"/>
                </a:lnTo>
                <a:lnTo>
                  <a:pt x="146" y="1023"/>
                </a:lnTo>
                <a:lnTo>
                  <a:pt x="144" y="1003"/>
                </a:lnTo>
                <a:lnTo>
                  <a:pt x="142" y="985"/>
                </a:lnTo>
                <a:lnTo>
                  <a:pt x="138" y="967"/>
                </a:lnTo>
                <a:lnTo>
                  <a:pt x="138" y="967"/>
                </a:lnTo>
                <a:lnTo>
                  <a:pt x="146" y="965"/>
                </a:lnTo>
                <a:lnTo>
                  <a:pt x="152" y="961"/>
                </a:lnTo>
                <a:lnTo>
                  <a:pt x="156" y="955"/>
                </a:lnTo>
                <a:lnTo>
                  <a:pt x="156" y="955"/>
                </a:lnTo>
                <a:lnTo>
                  <a:pt x="156" y="953"/>
                </a:lnTo>
                <a:lnTo>
                  <a:pt x="154" y="949"/>
                </a:lnTo>
                <a:lnTo>
                  <a:pt x="150" y="941"/>
                </a:lnTo>
                <a:lnTo>
                  <a:pt x="144" y="935"/>
                </a:lnTo>
                <a:lnTo>
                  <a:pt x="144" y="935"/>
                </a:lnTo>
                <a:lnTo>
                  <a:pt x="146" y="925"/>
                </a:lnTo>
                <a:lnTo>
                  <a:pt x="146" y="925"/>
                </a:lnTo>
                <a:lnTo>
                  <a:pt x="148" y="893"/>
                </a:lnTo>
                <a:lnTo>
                  <a:pt x="148" y="871"/>
                </a:lnTo>
                <a:lnTo>
                  <a:pt x="150" y="859"/>
                </a:lnTo>
                <a:lnTo>
                  <a:pt x="150" y="859"/>
                </a:lnTo>
                <a:lnTo>
                  <a:pt x="156" y="851"/>
                </a:lnTo>
                <a:lnTo>
                  <a:pt x="158" y="845"/>
                </a:lnTo>
                <a:lnTo>
                  <a:pt x="158" y="839"/>
                </a:lnTo>
                <a:lnTo>
                  <a:pt x="158" y="839"/>
                </a:lnTo>
                <a:lnTo>
                  <a:pt x="156" y="813"/>
                </a:lnTo>
                <a:lnTo>
                  <a:pt x="152" y="793"/>
                </a:lnTo>
                <a:lnTo>
                  <a:pt x="156" y="775"/>
                </a:lnTo>
                <a:lnTo>
                  <a:pt x="158" y="765"/>
                </a:lnTo>
                <a:lnTo>
                  <a:pt x="168" y="793"/>
                </a:lnTo>
                <a:lnTo>
                  <a:pt x="168" y="793"/>
                </a:lnTo>
                <a:lnTo>
                  <a:pt x="172" y="807"/>
                </a:lnTo>
                <a:lnTo>
                  <a:pt x="174" y="827"/>
                </a:lnTo>
                <a:lnTo>
                  <a:pt x="174" y="827"/>
                </a:lnTo>
                <a:lnTo>
                  <a:pt x="178" y="863"/>
                </a:lnTo>
                <a:lnTo>
                  <a:pt x="178" y="863"/>
                </a:lnTo>
                <a:lnTo>
                  <a:pt x="190" y="893"/>
                </a:lnTo>
                <a:lnTo>
                  <a:pt x="190" y="893"/>
                </a:lnTo>
                <a:lnTo>
                  <a:pt x="192" y="917"/>
                </a:lnTo>
                <a:lnTo>
                  <a:pt x="192" y="943"/>
                </a:lnTo>
                <a:lnTo>
                  <a:pt x="192" y="943"/>
                </a:lnTo>
                <a:lnTo>
                  <a:pt x="186" y="951"/>
                </a:lnTo>
                <a:lnTo>
                  <a:pt x="186" y="955"/>
                </a:lnTo>
                <a:lnTo>
                  <a:pt x="186" y="959"/>
                </a:lnTo>
                <a:lnTo>
                  <a:pt x="186" y="959"/>
                </a:lnTo>
                <a:lnTo>
                  <a:pt x="198" y="967"/>
                </a:lnTo>
                <a:lnTo>
                  <a:pt x="208" y="971"/>
                </a:lnTo>
                <a:lnTo>
                  <a:pt x="208" y="971"/>
                </a:lnTo>
                <a:lnTo>
                  <a:pt x="204" y="1005"/>
                </a:lnTo>
                <a:lnTo>
                  <a:pt x="204" y="1033"/>
                </a:lnTo>
                <a:lnTo>
                  <a:pt x="204" y="1053"/>
                </a:lnTo>
                <a:lnTo>
                  <a:pt x="204" y="1053"/>
                </a:lnTo>
                <a:lnTo>
                  <a:pt x="212" y="1091"/>
                </a:lnTo>
                <a:lnTo>
                  <a:pt x="216" y="1111"/>
                </a:lnTo>
                <a:lnTo>
                  <a:pt x="220" y="1127"/>
                </a:lnTo>
                <a:lnTo>
                  <a:pt x="220" y="1127"/>
                </a:lnTo>
                <a:lnTo>
                  <a:pt x="220" y="1161"/>
                </a:lnTo>
                <a:lnTo>
                  <a:pt x="220" y="1183"/>
                </a:lnTo>
                <a:lnTo>
                  <a:pt x="220" y="1183"/>
                </a:lnTo>
                <a:lnTo>
                  <a:pt x="216" y="1183"/>
                </a:lnTo>
                <a:lnTo>
                  <a:pt x="210" y="1185"/>
                </a:lnTo>
                <a:lnTo>
                  <a:pt x="210" y="1185"/>
                </a:lnTo>
                <a:lnTo>
                  <a:pt x="208" y="1187"/>
                </a:lnTo>
                <a:lnTo>
                  <a:pt x="208" y="1189"/>
                </a:lnTo>
                <a:lnTo>
                  <a:pt x="208" y="1195"/>
                </a:lnTo>
                <a:lnTo>
                  <a:pt x="208" y="1195"/>
                </a:lnTo>
                <a:lnTo>
                  <a:pt x="204" y="1201"/>
                </a:lnTo>
                <a:lnTo>
                  <a:pt x="204" y="1207"/>
                </a:lnTo>
                <a:lnTo>
                  <a:pt x="204" y="1207"/>
                </a:lnTo>
                <a:lnTo>
                  <a:pt x="204" y="1219"/>
                </a:lnTo>
                <a:lnTo>
                  <a:pt x="204" y="1233"/>
                </a:lnTo>
                <a:lnTo>
                  <a:pt x="204" y="1233"/>
                </a:lnTo>
                <a:lnTo>
                  <a:pt x="202" y="1237"/>
                </a:lnTo>
                <a:lnTo>
                  <a:pt x="202" y="1241"/>
                </a:lnTo>
                <a:lnTo>
                  <a:pt x="206" y="1249"/>
                </a:lnTo>
                <a:lnTo>
                  <a:pt x="214" y="1257"/>
                </a:lnTo>
                <a:lnTo>
                  <a:pt x="214" y="1257"/>
                </a:lnTo>
                <a:lnTo>
                  <a:pt x="220" y="1261"/>
                </a:lnTo>
                <a:lnTo>
                  <a:pt x="226" y="1263"/>
                </a:lnTo>
                <a:lnTo>
                  <a:pt x="238" y="1263"/>
                </a:lnTo>
                <a:lnTo>
                  <a:pt x="248" y="1261"/>
                </a:lnTo>
                <a:lnTo>
                  <a:pt x="252" y="1261"/>
                </a:lnTo>
                <a:lnTo>
                  <a:pt x="252" y="1261"/>
                </a:lnTo>
                <a:lnTo>
                  <a:pt x="262" y="1251"/>
                </a:lnTo>
                <a:lnTo>
                  <a:pt x="272" y="1243"/>
                </a:lnTo>
                <a:lnTo>
                  <a:pt x="276" y="1241"/>
                </a:lnTo>
                <a:lnTo>
                  <a:pt x="282" y="1239"/>
                </a:lnTo>
                <a:lnTo>
                  <a:pt x="282" y="1239"/>
                </a:lnTo>
                <a:lnTo>
                  <a:pt x="294" y="1237"/>
                </a:lnTo>
                <a:lnTo>
                  <a:pt x="304" y="1235"/>
                </a:lnTo>
                <a:lnTo>
                  <a:pt x="312" y="1231"/>
                </a:lnTo>
                <a:lnTo>
                  <a:pt x="312" y="1231"/>
                </a:lnTo>
                <a:lnTo>
                  <a:pt x="322" y="1217"/>
                </a:lnTo>
                <a:lnTo>
                  <a:pt x="328" y="1205"/>
                </a:lnTo>
                <a:lnTo>
                  <a:pt x="330" y="1199"/>
                </a:lnTo>
                <a:lnTo>
                  <a:pt x="330" y="1195"/>
                </a:lnTo>
                <a:lnTo>
                  <a:pt x="330" y="1195"/>
                </a:lnTo>
                <a:lnTo>
                  <a:pt x="330" y="1191"/>
                </a:lnTo>
                <a:lnTo>
                  <a:pt x="328" y="1187"/>
                </a:lnTo>
                <a:lnTo>
                  <a:pt x="320" y="1183"/>
                </a:lnTo>
                <a:lnTo>
                  <a:pt x="312" y="1179"/>
                </a:lnTo>
                <a:lnTo>
                  <a:pt x="304" y="1177"/>
                </a:lnTo>
                <a:lnTo>
                  <a:pt x="304" y="1177"/>
                </a:lnTo>
                <a:lnTo>
                  <a:pt x="306" y="1173"/>
                </a:lnTo>
                <a:lnTo>
                  <a:pt x="308" y="1169"/>
                </a:lnTo>
                <a:lnTo>
                  <a:pt x="310" y="1165"/>
                </a:lnTo>
                <a:lnTo>
                  <a:pt x="310" y="1165"/>
                </a:lnTo>
                <a:lnTo>
                  <a:pt x="310" y="1155"/>
                </a:lnTo>
                <a:lnTo>
                  <a:pt x="308" y="1151"/>
                </a:lnTo>
                <a:lnTo>
                  <a:pt x="304" y="1149"/>
                </a:lnTo>
                <a:lnTo>
                  <a:pt x="304" y="1149"/>
                </a:lnTo>
                <a:lnTo>
                  <a:pt x="276" y="1139"/>
                </a:lnTo>
                <a:lnTo>
                  <a:pt x="264" y="1151"/>
                </a:lnTo>
                <a:lnTo>
                  <a:pt x="268" y="1115"/>
                </a:lnTo>
                <a:lnTo>
                  <a:pt x="268" y="1115"/>
                </a:lnTo>
                <a:lnTo>
                  <a:pt x="274" y="1089"/>
                </a:lnTo>
                <a:lnTo>
                  <a:pt x="278" y="1065"/>
                </a:lnTo>
                <a:lnTo>
                  <a:pt x="280" y="1041"/>
                </a:lnTo>
                <a:lnTo>
                  <a:pt x="280" y="1041"/>
                </a:lnTo>
                <a:lnTo>
                  <a:pt x="280" y="995"/>
                </a:lnTo>
                <a:lnTo>
                  <a:pt x="280" y="971"/>
                </a:lnTo>
                <a:lnTo>
                  <a:pt x="280" y="971"/>
                </a:lnTo>
                <a:lnTo>
                  <a:pt x="284" y="971"/>
                </a:lnTo>
                <a:lnTo>
                  <a:pt x="288" y="971"/>
                </a:lnTo>
                <a:lnTo>
                  <a:pt x="288" y="971"/>
                </a:lnTo>
                <a:lnTo>
                  <a:pt x="288" y="971"/>
                </a:lnTo>
                <a:lnTo>
                  <a:pt x="282" y="955"/>
                </a:lnTo>
                <a:lnTo>
                  <a:pt x="282" y="955"/>
                </a:lnTo>
                <a:lnTo>
                  <a:pt x="280" y="941"/>
                </a:lnTo>
                <a:lnTo>
                  <a:pt x="278" y="931"/>
                </a:lnTo>
                <a:lnTo>
                  <a:pt x="280" y="925"/>
                </a:lnTo>
                <a:lnTo>
                  <a:pt x="280" y="925"/>
                </a:lnTo>
                <a:lnTo>
                  <a:pt x="282" y="921"/>
                </a:lnTo>
                <a:lnTo>
                  <a:pt x="282" y="911"/>
                </a:lnTo>
                <a:lnTo>
                  <a:pt x="280" y="895"/>
                </a:lnTo>
                <a:lnTo>
                  <a:pt x="280" y="895"/>
                </a:lnTo>
                <a:lnTo>
                  <a:pt x="282" y="865"/>
                </a:lnTo>
                <a:lnTo>
                  <a:pt x="282" y="833"/>
                </a:lnTo>
                <a:lnTo>
                  <a:pt x="282" y="833"/>
                </a:lnTo>
                <a:lnTo>
                  <a:pt x="280" y="643"/>
                </a:lnTo>
                <a:lnTo>
                  <a:pt x="280" y="643"/>
                </a:lnTo>
                <a:lnTo>
                  <a:pt x="280" y="628"/>
                </a:lnTo>
                <a:lnTo>
                  <a:pt x="280" y="628"/>
                </a:lnTo>
                <a:lnTo>
                  <a:pt x="278" y="614"/>
                </a:lnTo>
                <a:lnTo>
                  <a:pt x="272" y="590"/>
                </a:lnTo>
                <a:lnTo>
                  <a:pt x="264" y="564"/>
                </a:lnTo>
                <a:lnTo>
                  <a:pt x="258" y="546"/>
                </a:lnTo>
                <a:lnTo>
                  <a:pt x="258" y="546"/>
                </a:lnTo>
                <a:lnTo>
                  <a:pt x="256" y="538"/>
                </a:lnTo>
                <a:lnTo>
                  <a:pt x="254" y="524"/>
                </a:lnTo>
                <a:lnTo>
                  <a:pt x="254" y="490"/>
                </a:lnTo>
                <a:lnTo>
                  <a:pt x="252" y="442"/>
                </a:lnTo>
                <a:lnTo>
                  <a:pt x="262" y="402"/>
                </a:lnTo>
                <a:lnTo>
                  <a:pt x="262" y="402"/>
                </a:lnTo>
                <a:lnTo>
                  <a:pt x="262" y="406"/>
                </a:lnTo>
                <a:lnTo>
                  <a:pt x="266" y="414"/>
                </a:lnTo>
                <a:lnTo>
                  <a:pt x="270" y="418"/>
                </a:lnTo>
                <a:lnTo>
                  <a:pt x="274" y="422"/>
                </a:lnTo>
                <a:lnTo>
                  <a:pt x="280" y="424"/>
                </a:lnTo>
                <a:lnTo>
                  <a:pt x="286" y="422"/>
                </a:lnTo>
                <a:lnTo>
                  <a:pt x="286" y="422"/>
                </a:lnTo>
                <a:lnTo>
                  <a:pt x="292" y="420"/>
                </a:lnTo>
                <a:lnTo>
                  <a:pt x="296" y="414"/>
                </a:lnTo>
                <a:lnTo>
                  <a:pt x="300" y="408"/>
                </a:lnTo>
                <a:lnTo>
                  <a:pt x="302" y="402"/>
                </a:lnTo>
                <a:lnTo>
                  <a:pt x="306" y="388"/>
                </a:lnTo>
                <a:lnTo>
                  <a:pt x="306" y="380"/>
                </a:lnTo>
                <a:lnTo>
                  <a:pt x="306" y="380"/>
                </a:lnTo>
                <a:lnTo>
                  <a:pt x="308" y="346"/>
                </a:lnTo>
                <a:lnTo>
                  <a:pt x="308" y="322"/>
                </a:lnTo>
                <a:lnTo>
                  <a:pt x="306" y="308"/>
                </a:lnTo>
                <a:lnTo>
                  <a:pt x="306" y="308"/>
                </a:lnTo>
                <a:lnTo>
                  <a:pt x="296" y="290"/>
                </a:lnTo>
                <a:lnTo>
                  <a:pt x="290" y="280"/>
                </a:lnTo>
                <a:lnTo>
                  <a:pt x="286" y="276"/>
                </a:lnTo>
                <a:lnTo>
                  <a:pt x="286" y="276"/>
                </a:lnTo>
                <a:lnTo>
                  <a:pt x="270" y="268"/>
                </a:lnTo>
                <a:lnTo>
                  <a:pt x="258" y="264"/>
                </a:lnTo>
                <a:lnTo>
                  <a:pt x="258" y="264"/>
                </a:lnTo>
                <a:lnTo>
                  <a:pt x="222" y="244"/>
                </a:lnTo>
                <a:lnTo>
                  <a:pt x="216" y="230"/>
                </a:lnTo>
                <a:lnTo>
                  <a:pt x="216" y="230"/>
                </a:lnTo>
                <a:lnTo>
                  <a:pt x="218" y="222"/>
                </a:lnTo>
                <a:lnTo>
                  <a:pt x="216" y="214"/>
                </a:lnTo>
                <a:lnTo>
                  <a:pt x="214" y="208"/>
                </a:lnTo>
                <a:lnTo>
                  <a:pt x="214" y="208"/>
                </a:lnTo>
                <a:lnTo>
                  <a:pt x="208" y="204"/>
                </a:lnTo>
                <a:lnTo>
                  <a:pt x="200" y="202"/>
                </a:lnTo>
                <a:lnTo>
                  <a:pt x="192" y="200"/>
                </a:lnTo>
                <a:lnTo>
                  <a:pt x="192" y="184"/>
                </a:lnTo>
                <a:lnTo>
                  <a:pt x="192" y="184"/>
                </a:lnTo>
                <a:lnTo>
                  <a:pt x="198" y="174"/>
                </a:lnTo>
                <a:lnTo>
                  <a:pt x="202" y="168"/>
                </a:lnTo>
                <a:lnTo>
                  <a:pt x="202" y="168"/>
                </a:lnTo>
                <a:lnTo>
                  <a:pt x="204" y="170"/>
                </a:lnTo>
                <a:lnTo>
                  <a:pt x="204" y="170"/>
                </a:lnTo>
                <a:lnTo>
                  <a:pt x="208" y="172"/>
                </a:lnTo>
                <a:lnTo>
                  <a:pt x="210" y="172"/>
                </a:lnTo>
                <a:lnTo>
                  <a:pt x="214" y="168"/>
                </a:lnTo>
                <a:lnTo>
                  <a:pt x="216" y="164"/>
                </a:lnTo>
                <a:lnTo>
                  <a:pt x="216" y="164"/>
                </a:lnTo>
                <a:lnTo>
                  <a:pt x="218" y="156"/>
                </a:lnTo>
                <a:lnTo>
                  <a:pt x="224" y="144"/>
                </a:lnTo>
                <a:lnTo>
                  <a:pt x="230" y="136"/>
                </a:lnTo>
                <a:lnTo>
                  <a:pt x="232" y="134"/>
                </a:lnTo>
                <a:lnTo>
                  <a:pt x="234" y="134"/>
                </a:lnTo>
                <a:lnTo>
                  <a:pt x="234" y="134"/>
                </a:lnTo>
                <a:lnTo>
                  <a:pt x="236" y="134"/>
                </a:lnTo>
                <a:lnTo>
                  <a:pt x="238" y="132"/>
                </a:lnTo>
                <a:lnTo>
                  <a:pt x="240" y="128"/>
                </a:lnTo>
                <a:lnTo>
                  <a:pt x="244" y="120"/>
                </a:lnTo>
                <a:lnTo>
                  <a:pt x="244" y="112"/>
                </a:lnTo>
                <a:lnTo>
                  <a:pt x="244" y="112"/>
                </a:lnTo>
                <a:lnTo>
                  <a:pt x="244" y="90"/>
                </a:lnTo>
                <a:lnTo>
                  <a:pt x="244" y="68"/>
                </a:lnTo>
                <a:lnTo>
                  <a:pt x="244" y="68"/>
                </a:lnTo>
                <a:lnTo>
                  <a:pt x="244" y="54"/>
                </a:lnTo>
                <a:lnTo>
                  <a:pt x="242" y="50"/>
                </a:lnTo>
                <a:lnTo>
                  <a:pt x="240" y="46"/>
                </a:lnTo>
                <a:lnTo>
                  <a:pt x="240" y="46"/>
                </a:lnTo>
                <a:lnTo>
                  <a:pt x="210" y="16"/>
                </a:lnTo>
                <a:lnTo>
                  <a:pt x="210" y="16"/>
                </a:lnTo>
                <a:lnTo>
                  <a:pt x="210" y="12"/>
                </a:lnTo>
                <a:lnTo>
                  <a:pt x="206" y="10"/>
                </a:lnTo>
                <a:lnTo>
                  <a:pt x="202" y="6"/>
                </a:lnTo>
                <a:lnTo>
                  <a:pt x="202" y="6"/>
                </a:lnTo>
                <a:lnTo>
                  <a:pt x="194" y="4"/>
                </a:lnTo>
                <a:lnTo>
                  <a:pt x="186" y="4"/>
                </a:lnTo>
                <a:lnTo>
                  <a:pt x="178" y="4"/>
                </a:lnTo>
                <a:lnTo>
                  <a:pt x="178" y="4"/>
                </a:lnTo>
                <a:lnTo>
                  <a:pt x="174" y="2"/>
                </a:lnTo>
                <a:lnTo>
                  <a:pt x="162" y="0"/>
                </a:lnTo>
                <a:lnTo>
                  <a:pt x="162" y="0"/>
                </a:lnTo>
                <a:lnTo>
                  <a:pt x="152" y="2"/>
                </a:lnTo>
                <a:lnTo>
                  <a:pt x="138" y="6"/>
                </a:lnTo>
                <a:lnTo>
                  <a:pt x="122" y="10"/>
                </a:lnTo>
                <a:lnTo>
                  <a:pt x="122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2793215" y="4745074"/>
            <a:ext cx="512315" cy="1600037"/>
          </a:xfrm>
          <a:custGeom>
            <a:avLst/>
            <a:gdLst>
              <a:gd name="T0" fmla="*/ 226 w 811"/>
              <a:gd name="T1" fmla="*/ 261 h 2536"/>
              <a:gd name="T2" fmla="*/ 152 w 811"/>
              <a:gd name="T3" fmla="*/ 280 h 2536"/>
              <a:gd name="T4" fmla="*/ 150 w 811"/>
              <a:gd name="T5" fmla="*/ 359 h 2536"/>
              <a:gd name="T6" fmla="*/ 128 w 811"/>
              <a:gd name="T7" fmla="*/ 374 h 2536"/>
              <a:gd name="T8" fmla="*/ 138 w 811"/>
              <a:gd name="T9" fmla="*/ 422 h 2536"/>
              <a:gd name="T10" fmla="*/ 320 w 811"/>
              <a:gd name="T11" fmla="*/ 834 h 2536"/>
              <a:gd name="T12" fmla="*/ 305 w 811"/>
              <a:gd name="T13" fmla="*/ 928 h 2536"/>
              <a:gd name="T14" fmla="*/ 155 w 811"/>
              <a:gd name="T15" fmla="*/ 1411 h 2536"/>
              <a:gd name="T16" fmla="*/ 177 w 811"/>
              <a:gd name="T17" fmla="*/ 2088 h 2536"/>
              <a:gd name="T18" fmla="*/ 183 w 811"/>
              <a:gd name="T19" fmla="*/ 2297 h 2536"/>
              <a:gd name="T20" fmla="*/ 152 w 811"/>
              <a:gd name="T21" fmla="*/ 2410 h 2536"/>
              <a:gd name="T22" fmla="*/ 68 w 811"/>
              <a:gd name="T23" fmla="*/ 2472 h 2536"/>
              <a:gd name="T24" fmla="*/ 3 w 811"/>
              <a:gd name="T25" fmla="*/ 2512 h 2536"/>
              <a:gd name="T26" fmla="*/ 144 w 811"/>
              <a:gd name="T27" fmla="*/ 2536 h 2536"/>
              <a:gd name="T28" fmla="*/ 401 w 811"/>
              <a:gd name="T29" fmla="*/ 2509 h 2536"/>
              <a:gd name="T30" fmla="*/ 383 w 811"/>
              <a:gd name="T31" fmla="*/ 2427 h 2536"/>
              <a:gd name="T32" fmla="*/ 365 w 811"/>
              <a:gd name="T33" fmla="*/ 2396 h 2536"/>
              <a:gd name="T34" fmla="*/ 365 w 811"/>
              <a:gd name="T35" fmla="*/ 2354 h 2536"/>
              <a:gd name="T36" fmla="*/ 329 w 811"/>
              <a:gd name="T37" fmla="*/ 2137 h 2536"/>
              <a:gd name="T38" fmla="*/ 417 w 811"/>
              <a:gd name="T39" fmla="*/ 1633 h 2536"/>
              <a:gd name="T40" fmla="*/ 450 w 811"/>
              <a:gd name="T41" fmla="*/ 1800 h 2536"/>
              <a:gd name="T42" fmla="*/ 535 w 811"/>
              <a:gd name="T43" fmla="*/ 2149 h 2536"/>
              <a:gd name="T44" fmla="*/ 511 w 811"/>
              <a:gd name="T45" fmla="*/ 2403 h 2536"/>
              <a:gd name="T46" fmla="*/ 465 w 811"/>
              <a:gd name="T47" fmla="*/ 2469 h 2536"/>
              <a:gd name="T48" fmla="*/ 498 w 811"/>
              <a:gd name="T49" fmla="*/ 2490 h 2536"/>
              <a:gd name="T50" fmla="*/ 590 w 811"/>
              <a:gd name="T51" fmla="*/ 2487 h 2536"/>
              <a:gd name="T52" fmla="*/ 665 w 811"/>
              <a:gd name="T53" fmla="*/ 2494 h 2536"/>
              <a:gd name="T54" fmla="*/ 671 w 811"/>
              <a:gd name="T55" fmla="*/ 2425 h 2536"/>
              <a:gd name="T56" fmla="*/ 692 w 811"/>
              <a:gd name="T57" fmla="*/ 2369 h 2536"/>
              <a:gd name="T58" fmla="*/ 675 w 811"/>
              <a:gd name="T59" fmla="*/ 2126 h 2536"/>
              <a:gd name="T60" fmla="*/ 650 w 811"/>
              <a:gd name="T61" fmla="*/ 1784 h 2536"/>
              <a:gd name="T62" fmla="*/ 619 w 811"/>
              <a:gd name="T63" fmla="*/ 1454 h 2536"/>
              <a:gd name="T64" fmla="*/ 751 w 811"/>
              <a:gd name="T65" fmla="*/ 838 h 2536"/>
              <a:gd name="T66" fmla="*/ 808 w 811"/>
              <a:gd name="T67" fmla="*/ 555 h 2536"/>
              <a:gd name="T68" fmla="*/ 771 w 811"/>
              <a:gd name="T69" fmla="*/ 443 h 2536"/>
              <a:gd name="T70" fmla="*/ 644 w 811"/>
              <a:gd name="T71" fmla="*/ 256 h 2536"/>
              <a:gd name="T72" fmla="*/ 640 w 811"/>
              <a:gd name="T73" fmla="*/ 170 h 2536"/>
              <a:gd name="T74" fmla="*/ 637 w 811"/>
              <a:gd name="T75" fmla="*/ 58 h 2536"/>
              <a:gd name="T76" fmla="*/ 547 w 811"/>
              <a:gd name="T77" fmla="*/ 9 h 2536"/>
              <a:gd name="T78" fmla="*/ 462 w 811"/>
              <a:gd name="T79" fmla="*/ 3 h 2536"/>
              <a:gd name="T80" fmla="*/ 387 w 811"/>
              <a:gd name="T81" fmla="*/ 4 h 2536"/>
              <a:gd name="T82" fmla="*/ 356 w 811"/>
              <a:gd name="T83" fmla="*/ 34 h 2536"/>
              <a:gd name="T84" fmla="*/ 365 w 811"/>
              <a:gd name="T85" fmla="*/ 413 h 2536"/>
              <a:gd name="T86" fmla="*/ 434 w 811"/>
              <a:gd name="T87" fmla="*/ 465 h 2536"/>
              <a:gd name="T88" fmla="*/ 402 w 811"/>
              <a:gd name="T89" fmla="*/ 549 h 2536"/>
              <a:gd name="T90" fmla="*/ 365 w 811"/>
              <a:gd name="T91" fmla="*/ 499 h 2536"/>
              <a:gd name="T92" fmla="*/ 358 w 811"/>
              <a:gd name="T93" fmla="*/ 438 h 2536"/>
              <a:gd name="T94" fmla="*/ 232 w 811"/>
              <a:gd name="T95" fmla="*/ 376 h 2536"/>
              <a:gd name="T96" fmla="*/ 283 w 811"/>
              <a:gd name="T97" fmla="*/ 464 h 2536"/>
              <a:gd name="T98" fmla="*/ 253 w 811"/>
              <a:gd name="T99" fmla="*/ 426 h 2536"/>
              <a:gd name="T100" fmla="*/ 396 w 811"/>
              <a:gd name="T101" fmla="*/ 320 h 2536"/>
              <a:gd name="T102" fmla="*/ 423 w 811"/>
              <a:gd name="T103" fmla="*/ 344 h 2536"/>
              <a:gd name="T104" fmla="*/ 452 w 811"/>
              <a:gd name="T105" fmla="*/ 388 h 2536"/>
              <a:gd name="T106" fmla="*/ 461 w 811"/>
              <a:gd name="T107" fmla="*/ 431 h 2536"/>
              <a:gd name="T108" fmla="*/ 429 w 811"/>
              <a:gd name="T109" fmla="*/ 417 h 2536"/>
              <a:gd name="T110" fmla="*/ 368 w 811"/>
              <a:gd name="T111" fmla="*/ 388 h 2536"/>
              <a:gd name="T112" fmla="*/ 389 w 811"/>
              <a:gd name="T113" fmla="*/ 340 h 2536"/>
              <a:gd name="T114" fmla="*/ 384 w 811"/>
              <a:gd name="T115" fmla="*/ 256 h 2536"/>
              <a:gd name="T116" fmla="*/ 364 w 811"/>
              <a:gd name="T117" fmla="*/ 247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1" h="2536">
                <a:moveTo>
                  <a:pt x="382" y="56"/>
                </a:moveTo>
                <a:lnTo>
                  <a:pt x="344" y="114"/>
                </a:lnTo>
                <a:lnTo>
                  <a:pt x="332" y="156"/>
                </a:lnTo>
                <a:lnTo>
                  <a:pt x="349" y="226"/>
                </a:lnTo>
                <a:lnTo>
                  <a:pt x="316" y="214"/>
                </a:lnTo>
                <a:lnTo>
                  <a:pt x="259" y="226"/>
                </a:lnTo>
                <a:lnTo>
                  <a:pt x="222" y="247"/>
                </a:lnTo>
                <a:lnTo>
                  <a:pt x="226" y="261"/>
                </a:lnTo>
                <a:lnTo>
                  <a:pt x="208" y="264"/>
                </a:lnTo>
                <a:lnTo>
                  <a:pt x="180" y="268"/>
                </a:lnTo>
                <a:lnTo>
                  <a:pt x="180" y="268"/>
                </a:lnTo>
                <a:lnTo>
                  <a:pt x="167" y="271"/>
                </a:lnTo>
                <a:lnTo>
                  <a:pt x="158" y="274"/>
                </a:lnTo>
                <a:lnTo>
                  <a:pt x="153" y="277"/>
                </a:lnTo>
                <a:lnTo>
                  <a:pt x="152" y="280"/>
                </a:lnTo>
                <a:lnTo>
                  <a:pt x="152" y="280"/>
                </a:lnTo>
                <a:lnTo>
                  <a:pt x="147" y="299"/>
                </a:lnTo>
                <a:lnTo>
                  <a:pt x="147" y="310"/>
                </a:lnTo>
                <a:lnTo>
                  <a:pt x="147" y="319"/>
                </a:lnTo>
                <a:lnTo>
                  <a:pt x="147" y="319"/>
                </a:lnTo>
                <a:lnTo>
                  <a:pt x="149" y="331"/>
                </a:lnTo>
                <a:lnTo>
                  <a:pt x="149" y="344"/>
                </a:lnTo>
                <a:lnTo>
                  <a:pt x="150" y="359"/>
                </a:lnTo>
                <a:lnTo>
                  <a:pt x="150" y="359"/>
                </a:lnTo>
                <a:lnTo>
                  <a:pt x="141" y="355"/>
                </a:lnTo>
                <a:lnTo>
                  <a:pt x="132" y="355"/>
                </a:lnTo>
                <a:lnTo>
                  <a:pt x="129" y="355"/>
                </a:lnTo>
                <a:lnTo>
                  <a:pt x="126" y="356"/>
                </a:lnTo>
                <a:lnTo>
                  <a:pt x="126" y="356"/>
                </a:lnTo>
                <a:lnTo>
                  <a:pt x="125" y="361"/>
                </a:lnTo>
                <a:lnTo>
                  <a:pt x="125" y="364"/>
                </a:lnTo>
                <a:lnTo>
                  <a:pt x="128" y="374"/>
                </a:lnTo>
                <a:lnTo>
                  <a:pt x="134" y="382"/>
                </a:lnTo>
                <a:lnTo>
                  <a:pt x="135" y="385"/>
                </a:lnTo>
                <a:lnTo>
                  <a:pt x="135" y="385"/>
                </a:lnTo>
                <a:lnTo>
                  <a:pt x="134" y="399"/>
                </a:lnTo>
                <a:lnTo>
                  <a:pt x="134" y="411"/>
                </a:lnTo>
                <a:lnTo>
                  <a:pt x="135" y="417"/>
                </a:lnTo>
                <a:lnTo>
                  <a:pt x="138" y="422"/>
                </a:lnTo>
                <a:lnTo>
                  <a:pt x="138" y="422"/>
                </a:lnTo>
                <a:lnTo>
                  <a:pt x="156" y="450"/>
                </a:lnTo>
                <a:lnTo>
                  <a:pt x="171" y="468"/>
                </a:lnTo>
                <a:lnTo>
                  <a:pt x="208" y="517"/>
                </a:lnTo>
                <a:lnTo>
                  <a:pt x="290" y="732"/>
                </a:lnTo>
                <a:lnTo>
                  <a:pt x="290" y="732"/>
                </a:lnTo>
                <a:lnTo>
                  <a:pt x="304" y="784"/>
                </a:lnTo>
                <a:lnTo>
                  <a:pt x="314" y="822"/>
                </a:lnTo>
                <a:lnTo>
                  <a:pt x="320" y="834"/>
                </a:lnTo>
                <a:lnTo>
                  <a:pt x="322" y="837"/>
                </a:lnTo>
                <a:lnTo>
                  <a:pt x="323" y="838"/>
                </a:lnTo>
                <a:lnTo>
                  <a:pt x="323" y="838"/>
                </a:lnTo>
                <a:lnTo>
                  <a:pt x="329" y="838"/>
                </a:lnTo>
                <a:lnTo>
                  <a:pt x="334" y="841"/>
                </a:lnTo>
                <a:lnTo>
                  <a:pt x="340" y="844"/>
                </a:lnTo>
                <a:lnTo>
                  <a:pt x="340" y="844"/>
                </a:lnTo>
                <a:lnTo>
                  <a:pt x="305" y="928"/>
                </a:lnTo>
                <a:lnTo>
                  <a:pt x="282" y="986"/>
                </a:lnTo>
                <a:lnTo>
                  <a:pt x="271" y="1014"/>
                </a:lnTo>
                <a:lnTo>
                  <a:pt x="271" y="1014"/>
                </a:lnTo>
                <a:lnTo>
                  <a:pt x="262" y="1038"/>
                </a:lnTo>
                <a:lnTo>
                  <a:pt x="243" y="1086"/>
                </a:lnTo>
                <a:lnTo>
                  <a:pt x="216" y="1153"/>
                </a:lnTo>
                <a:lnTo>
                  <a:pt x="225" y="1178"/>
                </a:lnTo>
                <a:lnTo>
                  <a:pt x="155" y="1411"/>
                </a:lnTo>
                <a:lnTo>
                  <a:pt x="155" y="1411"/>
                </a:lnTo>
                <a:lnTo>
                  <a:pt x="140" y="1502"/>
                </a:lnTo>
                <a:lnTo>
                  <a:pt x="140" y="1502"/>
                </a:lnTo>
                <a:lnTo>
                  <a:pt x="125" y="1636"/>
                </a:lnTo>
                <a:lnTo>
                  <a:pt x="111" y="1762"/>
                </a:lnTo>
                <a:lnTo>
                  <a:pt x="171" y="2046"/>
                </a:lnTo>
                <a:lnTo>
                  <a:pt x="171" y="2046"/>
                </a:lnTo>
                <a:lnTo>
                  <a:pt x="177" y="2088"/>
                </a:lnTo>
                <a:lnTo>
                  <a:pt x="180" y="2121"/>
                </a:lnTo>
                <a:lnTo>
                  <a:pt x="183" y="2143"/>
                </a:lnTo>
                <a:lnTo>
                  <a:pt x="183" y="2143"/>
                </a:lnTo>
                <a:lnTo>
                  <a:pt x="185" y="2221"/>
                </a:lnTo>
                <a:lnTo>
                  <a:pt x="185" y="2270"/>
                </a:lnTo>
                <a:lnTo>
                  <a:pt x="183" y="2288"/>
                </a:lnTo>
                <a:lnTo>
                  <a:pt x="183" y="2297"/>
                </a:lnTo>
                <a:lnTo>
                  <a:pt x="183" y="2297"/>
                </a:lnTo>
                <a:lnTo>
                  <a:pt x="180" y="2311"/>
                </a:lnTo>
                <a:lnTo>
                  <a:pt x="179" y="2325"/>
                </a:lnTo>
                <a:lnTo>
                  <a:pt x="179" y="2340"/>
                </a:lnTo>
                <a:lnTo>
                  <a:pt x="177" y="2349"/>
                </a:lnTo>
                <a:lnTo>
                  <a:pt x="177" y="2349"/>
                </a:lnTo>
                <a:lnTo>
                  <a:pt x="164" y="2382"/>
                </a:lnTo>
                <a:lnTo>
                  <a:pt x="152" y="2410"/>
                </a:lnTo>
                <a:lnTo>
                  <a:pt x="152" y="2410"/>
                </a:lnTo>
                <a:lnTo>
                  <a:pt x="119" y="2440"/>
                </a:lnTo>
                <a:lnTo>
                  <a:pt x="95" y="2461"/>
                </a:lnTo>
                <a:lnTo>
                  <a:pt x="88" y="2467"/>
                </a:lnTo>
                <a:lnTo>
                  <a:pt x="85" y="2469"/>
                </a:lnTo>
                <a:lnTo>
                  <a:pt x="85" y="2469"/>
                </a:lnTo>
                <a:lnTo>
                  <a:pt x="85" y="2469"/>
                </a:lnTo>
                <a:lnTo>
                  <a:pt x="79" y="2469"/>
                </a:lnTo>
                <a:lnTo>
                  <a:pt x="68" y="2472"/>
                </a:lnTo>
                <a:lnTo>
                  <a:pt x="52" y="2476"/>
                </a:lnTo>
                <a:lnTo>
                  <a:pt x="35" y="2484"/>
                </a:lnTo>
                <a:lnTo>
                  <a:pt x="19" y="2491"/>
                </a:lnTo>
                <a:lnTo>
                  <a:pt x="7" y="2499"/>
                </a:lnTo>
                <a:lnTo>
                  <a:pt x="3" y="2503"/>
                </a:lnTo>
                <a:lnTo>
                  <a:pt x="0" y="2506"/>
                </a:lnTo>
                <a:lnTo>
                  <a:pt x="0" y="2509"/>
                </a:lnTo>
                <a:lnTo>
                  <a:pt x="3" y="2512"/>
                </a:lnTo>
                <a:lnTo>
                  <a:pt x="3" y="2512"/>
                </a:lnTo>
                <a:lnTo>
                  <a:pt x="7" y="2515"/>
                </a:lnTo>
                <a:lnTo>
                  <a:pt x="13" y="2518"/>
                </a:lnTo>
                <a:lnTo>
                  <a:pt x="31" y="2522"/>
                </a:lnTo>
                <a:lnTo>
                  <a:pt x="52" y="2525"/>
                </a:lnTo>
                <a:lnTo>
                  <a:pt x="76" y="2530"/>
                </a:lnTo>
                <a:lnTo>
                  <a:pt x="119" y="2534"/>
                </a:lnTo>
                <a:lnTo>
                  <a:pt x="144" y="2536"/>
                </a:lnTo>
                <a:lnTo>
                  <a:pt x="144" y="2536"/>
                </a:lnTo>
                <a:lnTo>
                  <a:pt x="191" y="2534"/>
                </a:lnTo>
                <a:lnTo>
                  <a:pt x="277" y="2528"/>
                </a:lnTo>
                <a:lnTo>
                  <a:pt x="323" y="2524"/>
                </a:lnTo>
                <a:lnTo>
                  <a:pt x="364" y="2518"/>
                </a:lnTo>
                <a:lnTo>
                  <a:pt x="380" y="2515"/>
                </a:lnTo>
                <a:lnTo>
                  <a:pt x="392" y="2512"/>
                </a:lnTo>
                <a:lnTo>
                  <a:pt x="401" y="2509"/>
                </a:lnTo>
                <a:lnTo>
                  <a:pt x="405" y="2506"/>
                </a:lnTo>
                <a:lnTo>
                  <a:pt x="405" y="2506"/>
                </a:lnTo>
                <a:lnTo>
                  <a:pt x="407" y="2497"/>
                </a:lnTo>
                <a:lnTo>
                  <a:pt x="405" y="2485"/>
                </a:lnTo>
                <a:lnTo>
                  <a:pt x="402" y="2473"/>
                </a:lnTo>
                <a:lnTo>
                  <a:pt x="398" y="2460"/>
                </a:lnTo>
                <a:lnTo>
                  <a:pt x="387" y="2434"/>
                </a:lnTo>
                <a:lnTo>
                  <a:pt x="383" y="2427"/>
                </a:lnTo>
                <a:lnTo>
                  <a:pt x="380" y="2421"/>
                </a:lnTo>
                <a:lnTo>
                  <a:pt x="380" y="2421"/>
                </a:lnTo>
                <a:lnTo>
                  <a:pt x="365" y="2406"/>
                </a:lnTo>
                <a:lnTo>
                  <a:pt x="359" y="2399"/>
                </a:lnTo>
                <a:lnTo>
                  <a:pt x="358" y="2397"/>
                </a:lnTo>
                <a:lnTo>
                  <a:pt x="358" y="2396"/>
                </a:lnTo>
                <a:lnTo>
                  <a:pt x="358" y="2396"/>
                </a:lnTo>
                <a:lnTo>
                  <a:pt x="365" y="2396"/>
                </a:lnTo>
                <a:lnTo>
                  <a:pt x="373" y="2393"/>
                </a:lnTo>
                <a:lnTo>
                  <a:pt x="376" y="2390"/>
                </a:lnTo>
                <a:lnTo>
                  <a:pt x="377" y="2387"/>
                </a:lnTo>
                <a:lnTo>
                  <a:pt x="377" y="2381"/>
                </a:lnTo>
                <a:lnTo>
                  <a:pt x="374" y="2375"/>
                </a:lnTo>
                <a:lnTo>
                  <a:pt x="374" y="2375"/>
                </a:lnTo>
                <a:lnTo>
                  <a:pt x="370" y="2366"/>
                </a:lnTo>
                <a:lnTo>
                  <a:pt x="365" y="2354"/>
                </a:lnTo>
                <a:lnTo>
                  <a:pt x="353" y="2322"/>
                </a:lnTo>
                <a:lnTo>
                  <a:pt x="343" y="2291"/>
                </a:lnTo>
                <a:lnTo>
                  <a:pt x="337" y="2270"/>
                </a:lnTo>
                <a:lnTo>
                  <a:pt x="337" y="2270"/>
                </a:lnTo>
                <a:lnTo>
                  <a:pt x="335" y="2258"/>
                </a:lnTo>
                <a:lnTo>
                  <a:pt x="334" y="2240"/>
                </a:lnTo>
                <a:lnTo>
                  <a:pt x="331" y="2190"/>
                </a:lnTo>
                <a:lnTo>
                  <a:pt x="329" y="2137"/>
                </a:lnTo>
                <a:lnTo>
                  <a:pt x="331" y="2102"/>
                </a:lnTo>
                <a:lnTo>
                  <a:pt x="331" y="2102"/>
                </a:lnTo>
                <a:lnTo>
                  <a:pt x="331" y="2081"/>
                </a:lnTo>
                <a:lnTo>
                  <a:pt x="329" y="2045"/>
                </a:lnTo>
                <a:lnTo>
                  <a:pt x="326" y="1948"/>
                </a:lnTo>
                <a:lnTo>
                  <a:pt x="320" y="1815"/>
                </a:lnTo>
                <a:lnTo>
                  <a:pt x="417" y="1633"/>
                </a:lnTo>
                <a:lnTo>
                  <a:pt x="417" y="1633"/>
                </a:lnTo>
                <a:lnTo>
                  <a:pt x="419" y="1653"/>
                </a:lnTo>
                <a:lnTo>
                  <a:pt x="423" y="1697"/>
                </a:lnTo>
                <a:lnTo>
                  <a:pt x="426" y="1726"/>
                </a:lnTo>
                <a:lnTo>
                  <a:pt x="432" y="1753"/>
                </a:lnTo>
                <a:lnTo>
                  <a:pt x="440" y="1779"/>
                </a:lnTo>
                <a:lnTo>
                  <a:pt x="444" y="1790"/>
                </a:lnTo>
                <a:lnTo>
                  <a:pt x="450" y="1800"/>
                </a:lnTo>
                <a:lnTo>
                  <a:pt x="450" y="1800"/>
                </a:lnTo>
                <a:lnTo>
                  <a:pt x="470" y="1835"/>
                </a:lnTo>
                <a:lnTo>
                  <a:pt x="486" y="1861"/>
                </a:lnTo>
                <a:lnTo>
                  <a:pt x="498" y="1882"/>
                </a:lnTo>
                <a:lnTo>
                  <a:pt x="502" y="1891"/>
                </a:lnTo>
                <a:lnTo>
                  <a:pt x="504" y="1899"/>
                </a:lnTo>
                <a:lnTo>
                  <a:pt x="504" y="1899"/>
                </a:lnTo>
                <a:lnTo>
                  <a:pt x="523" y="2049"/>
                </a:lnTo>
                <a:lnTo>
                  <a:pt x="535" y="2149"/>
                </a:lnTo>
                <a:lnTo>
                  <a:pt x="540" y="2187"/>
                </a:lnTo>
                <a:lnTo>
                  <a:pt x="541" y="2209"/>
                </a:lnTo>
                <a:lnTo>
                  <a:pt x="541" y="2209"/>
                </a:lnTo>
                <a:lnTo>
                  <a:pt x="540" y="2242"/>
                </a:lnTo>
                <a:lnTo>
                  <a:pt x="535" y="2281"/>
                </a:lnTo>
                <a:lnTo>
                  <a:pt x="529" y="2328"/>
                </a:lnTo>
                <a:lnTo>
                  <a:pt x="496" y="2387"/>
                </a:lnTo>
                <a:lnTo>
                  <a:pt x="511" y="2403"/>
                </a:lnTo>
                <a:lnTo>
                  <a:pt x="511" y="2403"/>
                </a:lnTo>
                <a:lnTo>
                  <a:pt x="493" y="2422"/>
                </a:lnTo>
                <a:lnTo>
                  <a:pt x="481" y="2439"/>
                </a:lnTo>
                <a:lnTo>
                  <a:pt x="475" y="2446"/>
                </a:lnTo>
                <a:lnTo>
                  <a:pt x="473" y="2452"/>
                </a:lnTo>
                <a:lnTo>
                  <a:pt x="473" y="2452"/>
                </a:lnTo>
                <a:lnTo>
                  <a:pt x="468" y="2461"/>
                </a:lnTo>
                <a:lnTo>
                  <a:pt x="465" y="2469"/>
                </a:lnTo>
                <a:lnTo>
                  <a:pt x="464" y="2472"/>
                </a:lnTo>
                <a:lnTo>
                  <a:pt x="462" y="2475"/>
                </a:lnTo>
                <a:lnTo>
                  <a:pt x="464" y="2478"/>
                </a:lnTo>
                <a:lnTo>
                  <a:pt x="467" y="2479"/>
                </a:lnTo>
                <a:lnTo>
                  <a:pt x="467" y="2479"/>
                </a:lnTo>
                <a:lnTo>
                  <a:pt x="471" y="2482"/>
                </a:lnTo>
                <a:lnTo>
                  <a:pt x="478" y="2485"/>
                </a:lnTo>
                <a:lnTo>
                  <a:pt x="498" y="2490"/>
                </a:lnTo>
                <a:lnTo>
                  <a:pt x="517" y="2493"/>
                </a:lnTo>
                <a:lnTo>
                  <a:pt x="526" y="2493"/>
                </a:lnTo>
                <a:lnTo>
                  <a:pt x="532" y="2491"/>
                </a:lnTo>
                <a:lnTo>
                  <a:pt x="532" y="2491"/>
                </a:lnTo>
                <a:lnTo>
                  <a:pt x="541" y="2488"/>
                </a:lnTo>
                <a:lnTo>
                  <a:pt x="552" y="2485"/>
                </a:lnTo>
                <a:lnTo>
                  <a:pt x="566" y="2485"/>
                </a:lnTo>
                <a:lnTo>
                  <a:pt x="590" y="2487"/>
                </a:lnTo>
                <a:lnTo>
                  <a:pt x="590" y="2487"/>
                </a:lnTo>
                <a:lnTo>
                  <a:pt x="614" y="2491"/>
                </a:lnTo>
                <a:lnTo>
                  <a:pt x="634" y="2496"/>
                </a:lnTo>
                <a:lnTo>
                  <a:pt x="643" y="2497"/>
                </a:lnTo>
                <a:lnTo>
                  <a:pt x="650" y="2497"/>
                </a:lnTo>
                <a:lnTo>
                  <a:pt x="658" y="2497"/>
                </a:lnTo>
                <a:lnTo>
                  <a:pt x="665" y="2494"/>
                </a:lnTo>
                <a:lnTo>
                  <a:pt x="665" y="2494"/>
                </a:lnTo>
                <a:lnTo>
                  <a:pt x="672" y="2490"/>
                </a:lnTo>
                <a:lnTo>
                  <a:pt x="675" y="2482"/>
                </a:lnTo>
                <a:lnTo>
                  <a:pt x="677" y="2475"/>
                </a:lnTo>
                <a:lnTo>
                  <a:pt x="678" y="2466"/>
                </a:lnTo>
                <a:lnTo>
                  <a:pt x="675" y="2448"/>
                </a:lnTo>
                <a:lnTo>
                  <a:pt x="672" y="2433"/>
                </a:lnTo>
                <a:lnTo>
                  <a:pt x="672" y="2433"/>
                </a:lnTo>
                <a:lnTo>
                  <a:pt x="671" y="2425"/>
                </a:lnTo>
                <a:lnTo>
                  <a:pt x="668" y="2418"/>
                </a:lnTo>
                <a:lnTo>
                  <a:pt x="660" y="2399"/>
                </a:lnTo>
                <a:lnTo>
                  <a:pt x="649" y="2378"/>
                </a:lnTo>
                <a:lnTo>
                  <a:pt x="668" y="2375"/>
                </a:lnTo>
                <a:lnTo>
                  <a:pt x="668" y="2375"/>
                </a:lnTo>
                <a:lnTo>
                  <a:pt x="672" y="2375"/>
                </a:lnTo>
                <a:lnTo>
                  <a:pt x="683" y="2373"/>
                </a:lnTo>
                <a:lnTo>
                  <a:pt x="692" y="2369"/>
                </a:lnTo>
                <a:lnTo>
                  <a:pt x="695" y="2366"/>
                </a:lnTo>
                <a:lnTo>
                  <a:pt x="696" y="2363"/>
                </a:lnTo>
                <a:lnTo>
                  <a:pt x="696" y="2363"/>
                </a:lnTo>
                <a:lnTo>
                  <a:pt x="692" y="2327"/>
                </a:lnTo>
                <a:lnTo>
                  <a:pt x="684" y="2254"/>
                </a:lnTo>
                <a:lnTo>
                  <a:pt x="678" y="2176"/>
                </a:lnTo>
                <a:lnTo>
                  <a:pt x="675" y="2126"/>
                </a:lnTo>
                <a:lnTo>
                  <a:pt x="675" y="2126"/>
                </a:lnTo>
                <a:lnTo>
                  <a:pt x="677" y="2087"/>
                </a:lnTo>
                <a:lnTo>
                  <a:pt x="680" y="2033"/>
                </a:lnTo>
                <a:lnTo>
                  <a:pt x="683" y="1979"/>
                </a:lnTo>
                <a:lnTo>
                  <a:pt x="684" y="1944"/>
                </a:lnTo>
                <a:lnTo>
                  <a:pt x="684" y="1944"/>
                </a:lnTo>
                <a:lnTo>
                  <a:pt x="681" y="1921"/>
                </a:lnTo>
                <a:lnTo>
                  <a:pt x="674" y="1884"/>
                </a:lnTo>
                <a:lnTo>
                  <a:pt x="650" y="1784"/>
                </a:lnTo>
                <a:lnTo>
                  <a:pt x="616" y="1647"/>
                </a:lnTo>
                <a:lnTo>
                  <a:pt x="616" y="1647"/>
                </a:lnTo>
                <a:lnTo>
                  <a:pt x="611" y="1588"/>
                </a:lnTo>
                <a:lnTo>
                  <a:pt x="610" y="1544"/>
                </a:lnTo>
                <a:lnTo>
                  <a:pt x="608" y="1526"/>
                </a:lnTo>
                <a:lnTo>
                  <a:pt x="610" y="1514"/>
                </a:lnTo>
                <a:lnTo>
                  <a:pt x="610" y="1514"/>
                </a:lnTo>
                <a:lnTo>
                  <a:pt x="619" y="1454"/>
                </a:lnTo>
                <a:lnTo>
                  <a:pt x="623" y="1418"/>
                </a:lnTo>
                <a:lnTo>
                  <a:pt x="626" y="1395"/>
                </a:lnTo>
                <a:lnTo>
                  <a:pt x="626" y="1395"/>
                </a:lnTo>
                <a:lnTo>
                  <a:pt x="629" y="1339"/>
                </a:lnTo>
                <a:lnTo>
                  <a:pt x="632" y="1298"/>
                </a:lnTo>
                <a:lnTo>
                  <a:pt x="722" y="977"/>
                </a:lnTo>
                <a:lnTo>
                  <a:pt x="722" y="977"/>
                </a:lnTo>
                <a:lnTo>
                  <a:pt x="751" y="838"/>
                </a:lnTo>
                <a:lnTo>
                  <a:pt x="772" y="738"/>
                </a:lnTo>
                <a:lnTo>
                  <a:pt x="780" y="702"/>
                </a:lnTo>
                <a:lnTo>
                  <a:pt x="783" y="686"/>
                </a:lnTo>
                <a:lnTo>
                  <a:pt x="783" y="686"/>
                </a:lnTo>
                <a:lnTo>
                  <a:pt x="784" y="675"/>
                </a:lnTo>
                <a:lnTo>
                  <a:pt x="787" y="658"/>
                </a:lnTo>
                <a:lnTo>
                  <a:pt x="798" y="607"/>
                </a:lnTo>
                <a:lnTo>
                  <a:pt x="808" y="555"/>
                </a:lnTo>
                <a:lnTo>
                  <a:pt x="811" y="534"/>
                </a:lnTo>
                <a:lnTo>
                  <a:pt x="811" y="517"/>
                </a:lnTo>
                <a:lnTo>
                  <a:pt x="811" y="517"/>
                </a:lnTo>
                <a:lnTo>
                  <a:pt x="810" y="511"/>
                </a:lnTo>
                <a:lnTo>
                  <a:pt x="807" y="504"/>
                </a:lnTo>
                <a:lnTo>
                  <a:pt x="796" y="486"/>
                </a:lnTo>
                <a:lnTo>
                  <a:pt x="784" y="465"/>
                </a:lnTo>
                <a:lnTo>
                  <a:pt x="771" y="443"/>
                </a:lnTo>
                <a:lnTo>
                  <a:pt x="746" y="407"/>
                </a:lnTo>
                <a:lnTo>
                  <a:pt x="734" y="392"/>
                </a:lnTo>
                <a:lnTo>
                  <a:pt x="705" y="317"/>
                </a:lnTo>
                <a:lnTo>
                  <a:pt x="660" y="310"/>
                </a:lnTo>
                <a:lnTo>
                  <a:pt x="660" y="310"/>
                </a:lnTo>
                <a:lnTo>
                  <a:pt x="653" y="288"/>
                </a:lnTo>
                <a:lnTo>
                  <a:pt x="644" y="256"/>
                </a:lnTo>
                <a:lnTo>
                  <a:pt x="644" y="256"/>
                </a:lnTo>
                <a:lnTo>
                  <a:pt x="641" y="244"/>
                </a:lnTo>
                <a:lnTo>
                  <a:pt x="637" y="226"/>
                </a:lnTo>
                <a:lnTo>
                  <a:pt x="635" y="216"/>
                </a:lnTo>
                <a:lnTo>
                  <a:pt x="635" y="204"/>
                </a:lnTo>
                <a:lnTo>
                  <a:pt x="635" y="194"/>
                </a:lnTo>
                <a:lnTo>
                  <a:pt x="637" y="182"/>
                </a:lnTo>
                <a:lnTo>
                  <a:pt x="637" y="182"/>
                </a:lnTo>
                <a:lnTo>
                  <a:pt x="640" y="170"/>
                </a:lnTo>
                <a:lnTo>
                  <a:pt x="640" y="159"/>
                </a:lnTo>
                <a:lnTo>
                  <a:pt x="640" y="137"/>
                </a:lnTo>
                <a:lnTo>
                  <a:pt x="637" y="107"/>
                </a:lnTo>
                <a:lnTo>
                  <a:pt x="637" y="107"/>
                </a:lnTo>
                <a:lnTo>
                  <a:pt x="638" y="95"/>
                </a:lnTo>
                <a:lnTo>
                  <a:pt x="638" y="77"/>
                </a:lnTo>
                <a:lnTo>
                  <a:pt x="638" y="67"/>
                </a:lnTo>
                <a:lnTo>
                  <a:pt x="637" y="58"/>
                </a:lnTo>
                <a:lnTo>
                  <a:pt x="634" y="49"/>
                </a:lnTo>
                <a:lnTo>
                  <a:pt x="628" y="41"/>
                </a:lnTo>
                <a:lnTo>
                  <a:pt x="628" y="41"/>
                </a:lnTo>
                <a:lnTo>
                  <a:pt x="620" y="35"/>
                </a:lnTo>
                <a:lnTo>
                  <a:pt x="607" y="29"/>
                </a:lnTo>
                <a:lnTo>
                  <a:pt x="593" y="23"/>
                </a:lnTo>
                <a:lnTo>
                  <a:pt x="577" y="18"/>
                </a:lnTo>
                <a:lnTo>
                  <a:pt x="547" y="9"/>
                </a:lnTo>
                <a:lnTo>
                  <a:pt x="535" y="6"/>
                </a:lnTo>
                <a:lnTo>
                  <a:pt x="528" y="4"/>
                </a:lnTo>
                <a:lnTo>
                  <a:pt x="528" y="4"/>
                </a:lnTo>
                <a:lnTo>
                  <a:pt x="513" y="3"/>
                </a:lnTo>
                <a:lnTo>
                  <a:pt x="495" y="1"/>
                </a:lnTo>
                <a:lnTo>
                  <a:pt x="477" y="0"/>
                </a:lnTo>
                <a:lnTo>
                  <a:pt x="468" y="0"/>
                </a:lnTo>
                <a:lnTo>
                  <a:pt x="462" y="3"/>
                </a:lnTo>
                <a:lnTo>
                  <a:pt x="462" y="3"/>
                </a:lnTo>
                <a:lnTo>
                  <a:pt x="434" y="12"/>
                </a:lnTo>
                <a:lnTo>
                  <a:pt x="419" y="16"/>
                </a:lnTo>
                <a:lnTo>
                  <a:pt x="419" y="16"/>
                </a:lnTo>
                <a:lnTo>
                  <a:pt x="402" y="7"/>
                </a:lnTo>
                <a:lnTo>
                  <a:pt x="392" y="4"/>
                </a:lnTo>
                <a:lnTo>
                  <a:pt x="387" y="3"/>
                </a:lnTo>
                <a:lnTo>
                  <a:pt x="387" y="4"/>
                </a:lnTo>
                <a:lnTo>
                  <a:pt x="386" y="4"/>
                </a:lnTo>
                <a:lnTo>
                  <a:pt x="386" y="4"/>
                </a:lnTo>
                <a:lnTo>
                  <a:pt x="384" y="20"/>
                </a:lnTo>
                <a:lnTo>
                  <a:pt x="382" y="32"/>
                </a:lnTo>
                <a:lnTo>
                  <a:pt x="382" y="32"/>
                </a:lnTo>
                <a:lnTo>
                  <a:pt x="367" y="32"/>
                </a:lnTo>
                <a:lnTo>
                  <a:pt x="358" y="32"/>
                </a:lnTo>
                <a:lnTo>
                  <a:pt x="356" y="34"/>
                </a:lnTo>
                <a:lnTo>
                  <a:pt x="358" y="35"/>
                </a:lnTo>
                <a:lnTo>
                  <a:pt x="358" y="35"/>
                </a:lnTo>
                <a:lnTo>
                  <a:pt x="367" y="40"/>
                </a:lnTo>
                <a:lnTo>
                  <a:pt x="374" y="47"/>
                </a:lnTo>
                <a:lnTo>
                  <a:pt x="382" y="56"/>
                </a:lnTo>
                <a:lnTo>
                  <a:pt x="382" y="56"/>
                </a:lnTo>
                <a:close/>
                <a:moveTo>
                  <a:pt x="365" y="413"/>
                </a:moveTo>
                <a:lnTo>
                  <a:pt x="365" y="413"/>
                </a:lnTo>
                <a:lnTo>
                  <a:pt x="380" y="426"/>
                </a:lnTo>
                <a:lnTo>
                  <a:pt x="396" y="441"/>
                </a:lnTo>
                <a:lnTo>
                  <a:pt x="396" y="441"/>
                </a:lnTo>
                <a:lnTo>
                  <a:pt x="410" y="449"/>
                </a:lnTo>
                <a:lnTo>
                  <a:pt x="420" y="453"/>
                </a:lnTo>
                <a:lnTo>
                  <a:pt x="429" y="459"/>
                </a:lnTo>
                <a:lnTo>
                  <a:pt x="429" y="459"/>
                </a:lnTo>
                <a:lnTo>
                  <a:pt x="434" y="465"/>
                </a:lnTo>
                <a:lnTo>
                  <a:pt x="438" y="470"/>
                </a:lnTo>
                <a:lnTo>
                  <a:pt x="440" y="474"/>
                </a:lnTo>
                <a:lnTo>
                  <a:pt x="440" y="474"/>
                </a:lnTo>
                <a:lnTo>
                  <a:pt x="435" y="489"/>
                </a:lnTo>
                <a:lnTo>
                  <a:pt x="429" y="508"/>
                </a:lnTo>
                <a:lnTo>
                  <a:pt x="429" y="508"/>
                </a:lnTo>
                <a:lnTo>
                  <a:pt x="402" y="549"/>
                </a:lnTo>
                <a:lnTo>
                  <a:pt x="402" y="549"/>
                </a:lnTo>
                <a:lnTo>
                  <a:pt x="398" y="553"/>
                </a:lnTo>
                <a:lnTo>
                  <a:pt x="393" y="558"/>
                </a:lnTo>
                <a:lnTo>
                  <a:pt x="389" y="562"/>
                </a:lnTo>
                <a:lnTo>
                  <a:pt x="389" y="562"/>
                </a:lnTo>
                <a:lnTo>
                  <a:pt x="384" y="546"/>
                </a:lnTo>
                <a:lnTo>
                  <a:pt x="377" y="528"/>
                </a:lnTo>
                <a:lnTo>
                  <a:pt x="377" y="528"/>
                </a:lnTo>
                <a:lnTo>
                  <a:pt x="365" y="499"/>
                </a:lnTo>
                <a:lnTo>
                  <a:pt x="365" y="499"/>
                </a:lnTo>
                <a:lnTo>
                  <a:pt x="356" y="484"/>
                </a:lnTo>
                <a:lnTo>
                  <a:pt x="349" y="474"/>
                </a:lnTo>
                <a:lnTo>
                  <a:pt x="349" y="474"/>
                </a:lnTo>
                <a:lnTo>
                  <a:pt x="350" y="468"/>
                </a:lnTo>
                <a:lnTo>
                  <a:pt x="353" y="459"/>
                </a:lnTo>
                <a:lnTo>
                  <a:pt x="356" y="449"/>
                </a:lnTo>
                <a:lnTo>
                  <a:pt x="358" y="438"/>
                </a:lnTo>
                <a:lnTo>
                  <a:pt x="358" y="438"/>
                </a:lnTo>
                <a:lnTo>
                  <a:pt x="359" y="431"/>
                </a:lnTo>
                <a:lnTo>
                  <a:pt x="362" y="422"/>
                </a:lnTo>
                <a:lnTo>
                  <a:pt x="365" y="413"/>
                </a:lnTo>
                <a:lnTo>
                  <a:pt x="365" y="413"/>
                </a:lnTo>
                <a:close/>
                <a:moveTo>
                  <a:pt x="226" y="388"/>
                </a:moveTo>
                <a:lnTo>
                  <a:pt x="225" y="379"/>
                </a:lnTo>
                <a:lnTo>
                  <a:pt x="232" y="376"/>
                </a:lnTo>
                <a:lnTo>
                  <a:pt x="232" y="376"/>
                </a:lnTo>
                <a:lnTo>
                  <a:pt x="249" y="393"/>
                </a:lnTo>
                <a:lnTo>
                  <a:pt x="259" y="407"/>
                </a:lnTo>
                <a:lnTo>
                  <a:pt x="265" y="416"/>
                </a:lnTo>
                <a:lnTo>
                  <a:pt x="265" y="416"/>
                </a:lnTo>
                <a:lnTo>
                  <a:pt x="268" y="425"/>
                </a:lnTo>
                <a:lnTo>
                  <a:pt x="274" y="441"/>
                </a:lnTo>
                <a:lnTo>
                  <a:pt x="283" y="464"/>
                </a:lnTo>
                <a:lnTo>
                  <a:pt x="283" y="464"/>
                </a:lnTo>
                <a:lnTo>
                  <a:pt x="282" y="465"/>
                </a:lnTo>
                <a:lnTo>
                  <a:pt x="277" y="464"/>
                </a:lnTo>
                <a:lnTo>
                  <a:pt x="271" y="459"/>
                </a:lnTo>
                <a:lnTo>
                  <a:pt x="268" y="455"/>
                </a:lnTo>
                <a:lnTo>
                  <a:pt x="265" y="447"/>
                </a:lnTo>
                <a:lnTo>
                  <a:pt x="265" y="447"/>
                </a:lnTo>
                <a:lnTo>
                  <a:pt x="253" y="426"/>
                </a:lnTo>
                <a:lnTo>
                  <a:pt x="246" y="413"/>
                </a:lnTo>
                <a:lnTo>
                  <a:pt x="246" y="413"/>
                </a:lnTo>
                <a:lnTo>
                  <a:pt x="234" y="396"/>
                </a:lnTo>
                <a:lnTo>
                  <a:pt x="226" y="388"/>
                </a:lnTo>
                <a:lnTo>
                  <a:pt x="226" y="388"/>
                </a:lnTo>
                <a:close/>
                <a:moveTo>
                  <a:pt x="390" y="317"/>
                </a:moveTo>
                <a:lnTo>
                  <a:pt x="390" y="317"/>
                </a:lnTo>
                <a:lnTo>
                  <a:pt x="396" y="320"/>
                </a:lnTo>
                <a:lnTo>
                  <a:pt x="407" y="326"/>
                </a:lnTo>
                <a:lnTo>
                  <a:pt x="407" y="326"/>
                </a:lnTo>
                <a:lnTo>
                  <a:pt x="413" y="329"/>
                </a:lnTo>
                <a:lnTo>
                  <a:pt x="417" y="334"/>
                </a:lnTo>
                <a:lnTo>
                  <a:pt x="420" y="337"/>
                </a:lnTo>
                <a:lnTo>
                  <a:pt x="422" y="340"/>
                </a:lnTo>
                <a:lnTo>
                  <a:pt x="422" y="340"/>
                </a:lnTo>
                <a:lnTo>
                  <a:pt x="423" y="344"/>
                </a:lnTo>
                <a:lnTo>
                  <a:pt x="426" y="352"/>
                </a:lnTo>
                <a:lnTo>
                  <a:pt x="434" y="364"/>
                </a:lnTo>
                <a:lnTo>
                  <a:pt x="434" y="364"/>
                </a:lnTo>
                <a:lnTo>
                  <a:pt x="440" y="376"/>
                </a:lnTo>
                <a:lnTo>
                  <a:pt x="446" y="383"/>
                </a:lnTo>
                <a:lnTo>
                  <a:pt x="449" y="386"/>
                </a:lnTo>
                <a:lnTo>
                  <a:pt x="452" y="388"/>
                </a:lnTo>
                <a:lnTo>
                  <a:pt x="452" y="388"/>
                </a:lnTo>
                <a:lnTo>
                  <a:pt x="462" y="389"/>
                </a:lnTo>
                <a:lnTo>
                  <a:pt x="474" y="390"/>
                </a:lnTo>
                <a:lnTo>
                  <a:pt x="489" y="392"/>
                </a:lnTo>
                <a:lnTo>
                  <a:pt x="489" y="392"/>
                </a:lnTo>
                <a:lnTo>
                  <a:pt x="480" y="405"/>
                </a:lnTo>
                <a:lnTo>
                  <a:pt x="464" y="426"/>
                </a:lnTo>
                <a:lnTo>
                  <a:pt x="464" y="426"/>
                </a:lnTo>
                <a:lnTo>
                  <a:pt x="461" y="431"/>
                </a:lnTo>
                <a:lnTo>
                  <a:pt x="459" y="428"/>
                </a:lnTo>
                <a:lnTo>
                  <a:pt x="458" y="425"/>
                </a:lnTo>
                <a:lnTo>
                  <a:pt x="455" y="422"/>
                </a:lnTo>
                <a:lnTo>
                  <a:pt x="450" y="419"/>
                </a:lnTo>
                <a:lnTo>
                  <a:pt x="443" y="417"/>
                </a:lnTo>
                <a:lnTo>
                  <a:pt x="443" y="417"/>
                </a:lnTo>
                <a:lnTo>
                  <a:pt x="435" y="417"/>
                </a:lnTo>
                <a:lnTo>
                  <a:pt x="429" y="417"/>
                </a:lnTo>
                <a:lnTo>
                  <a:pt x="419" y="417"/>
                </a:lnTo>
                <a:lnTo>
                  <a:pt x="413" y="417"/>
                </a:lnTo>
                <a:lnTo>
                  <a:pt x="408" y="416"/>
                </a:lnTo>
                <a:lnTo>
                  <a:pt x="402" y="413"/>
                </a:lnTo>
                <a:lnTo>
                  <a:pt x="396" y="408"/>
                </a:lnTo>
                <a:lnTo>
                  <a:pt x="396" y="408"/>
                </a:lnTo>
                <a:lnTo>
                  <a:pt x="374" y="392"/>
                </a:lnTo>
                <a:lnTo>
                  <a:pt x="368" y="388"/>
                </a:lnTo>
                <a:lnTo>
                  <a:pt x="368" y="388"/>
                </a:lnTo>
                <a:lnTo>
                  <a:pt x="379" y="370"/>
                </a:lnTo>
                <a:lnTo>
                  <a:pt x="386" y="356"/>
                </a:lnTo>
                <a:lnTo>
                  <a:pt x="389" y="350"/>
                </a:lnTo>
                <a:lnTo>
                  <a:pt x="389" y="350"/>
                </a:lnTo>
                <a:lnTo>
                  <a:pt x="389" y="347"/>
                </a:lnTo>
                <a:lnTo>
                  <a:pt x="389" y="340"/>
                </a:lnTo>
                <a:lnTo>
                  <a:pt x="389" y="340"/>
                </a:lnTo>
                <a:lnTo>
                  <a:pt x="389" y="334"/>
                </a:lnTo>
                <a:lnTo>
                  <a:pt x="389" y="326"/>
                </a:lnTo>
                <a:lnTo>
                  <a:pt x="390" y="317"/>
                </a:lnTo>
                <a:lnTo>
                  <a:pt x="390" y="317"/>
                </a:lnTo>
                <a:close/>
                <a:moveTo>
                  <a:pt x="364" y="247"/>
                </a:moveTo>
                <a:lnTo>
                  <a:pt x="364" y="247"/>
                </a:lnTo>
                <a:lnTo>
                  <a:pt x="371" y="250"/>
                </a:lnTo>
                <a:lnTo>
                  <a:pt x="384" y="256"/>
                </a:lnTo>
                <a:lnTo>
                  <a:pt x="384" y="256"/>
                </a:lnTo>
                <a:lnTo>
                  <a:pt x="387" y="259"/>
                </a:lnTo>
                <a:lnTo>
                  <a:pt x="387" y="261"/>
                </a:lnTo>
                <a:lnTo>
                  <a:pt x="386" y="271"/>
                </a:lnTo>
                <a:lnTo>
                  <a:pt x="386" y="271"/>
                </a:lnTo>
                <a:lnTo>
                  <a:pt x="383" y="286"/>
                </a:lnTo>
                <a:lnTo>
                  <a:pt x="382" y="294"/>
                </a:lnTo>
                <a:lnTo>
                  <a:pt x="364" y="2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1"/>
          <p:cNvSpPr>
            <a:spLocks noEditPoints="1"/>
          </p:cNvSpPr>
          <p:nvPr/>
        </p:nvSpPr>
        <p:spPr bwMode="auto">
          <a:xfrm>
            <a:off x="958418" y="4745074"/>
            <a:ext cx="696020" cy="1611836"/>
          </a:xfrm>
          <a:custGeom>
            <a:avLst/>
            <a:gdLst>
              <a:gd name="T0" fmla="*/ 243 w 838"/>
              <a:gd name="T1" fmla="*/ 36 h 1936"/>
              <a:gd name="T2" fmla="*/ 220 w 838"/>
              <a:gd name="T3" fmla="*/ 123 h 1936"/>
              <a:gd name="T4" fmla="*/ 234 w 838"/>
              <a:gd name="T5" fmla="*/ 190 h 1936"/>
              <a:gd name="T6" fmla="*/ 253 w 838"/>
              <a:gd name="T7" fmla="*/ 237 h 1936"/>
              <a:gd name="T8" fmla="*/ 270 w 838"/>
              <a:gd name="T9" fmla="*/ 268 h 1936"/>
              <a:gd name="T10" fmla="*/ 187 w 838"/>
              <a:gd name="T11" fmla="*/ 328 h 1936"/>
              <a:gd name="T12" fmla="*/ 73 w 838"/>
              <a:gd name="T13" fmla="*/ 402 h 1936"/>
              <a:gd name="T14" fmla="*/ 46 w 838"/>
              <a:gd name="T15" fmla="*/ 545 h 1936"/>
              <a:gd name="T16" fmla="*/ 0 w 838"/>
              <a:gd name="T17" fmla="*/ 688 h 1936"/>
              <a:gd name="T18" fmla="*/ 56 w 838"/>
              <a:gd name="T19" fmla="*/ 801 h 1936"/>
              <a:gd name="T20" fmla="*/ 104 w 838"/>
              <a:gd name="T21" fmla="*/ 946 h 1936"/>
              <a:gd name="T22" fmla="*/ 136 w 838"/>
              <a:gd name="T23" fmla="*/ 1108 h 1936"/>
              <a:gd name="T24" fmla="*/ 183 w 838"/>
              <a:gd name="T25" fmla="*/ 1318 h 1936"/>
              <a:gd name="T26" fmla="*/ 178 w 838"/>
              <a:gd name="T27" fmla="*/ 1533 h 1936"/>
              <a:gd name="T28" fmla="*/ 163 w 838"/>
              <a:gd name="T29" fmla="*/ 1640 h 1936"/>
              <a:gd name="T30" fmla="*/ 91 w 838"/>
              <a:gd name="T31" fmla="*/ 1698 h 1936"/>
              <a:gd name="T32" fmla="*/ 63 w 838"/>
              <a:gd name="T33" fmla="*/ 1699 h 1936"/>
              <a:gd name="T34" fmla="*/ 55 w 838"/>
              <a:gd name="T35" fmla="*/ 1763 h 1936"/>
              <a:gd name="T36" fmla="*/ 141 w 838"/>
              <a:gd name="T37" fmla="*/ 1908 h 1936"/>
              <a:gd name="T38" fmla="*/ 230 w 838"/>
              <a:gd name="T39" fmla="*/ 1936 h 1936"/>
              <a:gd name="T40" fmla="*/ 239 w 838"/>
              <a:gd name="T41" fmla="*/ 1904 h 1936"/>
              <a:gd name="T42" fmla="*/ 330 w 838"/>
              <a:gd name="T43" fmla="*/ 1926 h 1936"/>
              <a:gd name="T44" fmla="*/ 395 w 838"/>
              <a:gd name="T45" fmla="*/ 1899 h 1936"/>
              <a:gd name="T46" fmla="*/ 341 w 838"/>
              <a:gd name="T47" fmla="*/ 1828 h 1936"/>
              <a:gd name="T48" fmla="*/ 328 w 838"/>
              <a:gd name="T49" fmla="*/ 1765 h 1936"/>
              <a:gd name="T50" fmla="*/ 456 w 838"/>
              <a:gd name="T51" fmla="*/ 1535 h 1936"/>
              <a:gd name="T52" fmla="*/ 525 w 838"/>
              <a:gd name="T53" fmla="*/ 1412 h 1936"/>
              <a:gd name="T54" fmla="*/ 516 w 838"/>
              <a:gd name="T55" fmla="*/ 1198 h 1936"/>
              <a:gd name="T56" fmla="*/ 469 w 838"/>
              <a:gd name="T57" fmla="*/ 971 h 1936"/>
              <a:gd name="T58" fmla="*/ 468 w 838"/>
              <a:gd name="T59" fmla="*/ 905 h 1936"/>
              <a:gd name="T60" fmla="*/ 462 w 838"/>
              <a:gd name="T61" fmla="*/ 862 h 1936"/>
              <a:gd name="T62" fmla="*/ 491 w 838"/>
              <a:gd name="T63" fmla="*/ 695 h 1936"/>
              <a:gd name="T64" fmla="*/ 498 w 838"/>
              <a:gd name="T65" fmla="*/ 640 h 1936"/>
              <a:gd name="T66" fmla="*/ 668 w 838"/>
              <a:gd name="T67" fmla="*/ 612 h 1936"/>
              <a:gd name="T68" fmla="*/ 765 w 838"/>
              <a:gd name="T69" fmla="*/ 821 h 1936"/>
              <a:gd name="T70" fmla="*/ 798 w 838"/>
              <a:gd name="T71" fmla="*/ 773 h 1936"/>
              <a:gd name="T72" fmla="*/ 798 w 838"/>
              <a:gd name="T73" fmla="*/ 818 h 1936"/>
              <a:gd name="T74" fmla="*/ 811 w 838"/>
              <a:gd name="T75" fmla="*/ 773 h 1936"/>
              <a:gd name="T76" fmla="*/ 837 w 838"/>
              <a:gd name="T77" fmla="*/ 694 h 1936"/>
              <a:gd name="T78" fmla="*/ 803 w 838"/>
              <a:gd name="T79" fmla="*/ 638 h 1936"/>
              <a:gd name="T80" fmla="*/ 601 w 838"/>
              <a:gd name="T81" fmla="*/ 478 h 1936"/>
              <a:gd name="T82" fmla="*/ 558 w 838"/>
              <a:gd name="T83" fmla="*/ 427 h 1936"/>
              <a:gd name="T84" fmla="*/ 502 w 838"/>
              <a:gd name="T85" fmla="*/ 322 h 1936"/>
              <a:gd name="T86" fmla="*/ 409 w 838"/>
              <a:gd name="T87" fmla="*/ 304 h 1936"/>
              <a:gd name="T88" fmla="*/ 457 w 838"/>
              <a:gd name="T89" fmla="*/ 225 h 1936"/>
              <a:gd name="T90" fmla="*/ 467 w 838"/>
              <a:gd name="T91" fmla="*/ 188 h 1936"/>
              <a:gd name="T92" fmla="*/ 463 w 838"/>
              <a:gd name="T93" fmla="*/ 144 h 1936"/>
              <a:gd name="T94" fmla="*/ 451 w 838"/>
              <a:gd name="T95" fmla="*/ 73 h 1936"/>
              <a:gd name="T96" fmla="*/ 400 w 838"/>
              <a:gd name="T97" fmla="*/ 27 h 1936"/>
              <a:gd name="T98" fmla="*/ 349 w 838"/>
              <a:gd name="T99" fmla="*/ 2 h 1936"/>
              <a:gd name="T100" fmla="*/ 321 w 838"/>
              <a:gd name="T101" fmla="*/ 12 h 1936"/>
              <a:gd name="T102" fmla="*/ 346 w 838"/>
              <a:gd name="T103" fmla="*/ 1305 h 1936"/>
              <a:gd name="T104" fmla="*/ 364 w 838"/>
              <a:gd name="T105" fmla="*/ 1345 h 1936"/>
              <a:gd name="T106" fmla="*/ 337 w 838"/>
              <a:gd name="T107" fmla="*/ 1426 h 1936"/>
              <a:gd name="T108" fmla="*/ 333 w 838"/>
              <a:gd name="T109" fmla="*/ 1377 h 1936"/>
              <a:gd name="T110" fmla="*/ 333 w 838"/>
              <a:gd name="T111" fmla="*/ 1295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8" h="1936">
                <a:moveTo>
                  <a:pt x="310" y="13"/>
                </a:moveTo>
                <a:lnTo>
                  <a:pt x="310" y="13"/>
                </a:lnTo>
                <a:lnTo>
                  <a:pt x="297" y="16"/>
                </a:lnTo>
                <a:lnTo>
                  <a:pt x="289" y="17"/>
                </a:lnTo>
                <a:lnTo>
                  <a:pt x="283" y="18"/>
                </a:lnTo>
                <a:lnTo>
                  <a:pt x="283" y="18"/>
                </a:lnTo>
                <a:lnTo>
                  <a:pt x="262" y="28"/>
                </a:lnTo>
                <a:lnTo>
                  <a:pt x="243" y="36"/>
                </a:lnTo>
                <a:lnTo>
                  <a:pt x="212" y="54"/>
                </a:lnTo>
                <a:lnTo>
                  <a:pt x="221" y="71"/>
                </a:lnTo>
                <a:lnTo>
                  <a:pt x="221" y="71"/>
                </a:lnTo>
                <a:lnTo>
                  <a:pt x="222" y="89"/>
                </a:lnTo>
                <a:lnTo>
                  <a:pt x="222" y="104"/>
                </a:lnTo>
                <a:lnTo>
                  <a:pt x="221" y="112"/>
                </a:lnTo>
                <a:lnTo>
                  <a:pt x="221" y="112"/>
                </a:lnTo>
                <a:lnTo>
                  <a:pt x="220" y="123"/>
                </a:lnTo>
                <a:lnTo>
                  <a:pt x="220" y="143"/>
                </a:lnTo>
                <a:lnTo>
                  <a:pt x="220" y="163"/>
                </a:lnTo>
                <a:lnTo>
                  <a:pt x="221" y="174"/>
                </a:lnTo>
                <a:lnTo>
                  <a:pt x="221" y="174"/>
                </a:lnTo>
                <a:lnTo>
                  <a:pt x="224" y="179"/>
                </a:lnTo>
                <a:lnTo>
                  <a:pt x="229" y="183"/>
                </a:lnTo>
                <a:lnTo>
                  <a:pt x="233" y="188"/>
                </a:lnTo>
                <a:lnTo>
                  <a:pt x="234" y="190"/>
                </a:lnTo>
                <a:lnTo>
                  <a:pt x="234" y="192"/>
                </a:lnTo>
                <a:lnTo>
                  <a:pt x="234" y="192"/>
                </a:lnTo>
                <a:lnTo>
                  <a:pt x="234" y="198"/>
                </a:lnTo>
                <a:lnTo>
                  <a:pt x="236" y="204"/>
                </a:lnTo>
                <a:lnTo>
                  <a:pt x="239" y="214"/>
                </a:lnTo>
                <a:lnTo>
                  <a:pt x="248" y="214"/>
                </a:lnTo>
                <a:lnTo>
                  <a:pt x="248" y="214"/>
                </a:lnTo>
                <a:lnTo>
                  <a:pt x="253" y="237"/>
                </a:lnTo>
                <a:lnTo>
                  <a:pt x="258" y="252"/>
                </a:lnTo>
                <a:lnTo>
                  <a:pt x="260" y="258"/>
                </a:lnTo>
                <a:lnTo>
                  <a:pt x="261" y="259"/>
                </a:lnTo>
                <a:lnTo>
                  <a:pt x="261" y="259"/>
                </a:lnTo>
                <a:lnTo>
                  <a:pt x="262" y="259"/>
                </a:lnTo>
                <a:lnTo>
                  <a:pt x="263" y="260"/>
                </a:lnTo>
                <a:lnTo>
                  <a:pt x="267" y="264"/>
                </a:lnTo>
                <a:lnTo>
                  <a:pt x="270" y="268"/>
                </a:lnTo>
                <a:lnTo>
                  <a:pt x="265" y="308"/>
                </a:lnTo>
                <a:lnTo>
                  <a:pt x="212" y="326"/>
                </a:lnTo>
                <a:lnTo>
                  <a:pt x="212" y="326"/>
                </a:lnTo>
                <a:lnTo>
                  <a:pt x="205" y="326"/>
                </a:lnTo>
                <a:lnTo>
                  <a:pt x="199" y="326"/>
                </a:lnTo>
                <a:lnTo>
                  <a:pt x="194" y="326"/>
                </a:lnTo>
                <a:lnTo>
                  <a:pt x="194" y="326"/>
                </a:lnTo>
                <a:lnTo>
                  <a:pt x="187" y="328"/>
                </a:lnTo>
                <a:lnTo>
                  <a:pt x="175" y="334"/>
                </a:lnTo>
                <a:lnTo>
                  <a:pt x="157" y="343"/>
                </a:lnTo>
                <a:lnTo>
                  <a:pt x="137" y="354"/>
                </a:lnTo>
                <a:lnTo>
                  <a:pt x="117" y="366"/>
                </a:lnTo>
                <a:lnTo>
                  <a:pt x="98" y="380"/>
                </a:lnTo>
                <a:lnTo>
                  <a:pt x="82" y="391"/>
                </a:lnTo>
                <a:lnTo>
                  <a:pt x="76" y="397"/>
                </a:lnTo>
                <a:lnTo>
                  <a:pt x="73" y="402"/>
                </a:lnTo>
                <a:lnTo>
                  <a:pt x="73" y="402"/>
                </a:lnTo>
                <a:lnTo>
                  <a:pt x="66" y="416"/>
                </a:lnTo>
                <a:lnTo>
                  <a:pt x="60" y="433"/>
                </a:lnTo>
                <a:lnTo>
                  <a:pt x="53" y="456"/>
                </a:lnTo>
                <a:lnTo>
                  <a:pt x="47" y="479"/>
                </a:lnTo>
                <a:lnTo>
                  <a:pt x="37" y="518"/>
                </a:lnTo>
                <a:lnTo>
                  <a:pt x="33" y="536"/>
                </a:lnTo>
                <a:lnTo>
                  <a:pt x="46" y="545"/>
                </a:lnTo>
                <a:lnTo>
                  <a:pt x="46" y="545"/>
                </a:lnTo>
                <a:lnTo>
                  <a:pt x="37" y="565"/>
                </a:lnTo>
                <a:lnTo>
                  <a:pt x="30" y="587"/>
                </a:lnTo>
                <a:lnTo>
                  <a:pt x="21" y="611"/>
                </a:lnTo>
                <a:lnTo>
                  <a:pt x="12" y="638"/>
                </a:lnTo>
                <a:lnTo>
                  <a:pt x="4" y="665"/>
                </a:lnTo>
                <a:lnTo>
                  <a:pt x="2" y="677"/>
                </a:lnTo>
                <a:lnTo>
                  <a:pt x="0" y="688"/>
                </a:lnTo>
                <a:lnTo>
                  <a:pt x="0" y="698"/>
                </a:lnTo>
                <a:lnTo>
                  <a:pt x="2" y="706"/>
                </a:lnTo>
                <a:lnTo>
                  <a:pt x="2" y="706"/>
                </a:lnTo>
                <a:lnTo>
                  <a:pt x="4" y="714"/>
                </a:lnTo>
                <a:lnTo>
                  <a:pt x="8" y="724"/>
                </a:lnTo>
                <a:lnTo>
                  <a:pt x="22" y="747"/>
                </a:lnTo>
                <a:lnTo>
                  <a:pt x="38" y="774"/>
                </a:lnTo>
                <a:lnTo>
                  <a:pt x="56" y="801"/>
                </a:lnTo>
                <a:lnTo>
                  <a:pt x="89" y="848"/>
                </a:lnTo>
                <a:lnTo>
                  <a:pt x="100" y="861"/>
                </a:lnTo>
                <a:lnTo>
                  <a:pt x="104" y="867"/>
                </a:lnTo>
                <a:lnTo>
                  <a:pt x="104" y="867"/>
                </a:lnTo>
                <a:lnTo>
                  <a:pt x="104" y="873"/>
                </a:lnTo>
                <a:lnTo>
                  <a:pt x="104" y="889"/>
                </a:lnTo>
                <a:lnTo>
                  <a:pt x="103" y="914"/>
                </a:lnTo>
                <a:lnTo>
                  <a:pt x="104" y="946"/>
                </a:lnTo>
                <a:lnTo>
                  <a:pt x="107" y="984"/>
                </a:lnTo>
                <a:lnTo>
                  <a:pt x="109" y="1004"/>
                </a:lnTo>
                <a:lnTo>
                  <a:pt x="112" y="1024"/>
                </a:lnTo>
                <a:lnTo>
                  <a:pt x="117" y="1046"/>
                </a:lnTo>
                <a:lnTo>
                  <a:pt x="121" y="1067"/>
                </a:lnTo>
                <a:lnTo>
                  <a:pt x="128" y="1088"/>
                </a:lnTo>
                <a:lnTo>
                  <a:pt x="136" y="1108"/>
                </a:lnTo>
                <a:lnTo>
                  <a:pt x="136" y="1108"/>
                </a:lnTo>
                <a:lnTo>
                  <a:pt x="144" y="1128"/>
                </a:lnTo>
                <a:lnTo>
                  <a:pt x="150" y="1150"/>
                </a:lnTo>
                <a:lnTo>
                  <a:pt x="157" y="1170"/>
                </a:lnTo>
                <a:lnTo>
                  <a:pt x="163" y="1190"/>
                </a:lnTo>
                <a:lnTo>
                  <a:pt x="170" y="1229"/>
                </a:lnTo>
                <a:lnTo>
                  <a:pt x="177" y="1265"/>
                </a:lnTo>
                <a:lnTo>
                  <a:pt x="180" y="1295"/>
                </a:lnTo>
                <a:lnTo>
                  <a:pt x="183" y="1318"/>
                </a:lnTo>
                <a:lnTo>
                  <a:pt x="185" y="1341"/>
                </a:lnTo>
                <a:lnTo>
                  <a:pt x="185" y="1341"/>
                </a:lnTo>
                <a:lnTo>
                  <a:pt x="184" y="1366"/>
                </a:lnTo>
                <a:lnTo>
                  <a:pt x="180" y="1421"/>
                </a:lnTo>
                <a:lnTo>
                  <a:pt x="176" y="1506"/>
                </a:lnTo>
                <a:lnTo>
                  <a:pt x="176" y="1506"/>
                </a:lnTo>
                <a:lnTo>
                  <a:pt x="178" y="1522"/>
                </a:lnTo>
                <a:lnTo>
                  <a:pt x="178" y="1533"/>
                </a:lnTo>
                <a:lnTo>
                  <a:pt x="177" y="1539"/>
                </a:lnTo>
                <a:lnTo>
                  <a:pt x="176" y="1546"/>
                </a:lnTo>
                <a:lnTo>
                  <a:pt x="176" y="1546"/>
                </a:lnTo>
                <a:lnTo>
                  <a:pt x="174" y="1555"/>
                </a:lnTo>
                <a:lnTo>
                  <a:pt x="172" y="1569"/>
                </a:lnTo>
                <a:lnTo>
                  <a:pt x="167" y="1600"/>
                </a:lnTo>
                <a:lnTo>
                  <a:pt x="163" y="1640"/>
                </a:lnTo>
                <a:lnTo>
                  <a:pt x="163" y="1640"/>
                </a:lnTo>
                <a:lnTo>
                  <a:pt x="130" y="1662"/>
                </a:lnTo>
                <a:lnTo>
                  <a:pt x="108" y="1677"/>
                </a:lnTo>
                <a:lnTo>
                  <a:pt x="95" y="1685"/>
                </a:lnTo>
                <a:lnTo>
                  <a:pt x="95" y="1685"/>
                </a:lnTo>
                <a:lnTo>
                  <a:pt x="94" y="1686"/>
                </a:lnTo>
                <a:lnTo>
                  <a:pt x="93" y="1687"/>
                </a:lnTo>
                <a:lnTo>
                  <a:pt x="92" y="1691"/>
                </a:lnTo>
                <a:lnTo>
                  <a:pt x="91" y="1698"/>
                </a:lnTo>
                <a:lnTo>
                  <a:pt x="91" y="1698"/>
                </a:lnTo>
                <a:lnTo>
                  <a:pt x="80" y="1694"/>
                </a:lnTo>
                <a:lnTo>
                  <a:pt x="73" y="1693"/>
                </a:lnTo>
                <a:lnTo>
                  <a:pt x="70" y="1693"/>
                </a:lnTo>
                <a:lnTo>
                  <a:pt x="69" y="1694"/>
                </a:lnTo>
                <a:lnTo>
                  <a:pt x="69" y="1694"/>
                </a:lnTo>
                <a:lnTo>
                  <a:pt x="68" y="1696"/>
                </a:lnTo>
                <a:lnTo>
                  <a:pt x="63" y="1699"/>
                </a:lnTo>
                <a:lnTo>
                  <a:pt x="53" y="1706"/>
                </a:lnTo>
                <a:lnTo>
                  <a:pt x="42" y="1714"/>
                </a:lnTo>
                <a:lnTo>
                  <a:pt x="38" y="1717"/>
                </a:lnTo>
                <a:lnTo>
                  <a:pt x="37" y="1720"/>
                </a:lnTo>
                <a:lnTo>
                  <a:pt x="37" y="1720"/>
                </a:lnTo>
                <a:lnTo>
                  <a:pt x="38" y="1726"/>
                </a:lnTo>
                <a:lnTo>
                  <a:pt x="43" y="1735"/>
                </a:lnTo>
                <a:lnTo>
                  <a:pt x="55" y="1763"/>
                </a:lnTo>
                <a:lnTo>
                  <a:pt x="70" y="1795"/>
                </a:lnTo>
                <a:lnTo>
                  <a:pt x="82" y="1823"/>
                </a:lnTo>
                <a:lnTo>
                  <a:pt x="82" y="1823"/>
                </a:lnTo>
                <a:lnTo>
                  <a:pt x="89" y="1837"/>
                </a:lnTo>
                <a:lnTo>
                  <a:pt x="98" y="1851"/>
                </a:lnTo>
                <a:lnTo>
                  <a:pt x="109" y="1867"/>
                </a:lnTo>
                <a:lnTo>
                  <a:pt x="120" y="1882"/>
                </a:lnTo>
                <a:lnTo>
                  <a:pt x="141" y="1908"/>
                </a:lnTo>
                <a:lnTo>
                  <a:pt x="154" y="1922"/>
                </a:lnTo>
                <a:lnTo>
                  <a:pt x="154" y="1922"/>
                </a:lnTo>
                <a:lnTo>
                  <a:pt x="159" y="1924"/>
                </a:lnTo>
                <a:lnTo>
                  <a:pt x="168" y="1927"/>
                </a:lnTo>
                <a:lnTo>
                  <a:pt x="195" y="1933"/>
                </a:lnTo>
                <a:lnTo>
                  <a:pt x="208" y="1935"/>
                </a:lnTo>
                <a:lnTo>
                  <a:pt x="221" y="1936"/>
                </a:lnTo>
                <a:lnTo>
                  <a:pt x="230" y="1936"/>
                </a:lnTo>
                <a:lnTo>
                  <a:pt x="233" y="1936"/>
                </a:lnTo>
                <a:lnTo>
                  <a:pt x="234" y="1935"/>
                </a:lnTo>
                <a:lnTo>
                  <a:pt x="234" y="1935"/>
                </a:lnTo>
                <a:lnTo>
                  <a:pt x="237" y="1928"/>
                </a:lnTo>
                <a:lnTo>
                  <a:pt x="240" y="1918"/>
                </a:lnTo>
                <a:lnTo>
                  <a:pt x="241" y="1909"/>
                </a:lnTo>
                <a:lnTo>
                  <a:pt x="240" y="1906"/>
                </a:lnTo>
                <a:lnTo>
                  <a:pt x="239" y="1904"/>
                </a:lnTo>
                <a:lnTo>
                  <a:pt x="239" y="1904"/>
                </a:lnTo>
                <a:lnTo>
                  <a:pt x="243" y="1905"/>
                </a:lnTo>
                <a:lnTo>
                  <a:pt x="259" y="1911"/>
                </a:lnTo>
                <a:lnTo>
                  <a:pt x="292" y="1926"/>
                </a:lnTo>
                <a:lnTo>
                  <a:pt x="292" y="1926"/>
                </a:lnTo>
                <a:lnTo>
                  <a:pt x="300" y="1927"/>
                </a:lnTo>
                <a:lnTo>
                  <a:pt x="314" y="1927"/>
                </a:lnTo>
                <a:lnTo>
                  <a:pt x="330" y="1926"/>
                </a:lnTo>
                <a:lnTo>
                  <a:pt x="348" y="1923"/>
                </a:lnTo>
                <a:lnTo>
                  <a:pt x="365" y="1919"/>
                </a:lnTo>
                <a:lnTo>
                  <a:pt x="381" y="1914"/>
                </a:lnTo>
                <a:lnTo>
                  <a:pt x="386" y="1910"/>
                </a:lnTo>
                <a:lnTo>
                  <a:pt x="391" y="1907"/>
                </a:lnTo>
                <a:lnTo>
                  <a:pt x="394" y="1904"/>
                </a:lnTo>
                <a:lnTo>
                  <a:pt x="395" y="1899"/>
                </a:lnTo>
                <a:lnTo>
                  <a:pt x="395" y="1899"/>
                </a:lnTo>
                <a:lnTo>
                  <a:pt x="395" y="1895"/>
                </a:lnTo>
                <a:lnTo>
                  <a:pt x="394" y="1890"/>
                </a:lnTo>
                <a:lnTo>
                  <a:pt x="390" y="1880"/>
                </a:lnTo>
                <a:lnTo>
                  <a:pt x="384" y="1869"/>
                </a:lnTo>
                <a:lnTo>
                  <a:pt x="377" y="1859"/>
                </a:lnTo>
                <a:lnTo>
                  <a:pt x="365" y="1843"/>
                </a:lnTo>
                <a:lnTo>
                  <a:pt x="359" y="1837"/>
                </a:lnTo>
                <a:lnTo>
                  <a:pt x="341" y="1828"/>
                </a:lnTo>
                <a:lnTo>
                  <a:pt x="337" y="1779"/>
                </a:lnTo>
                <a:lnTo>
                  <a:pt x="337" y="1779"/>
                </a:lnTo>
                <a:lnTo>
                  <a:pt x="336" y="1779"/>
                </a:lnTo>
                <a:lnTo>
                  <a:pt x="333" y="1776"/>
                </a:lnTo>
                <a:lnTo>
                  <a:pt x="330" y="1772"/>
                </a:lnTo>
                <a:lnTo>
                  <a:pt x="329" y="1768"/>
                </a:lnTo>
                <a:lnTo>
                  <a:pt x="328" y="1765"/>
                </a:lnTo>
                <a:lnTo>
                  <a:pt x="328" y="1765"/>
                </a:lnTo>
                <a:lnTo>
                  <a:pt x="326" y="1720"/>
                </a:lnTo>
                <a:lnTo>
                  <a:pt x="324" y="1685"/>
                </a:lnTo>
                <a:lnTo>
                  <a:pt x="324" y="1685"/>
                </a:lnTo>
                <a:lnTo>
                  <a:pt x="354" y="1653"/>
                </a:lnTo>
                <a:lnTo>
                  <a:pt x="384" y="1620"/>
                </a:lnTo>
                <a:lnTo>
                  <a:pt x="420" y="1580"/>
                </a:lnTo>
                <a:lnTo>
                  <a:pt x="438" y="1557"/>
                </a:lnTo>
                <a:lnTo>
                  <a:pt x="456" y="1535"/>
                </a:lnTo>
                <a:lnTo>
                  <a:pt x="472" y="1512"/>
                </a:lnTo>
                <a:lnTo>
                  <a:pt x="488" y="1489"/>
                </a:lnTo>
                <a:lnTo>
                  <a:pt x="501" y="1468"/>
                </a:lnTo>
                <a:lnTo>
                  <a:pt x="513" y="1448"/>
                </a:lnTo>
                <a:lnTo>
                  <a:pt x="520" y="1429"/>
                </a:lnTo>
                <a:lnTo>
                  <a:pt x="524" y="1420"/>
                </a:lnTo>
                <a:lnTo>
                  <a:pt x="525" y="1412"/>
                </a:lnTo>
                <a:lnTo>
                  <a:pt x="525" y="1412"/>
                </a:lnTo>
                <a:lnTo>
                  <a:pt x="527" y="1396"/>
                </a:lnTo>
                <a:lnTo>
                  <a:pt x="528" y="1380"/>
                </a:lnTo>
                <a:lnTo>
                  <a:pt x="528" y="1344"/>
                </a:lnTo>
                <a:lnTo>
                  <a:pt x="527" y="1309"/>
                </a:lnTo>
                <a:lnTo>
                  <a:pt x="525" y="1276"/>
                </a:lnTo>
                <a:lnTo>
                  <a:pt x="522" y="1246"/>
                </a:lnTo>
                <a:lnTo>
                  <a:pt x="519" y="1221"/>
                </a:lnTo>
                <a:lnTo>
                  <a:pt x="516" y="1198"/>
                </a:lnTo>
                <a:lnTo>
                  <a:pt x="516" y="1198"/>
                </a:lnTo>
                <a:lnTo>
                  <a:pt x="509" y="1161"/>
                </a:lnTo>
                <a:lnTo>
                  <a:pt x="495" y="1085"/>
                </a:lnTo>
                <a:lnTo>
                  <a:pt x="480" y="1009"/>
                </a:lnTo>
                <a:lnTo>
                  <a:pt x="475" y="984"/>
                </a:lnTo>
                <a:lnTo>
                  <a:pt x="471" y="974"/>
                </a:lnTo>
                <a:lnTo>
                  <a:pt x="471" y="974"/>
                </a:lnTo>
                <a:lnTo>
                  <a:pt x="469" y="971"/>
                </a:lnTo>
                <a:lnTo>
                  <a:pt x="467" y="963"/>
                </a:lnTo>
                <a:lnTo>
                  <a:pt x="459" y="941"/>
                </a:lnTo>
                <a:lnTo>
                  <a:pt x="449" y="907"/>
                </a:lnTo>
                <a:lnTo>
                  <a:pt x="449" y="907"/>
                </a:lnTo>
                <a:lnTo>
                  <a:pt x="452" y="907"/>
                </a:lnTo>
                <a:lnTo>
                  <a:pt x="460" y="907"/>
                </a:lnTo>
                <a:lnTo>
                  <a:pt x="464" y="906"/>
                </a:lnTo>
                <a:lnTo>
                  <a:pt x="468" y="905"/>
                </a:lnTo>
                <a:lnTo>
                  <a:pt x="470" y="903"/>
                </a:lnTo>
                <a:lnTo>
                  <a:pt x="471" y="898"/>
                </a:lnTo>
                <a:lnTo>
                  <a:pt x="471" y="898"/>
                </a:lnTo>
                <a:lnTo>
                  <a:pt x="471" y="894"/>
                </a:lnTo>
                <a:lnTo>
                  <a:pt x="470" y="888"/>
                </a:lnTo>
                <a:lnTo>
                  <a:pt x="467" y="877"/>
                </a:lnTo>
                <a:lnTo>
                  <a:pt x="463" y="868"/>
                </a:lnTo>
                <a:lnTo>
                  <a:pt x="462" y="862"/>
                </a:lnTo>
                <a:lnTo>
                  <a:pt x="462" y="862"/>
                </a:lnTo>
                <a:lnTo>
                  <a:pt x="470" y="833"/>
                </a:lnTo>
                <a:lnTo>
                  <a:pt x="475" y="814"/>
                </a:lnTo>
                <a:lnTo>
                  <a:pt x="476" y="804"/>
                </a:lnTo>
                <a:lnTo>
                  <a:pt x="476" y="804"/>
                </a:lnTo>
                <a:lnTo>
                  <a:pt x="478" y="782"/>
                </a:lnTo>
                <a:lnTo>
                  <a:pt x="485" y="738"/>
                </a:lnTo>
                <a:lnTo>
                  <a:pt x="491" y="695"/>
                </a:lnTo>
                <a:lnTo>
                  <a:pt x="494" y="680"/>
                </a:lnTo>
                <a:lnTo>
                  <a:pt x="494" y="675"/>
                </a:lnTo>
                <a:lnTo>
                  <a:pt x="494" y="675"/>
                </a:lnTo>
                <a:lnTo>
                  <a:pt x="494" y="673"/>
                </a:lnTo>
                <a:lnTo>
                  <a:pt x="494" y="669"/>
                </a:lnTo>
                <a:lnTo>
                  <a:pt x="496" y="659"/>
                </a:lnTo>
                <a:lnTo>
                  <a:pt x="498" y="646"/>
                </a:lnTo>
                <a:lnTo>
                  <a:pt x="498" y="640"/>
                </a:lnTo>
                <a:lnTo>
                  <a:pt x="498" y="635"/>
                </a:lnTo>
                <a:lnTo>
                  <a:pt x="498" y="635"/>
                </a:lnTo>
                <a:lnTo>
                  <a:pt x="497" y="611"/>
                </a:lnTo>
                <a:lnTo>
                  <a:pt x="495" y="573"/>
                </a:lnTo>
                <a:lnTo>
                  <a:pt x="494" y="523"/>
                </a:lnTo>
                <a:lnTo>
                  <a:pt x="502" y="509"/>
                </a:lnTo>
                <a:lnTo>
                  <a:pt x="556" y="568"/>
                </a:lnTo>
                <a:lnTo>
                  <a:pt x="668" y="612"/>
                </a:lnTo>
                <a:lnTo>
                  <a:pt x="722" y="630"/>
                </a:lnTo>
                <a:lnTo>
                  <a:pt x="735" y="688"/>
                </a:lnTo>
                <a:lnTo>
                  <a:pt x="735" y="719"/>
                </a:lnTo>
                <a:lnTo>
                  <a:pt x="704" y="795"/>
                </a:lnTo>
                <a:lnTo>
                  <a:pt x="704" y="795"/>
                </a:lnTo>
                <a:lnTo>
                  <a:pt x="734" y="809"/>
                </a:lnTo>
                <a:lnTo>
                  <a:pt x="757" y="818"/>
                </a:lnTo>
                <a:lnTo>
                  <a:pt x="765" y="821"/>
                </a:lnTo>
                <a:lnTo>
                  <a:pt x="771" y="822"/>
                </a:lnTo>
                <a:lnTo>
                  <a:pt x="771" y="822"/>
                </a:lnTo>
                <a:lnTo>
                  <a:pt x="772" y="822"/>
                </a:lnTo>
                <a:lnTo>
                  <a:pt x="774" y="820"/>
                </a:lnTo>
                <a:lnTo>
                  <a:pt x="779" y="814"/>
                </a:lnTo>
                <a:lnTo>
                  <a:pt x="788" y="798"/>
                </a:lnTo>
                <a:lnTo>
                  <a:pt x="794" y="781"/>
                </a:lnTo>
                <a:lnTo>
                  <a:pt x="798" y="773"/>
                </a:lnTo>
                <a:lnTo>
                  <a:pt x="798" y="773"/>
                </a:lnTo>
                <a:lnTo>
                  <a:pt x="797" y="781"/>
                </a:lnTo>
                <a:lnTo>
                  <a:pt x="793" y="797"/>
                </a:lnTo>
                <a:lnTo>
                  <a:pt x="793" y="804"/>
                </a:lnTo>
                <a:lnTo>
                  <a:pt x="793" y="812"/>
                </a:lnTo>
                <a:lnTo>
                  <a:pt x="794" y="817"/>
                </a:lnTo>
                <a:lnTo>
                  <a:pt x="795" y="818"/>
                </a:lnTo>
                <a:lnTo>
                  <a:pt x="798" y="818"/>
                </a:lnTo>
                <a:lnTo>
                  <a:pt x="798" y="818"/>
                </a:lnTo>
                <a:lnTo>
                  <a:pt x="800" y="817"/>
                </a:lnTo>
                <a:lnTo>
                  <a:pt x="801" y="816"/>
                </a:lnTo>
                <a:lnTo>
                  <a:pt x="804" y="810"/>
                </a:lnTo>
                <a:lnTo>
                  <a:pt x="807" y="802"/>
                </a:lnTo>
                <a:lnTo>
                  <a:pt x="809" y="794"/>
                </a:lnTo>
                <a:lnTo>
                  <a:pt x="811" y="780"/>
                </a:lnTo>
                <a:lnTo>
                  <a:pt x="811" y="773"/>
                </a:lnTo>
                <a:lnTo>
                  <a:pt x="811" y="773"/>
                </a:lnTo>
                <a:lnTo>
                  <a:pt x="825" y="751"/>
                </a:lnTo>
                <a:lnTo>
                  <a:pt x="825" y="751"/>
                </a:lnTo>
                <a:lnTo>
                  <a:pt x="827" y="732"/>
                </a:lnTo>
                <a:lnTo>
                  <a:pt x="829" y="715"/>
                </a:lnTo>
                <a:lnTo>
                  <a:pt x="829" y="715"/>
                </a:lnTo>
                <a:lnTo>
                  <a:pt x="833" y="703"/>
                </a:lnTo>
                <a:lnTo>
                  <a:pt x="837" y="694"/>
                </a:lnTo>
                <a:lnTo>
                  <a:pt x="838" y="688"/>
                </a:lnTo>
                <a:lnTo>
                  <a:pt x="838" y="688"/>
                </a:lnTo>
                <a:lnTo>
                  <a:pt x="837" y="686"/>
                </a:lnTo>
                <a:lnTo>
                  <a:pt x="833" y="684"/>
                </a:lnTo>
                <a:lnTo>
                  <a:pt x="822" y="676"/>
                </a:lnTo>
                <a:lnTo>
                  <a:pt x="807" y="666"/>
                </a:lnTo>
                <a:lnTo>
                  <a:pt x="807" y="666"/>
                </a:lnTo>
                <a:lnTo>
                  <a:pt x="803" y="638"/>
                </a:lnTo>
                <a:lnTo>
                  <a:pt x="800" y="618"/>
                </a:lnTo>
                <a:lnTo>
                  <a:pt x="798" y="608"/>
                </a:lnTo>
                <a:lnTo>
                  <a:pt x="798" y="608"/>
                </a:lnTo>
                <a:lnTo>
                  <a:pt x="788" y="600"/>
                </a:lnTo>
                <a:lnTo>
                  <a:pt x="768" y="587"/>
                </a:lnTo>
                <a:lnTo>
                  <a:pt x="740" y="568"/>
                </a:lnTo>
                <a:lnTo>
                  <a:pt x="695" y="545"/>
                </a:lnTo>
                <a:lnTo>
                  <a:pt x="601" y="478"/>
                </a:lnTo>
                <a:lnTo>
                  <a:pt x="601" y="478"/>
                </a:lnTo>
                <a:lnTo>
                  <a:pt x="584" y="460"/>
                </a:lnTo>
                <a:lnTo>
                  <a:pt x="572" y="448"/>
                </a:lnTo>
                <a:lnTo>
                  <a:pt x="567" y="444"/>
                </a:lnTo>
                <a:lnTo>
                  <a:pt x="565" y="442"/>
                </a:lnTo>
                <a:lnTo>
                  <a:pt x="565" y="442"/>
                </a:lnTo>
                <a:lnTo>
                  <a:pt x="563" y="438"/>
                </a:lnTo>
                <a:lnTo>
                  <a:pt x="558" y="427"/>
                </a:lnTo>
                <a:lnTo>
                  <a:pt x="553" y="409"/>
                </a:lnTo>
                <a:lnTo>
                  <a:pt x="546" y="389"/>
                </a:lnTo>
                <a:lnTo>
                  <a:pt x="537" y="368"/>
                </a:lnTo>
                <a:lnTo>
                  <a:pt x="526" y="347"/>
                </a:lnTo>
                <a:lnTo>
                  <a:pt x="520" y="339"/>
                </a:lnTo>
                <a:lnTo>
                  <a:pt x="515" y="332"/>
                </a:lnTo>
                <a:lnTo>
                  <a:pt x="509" y="326"/>
                </a:lnTo>
                <a:lnTo>
                  <a:pt x="502" y="322"/>
                </a:lnTo>
                <a:lnTo>
                  <a:pt x="502" y="322"/>
                </a:lnTo>
                <a:lnTo>
                  <a:pt x="490" y="317"/>
                </a:lnTo>
                <a:lnTo>
                  <a:pt x="478" y="314"/>
                </a:lnTo>
                <a:lnTo>
                  <a:pt x="468" y="312"/>
                </a:lnTo>
                <a:lnTo>
                  <a:pt x="458" y="312"/>
                </a:lnTo>
                <a:lnTo>
                  <a:pt x="444" y="312"/>
                </a:lnTo>
                <a:lnTo>
                  <a:pt x="440" y="313"/>
                </a:lnTo>
                <a:lnTo>
                  <a:pt x="409" y="304"/>
                </a:lnTo>
                <a:lnTo>
                  <a:pt x="409" y="304"/>
                </a:lnTo>
                <a:lnTo>
                  <a:pt x="431" y="277"/>
                </a:lnTo>
                <a:lnTo>
                  <a:pt x="447" y="258"/>
                </a:lnTo>
                <a:lnTo>
                  <a:pt x="452" y="250"/>
                </a:lnTo>
                <a:lnTo>
                  <a:pt x="453" y="246"/>
                </a:lnTo>
                <a:lnTo>
                  <a:pt x="453" y="246"/>
                </a:lnTo>
                <a:lnTo>
                  <a:pt x="454" y="237"/>
                </a:lnTo>
                <a:lnTo>
                  <a:pt x="457" y="225"/>
                </a:lnTo>
                <a:lnTo>
                  <a:pt x="460" y="214"/>
                </a:lnTo>
                <a:lnTo>
                  <a:pt x="461" y="211"/>
                </a:lnTo>
                <a:lnTo>
                  <a:pt x="462" y="210"/>
                </a:lnTo>
                <a:lnTo>
                  <a:pt x="462" y="210"/>
                </a:lnTo>
                <a:lnTo>
                  <a:pt x="463" y="209"/>
                </a:lnTo>
                <a:lnTo>
                  <a:pt x="463" y="207"/>
                </a:lnTo>
                <a:lnTo>
                  <a:pt x="466" y="199"/>
                </a:lnTo>
                <a:lnTo>
                  <a:pt x="467" y="188"/>
                </a:lnTo>
                <a:lnTo>
                  <a:pt x="467" y="188"/>
                </a:lnTo>
                <a:lnTo>
                  <a:pt x="463" y="162"/>
                </a:lnTo>
                <a:lnTo>
                  <a:pt x="462" y="146"/>
                </a:lnTo>
                <a:lnTo>
                  <a:pt x="462" y="143"/>
                </a:lnTo>
                <a:lnTo>
                  <a:pt x="462" y="142"/>
                </a:lnTo>
                <a:lnTo>
                  <a:pt x="462" y="143"/>
                </a:lnTo>
                <a:lnTo>
                  <a:pt x="462" y="143"/>
                </a:lnTo>
                <a:lnTo>
                  <a:pt x="463" y="144"/>
                </a:lnTo>
                <a:lnTo>
                  <a:pt x="464" y="143"/>
                </a:lnTo>
                <a:lnTo>
                  <a:pt x="466" y="135"/>
                </a:lnTo>
                <a:lnTo>
                  <a:pt x="464" y="122"/>
                </a:lnTo>
                <a:lnTo>
                  <a:pt x="464" y="115"/>
                </a:lnTo>
                <a:lnTo>
                  <a:pt x="462" y="107"/>
                </a:lnTo>
                <a:lnTo>
                  <a:pt x="462" y="107"/>
                </a:lnTo>
                <a:lnTo>
                  <a:pt x="456" y="83"/>
                </a:lnTo>
                <a:lnTo>
                  <a:pt x="451" y="73"/>
                </a:lnTo>
                <a:lnTo>
                  <a:pt x="444" y="63"/>
                </a:lnTo>
                <a:lnTo>
                  <a:pt x="444" y="63"/>
                </a:lnTo>
                <a:lnTo>
                  <a:pt x="440" y="57"/>
                </a:lnTo>
                <a:lnTo>
                  <a:pt x="434" y="51"/>
                </a:lnTo>
                <a:lnTo>
                  <a:pt x="421" y="41"/>
                </a:lnTo>
                <a:lnTo>
                  <a:pt x="407" y="32"/>
                </a:lnTo>
                <a:lnTo>
                  <a:pt x="400" y="27"/>
                </a:lnTo>
                <a:lnTo>
                  <a:pt x="400" y="27"/>
                </a:lnTo>
                <a:lnTo>
                  <a:pt x="385" y="16"/>
                </a:lnTo>
                <a:lnTo>
                  <a:pt x="379" y="11"/>
                </a:lnTo>
                <a:lnTo>
                  <a:pt x="373" y="9"/>
                </a:lnTo>
                <a:lnTo>
                  <a:pt x="366" y="6"/>
                </a:lnTo>
                <a:lnTo>
                  <a:pt x="359" y="4"/>
                </a:lnTo>
                <a:lnTo>
                  <a:pt x="359" y="4"/>
                </a:lnTo>
                <a:lnTo>
                  <a:pt x="354" y="3"/>
                </a:lnTo>
                <a:lnTo>
                  <a:pt x="349" y="2"/>
                </a:lnTo>
                <a:lnTo>
                  <a:pt x="345" y="0"/>
                </a:lnTo>
                <a:lnTo>
                  <a:pt x="343" y="0"/>
                </a:lnTo>
                <a:lnTo>
                  <a:pt x="341" y="0"/>
                </a:lnTo>
                <a:lnTo>
                  <a:pt x="337" y="4"/>
                </a:lnTo>
                <a:lnTo>
                  <a:pt x="337" y="4"/>
                </a:lnTo>
                <a:lnTo>
                  <a:pt x="334" y="8"/>
                </a:lnTo>
                <a:lnTo>
                  <a:pt x="329" y="9"/>
                </a:lnTo>
                <a:lnTo>
                  <a:pt x="321" y="12"/>
                </a:lnTo>
                <a:lnTo>
                  <a:pt x="310" y="13"/>
                </a:lnTo>
                <a:lnTo>
                  <a:pt x="310" y="13"/>
                </a:lnTo>
                <a:close/>
                <a:moveTo>
                  <a:pt x="328" y="1247"/>
                </a:moveTo>
                <a:lnTo>
                  <a:pt x="328" y="1247"/>
                </a:lnTo>
                <a:lnTo>
                  <a:pt x="337" y="1272"/>
                </a:lnTo>
                <a:lnTo>
                  <a:pt x="343" y="1291"/>
                </a:lnTo>
                <a:lnTo>
                  <a:pt x="346" y="1305"/>
                </a:lnTo>
                <a:lnTo>
                  <a:pt x="346" y="1305"/>
                </a:lnTo>
                <a:lnTo>
                  <a:pt x="347" y="1308"/>
                </a:lnTo>
                <a:lnTo>
                  <a:pt x="349" y="1313"/>
                </a:lnTo>
                <a:lnTo>
                  <a:pt x="355" y="1319"/>
                </a:lnTo>
                <a:lnTo>
                  <a:pt x="364" y="1327"/>
                </a:lnTo>
                <a:lnTo>
                  <a:pt x="364" y="1327"/>
                </a:lnTo>
                <a:lnTo>
                  <a:pt x="365" y="1334"/>
                </a:lnTo>
                <a:lnTo>
                  <a:pt x="365" y="1339"/>
                </a:lnTo>
                <a:lnTo>
                  <a:pt x="364" y="1345"/>
                </a:lnTo>
                <a:lnTo>
                  <a:pt x="364" y="1345"/>
                </a:lnTo>
                <a:lnTo>
                  <a:pt x="360" y="1362"/>
                </a:lnTo>
                <a:lnTo>
                  <a:pt x="355" y="1390"/>
                </a:lnTo>
                <a:lnTo>
                  <a:pt x="355" y="1390"/>
                </a:lnTo>
                <a:lnTo>
                  <a:pt x="350" y="1404"/>
                </a:lnTo>
                <a:lnTo>
                  <a:pt x="346" y="1414"/>
                </a:lnTo>
                <a:lnTo>
                  <a:pt x="341" y="1422"/>
                </a:lnTo>
                <a:lnTo>
                  <a:pt x="337" y="1426"/>
                </a:lnTo>
                <a:lnTo>
                  <a:pt x="337" y="1426"/>
                </a:lnTo>
                <a:lnTo>
                  <a:pt x="336" y="1426"/>
                </a:lnTo>
                <a:lnTo>
                  <a:pt x="335" y="1423"/>
                </a:lnTo>
                <a:lnTo>
                  <a:pt x="333" y="1415"/>
                </a:lnTo>
                <a:lnTo>
                  <a:pt x="333" y="1404"/>
                </a:lnTo>
                <a:lnTo>
                  <a:pt x="333" y="1390"/>
                </a:lnTo>
                <a:lnTo>
                  <a:pt x="333" y="1390"/>
                </a:lnTo>
                <a:lnTo>
                  <a:pt x="333" y="1377"/>
                </a:lnTo>
                <a:lnTo>
                  <a:pt x="331" y="1370"/>
                </a:lnTo>
                <a:lnTo>
                  <a:pt x="330" y="1363"/>
                </a:lnTo>
                <a:lnTo>
                  <a:pt x="331" y="1358"/>
                </a:lnTo>
                <a:lnTo>
                  <a:pt x="333" y="1354"/>
                </a:lnTo>
                <a:lnTo>
                  <a:pt x="333" y="1354"/>
                </a:lnTo>
                <a:lnTo>
                  <a:pt x="334" y="1345"/>
                </a:lnTo>
                <a:lnTo>
                  <a:pt x="334" y="1332"/>
                </a:lnTo>
                <a:lnTo>
                  <a:pt x="333" y="1295"/>
                </a:lnTo>
                <a:lnTo>
                  <a:pt x="328" y="1247"/>
                </a:lnTo>
                <a:lnTo>
                  <a:pt x="328" y="12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8376544" y="2805770"/>
            <a:ext cx="649729" cy="1559823"/>
          </a:xfrm>
          <a:custGeom>
            <a:avLst/>
            <a:gdLst>
              <a:gd name="T0" fmla="*/ 305 w 1097"/>
              <a:gd name="T1" fmla="*/ 116 h 2635"/>
              <a:gd name="T2" fmla="*/ 303 w 1097"/>
              <a:gd name="T3" fmla="*/ 204 h 2635"/>
              <a:gd name="T4" fmla="*/ 302 w 1097"/>
              <a:gd name="T5" fmla="*/ 227 h 2635"/>
              <a:gd name="T6" fmla="*/ 335 w 1097"/>
              <a:gd name="T7" fmla="*/ 347 h 2635"/>
              <a:gd name="T8" fmla="*/ 279 w 1097"/>
              <a:gd name="T9" fmla="*/ 431 h 2635"/>
              <a:gd name="T10" fmla="*/ 79 w 1097"/>
              <a:gd name="T11" fmla="*/ 585 h 2635"/>
              <a:gd name="T12" fmla="*/ 5 w 1097"/>
              <a:gd name="T13" fmla="*/ 698 h 2635"/>
              <a:gd name="T14" fmla="*/ 6 w 1097"/>
              <a:gd name="T15" fmla="*/ 738 h 2635"/>
              <a:gd name="T16" fmla="*/ 59 w 1097"/>
              <a:gd name="T17" fmla="*/ 758 h 2635"/>
              <a:gd name="T18" fmla="*/ 194 w 1097"/>
              <a:gd name="T19" fmla="*/ 820 h 2635"/>
              <a:gd name="T20" fmla="*/ 305 w 1097"/>
              <a:gd name="T21" fmla="*/ 793 h 2635"/>
              <a:gd name="T22" fmla="*/ 338 w 1097"/>
              <a:gd name="T23" fmla="*/ 1002 h 2635"/>
              <a:gd name="T24" fmla="*/ 346 w 1097"/>
              <a:gd name="T25" fmla="*/ 1099 h 2635"/>
              <a:gd name="T26" fmla="*/ 384 w 1097"/>
              <a:gd name="T27" fmla="*/ 1195 h 2635"/>
              <a:gd name="T28" fmla="*/ 360 w 1097"/>
              <a:gd name="T29" fmla="*/ 1279 h 2635"/>
              <a:gd name="T30" fmla="*/ 363 w 1097"/>
              <a:gd name="T31" fmla="*/ 1319 h 2635"/>
              <a:gd name="T32" fmla="*/ 347 w 1097"/>
              <a:gd name="T33" fmla="*/ 1378 h 2635"/>
              <a:gd name="T34" fmla="*/ 274 w 1097"/>
              <a:gd name="T35" fmla="*/ 1574 h 2635"/>
              <a:gd name="T36" fmla="*/ 226 w 1097"/>
              <a:gd name="T37" fmla="*/ 1824 h 2635"/>
              <a:gd name="T38" fmla="*/ 271 w 1097"/>
              <a:gd name="T39" fmla="*/ 1918 h 2635"/>
              <a:gd name="T40" fmla="*/ 445 w 1097"/>
              <a:gd name="T41" fmla="*/ 2086 h 2635"/>
              <a:gd name="T42" fmla="*/ 469 w 1097"/>
              <a:gd name="T43" fmla="*/ 2537 h 2635"/>
              <a:gd name="T44" fmla="*/ 421 w 1097"/>
              <a:gd name="T45" fmla="*/ 2585 h 2635"/>
              <a:gd name="T46" fmla="*/ 440 w 1097"/>
              <a:gd name="T47" fmla="*/ 2606 h 2635"/>
              <a:gd name="T48" fmla="*/ 611 w 1097"/>
              <a:gd name="T49" fmla="*/ 2627 h 2635"/>
              <a:gd name="T50" fmla="*/ 689 w 1097"/>
              <a:gd name="T51" fmla="*/ 2614 h 2635"/>
              <a:gd name="T52" fmla="*/ 774 w 1097"/>
              <a:gd name="T53" fmla="*/ 2519 h 2635"/>
              <a:gd name="T54" fmla="*/ 765 w 1097"/>
              <a:gd name="T55" fmla="*/ 2612 h 2635"/>
              <a:gd name="T56" fmla="*/ 806 w 1097"/>
              <a:gd name="T57" fmla="*/ 2627 h 2635"/>
              <a:gd name="T58" fmla="*/ 860 w 1097"/>
              <a:gd name="T59" fmla="*/ 2611 h 2635"/>
              <a:gd name="T60" fmla="*/ 904 w 1097"/>
              <a:gd name="T61" fmla="*/ 2455 h 2635"/>
              <a:gd name="T62" fmla="*/ 905 w 1097"/>
              <a:gd name="T63" fmla="*/ 2377 h 2635"/>
              <a:gd name="T64" fmla="*/ 896 w 1097"/>
              <a:gd name="T65" fmla="*/ 2232 h 2635"/>
              <a:gd name="T66" fmla="*/ 841 w 1097"/>
              <a:gd name="T67" fmla="*/ 2196 h 2635"/>
              <a:gd name="T68" fmla="*/ 750 w 1097"/>
              <a:gd name="T69" fmla="*/ 1903 h 2635"/>
              <a:gd name="T70" fmla="*/ 829 w 1097"/>
              <a:gd name="T71" fmla="*/ 1500 h 2635"/>
              <a:gd name="T72" fmla="*/ 860 w 1097"/>
              <a:gd name="T73" fmla="*/ 1195 h 2635"/>
              <a:gd name="T74" fmla="*/ 959 w 1097"/>
              <a:gd name="T75" fmla="*/ 1017 h 2635"/>
              <a:gd name="T76" fmla="*/ 981 w 1097"/>
              <a:gd name="T77" fmla="*/ 976 h 2635"/>
              <a:gd name="T78" fmla="*/ 1094 w 1097"/>
              <a:gd name="T79" fmla="*/ 771 h 2635"/>
              <a:gd name="T80" fmla="*/ 1082 w 1097"/>
              <a:gd name="T81" fmla="*/ 721 h 2635"/>
              <a:gd name="T82" fmla="*/ 951 w 1097"/>
              <a:gd name="T83" fmla="*/ 616 h 2635"/>
              <a:gd name="T84" fmla="*/ 860 w 1097"/>
              <a:gd name="T85" fmla="*/ 524 h 2635"/>
              <a:gd name="T86" fmla="*/ 590 w 1097"/>
              <a:gd name="T87" fmla="*/ 373 h 2635"/>
              <a:gd name="T88" fmla="*/ 582 w 1097"/>
              <a:gd name="T89" fmla="*/ 361 h 2635"/>
              <a:gd name="T90" fmla="*/ 567 w 1097"/>
              <a:gd name="T91" fmla="*/ 286 h 2635"/>
              <a:gd name="T92" fmla="*/ 573 w 1097"/>
              <a:gd name="T93" fmla="*/ 146 h 2635"/>
              <a:gd name="T94" fmla="*/ 543 w 1097"/>
              <a:gd name="T95" fmla="*/ 61 h 2635"/>
              <a:gd name="T96" fmla="*/ 501 w 1097"/>
              <a:gd name="T97" fmla="*/ 26 h 2635"/>
              <a:gd name="T98" fmla="*/ 419 w 1097"/>
              <a:gd name="T99" fmla="*/ 0 h 2635"/>
              <a:gd name="T100" fmla="*/ 847 w 1097"/>
              <a:gd name="T101" fmla="*/ 689 h 2635"/>
              <a:gd name="T102" fmla="*/ 933 w 1097"/>
              <a:gd name="T103" fmla="*/ 762 h 2635"/>
              <a:gd name="T104" fmla="*/ 945 w 1097"/>
              <a:gd name="T105" fmla="*/ 787 h 2635"/>
              <a:gd name="T106" fmla="*/ 927 w 1097"/>
              <a:gd name="T107" fmla="*/ 866 h 2635"/>
              <a:gd name="T108" fmla="*/ 890 w 1097"/>
              <a:gd name="T109" fmla="*/ 988 h 2635"/>
              <a:gd name="T110" fmla="*/ 817 w 1097"/>
              <a:gd name="T111" fmla="*/ 1055 h 2635"/>
              <a:gd name="T112" fmla="*/ 817 w 1097"/>
              <a:gd name="T113" fmla="*/ 1031 h 2635"/>
              <a:gd name="T114" fmla="*/ 799 w 1097"/>
              <a:gd name="T115" fmla="*/ 744 h 2635"/>
              <a:gd name="T116" fmla="*/ 832 w 1097"/>
              <a:gd name="T117" fmla="*/ 697 h 2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7" h="2635">
                <a:moveTo>
                  <a:pt x="396" y="0"/>
                </a:moveTo>
                <a:lnTo>
                  <a:pt x="317" y="55"/>
                </a:lnTo>
                <a:lnTo>
                  <a:pt x="317" y="55"/>
                </a:lnTo>
                <a:lnTo>
                  <a:pt x="311" y="81"/>
                </a:lnTo>
                <a:lnTo>
                  <a:pt x="306" y="100"/>
                </a:lnTo>
                <a:lnTo>
                  <a:pt x="305" y="116"/>
                </a:lnTo>
                <a:lnTo>
                  <a:pt x="305" y="116"/>
                </a:lnTo>
                <a:lnTo>
                  <a:pt x="308" y="163"/>
                </a:lnTo>
                <a:lnTo>
                  <a:pt x="311" y="201"/>
                </a:lnTo>
                <a:lnTo>
                  <a:pt x="311" y="201"/>
                </a:lnTo>
                <a:lnTo>
                  <a:pt x="308" y="201"/>
                </a:lnTo>
                <a:lnTo>
                  <a:pt x="303" y="204"/>
                </a:lnTo>
                <a:lnTo>
                  <a:pt x="302" y="207"/>
                </a:lnTo>
                <a:lnTo>
                  <a:pt x="299" y="210"/>
                </a:lnTo>
                <a:lnTo>
                  <a:pt x="299" y="215"/>
                </a:lnTo>
                <a:lnTo>
                  <a:pt x="299" y="219"/>
                </a:lnTo>
                <a:lnTo>
                  <a:pt x="299" y="219"/>
                </a:lnTo>
                <a:lnTo>
                  <a:pt x="302" y="227"/>
                </a:lnTo>
                <a:lnTo>
                  <a:pt x="306" y="236"/>
                </a:lnTo>
                <a:lnTo>
                  <a:pt x="319" y="259"/>
                </a:lnTo>
                <a:lnTo>
                  <a:pt x="335" y="286"/>
                </a:lnTo>
                <a:lnTo>
                  <a:pt x="360" y="305"/>
                </a:lnTo>
                <a:lnTo>
                  <a:pt x="360" y="323"/>
                </a:lnTo>
                <a:lnTo>
                  <a:pt x="335" y="347"/>
                </a:lnTo>
                <a:lnTo>
                  <a:pt x="354" y="390"/>
                </a:lnTo>
                <a:lnTo>
                  <a:pt x="354" y="390"/>
                </a:lnTo>
                <a:lnTo>
                  <a:pt x="311" y="415"/>
                </a:lnTo>
                <a:lnTo>
                  <a:pt x="311" y="415"/>
                </a:lnTo>
                <a:lnTo>
                  <a:pt x="294" y="422"/>
                </a:lnTo>
                <a:lnTo>
                  <a:pt x="279" y="431"/>
                </a:lnTo>
                <a:lnTo>
                  <a:pt x="262" y="445"/>
                </a:lnTo>
                <a:lnTo>
                  <a:pt x="262" y="445"/>
                </a:lnTo>
                <a:lnTo>
                  <a:pt x="224" y="476"/>
                </a:lnTo>
                <a:lnTo>
                  <a:pt x="162" y="523"/>
                </a:lnTo>
                <a:lnTo>
                  <a:pt x="79" y="585"/>
                </a:lnTo>
                <a:lnTo>
                  <a:pt x="79" y="585"/>
                </a:lnTo>
                <a:lnTo>
                  <a:pt x="66" y="602"/>
                </a:lnTo>
                <a:lnTo>
                  <a:pt x="52" y="619"/>
                </a:lnTo>
                <a:lnTo>
                  <a:pt x="38" y="640"/>
                </a:lnTo>
                <a:lnTo>
                  <a:pt x="23" y="663"/>
                </a:lnTo>
                <a:lnTo>
                  <a:pt x="9" y="688"/>
                </a:lnTo>
                <a:lnTo>
                  <a:pt x="5" y="698"/>
                </a:lnTo>
                <a:lnTo>
                  <a:pt x="2" y="709"/>
                </a:lnTo>
                <a:lnTo>
                  <a:pt x="0" y="718"/>
                </a:lnTo>
                <a:lnTo>
                  <a:pt x="0" y="726"/>
                </a:lnTo>
                <a:lnTo>
                  <a:pt x="0" y="726"/>
                </a:lnTo>
                <a:lnTo>
                  <a:pt x="2" y="733"/>
                </a:lnTo>
                <a:lnTo>
                  <a:pt x="6" y="738"/>
                </a:lnTo>
                <a:lnTo>
                  <a:pt x="11" y="744"/>
                </a:lnTo>
                <a:lnTo>
                  <a:pt x="15" y="747"/>
                </a:lnTo>
                <a:lnTo>
                  <a:pt x="23" y="750"/>
                </a:lnTo>
                <a:lnTo>
                  <a:pt x="29" y="753"/>
                </a:lnTo>
                <a:lnTo>
                  <a:pt x="46" y="756"/>
                </a:lnTo>
                <a:lnTo>
                  <a:pt x="59" y="758"/>
                </a:lnTo>
                <a:lnTo>
                  <a:pt x="73" y="758"/>
                </a:lnTo>
                <a:lnTo>
                  <a:pt x="85" y="756"/>
                </a:lnTo>
                <a:lnTo>
                  <a:pt x="134" y="774"/>
                </a:lnTo>
                <a:lnTo>
                  <a:pt x="134" y="774"/>
                </a:lnTo>
                <a:lnTo>
                  <a:pt x="169" y="802"/>
                </a:lnTo>
                <a:lnTo>
                  <a:pt x="194" y="820"/>
                </a:lnTo>
                <a:lnTo>
                  <a:pt x="203" y="826"/>
                </a:lnTo>
                <a:lnTo>
                  <a:pt x="207" y="829"/>
                </a:lnTo>
                <a:lnTo>
                  <a:pt x="207" y="829"/>
                </a:lnTo>
                <a:lnTo>
                  <a:pt x="268" y="823"/>
                </a:lnTo>
                <a:lnTo>
                  <a:pt x="305" y="793"/>
                </a:lnTo>
                <a:lnTo>
                  <a:pt x="305" y="793"/>
                </a:lnTo>
                <a:lnTo>
                  <a:pt x="325" y="887"/>
                </a:lnTo>
                <a:lnTo>
                  <a:pt x="337" y="953"/>
                </a:lnTo>
                <a:lnTo>
                  <a:pt x="341" y="977"/>
                </a:lnTo>
                <a:lnTo>
                  <a:pt x="341" y="988"/>
                </a:lnTo>
                <a:lnTo>
                  <a:pt x="341" y="988"/>
                </a:lnTo>
                <a:lnTo>
                  <a:pt x="338" y="1002"/>
                </a:lnTo>
                <a:lnTo>
                  <a:pt x="337" y="1028"/>
                </a:lnTo>
                <a:lnTo>
                  <a:pt x="337" y="1058"/>
                </a:lnTo>
                <a:lnTo>
                  <a:pt x="338" y="1072"/>
                </a:lnTo>
                <a:lnTo>
                  <a:pt x="341" y="1086"/>
                </a:lnTo>
                <a:lnTo>
                  <a:pt x="341" y="1086"/>
                </a:lnTo>
                <a:lnTo>
                  <a:pt x="346" y="1099"/>
                </a:lnTo>
                <a:lnTo>
                  <a:pt x="352" y="1115"/>
                </a:lnTo>
                <a:lnTo>
                  <a:pt x="367" y="1145"/>
                </a:lnTo>
                <a:lnTo>
                  <a:pt x="379" y="1174"/>
                </a:lnTo>
                <a:lnTo>
                  <a:pt x="384" y="1186"/>
                </a:lnTo>
                <a:lnTo>
                  <a:pt x="384" y="1195"/>
                </a:lnTo>
                <a:lnTo>
                  <a:pt x="384" y="1195"/>
                </a:lnTo>
                <a:lnTo>
                  <a:pt x="379" y="1215"/>
                </a:lnTo>
                <a:lnTo>
                  <a:pt x="373" y="1237"/>
                </a:lnTo>
                <a:lnTo>
                  <a:pt x="366" y="1262"/>
                </a:lnTo>
                <a:lnTo>
                  <a:pt x="366" y="1262"/>
                </a:lnTo>
                <a:lnTo>
                  <a:pt x="364" y="1267"/>
                </a:lnTo>
                <a:lnTo>
                  <a:pt x="360" y="1279"/>
                </a:lnTo>
                <a:lnTo>
                  <a:pt x="358" y="1287"/>
                </a:lnTo>
                <a:lnTo>
                  <a:pt x="357" y="1295"/>
                </a:lnTo>
                <a:lnTo>
                  <a:pt x="357" y="1304"/>
                </a:lnTo>
                <a:lnTo>
                  <a:pt x="360" y="1311"/>
                </a:lnTo>
                <a:lnTo>
                  <a:pt x="360" y="1311"/>
                </a:lnTo>
                <a:lnTo>
                  <a:pt x="363" y="1319"/>
                </a:lnTo>
                <a:lnTo>
                  <a:pt x="363" y="1328"/>
                </a:lnTo>
                <a:lnTo>
                  <a:pt x="363" y="1336"/>
                </a:lnTo>
                <a:lnTo>
                  <a:pt x="361" y="1343"/>
                </a:lnTo>
                <a:lnTo>
                  <a:pt x="355" y="1360"/>
                </a:lnTo>
                <a:lnTo>
                  <a:pt x="347" y="1378"/>
                </a:lnTo>
                <a:lnTo>
                  <a:pt x="347" y="1378"/>
                </a:lnTo>
                <a:lnTo>
                  <a:pt x="331" y="1415"/>
                </a:lnTo>
                <a:lnTo>
                  <a:pt x="306" y="1476"/>
                </a:lnTo>
                <a:lnTo>
                  <a:pt x="283" y="1535"/>
                </a:lnTo>
                <a:lnTo>
                  <a:pt x="277" y="1560"/>
                </a:lnTo>
                <a:lnTo>
                  <a:pt x="274" y="1574"/>
                </a:lnTo>
                <a:lnTo>
                  <a:pt x="274" y="1574"/>
                </a:lnTo>
                <a:lnTo>
                  <a:pt x="273" y="1590"/>
                </a:lnTo>
                <a:lnTo>
                  <a:pt x="267" y="1618"/>
                </a:lnTo>
                <a:lnTo>
                  <a:pt x="250" y="1696"/>
                </a:lnTo>
                <a:lnTo>
                  <a:pt x="233" y="1773"/>
                </a:lnTo>
                <a:lnTo>
                  <a:pt x="227" y="1804"/>
                </a:lnTo>
                <a:lnTo>
                  <a:pt x="226" y="1824"/>
                </a:lnTo>
                <a:lnTo>
                  <a:pt x="226" y="1824"/>
                </a:lnTo>
                <a:lnTo>
                  <a:pt x="227" y="1837"/>
                </a:lnTo>
                <a:lnTo>
                  <a:pt x="232" y="1853"/>
                </a:lnTo>
                <a:lnTo>
                  <a:pt x="241" y="1871"/>
                </a:lnTo>
                <a:lnTo>
                  <a:pt x="253" y="1892"/>
                </a:lnTo>
                <a:lnTo>
                  <a:pt x="271" y="1918"/>
                </a:lnTo>
                <a:lnTo>
                  <a:pt x="296" y="1946"/>
                </a:lnTo>
                <a:lnTo>
                  <a:pt x="328" y="1978"/>
                </a:lnTo>
                <a:lnTo>
                  <a:pt x="366" y="2013"/>
                </a:lnTo>
                <a:lnTo>
                  <a:pt x="366" y="2013"/>
                </a:lnTo>
                <a:lnTo>
                  <a:pt x="407" y="2051"/>
                </a:lnTo>
                <a:lnTo>
                  <a:pt x="445" y="2086"/>
                </a:lnTo>
                <a:lnTo>
                  <a:pt x="512" y="2152"/>
                </a:lnTo>
                <a:lnTo>
                  <a:pt x="556" y="2197"/>
                </a:lnTo>
                <a:lnTo>
                  <a:pt x="573" y="2214"/>
                </a:lnTo>
                <a:lnTo>
                  <a:pt x="603" y="2324"/>
                </a:lnTo>
                <a:lnTo>
                  <a:pt x="518" y="2482"/>
                </a:lnTo>
                <a:lnTo>
                  <a:pt x="469" y="2537"/>
                </a:lnTo>
                <a:lnTo>
                  <a:pt x="469" y="2537"/>
                </a:lnTo>
                <a:lnTo>
                  <a:pt x="460" y="2543"/>
                </a:lnTo>
                <a:lnTo>
                  <a:pt x="443" y="2557"/>
                </a:lnTo>
                <a:lnTo>
                  <a:pt x="433" y="2566"/>
                </a:lnTo>
                <a:lnTo>
                  <a:pt x="425" y="2576"/>
                </a:lnTo>
                <a:lnTo>
                  <a:pt x="421" y="2585"/>
                </a:lnTo>
                <a:lnTo>
                  <a:pt x="421" y="2589"/>
                </a:lnTo>
                <a:lnTo>
                  <a:pt x="421" y="2592"/>
                </a:lnTo>
                <a:lnTo>
                  <a:pt x="421" y="2592"/>
                </a:lnTo>
                <a:lnTo>
                  <a:pt x="422" y="2595"/>
                </a:lnTo>
                <a:lnTo>
                  <a:pt x="427" y="2600"/>
                </a:lnTo>
                <a:lnTo>
                  <a:pt x="440" y="2606"/>
                </a:lnTo>
                <a:lnTo>
                  <a:pt x="459" y="2614"/>
                </a:lnTo>
                <a:lnTo>
                  <a:pt x="479" y="2620"/>
                </a:lnTo>
                <a:lnTo>
                  <a:pt x="514" y="2630"/>
                </a:lnTo>
                <a:lnTo>
                  <a:pt x="530" y="2635"/>
                </a:lnTo>
                <a:lnTo>
                  <a:pt x="530" y="2635"/>
                </a:lnTo>
                <a:lnTo>
                  <a:pt x="611" y="2627"/>
                </a:lnTo>
                <a:lnTo>
                  <a:pt x="666" y="2623"/>
                </a:lnTo>
                <a:lnTo>
                  <a:pt x="683" y="2620"/>
                </a:lnTo>
                <a:lnTo>
                  <a:pt x="687" y="2618"/>
                </a:lnTo>
                <a:lnTo>
                  <a:pt x="689" y="2617"/>
                </a:lnTo>
                <a:lnTo>
                  <a:pt x="689" y="2617"/>
                </a:lnTo>
                <a:lnTo>
                  <a:pt x="689" y="2614"/>
                </a:lnTo>
                <a:lnTo>
                  <a:pt x="693" y="2608"/>
                </a:lnTo>
                <a:lnTo>
                  <a:pt x="706" y="2592"/>
                </a:lnTo>
                <a:lnTo>
                  <a:pt x="725" y="2574"/>
                </a:lnTo>
                <a:lnTo>
                  <a:pt x="732" y="2458"/>
                </a:lnTo>
                <a:lnTo>
                  <a:pt x="774" y="2519"/>
                </a:lnTo>
                <a:lnTo>
                  <a:pt x="774" y="2519"/>
                </a:lnTo>
                <a:lnTo>
                  <a:pt x="771" y="2536"/>
                </a:lnTo>
                <a:lnTo>
                  <a:pt x="767" y="2554"/>
                </a:lnTo>
                <a:lnTo>
                  <a:pt x="765" y="2574"/>
                </a:lnTo>
                <a:lnTo>
                  <a:pt x="764" y="2594"/>
                </a:lnTo>
                <a:lnTo>
                  <a:pt x="764" y="2603"/>
                </a:lnTo>
                <a:lnTo>
                  <a:pt x="765" y="2612"/>
                </a:lnTo>
                <a:lnTo>
                  <a:pt x="767" y="2618"/>
                </a:lnTo>
                <a:lnTo>
                  <a:pt x="771" y="2624"/>
                </a:lnTo>
                <a:lnTo>
                  <a:pt x="774" y="2627"/>
                </a:lnTo>
                <a:lnTo>
                  <a:pt x="780" y="2629"/>
                </a:lnTo>
                <a:lnTo>
                  <a:pt x="780" y="2629"/>
                </a:lnTo>
                <a:lnTo>
                  <a:pt x="806" y="2627"/>
                </a:lnTo>
                <a:lnTo>
                  <a:pt x="832" y="2624"/>
                </a:lnTo>
                <a:lnTo>
                  <a:pt x="843" y="2621"/>
                </a:lnTo>
                <a:lnTo>
                  <a:pt x="852" y="2618"/>
                </a:lnTo>
                <a:lnTo>
                  <a:pt x="858" y="2615"/>
                </a:lnTo>
                <a:lnTo>
                  <a:pt x="860" y="2612"/>
                </a:lnTo>
                <a:lnTo>
                  <a:pt x="860" y="2611"/>
                </a:lnTo>
                <a:lnTo>
                  <a:pt x="860" y="2611"/>
                </a:lnTo>
                <a:lnTo>
                  <a:pt x="863" y="2600"/>
                </a:lnTo>
                <a:lnTo>
                  <a:pt x="869" y="2579"/>
                </a:lnTo>
                <a:lnTo>
                  <a:pt x="887" y="2519"/>
                </a:lnTo>
                <a:lnTo>
                  <a:pt x="896" y="2486"/>
                </a:lnTo>
                <a:lnTo>
                  <a:pt x="904" y="2455"/>
                </a:lnTo>
                <a:lnTo>
                  <a:pt x="908" y="2431"/>
                </a:lnTo>
                <a:lnTo>
                  <a:pt x="908" y="2421"/>
                </a:lnTo>
                <a:lnTo>
                  <a:pt x="908" y="2415"/>
                </a:lnTo>
                <a:lnTo>
                  <a:pt x="908" y="2415"/>
                </a:lnTo>
                <a:lnTo>
                  <a:pt x="907" y="2400"/>
                </a:lnTo>
                <a:lnTo>
                  <a:pt x="905" y="2377"/>
                </a:lnTo>
                <a:lnTo>
                  <a:pt x="904" y="2319"/>
                </a:lnTo>
                <a:lnTo>
                  <a:pt x="901" y="2263"/>
                </a:lnTo>
                <a:lnTo>
                  <a:pt x="899" y="2243"/>
                </a:lnTo>
                <a:lnTo>
                  <a:pt x="898" y="2237"/>
                </a:lnTo>
                <a:lnTo>
                  <a:pt x="896" y="2232"/>
                </a:lnTo>
                <a:lnTo>
                  <a:pt x="896" y="2232"/>
                </a:lnTo>
                <a:lnTo>
                  <a:pt x="892" y="2226"/>
                </a:lnTo>
                <a:lnTo>
                  <a:pt x="885" y="2220"/>
                </a:lnTo>
                <a:lnTo>
                  <a:pt x="869" y="2208"/>
                </a:lnTo>
                <a:lnTo>
                  <a:pt x="852" y="2199"/>
                </a:lnTo>
                <a:lnTo>
                  <a:pt x="846" y="2197"/>
                </a:lnTo>
                <a:lnTo>
                  <a:pt x="841" y="2196"/>
                </a:lnTo>
                <a:lnTo>
                  <a:pt x="811" y="2196"/>
                </a:lnTo>
                <a:lnTo>
                  <a:pt x="786" y="2171"/>
                </a:lnTo>
                <a:lnTo>
                  <a:pt x="786" y="2171"/>
                </a:lnTo>
                <a:lnTo>
                  <a:pt x="768" y="2039"/>
                </a:lnTo>
                <a:lnTo>
                  <a:pt x="750" y="1903"/>
                </a:lnTo>
                <a:lnTo>
                  <a:pt x="750" y="1903"/>
                </a:lnTo>
                <a:lnTo>
                  <a:pt x="774" y="1744"/>
                </a:lnTo>
                <a:lnTo>
                  <a:pt x="799" y="1592"/>
                </a:lnTo>
                <a:lnTo>
                  <a:pt x="799" y="1592"/>
                </a:lnTo>
                <a:lnTo>
                  <a:pt x="808" y="1569"/>
                </a:lnTo>
                <a:lnTo>
                  <a:pt x="818" y="1540"/>
                </a:lnTo>
                <a:lnTo>
                  <a:pt x="829" y="1500"/>
                </a:lnTo>
                <a:lnTo>
                  <a:pt x="829" y="1500"/>
                </a:lnTo>
                <a:lnTo>
                  <a:pt x="835" y="1470"/>
                </a:lnTo>
                <a:lnTo>
                  <a:pt x="840" y="1427"/>
                </a:lnTo>
                <a:lnTo>
                  <a:pt x="850" y="1327"/>
                </a:lnTo>
                <a:lnTo>
                  <a:pt x="856" y="1237"/>
                </a:lnTo>
                <a:lnTo>
                  <a:pt x="860" y="1195"/>
                </a:lnTo>
                <a:lnTo>
                  <a:pt x="860" y="1195"/>
                </a:lnTo>
                <a:lnTo>
                  <a:pt x="866" y="1128"/>
                </a:lnTo>
                <a:lnTo>
                  <a:pt x="866" y="1128"/>
                </a:lnTo>
                <a:lnTo>
                  <a:pt x="882" y="1108"/>
                </a:lnTo>
                <a:lnTo>
                  <a:pt x="920" y="1064"/>
                </a:lnTo>
                <a:lnTo>
                  <a:pt x="959" y="1017"/>
                </a:lnTo>
                <a:lnTo>
                  <a:pt x="971" y="999"/>
                </a:lnTo>
                <a:lnTo>
                  <a:pt x="974" y="993"/>
                </a:lnTo>
                <a:lnTo>
                  <a:pt x="975" y="988"/>
                </a:lnTo>
                <a:lnTo>
                  <a:pt x="975" y="988"/>
                </a:lnTo>
                <a:lnTo>
                  <a:pt x="977" y="983"/>
                </a:lnTo>
                <a:lnTo>
                  <a:pt x="981" y="976"/>
                </a:lnTo>
                <a:lnTo>
                  <a:pt x="995" y="950"/>
                </a:lnTo>
                <a:lnTo>
                  <a:pt x="1039" y="880"/>
                </a:lnTo>
                <a:lnTo>
                  <a:pt x="1061" y="840"/>
                </a:lnTo>
                <a:lnTo>
                  <a:pt x="1080" y="803"/>
                </a:lnTo>
                <a:lnTo>
                  <a:pt x="1088" y="787"/>
                </a:lnTo>
                <a:lnTo>
                  <a:pt x="1094" y="771"/>
                </a:lnTo>
                <a:lnTo>
                  <a:pt x="1097" y="759"/>
                </a:lnTo>
                <a:lnTo>
                  <a:pt x="1097" y="750"/>
                </a:lnTo>
                <a:lnTo>
                  <a:pt x="1097" y="750"/>
                </a:lnTo>
                <a:lnTo>
                  <a:pt x="1094" y="741"/>
                </a:lnTo>
                <a:lnTo>
                  <a:pt x="1090" y="732"/>
                </a:lnTo>
                <a:lnTo>
                  <a:pt x="1082" y="721"/>
                </a:lnTo>
                <a:lnTo>
                  <a:pt x="1071" y="710"/>
                </a:lnTo>
                <a:lnTo>
                  <a:pt x="1048" y="689"/>
                </a:lnTo>
                <a:lnTo>
                  <a:pt x="1023" y="666"/>
                </a:lnTo>
                <a:lnTo>
                  <a:pt x="995" y="646"/>
                </a:lnTo>
                <a:lnTo>
                  <a:pt x="972" y="631"/>
                </a:lnTo>
                <a:lnTo>
                  <a:pt x="951" y="616"/>
                </a:lnTo>
                <a:lnTo>
                  <a:pt x="957" y="585"/>
                </a:lnTo>
                <a:lnTo>
                  <a:pt x="957" y="585"/>
                </a:lnTo>
                <a:lnTo>
                  <a:pt x="913" y="559"/>
                </a:lnTo>
                <a:lnTo>
                  <a:pt x="879" y="540"/>
                </a:lnTo>
                <a:lnTo>
                  <a:pt x="867" y="530"/>
                </a:lnTo>
                <a:lnTo>
                  <a:pt x="860" y="524"/>
                </a:lnTo>
                <a:lnTo>
                  <a:pt x="780" y="445"/>
                </a:lnTo>
                <a:lnTo>
                  <a:pt x="683" y="415"/>
                </a:lnTo>
                <a:lnTo>
                  <a:pt x="597" y="390"/>
                </a:lnTo>
                <a:lnTo>
                  <a:pt x="597" y="390"/>
                </a:lnTo>
                <a:lnTo>
                  <a:pt x="594" y="381"/>
                </a:lnTo>
                <a:lnTo>
                  <a:pt x="590" y="373"/>
                </a:lnTo>
                <a:lnTo>
                  <a:pt x="588" y="372"/>
                </a:lnTo>
                <a:lnTo>
                  <a:pt x="585" y="372"/>
                </a:lnTo>
                <a:lnTo>
                  <a:pt x="585" y="372"/>
                </a:lnTo>
                <a:lnTo>
                  <a:pt x="584" y="372"/>
                </a:lnTo>
                <a:lnTo>
                  <a:pt x="584" y="369"/>
                </a:lnTo>
                <a:lnTo>
                  <a:pt x="582" y="361"/>
                </a:lnTo>
                <a:lnTo>
                  <a:pt x="584" y="334"/>
                </a:lnTo>
                <a:lnTo>
                  <a:pt x="585" y="306"/>
                </a:lnTo>
                <a:lnTo>
                  <a:pt x="587" y="296"/>
                </a:lnTo>
                <a:lnTo>
                  <a:pt x="585" y="293"/>
                </a:lnTo>
                <a:lnTo>
                  <a:pt x="585" y="293"/>
                </a:lnTo>
                <a:lnTo>
                  <a:pt x="567" y="286"/>
                </a:lnTo>
                <a:lnTo>
                  <a:pt x="567" y="286"/>
                </a:lnTo>
                <a:lnTo>
                  <a:pt x="568" y="273"/>
                </a:lnTo>
                <a:lnTo>
                  <a:pt x="571" y="239"/>
                </a:lnTo>
                <a:lnTo>
                  <a:pt x="575" y="195"/>
                </a:lnTo>
                <a:lnTo>
                  <a:pt x="575" y="171"/>
                </a:lnTo>
                <a:lnTo>
                  <a:pt x="573" y="146"/>
                </a:lnTo>
                <a:lnTo>
                  <a:pt x="573" y="146"/>
                </a:lnTo>
                <a:lnTo>
                  <a:pt x="570" y="123"/>
                </a:lnTo>
                <a:lnTo>
                  <a:pt x="564" y="103"/>
                </a:lnTo>
                <a:lnTo>
                  <a:pt x="558" y="87"/>
                </a:lnTo>
                <a:lnTo>
                  <a:pt x="550" y="73"/>
                </a:lnTo>
                <a:lnTo>
                  <a:pt x="543" y="61"/>
                </a:lnTo>
                <a:lnTo>
                  <a:pt x="535" y="52"/>
                </a:lnTo>
                <a:lnTo>
                  <a:pt x="529" y="46"/>
                </a:lnTo>
                <a:lnTo>
                  <a:pt x="524" y="42"/>
                </a:lnTo>
                <a:lnTo>
                  <a:pt x="524" y="42"/>
                </a:lnTo>
                <a:lnTo>
                  <a:pt x="515" y="36"/>
                </a:lnTo>
                <a:lnTo>
                  <a:pt x="501" y="26"/>
                </a:lnTo>
                <a:lnTo>
                  <a:pt x="485" y="14"/>
                </a:lnTo>
                <a:lnTo>
                  <a:pt x="474" y="9"/>
                </a:lnTo>
                <a:lnTo>
                  <a:pt x="463" y="6"/>
                </a:lnTo>
                <a:lnTo>
                  <a:pt x="463" y="6"/>
                </a:lnTo>
                <a:lnTo>
                  <a:pt x="440" y="1"/>
                </a:lnTo>
                <a:lnTo>
                  <a:pt x="419" y="0"/>
                </a:lnTo>
                <a:lnTo>
                  <a:pt x="396" y="0"/>
                </a:lnTo>
                <a:lnTo>
                  <a:pt x="396" y="0"/>
                </a:lnTo>
                <a:close/>
                <a:moveTo>
                  <a:pt x="841" y="689"/>
                </a:moveTo>
                <a:lnTo>
                  <a:pt x="841" y="689"/>
                </a:lnTo>
                <a:lnTo>
                  <a:pt x="844" y="689"/>
                </a:lnTo>
                <a:lnTo>
                  <a:pt x="847" y="689"/>
                </a:lnTo>
                <a:lnTo>
                  <a:pt x="856" y="695"/>
                </a:lnTo>
                <a:lnTo>
                  <a:pt x="869" y="704"/>
                </a:lnTo>
                <a:lnTo>
                  <a:pt x="884" y="717"/>
                </a:lnTo>
                <a:lnTo>
                  <a:pt x="911" y="741"/>
                </a:lnTo>
                <a:lnTo>
                  <a:pt x="933" y="762"/>
                </a:lnTo>
                <a:lnTo>
                  <a:pt x="933" y="762"/>
                </a:lnTo>
                <a:lnTo>
                  <a:pt x="939" y="768"/>
                </a:lnTo>
                <a:lnTo>
                  <a:pt x="942" y="774"/>
                </a:lnTo>
                <a:lnTo>
                  <a:pt x="943" y="781"/>
                </a:lnTo>
                <a:lnTo>
                  <a:pt x="943" y="785"/>
                </a:lnTo>
                <a:lnTo>
                  <a:pt x="943" y="785"/>
                </a:lnTo>
                <a:lnTo>
                  <a:pt x="945" y="787"/>
                </a:lnTo>
                <a:lnTo>
                  <a:pt x="945" y="787"/>
                </a:lnTo>
                <a:lnTo>
                  <a:pt x="945" y="791"/>
                </a:lnTo>
                <a:lnTo>
                  <a:pt x="945" y="799"/>
                </a:lnTo>
                <a:lnTo>
                  <a:pt x="939" y="825"/>
                </a:lnTo>
                <a:lnTo>
                  <a:pt x="931" y="852"/>
                </a:lnTo>
                <a:lnTo>
                  <a:pt x="927" y="866"/>
                </a:lnTo>
                <a:lnTo>
                  <a:pt x="927" y="866"/>
                </a:lnTo>
                <a:lnTo>
                  <a:pt x="922" y="883"/>
                </a:lnTo>
                <a:lnTo>
                  <a:pt x="914" y="918"/>
                </a:lnTo>
                <a:lnTo>
                  <a:pt x="902" y="970"/>
                </a:lnTo>
                <a:lnTo>
                  <a:pt x="902" y="970"/>
                </a:lnTo>
                <a:lnTo>
                  <a:pt x="890" y="988"/>
                </a:lnTo>
                <a:lnTo>
                  <a:pt x="866" y="1020"/>
                </a:lnTo>
                <a:lnTo>
                  <a:pt x="829" y="1067"/>
                </a:lnTo>
                <a:lnTo>
                  <a:pt x="829" y="1067"/>
                </a:lnTo>
                <a:lnTo>
                  <a:pt x="821" y="1061"/>
                </a:lnTo>
                <a:lnTo>
                  <a:pt x="817" y="1057"/>
                </a:lnTo>
                <a:lnTo>
                  <a:pt x="817" y="1055"/>
                </a:lnTo>
                <a:lnTo>
                  <a:pt x="817" y="1055"/>
                </a:lnTo>
                <a:lnTo>
                  <a:pt x="817" y="1055"/>
                </a:lnTo>
                <a:lnTo>
                  <a:pt x="818" y="1054"/>
                </a:lnTo>
                <a:lnTo>
                  <a:pt x="818" y="1051"/>
                </a:lnTo>
                <a:lnTo>
                  <a:pt x="818" y="1043"/>
                </a:lnTo>
                <a:lnTo>
                  <a:pt x="817" y="1031"/>
                </a:lnTo>
                <a:lnTo>
                  <a:pt x="799" y="1025"/>
                </a:lnTo>
                <a:lnTo>
                  <a:pt x="799" y="1025"/>
                </a:lnTo>
                <a:lnTo>
                  <a:pt x="797" y="895"/>
                </a:lnTo>
                <a:lnTo>
                  <a:pt x="796" y="800"/>
                </a:lnTo>
                <a:lnTo>
                  <a:pt x="797" y="764"/>
                </a:lnTo>
                <a:lnTo>
                  <a:pt x="799" y="744"/>
                </a:lnTo>
                <a:lnTo>
                  <a:pt x="799" y="744"/>
                </a:lnTo>
                <a:lnTo>
                  <a:pt x="802" y="733"/>
                </a:lnTo>
                <a:lnTo>
                  <a:pt x="806" y="724"/>
                </a:lnTo>
                <a:lnTo>
                  <a:pt x="812" y="715"/>
                </a:lnTo>
                <a:lnTo>
                  <a:pt x="818" y="707"/>
                </a:lnTo>
                <a:lnTo>
                  <a:pt x="832" y="697"/>
                </a:lnTo>
                <a:lnTo>
                  <a:pt x="841" y="689"/>
                </a:lnTo>
                <a:lnTo>
                  <a:pt x="841" y="6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/>
          <p:cNvSpPr>
            <a:spLocks noEditPoints="1"/>
          </p:cNvSpPr>
          <p:nvPr/>
        </p:nvSpPr>
        <p:spPr bwMode="auto">
          <a:xfrm>
            <a:off x="8527390" y="847897"/>
            <a:ext cx="497296" cy="1552480"/>
          </a:xfrm>
          <a:custGeom>
            <a:avLst/>
            <a:gdLst>
              <a:gd name="T0" fmla="*/ 242 w 868"/>
              <a:gd name="T1" fmla="*/ 41 h 2716"/>
              <a:gd name="T2" fmla="*/ 215 w 868"/>
              <a:gd name="T3" fmla="*/ 90 h 2716"/>
              <a:gd name="T4" fmla="*/ 189 w 868"/>
              <a:gd name="T5" fmla="*/ 220 h 2716"/>
              <a:gd name="T6" fmla="*/ 163 w 868"/>
              <a:gd name="T7" fmla="*/ 253 h 2716"/>
              <a:gd name="T8" fmla="*/ 169 w 868"/>
              <a:gd name="T9" fmla="*/ 288 h 2716"/>
              <a:gd name="T10" fmla="*/ 262 w 868"/>
              <a:gd name="T11" fmla="*/ 403 h 2716"/>
              <a:gd name="T12" fmla="*/ 129 w 868"/>
              <a:gd name="T13" fmla="*/ 532 h 2716"/>
              <a:gd name="T14" fmla="*/ 91 w 868"/>
              <a:gd name="T15" fmla="*/ 584 h 2716"/>
              <a:gd name="T16" fmla="*/ 73 w 868"/>
              <a:gd name="T17" fmla="*/ 945 h 2716"/>
              <a:gd name="T18" fmla="*/ 85 w 868"/>
              <a:gd name="T19" fmla="*/ 982 h 2716"/>
              <a:gd name="T20" fmla="*/ 1 w 868"/>
              <a:gd name="T21" fmla="*/ 1318 h 2716"/>
              <a:gd name="T22" fmla="*/ 55 w 868"/>
              <a:gd name="T23" fmla="*/ 1504 h 2716"/>
              <a:gd name="T24" fmla="*/ 234 w 868"/>
              <a:gd name="T25" fmla="*/ 1551 h 2716"/>
              <a:gd name="T26" fmla="*/ 244 w 868"/>
              <a:gd name="T27" fmla="*/ 1571 h 2716"/>
              <a:gd name="T28" fmla="*/ 298 w 868"/>
              <a:gd name="T29" fmla="*/ 1950 h 2716"/>
              <a:gd name="T30" fmla="*/ 297 w 868"/>
              <a:gd name="T31" fmla="*/ 2027 h 2716"/>
              <a:gd name="T32" fmla="*/ 280 w 868"/>
              <a:gd name="T33" fmla="*/ 2348 h 2716"/>
              <a:gd name="T34" fmla="*/ 365 w 868"/>
              <a:gd name="T35" fmla="*/ 2617 h 2716"/>
              <a:gd name="T36" fmla="*/ 458 w 868"/>
              <a:gd name="T37" fmla="*/ 2692 h 2716"/>
              <a:gd name="T38" fmla="*/ 573 w 868"/>
              <a:gd name="T39" fmla="*/ 2714 h 2716"/>
              <a:gd name="T40" fmla="*/ 853 w 868"/>
              <a:gd name="T41" fmla="*/ 2696 h 2716"/>
              <a:gd name="T42" fmla="*/ 867 w 868"/>
              <a:gd name="T43" fmla="*/ 2643 h 2716"/>
              <a:gd name="T44" fmla="*/ 839 w 868"/>
              <a:gd name="T45" fmla="*/ 2618 h 2716"/>
              <a:gd name="T46" fmla="*/ 725 w 868"/>
              <a:gd name="T47" fmla="*/ 2562 h 2716"/>
              <a:gd name="T48" fmla="*/ 664 w 868"/>
              <a:gd name="T49" fmla="*/ 2519 h 2716"/>
              <a:gd name="T50" fmla="*/ 707 w 868"/>
              <a:gd name="T51" fmla="*/ 1568 h 2716"/>
              <a:gd name="T52" fmla="*/ 742 w 868"/>
              <a:gd name="T53" fmla="*/ 1578 h 2716"/>
              <a:gd name="T54" fmla="*/ 792 w 868"/>
              <a:gd name="T55" fmla="*/ 1537 h 2716"/>
              <a:gd name="T56" fmla="*/ 798 w 868"/>
              <a:gd name="T57" fmla="*/ 1437 h 2716"/>
              <a:gd name="T58" fmla="*/ 746 w 868"/>
              <a:gd name="T59" fmla="*/ 1211 h 2716"/>
              <a:gd name="T60" fmla="*/ 678 w 868"/>
              <a:gd name="T61" fmla="*/ 1005 h 2716"/>
              <a:gd name="T62" fmla="*/ 640 w 868"/>
              <a:gd name="T63" fmla="*/ 744 h 2716"/>
              <a:gd name="T64" fmla="*/ 670 w 868"/>
              <a:gd name="T65" fmla="*/ 726 h 2716"/>
              <a:gd name="T66" fmla="*/ 628 w 868"/>
              <a:gd name="T67" fmla="*/ 579 h 2716"/>
              <a:gd name="T68" fmla="*/ 591 w 868"/>
              <a:gd name="T69" fmla="*/ 512 h 2716"/>
              <a:gd name="T70" fmla="*/ 414 w 868"/>
              <a:gd name="T71" fmla="*/ 445 h 2716"/>
              <a:gd name="T72" fmla="*/ 449 w 868"/>
              <a:gd name="T73" fmla="*/ 413 h 2716"/>
              <a:gd name="T74" fmla="*/ 458 w 868"/>
              <a:gd name="T75" fmla="*/ 393 h 2716"/>
              <a:gd name="T76" fmla="*/ 481 w 868"/>
              <a:gd name="T77" fmla="*/ 354 h 2716"/>
              <a:gd name="T78" fmla="*/ 512 w 868"/>
              <a:gd name="T79" fmla="*/ 349 h 2716"/>
              <a:gd name="T80" fmla="*/ 532 w 868"/>
              <a:gd name="T81" fmla="*/ 320 h 2716"/>
              <a:gd name="T82" fmla="*/ 562 w 868"/>
              <a:gd name="T83" fmla="*/ 281 h 2716"/>
              <a:gd name="T84" fmla="*/ 582 w 868"/>
              <a:gd name="T85" fmla="*/ 233 h 2716"/>
              <a:gd name="T86" fmla="*/ 550 w 868"/>
              <a:gd name="T87" fmla="*/ 191 h 2716"/>
              <a:gd name="T88" fmla="*/ 468 w 868"/>
              <a:gd name="T89" fmla="*/ 79 h 2716"/>
              <a:gd name="T90" fmla="*/ 408 w 868"/>
              <a:gd name="T91" fmla="*/ 12 h 2716"/>
              <a:gd name="T92" fmla="*/ 664 w 868"/>
              <a:gd name="T93" fmla="*/ 1397 h 2716"/>
              <a:gd name="T94" fmla="*/ 685 w 868"/>
              <a:gd name="T95" fmla="*/ 1382 h 2716"/>
              <a:gd name="T96" fmla="*/ 670 w 868"/>
              <a:gd name="T97" fmla="*/ 1299 h 2716"/>
              <a:gd name="T98" fmla="*/ 701 w 868"/>
              <a:gd name="T99" fmla="*/ 1336 h 2716"/>
              <a:gd name="T100" fmla="*/ 705 w 868"/>
              <a:gd name="T101" fmla="*/ 1395 h 2716"/>
              <a:gd name="T102" fmla="*/ 679 w 868"/>
              <a:gd name="T103" fmla="*/ 1432 h 2716"/>
              <a:gd name="T104" fmla="*/ 701 w 868"/>
              <a:gd name="T105" fmla="*/ 1482 h 2716"/>
              <a:gd name="T106" fmla="*/ 486 w 868"/>
              <a:gd name="T107" fmla="*/ 1993 h 2716"/>
              <a:gd name="T108" fmla="*/ 501 w 868"/>
              <a:gd name="T109" fmla="*/ 2053 h 2716"/>
              <a:gd name="T110" fmla="*/ 492 w 868"/>
              <a:gd name="T111" fmla="*/ 2204 h 2716"/>
              <a:gd name="T112" fmla="*/ 461 w 868"/>
              <a:gd name="T113" fmla="*/ 2172 h 2716"/>
              <a:gd name="T114" fmla="*/ 457 w 868"/>
              <a:gd name="T115" fmla="*/ 1867 h 2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8" h="2716">
                <a:moveTo>
                  <a:pt x="329" y="0"/>
                </a:moveTo>
                <a:lnTo>
                  <a:pt x="256" y="37"/>
                </a:lnTo>
                <a:lnTo>
                  <a:pt x="256" y="37"/>
                </a:lnTo>
                <a:lnTo>
                  <a:pt x="251" y="37"/>
                </a:lnTo>
                <a:lnTo>
                  <a:pt x="248" y="38"/>
                </a:lnTo>
                <a:lnTo>
                  <a:pt x="242" y="41"/>
                </a:lnTo>
                <a:lnTo>
                  <a:pt x="236" y="46"/>
                </a:lnTo>
                <a:lnTo>
                  <a:pt x="230" y="52"/>
                </a:lnTo>
                <a:lnTo>
                  <a:pt x="224" y="61"/>
                </a:lnTo>
                <a:lnTo>
                  <a:pt x="219" y="73"/>
                </a:lnTo>
                <a:lnTo>
                  <a:pt x="219" y="73"/>
                </a:lnTo>
                <a:lnTo>
                  <a:pt x="215" y="90"/>
                </a:lnTo>
                <a:lnTo>
                  <a:pt x="210" y="111"/>
                </a:lnTo>
                <a:lnTo>
                  <a:pt x="202" y="160"/>
                </a:lnTo>
                <a:lnTo>
                  <a:pt x="195" y="201"/>
                </a:lnTo>
                <a:lnTo>
                  <a:pt x="192" y="215"/>
                </a:lnTo>
                <a:lnTo>
                  <a:pt x="190" y="218"/>
                </a:lnTo>
                <a:lnTo>
                  <a:pt x="189" y="220"/>
                </a:lnTo>
                <a:lnTo>
                  <a:pt x="189" y="220"/>
                </a:lnTo>
                <a:lnTo>
                  <a:pt x="186" y="221"/>
                </a:lnTo>
                <a:lnTo>
                  <a:pt x="181" y="224"/>
                </a:lnTo>
                <a:lnTo>
                  <a:pt x="172" y="236"/>
                </a:lnTo>
                <a:lnTo>
                  <a:pt x="166" y="246"/>
                </a:lnTo>
                <a:lnTo>
                  <a:pt x="163" y="253"/>
                </a:lnTo>
                <a:lnTo>
                  <a:pt x="160" y="261"/>
                </a:lnTo>
                <a:lnTo>
                  <a:pt x="158" y="268"/>
                </a:lnTo>
                <a:lnTo>
                  <a:pt x="158" y="268"/>
                </a:lnTo>
                <a:lnTo>
                  <a:pt x="158" y="273"/>
                </a:lnTo>
                <a:lnTo>
                  <a:pt x="161" y="278"/>
                </a:lnTo>
                <a:lnTo>
                  <a:pt x="169" y="288"/>
                </a:lnTo>
                <a:lnTo>
                  <a:pt x="180" y="299"/>
                </a:lnTo>
                <a:lnTo>
                  <a:pt x="192" y="311"/>
                </a:lnTo>
                <a:lnTo>
                  <a:pt x="215" y="332"/>
                </a:lnTo>
                <a:lnTo>
                  <a:pt x="225" y="342"/>
                </a:lnTo>
                <a:lnTo>
                  <a:pt x="237" y="384"/>
                </a:lnTo>
                <a:lnTo>
                  <a:pt x="262" y="403"/>
                </a:lnTo>
                <a:lnTo>
                  <a:pt x="262" y="427"/>
                </a:lnTo>
                <a:lnTo>
                  <a:pt x="195" y="476"/>
                </a:lnTo>
                <a:lnTo>
                  <a:pt x="195" y="476"/>
                </a:lnTo>
                <a:lnTo>
                  <a:pt x="164" y="503"/>
                </a:lnTo>
                <a:lnTo>
                  <a:pt x="140" y="525"/>
                </a:lnTo>
                <a:lnTo>
                  <a:pt x="129" y="532"/>
                </a:lnTo>
                <a:lnTo>
                  <a:pt x="122" y="537"/>
                </a:lnTo>
                <a:lnTo>
                  <a:pt x="122" y="537"/>
                </a:lnTo>
                <a:lnTo>
                  <a:pt x="119" y="540"/>
                </a:lnTo>
                <a:lnTo>
                  <a:pt x="114" y="544"/>
                </a:lnTo>
                <a:lnTo>
                  <a:pt x="103" y="561"/>
                </a:lnTo>
                <a:lnTo>
                  <a:pt x="91" y="584"/>
                </a:lnTo>
                <a:lnTo>
                  <a:pt x="79" y="608"/>
                </a:lnTo>
                <a:lnTo>
                  <a:pt x="58" y="656"/>
                </a:lnTo>
                <a:lnTo>
                  <a:pt x="48" y="677"/>
                </a:lnTo>
                <a:lnTo>
                  <a:pt x="61" y="836"/>
                </a:lnTo>
                <a:lnTo>
                  <a:pt x="73" y="945"/>
                </a:lnTo>
                <a:lnTo>
                  <a:pt x="73" y="945"/>
                </a:lnTo>
                <a:lnTo>
                  <a:pt x="76" y="950"/>
                </a:lnTo>
                <a:lnTo>
                  <a:pt x="82" y="961"/>
                </a:lnTo>
                <a:lnTo>
                  <a:pt x="85" y="973"/>
                </a:lnTo>
                <a:lnTo>
                  <a:pt x="87" y="978"/>
                </a:lnTo>
                <a:lnTo>
                  <a:pt x="85" y="982"/>
                </a:lnTo>
                <a:lnTo>
                  <a:pt x="85" y="982"/>
                </a:lnTo>
                <a:lnTo>
                  <a:pt x="80" y="999"/>
                </a:lnTo>
                <a:lnTo>
                  <a:pt x="70" y="1035"/>
                </a:lnTo>
                <a:lnTo>
                  <a:pt x="41" y="1142"/>
                </a:lnTo>
                <a:lnTo>
                  <a:pt x="0" y="1305"/>
                </a:lnTo>
                <a:lnTo>
                  <a:pt x="0" y="1305"/>
                </a:lnTo>
                <a:lnTo>
                  <a:pt x="1" y="1318"/>
                </a:lnTo>
                <a:lnTo>
                  <a:pt x="6" y="1340"/>
                </a:lnTo>
                <a:lnTo>
                  <a:pt x="23" y="1405"/>
                </a:lnTo>
                <a:lnTo>
                  <a:pt x="39" y="1469"/>
                </a:lnTo>
                <a:lnTo>
                  <a:pt x="48" y="1501"/>
                </a:lnTo>
                <a:lnTo>
                  <a:pt x="48" y="1501"/>
                </a:lnTo>
                <a:lnTo>
                  <a:pt x="55" y="1504"/>
                </a:lnTo>
                <a:lnTo>
                  <a:pt x="68" y="1508"/>
                </a:lnTo>
                <a:lnTo>
                  <a:pt x="108" y="1517"/>
                </a:lnTo>
                <a:lnTo>
                  <a:pt x="164" y="1531"/>
                </a:lnTo>
                <a:lnTo>
                  <a:pt x="164" y="1531"/>
                </a:lnTo>
                <a:lnTo>
                  <a:pt x="207" y="1542"/>
                </a:lnTo>
                <a:lnTo>
                  <a:pt x="234" y="1551"/>
                </a:lnTo>
                <a:lnTo>
                  <a:pt x="242" y="1554"/>
                </a:lnTo>
                <a:lnTo>
                  <a:pt x="244" y="1554"/>
                </a:lnTo>
                <a:lnTo>
                  <a:pt x="244" y="1555"/>
                </a:lnTo>
                <a:lnTo>
                  <a:pt x="244" y="1555"/>
                </a:lnTo>
                <a:lnTo>
                  <a:pt x="242" y="1560"/>
                </a:lnTo>
                <a:lnTo>
                  <a:pt x="244" y="1571"/>
                </a:lnTo>
                <a:lnTo>
                  <a:pt x="247" y="1610"/>
                </a:lnTo>
                <a:lnTo>
                  <a:pt x="265" y="1728"/>
                </a:lnTo>
                <a:lnTo>
                  <a:pt x="292" y="1897"/>
                </a:lnTo>
                <a:lnTo>
                  <a:pt x="292" y="1897"/>
                </a:lnTo>
                <a:lnTo>
                  <a:pt x="294" y="1914"/>
                </a:lnTo>
                <a:lnTo>
                  <a:pt x="298" y="1950"/>
                </a:lnTo>
                <a:lnTo>
                  <a:pt x="300" y="1972"/>
                </a:lnTo>
                <a:lnTo>
                  <a:pt x="301" y="1992"/>
                </a:lnTo>
                <a:lnTo>
                  <a:pt x="301" y="2008"/>
                </a:lnTo>
                <a:lnTo>
                  <a:pt x="298" y="2019"/>
                </a:lnTo>
                <a:lnTo>
                  <a:pt x="298" y="2019"/>
                </a:lnTo>
                <a:lnTo>
                  <a:pt x="297" y="2027"/>
                </a:lnTo>
                <a:lnTo>
                  <a:pt x="295" y="2039"/>
                </a:lnTo>
                <a:lnTo>
                  <a:pt x="291" y="2079"/>
                </a:lnTo>
                <a:lnTo>
                  <a:pt x="285" y="2187"/>
                </a:lnTo>
                <a:lnTo>
                  <a:pt x="280" y="2295"/>
                </a:lnTo>
                <a:lnTo>
                  <a:pt x="280" y="2332"/>
                </a:lnTo>
                <a:lnTo>
                  <a:pt x="280" y="2348"/>
                </a:lnTo>
                <a:lnTo>
                  <a:pt x="280" y="2348"/>
                </a:lnTo>
                <a:lnTo>
                  <a:pt x="294" y="2420"/>
                </a:lnTo>
                <a:lnTo>
                  <a:pt x="304" y="2483"/>
                </a:lnTo>
                <a:lnTo>
                  <a:pt x="365" y="2464"/>
                </a:lnTo>
                <a:lnTo>
                  <a:pt x="390" y="2538"/>
                </a:lnTo>
                <a:lnTo>
                  <a:pt x="365" y="2617"/>
                </a:lnTo>
                <a:lnTo>
                  <a:pt x="378" y="2678"/>
                </a:lnTo>
                <a:lnTo>
                  <a:pt x="457" y="2684"/>
                </a:lnTo>
                <a:lnTo>
                  <a:pt x="457" y="2684"/>
                </a:lnTo>
                <a:lnTo>
                  <a:pt x="457" y="2686"/>
                </a:lnTo>
                <a:lnTo>
                  <a:pt x="457" y="2687"/>
                </a:lnTo>
                <a:lnTo>
                  <a:pt x="458" y="2692"/>
                </a:lnTo>
                <a:lnTo>
                  <a:pt x="466" y="2696"/>
                </a:lnTo>
                <a:lnTo>
                  <a:pt x="478" y="2701"/>
                </a:lnTo>
                <a:lnTo>
                  <a:pt x="500" y="2705"/>
                </a:lnTo>
                <a:lnTo>
                  <a:pt x="530" y="2710"/>
                </a:lnTo>
                <a:lnTo>
                  <a:pt x="573" y="2714"/>
                </a:lnTo>
                <a:lnTo>
                  <a:pt x="573" y="2714"/>
                </a:lnTo>
                <a:lnTo>
                  <a:pt x="623" y="2716"/>
                </a:lnTo>
                <a:lnTo>
                  <a:pt x="672" y="2716"/>
                </a:lnTo>
                <a:lnTo>
                  <a:pt x="719" y="2713"/>
                </a:lnTo>
                <a:lnTo>
                  <a:pt x="762" y="2708"/>
                </a:lnTo>
                <a:lnTo>
                  <a:pt x="827" y="2701"/>
                </a:lnTo>
                <a:lnTo>
                  <a:pt x="853" y="2696"/>
                </a:lnTo>
                <a:lnTo>
                  <a:pt x="853" y="2696"/>
                </a:lnTo>
                <a:lnTo>
                  <a:pt x="858" y="2687"/>
                </a:lnTo>
                <a:lnTo>
                  <a:pt x="862" y="2678"/>
                </a:lnTo>
                <a:lnTo>
                  <a:pt x="865" y="2666"/>
                </a:lnTo>
                <a:lnTo>
                  <a:pt x="868" y="2653"/>
                </a:lnTo>
                <a:lnTo>
                  <a:pt x="867" y="2643"/>
                </a:lnTo>
                <a:lnTo>
                  <a:pt x="865" y="2637"/>
                </a:lnTo>
                <a:lnTo>
                  <a:pt x="862" y="2632"/>
                </a:lnTo>
                <a:lnTo>
                  <a:pt x="859" y="2628"/>
                </a:lnTo>
                <a:lnTo>
                  <a:pt x="853" y="2623"/>
                </a:lnTo>
                <a:lnTo>
                  <a:pt x="853" y="2623"/>
                </a:lnTo>
                <a:lnTo>
                  <a:pt x="839" y="2618"/>
                </a:lnTo>
                <a:lnTo>
                  <a:pt x="826" y="2615"/>
                </a:lnTo>
                <a:lnTo>
                  <a:pt x="812" y="2615"/>
                </a:lnTo>
                <a:lnTo>
                  <a:pt x="798" y="2615"/>
                </a:lnTo>
                <a:lnTo>
                  <a:pt x="777" y="2620"/>
                </a:lnTo>
                <a:lnTo>
                  <a:pt x="768" y="2623"/>
                </a:lnTo>
                <a:lnTo>
                  <a:pt x="725" y="2562"/>
                </a:lnTo>
                <a:lnTo>
                  <a:pt x="682" y="2538"/>
                </a:lnTo>
                <a:lnTo>
                  <a:pt x="682" y="2538"/>
                </a:lnTo>
                <a:lnTo>
                  <a:pt x="675" y="2530"/>
                </a:lnTo>
                <a:lnTo>
                  <a:pt x="669" y="2525"/>
                </a:lnTo>
                <a:lnTo>
                  <a:pt x="664" y="2519"/>
                </a:lnTo>
                <a:lnTo>
                  <a:pt x="664" y="2519"/>
                </a:lnTo>
                <a:lnTo>
                  <a:pt x="658" y="2512"/>
                </a:lnTo>
                <a:lnTo>
                  <a:pt x="647" y="2498"/>
                </a:lnTo>
                <a:lnTo>
                  <a:pt x="634" y="2483"/>
                </a:lnTo>
                <a:lnTo>
                  <a:pt x="676" y="2245"/>
                </a:lnTo>
                <a:lnTo>
                  <a:pt x="713" y="1793"/>
                </a:lnTo>
                <a:lnTo>
                  <a:pt x="707" y="1568"/>
                </a:lnTo>
                <a:lnTo>
                  <a:pt x="707" y="1568"/>
                </a:lnTo>
                <a:lnTo>
                  <a:pt x="710" y="1571"/>
                </a:lnTo>
                <a:lnTo>
                  <a:pt x="721" y="1577"/>
                </a:lnTo>
                <a:lnTo>
                  <a:pt x="727" y="1578"/>
                </a:lnTo>
                <a:lnTo>
                  <a:pt x="734" y="1580"/>
                </a:lnTo>
                <a:lnTo>
                  <a:pt x="742" y="1578"/>
                </a:lnTo>
                <a:lnTo>
                  <a:pt x="749" y="1574"/>
                </a:lnTo>
                <a:lnTo>
                  <a:pt x="749" y="1574"/>
                </a:lnTo>
                <a:lnTo>
                  <a:pt x="768" y="1562"/>
                </a:lnTo>
                <a:lnTo>
                  <a:pt x="777" y="1554"/>
                </a:lnTo>
                <a:lnTo>
                  <a:pt x="785" y="1546"/>
                </a:lnTo>
                <a:lnTo>
                  <a:pt x="792" y="1537"/>
                </a:lnTo>
                <a:lnTo>
                  <a:pt x="798" y="1527"/>
                </a:lnTo>
                <a:lnTo>
                  <a:pt x="803" y="1514"/>
                </a:lnTo>
                <a:lnTo>
                  <a:pt x="804" y="1501"/>
                </a:lnTo>
                <a:lnTo>
                  <a:pt x="804" y="1501"/>
                </a:lnTo>
                <a:lnTo>
                  <a:pt x="803" y="1469"/>
                </a:lnTo>
                <a:lnTo>
                  <a:pt x="798" y="1437"/>
                </a:lnTo>
                <a:lnTo>
                  <a:pt x="792" y="1403"/>
                </a:lnTo>
                <a:lnTo>
                  <a:pt x="749" y="1263"/>
                </a:lnTo>
                <a:lnTo>
                  <a:pt x="749" y="1263"/>
                </a:lnTo>
                <a:lnTo>
                  <a:pt x="749" y="1249"/>
                </a:lnTo>
                <a:lnTo>
                  <a:pt x="749" y="1234"/>
                </a:lnTo>
                <a:lnTo>
                  <a:pt x="746" y="1211"/>
                </a:lnTo>
                <a:lnTo>
                  <a:pt x="742" y="1185"/>
                </a:lnTo>
                <a:lnTo>
                  <a:pt x="734" y="1151"/>
                </a:lnTo>
                <a:lnTo>
                  <a:pt x="722" y="1115"/>
                </a:lnTo>
                <a:lnTo>
                  <a:pt x="707" y="1074"/>
                </a:lnTo>
                <a:lnTo>
                  <a:pt x="707" y="1074"/>
                </a:lnTo>
                <a:lnTo>
                  <a:pt x="678" y="1005"/>
                </a:lnTo>
                <a:lnTo>
                  <a:pt x="661" y="968"/>
                </a:lnTo>
                <a:lnTo>
                  <a:pt x="653" y="952"/>
                </a:lnTo>
                <a:lnTo>
                  <a:pt x="652" y="945"/>
                </a:lnTo>
                <a:lnTo>
                  <a:pt x="652" y="945"/>
                </a:lnTo>
                <a:lnTo>
                  <a:pt x="640" y="744"/>
                </a:lnTo>
                <a:lnTo>
                  <a:pt x="640" y="744"/>
                </a:lnTo>
                <a:lnTo>
                  <a:pt x="644" y="744"/>
                </a:lnTo>
                <a:lnTo>
                  <a:pt x="655" y="744"/>
                </a:lnTo>
                <a:lnTo>
                  <a:pt x="661" y="743"/>
                </a:lnTo>
                <a:lnTo>
                  <a:pt x="666" y="740"/>
                </a:lnTo>
                <a:lnTo>
                  <a:pt x="669" y="734"/>
                </a:lnTo>
                <a:lnTo>
                  <a:pt x="670" y="726"/>
                </a:lnTo>
                <a:lnTo>
                  <a:pt x="670" y="726"/>
                </a:lnTo>
                <a:lnTo>
                  <a:pt x="669" y="711"/>
                </a:lnTo>
                <a:lnTo>
                  <a:pt x="661" y="685"/>
                </a:lnTo>
                <a:lnTo>
                  <a:pt x="652" y="651"/>
                </a:lnTo>
                <a:lnTo>
                  <a:pt x="641" y="616"/>
                </a:lnTo>
                <a:lnTo>
                  <a:pt x="628" y="579"/>
                </a:lnTo>
                <a:lnTo>
                  <a:pt x="615" y="549"/>
                </a:lnTo>
                <a:lnTo>
                  <a:pt x="608" y="535"/>
                </a:lnTo>
                <a:lnTo>
                  <a:pt x="602" y="525"/>
                </a:lnTo>
                <a:lnTo>
                  <a:pt x="597" y="517"/>
                </a:lnTo>
                <a:lnTo>
                  <a:pt x="591" y="512"/>
                </a:lnTo>
                <a:lnTo>
                  <a:pt x="591" y="512"/>
                </a:lnTo>
                <a:lnTo>
                  <a:pt x="579" y="506"/>
                </a:lnTo>
                <a:lnTo>
                  <a:pt x="564" y="502"/>
                </a:lnTo>
                <a:lnTo>
                  <a:pt x="532" y="494"/>
                </a:lnTo>
                <a:lnTo>
                  <a:pt x="504" y="490"/>
                </a:lnTo>
                <a:lnTo>
                  <a:pt x="493" y="488"/>
                </a:lnTo>
                <a:lnTo>
                  <a:pt x="414" y="445"/>
                </a:lnTo>
                <a:lnTo>
                  <a:pt x="414" y="403"/>
                </a:lnTo>
                <a:lnTo>
                  <a:pt x="414" y="403"/>
                </a:lnTo>
                <a:lnTo>
                  <a:pt x="420" y="406"/>
                </a:lnTo>
                <a:lnTo>
                  <a:pt x="434" y="412"/>
                </a:lnTo>
                <a:lnTo>
                  <a:pt x="442" y="413"/>
                </a:lnTo>
                <a:lnTo>
                  <a:pt x="449" y="413"/>
                </a:lnTo>
                <a:lnTo>
                  <a:pt x="452" y="412"/>
                </a:lnTo>
                <a:lnTo>
                  <a:pt x="454" y="410"/>
                </a:lnTo>
                <a:lnTo>
                  <a:pt x="455" y="407"/>
                </a:lnTo>
                <a:lnTo>
                  <a:pt x="457" y="403"/>
                </a:lnTo>
                <a:lnTo>
                  <a:pt x="457" y="403"/>
                </a:lnTo>
                <a:lnTo>
                  <a:pt x="458" y="393"/>
                </a:lnTo>
                <a:lnTo>
                  <a:pt x="463" y="384"/>
                </a:lnTo>
                <a:lnTo>
                  <a:pt x="472" y="366"/>
                </a:lnTo>
                <a:lnTo>
                  <a:pt x="480" y="355"/>
                </a:lnTo>
                <a:lnTo>
                  <a:pt x="481" y="354"/>
                </a:lnTo>
                <a:lnTo>
                  <a:pt x="481" y="354"/>
                </a:lnTo>
                <a:lnTo>
                  <a:pt x="481" y="354"/>
                </a:lnTo>
                <a:lnTo>
                  <a:pt x="481" y="355"/>
                </a:lnTo>
                <a:lnTo>
                  <a:pt x="483" y="355"/>
                </a:lnTo>
                <a:lnTo>
                  <a:pt x="487" y="355"/>
                </a:lnTo>
                <a:lnTo>
                  <a:pt x="495" y="355"/>
                </a:lnTo>
                <a:lnTo>
                  <a:pt x="504" y="352"/>
                </a:lnTo>
                <a:lnTo>
                  <a:pt x="512" y="349"/>
                </a:lnTo>
                <a:lnTo>
                  <a:pt x="521" y="345"/>
                </a:lnTo>
                <a:lnTo>
                  <a:pt x="527" y="337"/>
                </a:lnTo>
                <a:lnTo>
                  <a:pt x="528" y="334"/>
                </a:lnTo>
                <a:lnTo>
                  <a:pt x="530" y="329"/>
                </a:lnTo>
                <a:lnTo>
                  <a:pt x="530" y="329"/>
                </a:lnTo>
                <a:lnTo>
                  <a:pt x="532" y="320"/>
                </a:lnTo>
                <a:lnTo>
                  <a:pt x="535" y="313"/>
                </a:lnTo>
                <a:lnTo>
                  <a:pt x="544" y="299"/>
                </a:lnTo>
                <a:lnTo>
                  <a:pt x="551" y="290"/>
                </a:lnTo>
                <a:lnTo>
                  <a:pt x="554" y="287"/>
                </a:lnTo>
                <a:lnTo>
                  <a:pt x="554" y="287"/>
                </a:lnTo>
                <a:lnTo>
                  <a:pt x="562" y="281"/>
                </a:lnTo>
                <a:lnTo>
                  <a:pt x="568" y="273"/>
                </a:lnTo>
                <a:lnTo>
                  <a:pt x="576" y="262"/>
                </a:lnTo>
                <a:lnTo>
                  <a:pt x="580" y="252"/>
                </a:lnTo>
                <a:lnTo>
                  <a:pt x="582" y="246"/>
                </a:lnTo>
                <a:lnTo>
                  <a:pt x="583" y="239"/>
                </a:lnTo>
                <a:lnTo>
                  <a:pt x="582" y="233"/>
                </a:lnTo>
                <a:lnTo>
                  <a:pt x="580" y="226"/>
                </a:lnTo>
                <a:lnTo>
                  <a:pt x="577" y="220"/>
                </a:lnTo>
                <a:lnTo>
                  <a:pt x="573" y="213"/>
                </a:lnTo>
                <a:lnTo>
                  <a:pt x="573" y="213"/>
                </a:lnTo>
                <a:lnTo>
                  <a:pt x="560" y="201"/>
                </a:lnTo>
                <a:lnTo>
                  <a:pt x="550" y="191"/>
                </a:lnTo>
                <a:lnTo>
                  <a:pt x="528" y="174"/>
                </a:lnTo>
                <a:lnTo>
                  <a:pt x="512" y="163"/>
                </a:lnTo>
                <a:lnTo>
                  <a:pt x="506" y="159"/>
                </a:lnTo>
                <a:lnTo>
                  <a:pt x="475" y="91"/>
                </a:lnTo>
                <a:lnTo>
                  <a:pt x="475" y="91"/>
                </a:lnTo>
                <a:lnTo>
                  <a:pt x="468" y="79"/>
                </a:lnTo>
                <a:lnTo>
                  <a:pt x="451" y="52"/>
                </a:lnTo>
                <a:lnTo>
                  <a:pt x="440" y="37"/>
                </a:lnTo>
                <a:lnTo>
                  <a:pt x="429" y="24"/>
                </a:lnTo>
                <a:lnTo>
                  <a:pt x="417" y="15"/>
                </a:lnTo>
                <a:lnTo>
                  <a:pt x="413" y="14"/>
                </a:lnTo>
                <a:lnTo>
                  <a:pt x="408" y="12"/>
                </a:lnTo>
                <a:lnTo>
                  <a:pt x="408" y="12"/>
                </a:lnTo>
                <a:lnTo>
                  <a:pt x="385" y="11"/>
                </a:lnTo>
                <a:lnTo>
                  <a:pt x="359" y="6"/>
                </a:lnTo>
                <a:lnTo>
                  <a:pt x="329" y="0"/>
                </a:lnTo>
                <a:lnTo>
                  <a:pt x="329" y="0"/>
                </a:lnTo>
                <a:close/>
                <a:moveTo>
                  <a:pt x="664" y="1397"/>
                </a:moveTo>
                <a:lnTo>
                  <a:pt x="664" y="1397"/>
                </a:lnTo>
                <a:lnTo>
                  <a:pt x="669" y="1392"/>
                </a:lnTo>
                <a:lnTo>
                  <a:pt x="675" y="1389"/>
                </a:lnTo>
                <a:lnTo>
                  <a:pt x="682" y="1385"/>
                </a:lnTo>
                <a:lnTo>
                  <a:pt x="682" y="1385"/>
                </a:lnTo>
                <a:lnTo>
                  <a:pt x="685" y="1382"/>
                </a:lnTo>
                <a:lnTo>
                  <a:pt x="687" y="1376"/>
                </a:lnTo>
                <a:lnTo>
                  <a:pt x="687" y="1369"/>
                </a:lnTo>
                <a:lnTo>
                  <a:pt x="684" y="1362"/>
                </a:lnTo>
                <a:lnTo>
                  <a:pt x="676" y="1336"/>
                </a:lnTo>
                <a:lnTo>
                  <a:pt x="676" y="1336"/>
                </a:lnTo>
                <a:lnTo>
                  <a:pt x="670" y="1299"/>
                </a:lnTo>
                <a:lnTo>
                  <a:pt x="670" y="1293"/>
                </a:lnTo>
                <a:lnTo>
                  <a:pt x="670" y="1293"/>
                </a:lnTo>
                <a:lnTo>
                  <a:pt x="687" y="1315"/>
                </a:lnTo>
                <a:lnTo>
                  <a:pt x="698" y="1330"/>
                </a:lnTo>
                <a:lnTo>
                  <a:pt x="701" y="1336"/>
                </a:lnTo>
                <a:lnTo>
                  <a:pt x="701" y="1336"/>
                </a:lnTo>
                <a:lnTo>
                  <a:pt x="701" y="1340"/>
                </a:lnTo>
                <a:lnTo>
                  <a:pt x="702" y="1351"/>
                </a:lnTo>
                <a:lnTo>
                  <a:pt x="707" y="1372"/>
                </a:lnTo>
                <a:lnTo>
                  <a:pt x="707" y="1372"/>
                </a:lnTo>
                <a:lnTo>
                  <a:pt x="707" y="1382"/>
                </a:lnTo>
                <a:lnTo>
                  <a:pt x="705" y="1395"/>
                </a:lnTo>
                <a:lnTo>
                  <a:pt x="701" y="1433"/>
                </a:lnTo>
                <a:lnTo>
                  <a:pt x="701" y="1433"/>
                </a:lnTo>
                <a:lnTo>
                  <a:pt x="699" y="1462"/>
                </a:lnTo>
                <a:lnTo>
                  <a:pt x="699" y="1479"/>
                </a:lnTo>
                <a:lnTo>
                  <a:pt x="699" y="1479"/>
                </a:lnTo>
                <a:lnTo>
                  <a:pt x="679" y="1432"/>
                </a:lnTo>
                <a:lnTo>
                  <a:pt x="664" y="1397"/>
                </a:lnTo>
                <a:lnTo>
                  <a:pt x="664" y="1397"/>
                </a:lnTo>
                <a:close/>
                <a:moveTo>
                  <a:pt x="699" y="1479"/>
                </a:moveTo>
                <a:lnTo>
                  <a:pt x="699" y="1479"/>
                </a:lnTo>
                <a:lnTo>
                  <a:pt x="701" y="1482"/>
                </a:lnTo>
                <a:lnTo>
                  <a:pt x="701" y="1482"/>
                </a:lnTo>
                <a:lnTo>
                  <a:pt x="699" y="1479"/>
                </a:lnTo>
                <a:lnTo>
                  <a:pt x="699" y="1479"/>
                </a:lnTo>
                <a:close/>
                <a:moveTo>
                  <a:pt x="457" y="1867"/>
                </a:moveTo>
                <a:lnTo>
                  <a:pt x="457" y="1867"/>
                </a:lnTo>
                <a:lnTo>
                  <a:pt x="474" y="1940"/>
                </a:lnTo>
                <a:lnTo>
                  <a:pt x="486" y="1993"/>
                </a:lnTo>
                <a:lnTo>
                  <a:pt x="490" y="2011"/>
                </a:lnTo>
                <a:lnTo>
                  <a:pt x="493" y="2019"/>
                </a:lnTo>
                <a:lnTo>
                  <a:pt x="493" y="2019"/>
                </a:lnTo>
                <a:lnTo>
                  <a:pt x="495" y="2024"/>
                </a:lnTo>
                <a:lnTo>
                  <a:pt x="498" y="2031"/>
                </a:lnTo>
                <a:lnTo>
                  <a:pt x="501" y="2053"/>
                </a:lnTo>
                <a:lnTo>
                  <a:pt x="506" y="2111"/>
                </a:lnTo>
                <a:lnTo>
                  <a:pt x="506" y="2111"/>
                </a:lnTo>
                <a:lnTo>
                  <a:pt x="506" y="2120"/>
                </a:lnTo>
                <a:lnTo>
                  <a:pt x="504" y="2132"/>
                </a:lnTo>
                <a:lnTo>
                  <a:pt x="500" y="2164"/>
                </a:lnTo>
                <a:lnTo>
                  <a:pt x="492" y="2204"/>
                </a:lnTo>
                <a:lnTo>
                  <a:pt x="483" y="2246"/>
                </a:lnTo>
                <a:lnTo>
                  <a:pt x="464" y="2321"/>
                </a:lnTo>
                <a:lnTo>
                  <a:pt x="457" y="2355"/>
                </a:lnTo>
                <a:lnTo>
                  <a:pt x="457" y="2226"/>
                </a:lnTo>
                <a:lnTo>
                  <a:pt x="457" y="2226"/>
                </a:lnTo>
                <a:lnTo>
                  <a:pt x="461" y="2172"/>
                </a:lnTo>
                <a:lnTo>
                  <a:pt x="469" y="2104"/>
                </a:lnTo>
                <a:lnTo>
                  <a:pt x="469" y="2104"/>
                </a:lnTo>
                <a:lnTo>
                  <a:pt x="469" y="2086"/>
                </a:lnTo>
                <a:lnTo>
                  <a:pt x="469" y="2056"/>
                </a:lnTo>
                <a:lnTo>
                  <a:pt x="464" y="1975"/>
                </a:lnTo>
                <a:lnTo>
                  <a:pt x="457" y="1867"/>
                </a:lnTo>
                <a:lnTo>
                  <a:pt x="457" y="18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6"/>
          <p:cNvSpPr>
            <a:spLocks/>
          </p:cNvSpPr>
          <p:nvPr/>
        </p:nvSpPr>
        <p:spPr bwMode="auto">
          <a:xfrm>
            <a:off x="8543971" y="4745073"/>
            <a:ext cx="421461" cy="1600037"/>
          </a:xfrm>
          <a:custGeom>
            <a:avLst/>
            <a:gdLst>
              <a:gd name="T0" fmla="*/ 319 w 669"/>
              <a:gd name="T1" fmla="*/ 59 h 2536"/>
              <a:gd name="T2" fmla="*/ 288 w 669"/>
              <a:gd name="T3" fmla="*/ 125 h 2536"/>
              <a:gd name="T4" fmla="*/ 281 w 669"/>
              <a:gd name="T5" fmla="*/ 211 h 2536"/>
              <a:gd name="T6" fmla="*/ 269 w 669"/>
              <a:gd name="T7" fmla="*/ 285 h 2536"/>
              <a:gd name="T8" fmla="*/ 237 w 669"/>
              <a:gd name="T9" fmla="*/ 314 h 2536"/>
              <a:gd name="T10" fmla="*/ 175 w 669"/>
              <a:gd name="T11" fmla="*/ 352 h 2536"/>
              <a:gd name="T12" fmla="*/ 100 w 669"/>
              <a:gd name="T13" fmla="*/ 462 h 2536"/>
              <a:gd name="T14" fmla="*/ 11 w 669"/>
              <a:gd name="T15" fmla="*/ 681 h 2536"/>
              <a:gd name="T16" fmla="*/ 33 w 669"/>
              <a:gd name="T17" fmla="*/ 1132 h 2536"/>
              <a:gd name="T18" fmla="*/ 3 w 669"/>
              <a:gd name="T19" fmla="*/ 1266 h 2536"/>
              <a:gd name="T20" fmla="*/ 97 w 669"/>
              <a:gd name="T21" fmla="*/ 1515 h 2536"/>
              <a:gd name="T22" fmla="*/ 96 w 669"/>
              <a:gd name="T23" fmla="*/ 1621 h 2536"/>
              <a:gd name="T24" fmla="*/ 97 w 669"/>
              <a:gd name="T25" fmla="*/ 1705 h 2536"/>
              <a:gd name="T26" fmla="*/ 61 w 669"/>
              <a:gd name="T27" fmla="*/ 2160 h 2536"/>
              <a:gd name="T28" fmla="*/ 55 w 669"/>
              <a:gd name="T29" fmla="*/ 2394 h 2536"/>
              <a:gd name="T30" fmla="*/ 37 w 669"/>
              <a:gd name="T31" fmla="*/ 2452 h 2536"/>
              <a:gd name="T32" fmla="*/ 108 w 669"/>
              <a:gd name="T33" fmla="*/ 2510 h 2536"/>
              <a:gd name="T34" fmla="*/ 172 w 669"/>
              <a:gd name="T35" fmla="*/ 2496 h 2536"/>
              <a:gd name="T36" fmla="*/ 254 w 669"/>
              <a:gd name="T37" fmla="*/ 2475 h 2536"/>
              <a:gd name="T38" fmla="*/ 258 w 669"/>
              <a:gd name="T39" fmla="*/ 2454 h 2536"/>
              <a:gd name="T40" fmla="*/ 222 w 669"/>
              <a:gd name="T41" fmla="*/ 2127 h 2536"/>
              <a:gd name="T42" fmla="*/ 230 w 669"/>
              <a:gd name="T43" fmla="*/ 2209 h 2536"/>
              <a:gd name="T44" fmla="*/ 260 w 669"/>
              <a:gd name="T45" fmla="*/ 2208 h 2536"/>
              <a:gd name="T46" fmla="*/ 291 w 669"/>
              <a:gd name="T47" fmla="*/ 2467 h 2536"/>
              <a:gd name="T48" fmla="*/ 290 w 669"/>
              <a:gd name="T49" fmla="*/ 2493 h 2536"/>
              <a:gd name="T50" fmla="*/ 318 w 669"/>
              <a:gd name="T51" fmla="*/ 2528 h 2536"/>
              <a:gd name="T52" fmla="*/ 595 w 669"/>
              <a:gd name="T53" fmla="*/ 2536 h 2536"/>
              <a:gd name="T54" fmla="*/ 649 w 669"/>
              <a:gd name="T55" fmla="*/ 2512 h 2536"/>
              <a:gd name="T56" fmla="*/ 667 w 669"/>
              <a:gd name="T57" fmla="*/ 2490 h 2536"/>
              <a:gd name="T58" fmla="*/ 409 w 669"/>
              <a:gd name="T59" fmla="*/ 2324 h 2536"/>
              <a:gd name="T60" fmla="*/ 394 w 669"/>
              <a:gd name="T61" fmla="*/ 2240 h 2536"/>
              <a:gd name="T62" fmla="*/ 448 w 669"/>
              <a:gd name="T63" fmla="*/ 2181 h 2536"/>
              <a:gd name="T64" fmla="*/ 478 w 669"/>
              <a:gd name="T65" fmla="*/ 2167 h 2536"/>
              <a:gd name="T66" fmla="*/ 464 w 669"/>
              <a:gd name="T67" fmla="*/ 2114 h 2536"/>
              <a:gd name="T68" fmla="*/ 475 w 669"/>
              <a:gd name="T69" fmla="*/ 1985 h 2536"/>
              <a:gd name="T70" fmla="*/ 434 w 669"/>
              <a:gd name="T71" fmla="*/ 1478 h 2536"/>
              <a:gd name="T72" fmla="*/ 425 w 669"/>
              <a:gd name="T73" fmla="*/ 1384 h 2536"/>
              <a:gd name="T74" fmla="*/ 449 w 669"/>
              <a:gd name="T75" fmla="*/ 1415 h 2536"/>
              <a:gd name="T76" fmla="*/ 457 w 669"/>
              <a:gd name="T77" fmla="*/ 1444 h 2536"/>
              <a:gd name="T78" fmla="*/ 473 w 669"/>
              <a:gd name="T79" fmla="*/ 1441 h 2536"/>
              <a:gd name="T80" fmla="*/ 524 w 669"/>
              <a:gd name="T81" fmla="*/ 1377 h 2536"/>
              <a:gd name="T82" fmla="*/ 521 w 669"/>
              <a:gd name="T83" fmla="*/ 1309 h 2536"/>
              <a:gd name="T84" fmla="*/ 354 w 669"/>
              <a:gd name="T85" fmla="*/ 808 h 2536"/>
              <a:gd name="T86" fmla="*/ 360 w 669"/>
              <a:gd name="T87" fmla="*/ 695 h 2536"/>
              <a:gd name="T88" fmla="*/ 403 w 669"/>
              <a:gd name="T89" fmla="*/ 665 h 2536"/>
              <a:gd name="T90" fmla="*/ 400 w 669"/>
              <a:gd name="T91" fmla="*/ 608 h 2536"/>
              <a:gd name="T92" fmla="*/ 382 w 669"/>
              <a:gd name="T93" fmla="*/ 468 h 2536"/>
              <a:gd name="T94" fmla="*/ 440 w 669"/>
              <a:gd name="T95" fmla="*/ 370 h 2536"/>
              <a:gd name="T96" fmla="*/ 475 w 669"/>
              <a:gd name="T97" fmla="*/ 361 h 2536"/>
              <a:gd name="T98" fmla="*/ 528 w 669"/>
              <a:gd name="T99" fmla="*/ 298 h 2536"/>
              <a:gd name="T100" fmla="*/ 551 w 669"/>
              <a:gd name="T101" fmla="*/ 216 h 2536"/>
              <a:gd name="T102" fmla="*/ 579 w 669"/>
              <a:gd name="T103" fmla="*/ 79 h 2536"/>
              <a:gd name="T104" fmla="*/ 567 w 669"/>
              <a:gd name="T105" fmla="*/ 50 h 2536"/>
              <a:gd name="T106" fmla="*/ 498 w 669"/>
              <a:gd name="T107" fmla="*/ 6 h 2536"/>
              <a:gd name="T108" fmla="*/ 433 w 669"/>
              <a:gd name="T109" fmla="*/ 0 h 2536"/>
              <a:gd name="T110" fmla="*/ 404 w 669"/>
              <a:gd name="T111" fmla="*/ 6 h 2536"/>
              <a:gd name="T112" fmla="*/ 378 w 669"/>
              <a:gd name="T113" fmla="*/ 15 h 2536"/>
              <a:gd name="T114" fmla="*/ 349 w 669"/>
              <a:gd name="T115" fmla="*/ 18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9" h="2536">
                <a:moveTo>
                  <a:pt x="349" y="18"/>
                </a:moveTo>
                <a:lnTo>
                  <a:pt x="349" y="18"/>
                </a:lnTo>
                <a:lnTo>
                  <a:pt x="345" y="22"/>
                </a:lnTo>
                <a:lnTo>
                  <a:pt x="337" y="31"/>
                </a:lnTo>
                <a:lnTo>
                  <a:pt x="319" y="59"/>
                </a:lnTo>
                <a:lnTo>
                  <a:pt x="305" y="86"/>
                </a:lnTo>
                <a:lnTo>
                  <a:pt x="297" y="100"/>
                </a:lnTo>
                <a:lnTo>
                  <a:pt x="297" y="100"/>
                </a:lnTo>
                <a:lnTo>
                  <a:pt x="294" y="109"/>
                </a:lnTo>
                <a:lnTo>
                  <a:pt x="288" y="125"/>
                </a:lnTo>
                <a:lnTo>
                  <a:pt x="282" y="140"/>
                </a:lnTo>
                <a:lnTo>
                  <a:pt x="279" y="149"/>
                </a:lnTo>
                <a:lnTo>
                  <a:pt x="279" y="180"/>
                </a:lnTo>
                <a:lnTo>
                  <a:pt x="279" y="180"/>
                </a:lnTo>
                <a:lnTo>
                  <a:pt x="281" y="211"/>
                </a:lnTo>
                <a:lnTo>
                  <a:pt x="282" y="231"/>
                </a:lnTo>
                <a:lnTo>
                  <a:pt x="282" y="231"/>
                </a:lnTo>
                <a:lnTo>
                  <a:pt x="276" y="256"/>
                </a:lnTo>
                <a:lnTo>
                  <a:pt x="272" y="274"/>
                </a:lnTo>
                <a:lnTo>
                  <a:pt x="269" y="285"/>
                </a:lnTo>
                <a:lnTo>
                  <a:pt x="269" y="285"/>
                </a:lnTo>
                <a:lnTo>
                  <a:pt x="257" y="301"/>
                </a:lnTo>
                <a:lnTo>
                  <a:pt x="246" y="311"/>
                </a:lnTo>
                <a:lnTo>
                  <a:pt x="246" y="311"/>
                </a:lnTo>
                <a:lnTo>
                  <a:pt x="237" y="314"/>
                </a:lnTo>
                <a:lnTo>
                  <a:pt x="215" y="323"/>
                </a:lnTo>
                <a:lnTo>
                  <a:pt x="203" y="331"/>
                </a:lnTo>
                <a:lnTo>
                  <a:pt x="190" y="338"/>
                </a:lnTo>
                <a:lnTo>
                  <a:pt x="179" y="347"/>
                </a:lnTo>
                <a:lnTo>
                  <a:pt x="175" y="352"/>
                </a:lnTo>
                <a:lnTo>
                  <a:pt x="172" y="358"/>
                </a:lnTo>
                <a:lnTo>
                  <a:pt x="172" y="358"/>
                </a:lnTo>
                <a:lnTo>
                  <a:pt x="152" y="388"/>
                </a:lnTo>
                <a:lnTo>
                  <a:pt x="126" y="426"/>
                </a:lnTo>
                <a:lnTo>
                  <a:pt x="100" y="462"/>
                </a:lnTo>
                <a:lnTo>
                  <a:pt x="91" y="477"/>
                </a:lnTo>
                <a:lnTo>
                  <a:pt x="85" y="486"/>
                </a:lnTo>
                <a:lnTo>
                  <a:pt x="85" y="486"/>
                </a:lnTo>
                <a:lnTo>
                  <a:pt x="45" y="592"/>
                </a:lnTo>
                <a:lnTo>
                  <a:pt x="11" y="681"/>
                </a:lnTo>
                <a:lnTo>
                  <a:pt x="0" y="878"/>
                </a:lnTo>
                <a:lnTo>
                  <a:pt x="33" y="1066"/>
                </a:lnTo>
                <a:lnTo>
                  <a:pt x="33" y="1066"/>
                </a:lnTo>
                <a:lnTo>
                  <a:pt x="33" y="1101"/>
                </a:lnTo>
                <a:lnTo>
                  <a:pt x="33" y="1132"/>
                </a:lnTo>
                <a:lnTo>
                  <a:pt x="32" y="1145"/>
                </a:lnTo>
                <a:lnTo>
                  <a:pt x="30" y="1157"/>
                </a:lnTo>
                <a:lnTo>
                  <a:pt x="30" y="1157"/>
                </a:lnTo>
                <a:lnTo>
                  <a:pt x="14" y="1221"/>
                </a:lnTo>
                <a:lnTo>
                  <a:pt x="3" y="1266"/>
                </a:lnTo>
                <a:lnTo>
                  <a:pt x="24" y="1269"/>
                </a:lnTo>
                <a:lnTo>
                  <a:pt x="33" y="1307"/>
                </a:lnTo>
                <a:lnTo>
                  <a:pt x="91" y="1465"/>
                </a:lnTo>
                <a:lnTo>
                  <a:pt x="91" y="1465"/>
                </a:lnTo>
                <a:lnTo>
                  <a:pt x="97" y="1515"/>
                </a:lnTo>
                <a:lnTo>
                  <a:pt x="102" y="1553"/>
                </a:lnTo>
                <a:lnTo>
                  <a:pt x="102" y="1566"/>
                </a:lnTo>
                <a:lnTo>
                  <a:pt x="102" y="1575"/>
                </a:lnTo>
                <a:lnTo>
                  <a:pt x="102" y="1575"/>
                </a:lnTo>
                <a:lnTo>
                  <a:pt x="96" y="1621"/>
                </a:lnTo>
                <a:lnTo>
                  <a:pt x="93" y="1648"/>
                </a:lnTo>
                <a:lnTo>
                  <a:pt x="91" y="1666"/>
                </a:lnTo>
                <a:lnTo>
                  <a:pt x="91" y="1666"/>
                </a:lnTo>
                <a:lnTo>
                  <a:pt x="93" y="1682"/>
                </a:lnTo>
                <a:lnTo>
                  <a:pt x="97" y="1705"/>
                </a:lnTo>
                <a:lnTo>
                  <a:pt x="102" y="1739"/>
                </a:lnTo>
                <a:lnTo>
                  <a:pt x="102" y="1739"/>
                </a:lnTo>
                <a:lnTo>
                  <a:pt x="97" y="1790"/>
                </a:lnTo>
                <a:lnTo>
                  <a:pt x="60" y="2079"/>
                </a:lnTo>
                <a:lnTo>
                  <a:pt x="61" y="2160"/>
                </a:lnTo>
                <a:lnTo>
                  <a:pt x="78" y="2348"/>
                </a:lnTo>
                <a:lnTo>
                  <a:pt x="78" y="2348"/>
                </a:lnTo>
                <a:lnTo>
                  <a:pt x="66" y="2370"/>
                </a:lnTo>
                <a:lnTo>
                  <a:pt x="57" y="2387"/>
                </a:lnTo>
                <a:lnTo>
                  <a:pt x="55" y="2394"/>
                </a:lnTo>
                <a:lnTo>
                  <a:pt x="54" y="2399"/>
                </a:lnTo>
                <a:lnTo>
                  <a:pt x="54" y="2399"/>
                </a:lnTo>
                <a:lnTo>
                  <a:pt x="51" y="2410"/>
                </a:lnTo>
                <a:lnTo>
                  <a:pt x="46" y="2428"/>
                </a:lnTo>
                <a:lnTo>
                  <a:pt x="37" y="2452"/>
                </a:lnTo>
                <a:lnTo>
                  <a:pt x="37" y="2509"/>
                </a:lnTo>
                <a:lnTo>
                  <a:pt x="37" y="2509"/>
                </a:lnTo>
                <a:lnTo>
                  <a:pt x="70" y="2510"/>
                </a:lnTo>
                <a:lnTo>
                  <a:pt x="97" y="2510"/>
                </a:lnTo>
                <a:lnTo>
                  <a:pt x="108" y="2510"/>
                </a:lnTo>
                <a:lnTo>
                  <a:pt x="115" y="2509"/>
                </a:lnTo>
                <a:lnTo>
                  <a:pt x="115" y="2509"/>
                </a:lnTo>
                <a:lnTo>
                  <a:pt x="139" y="2502"/>
                </a:lnTo>
                <a:lnTo>
                  <a:pt x="152" y="2497"/>
                </a:lnTo>
                <a:lnTo>
                  <a:pt x="172" y="2496"/>
                </a:lnTo>
                <a:lnTo>
                  <a:pt x="172" y="2496"/>
                </a:lnTo>
                <a:lnTo>
                  <a:pt x="199" y="2491"/>
                </a:lnTo>
                <a:lnTo>
                  <a:pt x="230" y="2484"/>
                </a:lnTo>
                <a:lnTo>
                  <a:pt x="243" y="2479"/>
                </a:lnTo>
                <a:lnTo>
                  <a:pt x="254" y="2475"/>
                </a:lnTo>
                <a:lnTo>
                  <a:pt x="261" y="2469"/>
                </a:lnTo>
                <a:lnTo>
                  <a:pt x="263" y="2466"/>
                </a:lnTo>
                <a:lnTo>
                  <a:pt x="263" y="2463"/>
                </a:lnTo>
                <a:lnTo>
                  <a:pt x="263" y="2463"/>
                </a:lnTo>
                <a:lnTo>
                  <a:pt x="258" y="2454"/>
                </a:lnTo>
                <a:lnTo>
                  <a:pt x="248" y="2439"/>
                </a:lnTo>
                <a:lnTo>
                  <a:pt x="218" y="2403"/>
                </a:lnTo>
                <a:lnTo>
                  <a:pt x="175" y="2355"/>
                </a:lnTo>
                <a:lnTo>
                  <a:pt x="169" y="2127"/>
                </a:lnTo>
                <a:lnTo>
                  <a:pt x="222" y="2127"/>
                </a:lnTo>
                <a:lnTo>
                  <a:pt x="222" y="2127"/>
                </a:lnTo>
                <a:lnTo>
                  <a:pt x="224" y="2169"/>
                </a:lnTo>
                <a:lnTo>
                  <a:pt x="225" y="2197"/>
                </a:lnTo>
                <a:lnTo>
                  <a:pt x="228" y="2206"/>
                </a:lnTo>
                <a:lnTo>
                  <a:pt x="230" y="2209"/>
                </a:lnTo>
                <a:lnTo>
                  <a:pt x="231" y="2211"/>
                </a:lnTo>
                <a:lnTo>
                  <a:pt x="231" y="2211"/>
                </a:lnTo>
                <a:lnTo>
                  <a:pt x="239" y="2212"/>
                </a:lnTo>
                <a:lnTo>
                  <a:pt x="248" y="2211"/>
                </a:lnTo>
                <a:lnTo>
                  <a:pt x="260" y="2208"/>
                </a:lnTo>
                <a:lnTo>
                  <a:pt x="296" y="2305"/>
                </a:lnTo>
                <a:lnTo>
                  <a:pt x="297" y="2405"/>
                </a:lnTo>
                <a:lnTo>
                  <a:pt x="293" y="2466"/>
                </a:lnTo>
                <a:lnTo>
                  <a:pt x="293" y="2466"/>
                </a:lnTo>
                <a:lnTo>
                  <a:pt x="291" y="2467"/>
                </a:lnTo>
                <a:lnTo>
                  <a:pt x="290" y="2472"/>
                </a:lnTo>
                <a:lnTo>
                  <a:pt x="288" y="2481"/>
                </a:lnTo>
                <a:lnTo>
                  <a:pt x="288" y="2485"/>
                </a:lnTo>
                <a:lnTo>
                  <a:pt x="290" y="2493"/>
                </a:lnTo>
                <a:lnTo>
                  <a:pt x="290" y="2493"/>
                </a:lnTo>
                <a:lnTo>
                  <a:pt x="296" y="2506"/>
                </a:lnTo>
                <a:lnTo>
                  <a:pt x="303" y="2518"/>
                </a:lnTo>
                <a:lnTo>
                  <a:pt x="308" y="2522"/>
                </a:lnTo>
                <a:lnTo>
                  <a:pt x="313" y="2527"/>
                </a:lnTo>
                <a:lnTo>
                  <a:pt x="318" y="2528"/>
                </a:lnTo>
                <a:lnTo>
                  <a:pt x="324" y="2530"/>
                </a:lnTo>
                <a:lnTo>
                  <a:pt x="324" y="2530"/>
                </a:lnTo>
                <a:lnTo>
                  <a:pt x="469" y="2534"/>
                </a:lnTo>
                <a:lnTo>
                  <a:pt x="563" y="2536"/>
                </a:lnTo>
                <a:lnTo>
                  <a:pt x="595" y="2536"/>
                </a:lnTo>
                <a:lnTo>
                  <a:pt x="612" y="2536"/>
                </a:lnTo>
                <a:lnTo>
                  <a:pt x="612" y="2536"/>
                </a:lnTo>
                <a:lnTo>
                  <a:pt x="619" y="2533"/>
                </a:lnTo>
                <a:lnTo>
                  <a:pt x="628" y="2527"/>
                </a:lnTo>
                <a:lnTo>
                  <a:pt x="649" y="2512"/>
                </a:lnTo>
                <a:lnTo>
                  <a:pt x="664" y="2497"/>
                </a:lnTo>
                <a:lnTo>
                  <a:pt x="669" y="2493"/>
                </a:lnTo>
                <a:lnTo>
                  <a:pt x="669" y="2491"/>
                </a:lnTo>
                <a:lnTo>
                  <a:pt x="667" y="2490"/>
                </a:lnTo>
                <a:lnTo>
                  <a:pt x="667" y="2490"/>
                </a:lnTo>
                <a:lnTo>
                  <a:pt x="592" y="2466"/>
                </a:lnTo>
                <a:lnTo>
                  <a:pt x="445" y="2391"/>
                </a:lnTo>
                <a:lnTo>
                  <a:pt x="445" y="2391"/>
                </a:lnTo>
                <a:lnTo>
                  <a:pt x="424" y="2352"/>
                </a:lnTo>
                <a:lnTo>
                  <a:pt x="409" y="2324"/>
                </a:lnTo>
                <a:lnTo>
                  <a:pt x="404" y="2312"/>
                </a:lnTo>
                <a:lnTo>
                  <a:pt x="403" y="2305"/>
                </a:lnTo>
                <a:lnTo>
                  <a:pt x="403" y="2305"/>
                </a:lnTo>
                <a:lnTo>
                  <a:pt x="400" y="2281"/>
                </a:lnTo>
                <a:lnTo>
                  <a:pt x="394" y="2240"/>
                </a:lnTo>
                <a:lnTo>
                  <a:pt x="387" y="2187"/>
                </a:lnTo>
                <a:lnTo>
                  <a:pt x="387" y="2187"/>
                </a:lnTo>
                <a:lnTo>
                  <a:pt x="400" y="2187"/>
                </a:lnTo>
                <a:lnTo>
                  <a:pt x="431" y="2184"/>
                </a:lnTo>
                <a:lnTo>
                  <a:pt x="448" y="2181"/>
                </a:lnTo>
                <a:lnTo>
                  <a:pt x="463" y="2178"/>
                </a:lnTo>
                <a:lnTo>
                  <a:pt x="473" y="2173"/>
                </a:lnTo>
                <a:lnTo>
                  <a:pt x="476" y="2170"/>
                </a:lnTo>
                <a:lnTo>
                  <a:pt x="478" y="2167"/>
                </a:lnTo>
                <a:lnTo>
                  <a:pt x="478" y="2167"/>
                </a:lnTo>
                <a:lnTo>
                  <a:pt x="478" y="2161"/>
                </a:lnTo>
                <a:lnTo>
                  <a:pt x="476" y="2154"/>
                </a:lnTo>
                <a:lnTo>
                  <a:pt x="472" y="2137"/>
                </a:lnTo>
                <a:lnTo>
                  <a:pt x="466" y="2121"/>
                </a:lnTo>
                <a:lnTo>
                  <a:pt x="464" y="2114"/>
                </a:lnTo>
                <a:lnTo>
                  <a:pt x="464" y="2106"/>
                </a:lnTo>
                <a:lnTo>
                  <a:pt x="464" y="2106"/>
                </a:lnTo>
                <a:lnTo>
                  <a:pt x="466" y="2078"/>
                </a:lnTo>
                <a:lnTo>
                  <a:pt x="470" y="2030"/>
                </a:lnTo>
                <a:lnTo>
                  <a:pt x="475" y="1985"/>
                </a:lnTo>
                <a:lnTo>
                  <a:pt x="478" y="1958"/>
                </a:lnTo>
                <a:lnTo>
                  <a:pt x="478" y="1958"/>
                </a:lnTo>
                <a:lnTo>
                  <a:pt x="455" y="1714"/>
                </a:lnTo>
                <a:lnTo>
                  <a:pt x="434" y="1478"/>
                </a:lnTo>
                <a:lnTo>
                  <a:pt x="434" y="1478"/>
                </a:lnTo>
                <a:lnTo>
                  <a:pt x="428" y="1457"/>
                </a:lnTo>
                <a:lnTo>
                  <a:pt x="422" y="1441"/>
                </a:lnTo>
                <a:lnTo>
                  <a:pt x="421" y="1430"/>
                </a:lnTo>
                <a:lnTo>
                  <a:pt x="421" y="1430"/>
                </a:lnTo>
                <a:lnTo>
                  <a:pt x="425" y="1384"/>
                </a:lnTo>
                <a:lnTo>
                  <a:pt x="428" y="1344"/>
                </a:lnTo>
                <a:lnTo>
                  <a:pt x="461" y="1377"/>
                </a:lnTo>
                <a:lnTo>
                  <a:pt x="461" y="1377"/>
                </a:lnTo>
                <a:lnTo>
                  <a:pt x="455" y="1399"/>
                </a:lnTo>
                <a:lnTo>
                  <a:pt x="449" y="1415"/>
                </a:lnTo>
                <a:lnTo>
                  <a:pt x="448" y="1424"/>
                </a:lnTo>
                <a:lnTo>
                  <a:pt x="448" y="1424"/>
                </a:lnTo>
                <a:lnTo>
                  <a:pt x="449" y="1430"/>
                </a:lnTo>
                <a:lnTo>
                  <a:pt x="452" y="1438"/>
                </a:lnTo>
                <a:lnTo>
                  <a:pt x="457" y="1444"/>
                </a:lnTo>
                <a:lnTo>
                  <a:pt x="460" y="1445"/>
                </a:lnTo>
                <a:lnTo>
                  <a:pt x="464" y="1447"/>
                </a:lnTo>
                <a:lnTo>
                  <a:pt x="464" y="1447"/>
                </a:lnTo>
                <a:lnTo>
                  <a:pt x="469" y="1445"/>
                </a:lnTo>
                <a:lnTo>
                  <a:pt x="473" y="1441"/>
                </a:lnTo>
                <a:lnTo>
                  <a:pt x="487" y="1427"/>
                </a:lnTo>
                <a:lnTo>
                  <a:pt x="518" y="1387"/>
                </a:lnTo>
                <a:lnTo>
                  <a:pt x="518" y="1387"/>
                </a:lnTo>
                <a:lnTo>
                  <a:pt x="521" y="1383"/>
                </a:lnTo>
                <a:lnTo>
                  <a:pt x="524" y="1377"/>
                </a:lnTo>
                <a:lnTo>
                  <a:pt x="527" y="1362"/>
                </a:lnTo>
                <a:lnTo>
                  <a:pt x="527" y="1348"/>
                </a:lnTo>
                <a:lnTo>
                  <a:pt x="525" y="1333"/>
                </a:lnTo>
                <a:lnTo>
                  <a:pt x="524" y="1320"/>
                </a:lnTo>
                <a:lnTo>
                  <a:pt x="521" y="1309"/>
                </a:lnTo>
                <a:lnTo>
                  <a:pt x="518" y="1299"/>
                </a:lnTo>
                <a:lnTo>
                  <a:pt x="434" y="1221"/>
                </a:lnTo>
                <a:lnTo>
                  <a:pt x="394" y="920"/>
                </a:lnTo>
                <a:lnTo>
                  <a:pt x="354" y="808"/>
                </a:lnTo>
                <a:lnTo>
                  <a:pt x="354" y="808"/>
                </a:lnTo>
                <a:lnTo>
                  <a:pt x="355" y="753"/>
                </a:lnTo>
                <a:lnTo>
                  <a:pt x="357" y="714"/>
                </a:lnTo>
                <a:lnTo>
                  <a:pt x="358" y="701"/>
                </a:lnTo>
                <a:lnTo>
                  <a:pt x="360" y="695"/>
                </a:lnTo>
                <a:lnTo>
                  <a:pt x="360" y="695"/>
                </a:lnTo>
                <a:lnTo>
                  <a:pt x="369" y="692"/>
                </a:lnTo>
                <a:lnTo>
                  <a:pt x="384" y="684"/>
                </a:lnTo>
                <a:lnTo>
                  <a:pt x="393" y="678"/>
                </a:lnTo>
                <a:lnTo>
                  <a:pt x="399" y="672"/>
                </a:lnTo>
                <a:lnTo>
                  <a:pt x="403" y="665"/>
                </a:lnTo>
                <a:lnTo>
                  <a:pt x="404" y="661"/>
                </a:lnTo>
                <a:lnTo>
                  <a:pt x="404" y="655"/>
                </a:lnTo>
                <a:lnTo>
                  <a:pt x="404" y="655"/>
                </a:lnTo>
                <a:lnTo>
                  <a:pt x="403" y="632"/>
                </a:lnTo>
                <a:lnTo>
                  <a:pt x="400" y="608"/>
                </a:lnTo>
                <a:lnTo>
                  <a:pt x="394" y="583"/>
                </a:lnTo>
                <a:lnTo>
                  <a:pt x="394" y="519"/>
                </a:lnTo>
                <a:lnTo>
                  <a:pt x="394" y="519"/>
                </a:lnTo>
                <a:lnTo>
                  <a:pt x="391" y="501"/>
                </a:lnTo>
                <a:lnTo>
                  <a:pt x="382" y="468"/>
                </a:lnTo>
                <a:lnTo>
                  <a:pt x="370" y="422"/>
                </a:lnTo>
                <a:lnTo>
                  <a:pt x="370" y="422"/>
                </a:lnTo>
                <a:lnTo>
                  <a:pt x="437" y="371"/>
                </a:lnTo>
                <a:lnTo>
                  <a:pt x="437" y="371"/>
                </a:lnTo>
                <a:lnTo>
                  <a:pt x="440" y="370"/>
                </a:lnTo>
                <a:lnTo>
                  <a:pt x="445" y="368"/>
                </a:lnTo>
                <a:lnTo>
                  <a:pt x="454" y="367"/>
                </a:lnTo>
                <a:lnTo>
                  <a:pt x="464" y="365"/>
                </a:lnTo>
                <a:lnTo>
                  <a:pt x="470" y="364"/>
                </a:lnTo>
                <a:lnTo>
                  <a:pt x="475" y="361"/>
                </a:lnTo>
                <a:lnTo>
                  <a:pt x="475" y="361"/>
                </a:lnTo>
                <a:lnTo>
                  <a:pt x="490" y="347"/>
                </a:lnTo>
                <a:lnTo>
                  <a:pt x="510" y="323"/>
                </a:lnTo>
                <a:lnTo>
                  <a:pt x="519" y="311"/>
                </a:lnTo>
                <a:lnTo>
                  <a:pt x="528" y="298"/>
                </a:lnTo>
                <a:lnTo>
                  <a:pt x="536" y="285"/>
                </a:lnTo>
                <a:lnTo>
                  <a:pt x="539" y="271"/>
                </a:lnTo>
                <a:lnTo>
                  <a:pt x="539" y="271"/>
                </a:lnTo>
                <a:lnTo>
                  <a:pt x="543" y="244"/>
                </a:lnTo>
                <a:lnTo>
                  <a:pt x="551" y="216"/>
                </a:lnTo>
                <a:lnTo>
                  <a:pt x="561" y="180"/>
                </a:lnTo>
                <a:lnTo>
                  <a:pt x="561" y="180"/>
                </a:lnTo>
                <a:lnTo>
                  <a:pt x="570" y="131"/>
                </a:lnTo>
                <a:lnTo>
                  <a:pt x="578" y="94"/>
                </a:lnTo>
                <a:lnTo>
                  <a:pt x="579" y="79"/>
                </a:lnTo>
                <a:lnTo>
                  <a:pt x="579" y="68"/>
                </a:lnTo>
                <a:lnTo>
                  <a:pt x="579" y="68"/>
                </a:lnTo>
                <a:lnTo>
                  <a:pt x="578" y="64"/>
                </a:lnTo>
                <a:lnTo>
                  <a:pt x="576" y="59"/>
                </a:lnTo>
                <a:lnTo>
                  <a:pt x="567" y="50"/>
                </a:lnTo>
                <a:lnTo>
                  <a:pt x="557" y="40"/>
                </a:lnTo>
                <a:lnTo>
                  <a:pt x="543" y="31"/>
                </a:lnTo>
                <a:lnTo>
                  <a:pt x="516" y="15"/>
                </a:lnTo>
                <a:lnTo>
                  <a:pt x="506" y="9"/>
                </a:lnTo>
                <a:lnTo>
                  <a:pt x="498" y="6"/>
                </a:lnTo>
                <a:lnTo>
                  <a:pt x="498" y="6"/>
                </a:lnTo>
                <a:lnTo>
                  <a:pt x="478" y="4"/>
                </a:lnTo>
                <a:lnTo>
                  <a:pt x="448" y="1"/>
                </a:lnTo>
                <a:lnTo>
                  <a:pt x="448" y="1"/>
                </a:lnTo>
                <a:lnTo>
                  <a:pt x="433" y="0"/>
                </a:lnTo>
                <a:lnTo>
                  <a:pt x="419" y="0"/>
                </a:lnTo>
                <a:lnTo>
                  <a:pt x="410" y="3"/>
                </a:lnTo>
                <a:lnTo>
                  <a:pt x="407" y="4"/>
                </a:lnTo>
                <a:lnTo>
                  <a:pt x="404" y="6"/>
                </a:lnTo>
                <a:lnTo>
                  <a:pt x="404" y="6"/>
                </a:lnTo>
                <a:lnTo>
                  <a:pt x="399" y="10"/>
                </a:lnTo>
                <a:lnTo>
                  <a:pt x="391" y="13"/>
                </a:lnTo>
                <a:lnTo>
                  <a:pt x="384" y="15"/>
                </a:lnTo>
                <a:lnTo>
                  <a:pt x="378" y="15"/>
                </a:lnTo>
                <a:lnTo>
                  <a:pt x="378" y="15"/>
                </a:lnTo>
                <a:lnTo>
                  <a:pt x="373" y="13"/>
                </a:lnTo>
                <a:lnTo>
                  <a:pt x="364" y="13"/>
                </a:lnTo>
                <a:lnTo>
                  <a:pt x="355" y="15"/>
                </a:lnTo>
                <a:lnTo>
                  <a:pt x="349" y="18"/>
                </a:lnTo>
                <a:lnTo>
                  <a:pt x="349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4"/>
          <p:cNvSpPr>
            <a:spLocks/>
          </p:cNvSpPr>
          <p:nvPr/>
        </p:nvSpPr>
        <p:spPr bwMode="auto">
          <a:xfrm>
            <a:off x="6669572" y="2759113"/>
            <a:ext cx="402647" cy="1606480"/>
          </a:xfrm>
          <a:custGeom>
            <a:avLst/>
            <a:gdLst>
              <a:gd name="T0" fmla="*/ 92 w 294"/>
              <a:gd name="T1" fmla="*/ 18 h 1173"/>
              <a:gd name="T2" fmla="*/ 72 w 294"/>
              <a:gd name="T3" fmla="*/ 26 h 1173"/>
              <a:gd name="T4" fmla="*/ 52 w 294"/>
              <a:gd name="T5" fmla="*/ 62 h 1173"/>
              <a:gd name="T6" fmla="*/ 48 w 294"/>
              <a:gd name="T7" fmla="*/ 82 h 1173"/>
              <a:gd name="T8" fmla="*/ 56 w 294"/>
              <a:gd name="T9" fmla="*/ 100 h 1173"/>
              <a:gd name="T10" fmla="*/ 56 w 294"/>
              <a:gd name="T11" fmla="*/ 128 h 1173"/>
              <a:gd name="T12" fmla="*/ 60 w 294"/>
              <a:gd name="T13" fmla="*/ 152 h 1173"/>
              <a:gd name="T14" fmla="*/ 34 w 294"/>
              <a:gd name="T15" fmla="*/ 164 h 1173"/>
              <a:gd name="T16" fmla="*/ 14 w 294"/>
              <a:gd name="T17" fmla="*/ 194 h 1173"/>
              <a:gd name="T18" fmla="*/ 2 w 294"/>
              <a:gd name="T19" fmla="*/ 212 h 1173"/>
              <a:gd name="T20" fmla="*/ 6 w 294"/>
              <a:gd name="T21" fmla="*/ 354 h 1173"/>
              <a:gd name="T22" fmla="*/ 2 w 294"/>
              <a:gd name="T23" fmla="*/ 452 h 1173"/>
              <a:gd name="T24" fmla="*/ 8 w 294"/>
              <a:gd name="T25" fmla="*/ 474 h 1173"/>
              <a:gd name="T26" fmla="*/ 8 w 294"/>
              <a:gd name="T27" fmla="*/ 556 h 1173"/>
              <a:gd name="T28" fmla="*/ 2 w 294"/>
              <a:gd name="T29" fmla="*/ 607 h 1173"/>
              <a:gd name="T30" fmla="*/ 10 w 294"/>
              <a:gd name="T31" fmla="*/ 611 h 1173"/>
              <a:gd name="T32" fmla="*/ 104 w 294"/>
              <a:gd name="T33" fmla="*/ 785 h 1173"/>
              <a:gd name="T34" fmla="*/ 94 w 294"/>
              <a:gd name="T35" fmla="*/ 907 h 1173"/>
              <a:gd name="T36" fmla="*/ 88 w 294"/>
              <a:gd name="T37" fmla="*/ 941 h 1173"/>
              <a:gd name="T38" fmla="*/ 62 w 294"/>
              <a:gd name="T39" fmla="*/ 1013 h 1173"/>
              <a:gd name="T40" fmla="*/ 54 w 294"/>
              <a:gd name="T41" fmla="*/ 1095 h 1173"/>
              <a:gd name="T42" fmla="*/ 60 w 294"/>
              <a:gd name="T43" fmla="*/ 1117 h 1173"/>
              <a:gd name="T44" fmla="*/ 82 w 294"/>
              <a:gd name="T45" fmla="*/ 1137 h 1173"/>
              <a:gd name="T46" fmla="*/ 88 w 294"/>
              <a:gd name="T47" fmla="*/ 1161 h 1173"/>
              <a:gd name="T48" fmla="*/ 116 w 294"/>
              <a:gd name="T49" fmla="*/ 1169 h 1173"/>
              <a:gd name="T50" fmla="*/ 180 w 294"/>
              <a:gd name="T51" fmla="*/ 1171 h 1173"/>
              <a:gd name="T52" fmla="*/ 230 w 294"/>
              <a:gd name="T53" fmla="*/ 1167 h 1173"/>
              <a:gd name="T54" fmla="*/ 284 w 294"/>
              <a:gd name="T55" fmla="*/ 1149 h 1173"/>
              <a:gd name="T56" fmla="*/ 288 w 294"/>
              <a:gd name="T57" fmla="*/ 1129 h 1173"/>
              <a:gd name="T58" fmla="*/ 268 w 294"/>
              <a:gd name="T59" fmla="*/ 1127 h 1173"/>
              <a:gd name="T60" fmla="*/ 212 w 294"/>
              <a:gd name="T61" fmla="*/ 1097 h 1173"/>
              <a:gd name="T62" fmla="*/ 222 w 294"/>
              <a:gd name="T63" fmla="*/ 1083 h 1173"/>
              <a:gd name="T64" fmla="*/ 210 w 294"/>
              <a:gd name="T65" fmla="*/ 965 h 1173"/>
              <a:gd name="T66" fmla="*/ 224 w 294"/>
              <a:gd name="T67" fmla="*/ 927 h 1173"/>
              <a:gd name="T68" fmla="*/ 244 w 294"/>
              <a:gd name="T69" fmla="*/ 725 h 1173"/>
              <a:gd name="T70" fmla="*/ 258 w 294"/>
              <a:gd name="T71" fmla="*/ 601 h 1173"/>
              <a:gd name="T72" fmla="*/ 258 w 294"/>
              <a:gd name="T73" fmla="*/ 570 h 1173"/>
              <a:gd name="T74" fmla="*/ 264 w 294"/>
              <a:gd name="T75" fmla="*/ 562 h 1173"/>
              <a:gd name="T76" fmla="*/ 230 w 294"/>
              <a:gd name="T77" fmla="*/ 496 h 1173"/>
              <a:gd name="T78" fmla="*/ 242 w 294"/>
              <a:gd name="T79" fmla="*/ 432 h 1173"/>
              <a:gd name="T80" fmla="*/ 252 w 294"/>
              <a:gd name="T81" fmla="*/ 394 h 1173"/>
              <a:gd name="T82" fmla="*/ 278 w 294"/>
              <a:gd name="T83" fmla="*/ 382 h 1173"/>
              <a:gd name="T84" fmla="*/ 294 w 294"/>
              <a:gd name="T85" fmla="*/ 324 h 1173"/>
              <a:gd name="T86" fmla="*/ 262 w 294"/>
              <a:gd name="T87" fmla="*/ 260 h 1173"/>
              <a:gd name="T88" fmla="*/ 218 w 294"/>
              <a:gd name="T89" fmla="*/ 186 h 1173"/>
              <a:gd name="T90" fmla="*/ 176 w 294"/>
              <a:gd name="T91" fmla="*/ 164 h 1173"/>
              <a:gd name="T92" fmla="*/ 186 w 294"/>
              <a:gd name="T93" fmla="*/ 154 h 1173"/>
              <a:gd name="T94" fmla="*/ 190 w 294"/>
              <a:gd name="T95" fmla="*/ 114 h 1173"/>
              <a:gd name="T96" fmla="*/ 192 w 294"/>
              <a:gd name="T97" fmla="*/ 82 h 1173"/>
              <a:gd name="T98" fmla="*/ 192 w 294"/>
              <a:gd name="T99" fmla="*/ 56 h 1173"/>
              <a:gd name="T100" fmla="*/ 198 w 294"/>
              <a:gd name="T101" fmla="*/ 48 h 1173"/>
              <a:gd name="T102" fmla="*/ 198 w 294"/>
              <a:gd name="T103" fmla="*/ 40 h 1173"/>
              <a:gd name="T104" fmla="*/ 198 w 294"/>
              <a:gd name="T105" fmla="*/ 32 h 1173"/>
              <a:gd name="T106" fmla="*/ 168 w 294"/>
              <a:gd name="T107" fmla="*/ 14 h 1173"/>
              <a:gd name="T108" fmla="*/ 148 w 294"/>
              <a:gd name="T109" fmla="*/ 6 h 1173"/>
              <a:gd name="T110" fmla="*/ 134 w 294"/>
              <a:gd name="T111" fmla="*/ 4 h 1173"/>
              <a:gd name="T112" fmla="*/ 112 w 294"/>
              <a:gd name="T113" fmla="*/ 0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173">
                <a:moveTo>
                  <a:pt x="112" y="0"/>
                </a:moveTo>
                <a:lnTo>
                  <a:pt x="112" y="0"/>
                </a:lnTo>
                <a:lnTo>
                  <a:pt x="102" y="8"/>
                </a:lnTo>
                <a:lnTo>
                  <a:pt x="92" y="18"/>
                </a:lnTo>
                <a:lnTo>
                  <a:pt x="92" y="18"/>
                </a:lnTo>
                <a:lnTo>
                  <a:pt x="86" y="22"/>
                </a:lnTo>
                <a:lnTo>
                  <a:pt x="80" y="24"/>
                </a:lnTo>
                <a:lnTo>
                  <a:pt x="72" y="26"/>
                </a:lnTo>
                <a:lnTo>
                  <a:pt x="68" y="30"/>
                </a:lnTo>
                <a:lnTo>
                  <a:pt x="68" y="30"/>
                </a:lnTo>
                <a:lnTo>
                  <a:pt x="52" y="62"/>
                </a:lnTo>
                <a:lnTo>
                  <a:pt x="52" y="62"/>
                </a:lnTo>
                <a:lnTo>
                  <a:pt x="48" y="66"/>
                </a:lnTo>
                <a:lnTo>
                  <a:pt x="48" y="66"/>
                </a:lnTo>
                <a:lnTo>
                  <a:pt x="48" y="72"/>
                </a:lnTo>
                <a:lnTo>
                  <a:pt x="48" y="82"/>
                </a:lnTo>
                <a:lnTo>
                  <a:pt x="48" y="82"/>
                </a:lnTo>
                <a:lnTo>
                  <a:pt x="50" y="88"/>
                </a:lnTo>
                <a:lnTo>
                  <a:pt x="54" y="94"/>
                </a:lnTo>
                <a:lnTo>
                  <a:pt x="56" y="100"/>
                </a:lnTo>
                <a:lnTo>
                  <a:pt x="56" y="104"/>
                </a:lnTo>
                <a:lnTo>
                  <a:pt x="56" y="104"/>
                </a:lnTo>
                <a:lnTo>
                  <a:pt x="56" y="116"/>
                </a:lnTo>
                <a:lnTo>
                  <a:pt x="56" y="128"/>
                </a:lnTo>
                <a:lnTo>
                  <a:pt x="56" y="128"/>
                </a:lnTo>
                <a:lnTo>
                  <a:pt x="60" y="142"/>
                </a:lnTo>
                <a:lnTo>
                  <a:pt x="60" y="142"/>
                </a:lnTo>
                <a:lnTo>
                  <a:pt x="60" y="152"/>
                </a:lnTo>
                <a:lnTo>
                  <a:pt x="60" y="160"/>
                </a:lnTo>
                <a:lnTo>
                  <a:pt x="60" y="160"/>
                </a:lnTo>
                <a:lnTo>
                  <a:pt x="48" y="162"/>
                </a:lnTo>
                <a:lnTo>
                  <a:pt x="34" y="164"/>
                </a:lnTo>
                <a:lnTo>
                  <a:pt x="34" y="164"/>
                </a:lnTo>
                <a:lnTo>
                  <a:pt x="28" y="170"/>
                </a:lnTo>
                <a:lnTo>
                  <a:pt x="22" y="182"/>
                </a:lnTo>
                <a:lnTo>
                  <a:pt x="14" y="194"/>
                </a:lnTo>
                <a:lnTo>
                  <a:pt x="8" y="200"/>
                </a:lnTo>
                <a:lnTo>
                  <a:pt x="8" y="200"/>
                </a:lnTo>
                <a:lnTo>
                  <a:pt x="4" y="204"/>
                </a:lnTo>
                <a:lnTo>
                  <a:pt x="2" y="212"/>
                </a:lnTo>
                <a:lnTo>
                  <a:pt x="0" y="222"/>
                </a:lnTo>
                <a:lnTo>
                  <a:pt x="0" y="222"/>
                </a:lnTo>
                <a:lnTo>
                  <a:pt x="2" y="288"/>
                </a:lnTo>
                <a:lnTo>
                  <a:pt x="6" y="354"/>
                </a:lnTo>
                <a:lnTo>
                  <a:pt x="6" y="354"/>
                </a:lnTo>
                <a:lnTo>
                  <a:pt x="4" y="372"/>
                </a:lnTo>
                <a:lnTo>
                  <a:pt x="6" y="386"/>
                </a:lnTo>
                <a:lnTo>
                  <a:pt x="2" y="452"/>
                </a:lnTo>
                <a:lnTo>
                  <a:pt x="2" y="452"/>
                </a:lnTo>
                <a:lnTo>
                  <a:pt x="6" y="462"/>
                </a:lnTo>
                <a:lnTo>
                  <a:pt x="8" y="474"/>
                </a:lnTo>
                <a:lnTo>
                  <a:pt x="8" y="474"/>
                </a:lnTo>
                <a:lnTo>
                  <a:pt x="10" y="510"/>
                </a:lnTo>
                <a:lnTo>
                  <a:pt x="10" y="536"/>
                </a:lnTo>
                <a:lnTo>
                  <a:pt x="10" y="548"/>
                </a:lnTo>
                <a:lnTo>
                  <a:pt x="8" y="556"/>
                </a:lnTo>
                <a:lnTo>
                  <a:pt x="8" y="556"/>
                </a:lnTo>
                <a:lnTo>
                  <a:pt x="4" y="572"/>
                </a:lnTo>
                <a:lnTo>
                  <a:pt x="2" y="592"/>
                </a:lnTo>
                <a:lnTo>
                  <a:pt x="2" y="607"/>
                </a:lnTo>
                <a:lnTo>
                  <a:pt x="2" y="613"/>
                </a:lnTo>
                <a:lnTo>
                  <a:pt x="2" y="613"/>
                </a:lnTo>
                <a:lnTo>
                  <a:pt x="8" y="611"/>
                </a:lnTo>
                <a:lnTo>
                  <a:pt x="10" y="611"/>
                </a:lnTo>
                <a:lnTo>
                  <a:pt x="10" y="611"/>
                </a:lnTo>
                <a:lnTo>
                  <a:pt x="40" y="665"/>
                </a:lnTo>
                <a:lnTo>
                  <a:pt x="40" y="665"/>
                </a:lnTo>
                <a:lnTo>
                  <a:pt x="104" y="785"/>
                </a:lnTo>
                <a:lnTo>
                  <a:pt x="104" y="879"/>
                </a:lnTo>
                <a:lnTo>
                  <a:pt x="104" y="879"/>
                </a:lnTo>
                <a:lnTo>
                  <a:pt x="94" y="907"/>
                </a:lnTo>
                <a:lnTo>
                  <a:pt x="94" y="907"/>
                </a:lnTo>
                <a:lnTo>
                  <a:pt x="92" y="921"/>
                </a:lnTo>
                <a:lnTo>
                  <a:pt x="92" y="933"/>
                </a:lnTo>
                <a:lnTo>
                  <a:pt x="88" y="941"/>
                </a:lnTo>
                <a:lnTo>
                  <a:pt x="88" y="941"/>
                </a:lnTo>
                <a:lnTo>
                  <a:pt x="76" y="969"/>
                </a:lnTo>
                <a:lnTo>
                  <a:pt x="68" y="987"/>
                </a:lnTo>
                <a:lnTo>
                  <a:pt x="68" y="987"/>
                </a:lnTo>
                <a:lnTo>
                  <a:pt x="62" y="1013"/>
                </a:lnTo>
                <a:lnTo>
                  <a:pt x="54" y="1037"/>
                </a:lnTo>
                <a:lnTo>
                  <a:pt x="54" y="1037"/>
                </a:lnTo>
                <a:lnTo>
                  <a:pt x="54" y="1095"/>
                </a:lnTo>
                <a:lnTo>
                  <a:pt x="54" y="1095"/>
                </a:lnTo>
                <a:lnTo>
                  <a:pt x="56" y="1109"/>
                </a:lnTo>
                <a:lnTo>
                  <a:pt x="58" y="1115"/>
                </a:lnTo>
                <a:lnTo>
                  <a:pt x="60" y="1117"/>
                </a:lnTo>
                <a:lnTo>
                  <a:pt x="60" y="1117"/>
                </a:lnTo>
                <a:lnTo>
                  <a:pt x="72" y="1121"/>
                </a:lnTo>
                <a:lnTo>
                  <a:pt x="82" y="1125"/>
                </a:lnTo>
                <a:lnTo>
                  <a:pt x="82" y="1125"/>
                </a:lnTo>
                <a:lnTo>
                  <a:pt x="82" y="1137"/>
                </a:lnTo>
                <a:lnTo>
                  <a:pt x="82" y="1151"/>
                </a:lnTo>
                <a:lnTo>
                  <a:pt x="82" y="1151"/>
                </a:lnTo>
                <a:lnTo>
                  <a:pt x="86" y="1157"/>
                </a:lnTo>
                <a:lnTo>
                  <a:pt x="88" y="1161"/>
                </a:lnTo>
                <a:lnTo>
                  <a:pt x="106" y="1161"/>
                </a:lnTo>
                <a:lnTo>
                  <a:pt x="106" y="1161"/>
                </a:lnTo>
                <a:lnTo>
                  <a:pt x="110" y="1165"/>
                </a:lnTo>
                <a:lnTo>
                  <a:pt x="116" y="1169"/>
                </a:lnTo>
                <a:lnTo>
                  <a:pt x="124" y="1171"/>
                </a:lnTo>
                <a:lnTo>
                  <a:pt x="124" y="1171"/>
                </a:lnTo>
                <a:lnTo>
                  <a:pt x="154" y="1173"/>
                </a:lnTo>
                <a:lnTo>
                  <a:pt x="180" y="1171"/>
                </a:lnTo>
                <a:lnTo>
                  <a:pt x="180" y="1171"/>
                </a:lnTo>
                <a:lnTo>
                  <a:pt x="208" y="1167"/>
                </a:lnTo>
                <a:lnTo>
                  <a:pt x="230" y="1167"/>
                </a:lnTo>
                <a:lnTo>
                  <a:pt x="230" y="1167"/>
                </a:lnTo>
                <a:lnTo>
                  <a:pt x="240" y="1165"/>
                </a:lnTo>
                <a:lnTo>
                  <a:pt x="258" y="1161"/>
                </a:lnTo>
                <a:lnTo>
                  <a:pt x="276" y="1153"/>
                </a:lnTo>
                <a:lnTo>
                  <a:pt x="284" y="1149"/>
                </a:lnTo>
                <a:lnTo>
                  <a:pt x="288" y="1143"/>
                </a:lnTo>
                <a:lnTo>
                  <a:pt x="288" y="1143"/>
                </a:lnTo>
                <a:lnTo>
                  <a:pt x="290" y="1135"/>
                </a:lnTo>
                <a:lnTo>
                  <a:pt x="288" y="1129"/>
                </a:lnTo>
                <a:lnTo>
                  <a:pt x="284" y="1129"/>
                </a:lnTo>
                <a:lnTo>
                  <a:pt x="278" y="1129"/>
                </a:lnTo>
                <a:lnTo>
                  <a:pt x="278" y="1129"/>
                </a:lnTo>
                <a:lnTo>
                  <a:pt x="268" y="1127"/>
                </a:lnTo>
                <a:lnTo>
                  <a:pt x="252" y="1123"/>
                </a:lnTo>
                <a:lnTo>
                  <a:pt x="230" y="1117"/>
                </a:lnTo>
                <a:lnTo>
                  <a:pt x="216" y="1109"/>
                </a:lnTo>
                <a:lnTo>
                  <a:pt x="212" y="1097"/>
                </a:lnTo>
                <a:lnTo>
                  <a:pt x="212" y="1097"/>
                </a:lnTo>
                <a:lnTo>
                  <a:pt x="216" y="1091"/>
                </a:lnTo>
                <a:lnTo>
                  <a:pt x="220" y="1087"/>
                </a:lnTo>
                <a:lnTo>
                  <a:pt x="222" y="1083"/>
                </a:lnTo>
                <a:lnTo>
                  <a:pt x="222" y="1083"/>
                </a:lnTo>
                <a:lnTo>
                  <a:pt x="216" y="1023"/>
                </a:lnTo>
                <a:lnTo>
                  <a:pt x="210" y="965"/>
                </a:lnTo>
                <a:lnTo>
                  <a:pt x="210" y="965"/>
                </a:lnTo>
                <a:lnTo>
                  <a:pt x="210" y="959"/>
                </a:lnTo>
                <a:lnTo>
                  <a:pt x="216" y="949"/>
                </a:lnTo>
                <a:lnTo>
                  <a:pt x="220" y="937"/>
                </a:lnTo>
                <a:lnTo>
                  <a:pt x="224" y="927"/>
                </a:lnTo>
                <a:lnTo>
                  <a:pt x="224" y="927"/>
                </a:lnTo>
                <a:lnTo>
                  <a:pt x="226" y="877"/>
                </a:lnTo>
                <a:lnTo>
                  <a:pt x="226" y="835"/>
                </a:lnTo>
                <a:lnTo>
                  <a:pt x="244" y="725"/>
                </a:lnTo>
                <a:lnTo>
                  <a:pt x="250" y="639"/>
                </a:lnTo>
                <a:lnTo>
                  <a:pt x="250" y="639"/>
                </a:lnTo>
                <a:lnTo>
                  <a:pt x="254" y="623"/>
                </a:lnTo>
                <a:lnTo>
                  <a:pt x="258" y="601"/>
                </a:lnTo>
                <a:lnTo>
                  <a:pt x="258" y="601"/>
                </a:lnTo>
                <a:lnTo>
                  <a:pt x="258" y="584"/>
                </a:lnTo>
                <a:lnTo>
                  <a:pt x="258" y="570"/>
                </a:lnTo>
                <a:lnTo>
                  <a:pt x="258" y="570"/>
                </a:lnTo>
                <a:lnTo>
                  <a:pt x="262" y="570"/>
                </a:lnTo>
                <a:lnTo>
                  <a:pt x="264" y="568"/>
                </a:lnTo>
                <a:lnTo>
                  <a:pt x="264" y="562"/>
                </a:lnTo>
                <a:lnTo>
                  <a:pt x="264" y="562"/>
                </a:lnTo>
                <a:lnTo>
                  <a:pt x="262" y="548"/>
                </a:lnTo>
                <a:lnTo>
                  <a:pt x="258" y="542"/>
                </a:lnTo>
                <a:lnTo>
                  <a:pt x="258" y="542"/>
                </a:lnTo>
                <a:lnTo>
                  <a:pt x="230" y="496"/>
                </a:lnTo>
                <a:lnTo>
                  <a:pt x="230" y="496"/>
                </a:lnTo>
                <a:lnTo>
                  <a:pt x="236" y="476"/>
                </a:lnTo>
                <a:lnTo>
                  <a:pt x="240" y="456"/>
                </a:lnTo>
                <a:lnTo>
                  <a:pt x="242" y="432"/>
                </a:lnTo>
                <a:lnTo>
                  <a:pt x="242" y="432"/>
                </a:lnTo>
                <a:lnTo>
                  <a:pt x="242" y="392"/>
                </a:lnTo>
                <a:lnTo>
                  <a:pt x="242" y="392"/>
                </a:lnTo>
                <a:lnTo>
                  <a:pt x="252" y="394"/>
                </a:lnTo>
                <a:lnTo>
                  <a:pt x="262" y="392"/>
                </a:lnTo>
                <a:lnTo>
                  <a:pt x="272" y="386"/>
                </a:lnTo>
                <a:lnTo>
                  <a:pt x="272" y="386"/>
                </a:lnTo>
                <a:lnTo>
                  <a:pt x="278" y="382"/>
                </a:lnTo>
                <a:lnTo>
                  <a:pt x="282" y="374"/>
                </a:lnTo>
                <a:lnTo>
                  <a:pt x="288" y="354"/>
                </a:lnTo>
                <a:lnTo>
                  <a:pt x="292" y="336"/>
                </a:lnTo>
                <a:lnTo>
                  <a:pt x="294" y="324"/>
                </a:lnTo>
                <a:lnTo>
                  <a:pt x="294" y="324"/>
                </a:lnTo>
                <a:lnTo>
                  <a:pt x="288" y="310"/>
                </a:lnTo>
                <a:lnTo>
                  <a:pt x="276" y="288"/>
                </a:lnTo>
                <a:lnTo>
                  <a:pt x="262" y="260"/>
                </a:lnTo>
                <a:lnTo>
                  <a:pt x="262" y="260"/>
                </a:lnTo>
                <a:lnTo>
                  <a:pt x="242" y="224"/>
                </a:lnTo>
                <a:lnTo>
                  <a:pt x="218" y="186"/>
                </a:lnTo>
                <a:lnTo>
                  <a:pt x="218" y="186"/>
                </a:lnTo>
                <a:lnTo>
                  <a:pt x="204" y="176"/>
                </a:lnTo>
                <a:lnTo>
                  <a:pt x="192" y="170"/>
                </a:lnTo>
                <a:lnTo>
                  <a:pt x="192" y="170"/>
                </a:lnTo>
                <a:lnTo>
                  <a:pt x="176" y="164"/>
                </a:lnTo>
                <a:lnTo>
                  <a:pt x="176" y="164"/>
                </a:lnTo>
                <a:lnTo>
                  <a:pt x="180" y="162"/>
                </a:lnTo>
                <a:lnTo>
                  <a:pt x="184" y="158"/>
                </a:lnTo>
                <a:lnTo>
                  <a:pt x="186" y="154"/>
                </a:lnTo>
                <a:lnTo>
                  <a:pt x="186" y="154"/>
                </a:lnTo>
                <a:lnTo>
                  <a:pt x="190" y="128"/>
                </a:lnTo>
                <a:lnTo>
                  <a:pt x="190" y="128"/>
                </a:lnTo>
                <a:lnTo>
                  <a:pt x="190" y="114"/>
                </a:lnTo>
                <a:lnTo>
                  <a:pt x="190" y="114"/>
                </a:lnTo>
                <a:lnTo>
                  <a:pt x="192" y="98"/>
                </a:lnTo>
                <a:lnTo>
                  <a:pt x="192" y="86"/>
                </a:lnTo>
                <a:lnTo>
                  <a:pt x="192" y="82"/>
                </a:lnTo>
                <a:lnTo>
                  <a:pt x="192" y="82"/>
                </a:lnTo>
                <a:lnTo>
                  <a:pt x="192" y="78"/>
                </a:lnTo>
                <a:lnTo>
                  <a:pt x="192" y="68"/>
                </a:lnTo>
                <a:lnTo>
                  <a:pt x="192" y="56"/>
                </a:lnTo>
                <a:lnTo>
                  <a:pt x="192" y="56"/>
                </a:lnTo>
                <a:lnTo>
                  <a:pt x="198" y="50"/>
                </a:lnTo>
                <a:lnTo>
                  <a:pt x="198" y="50"/>
                </a:lnTo>
                <a:lnTo>
                  <a:pt x="198" y="48"/>
                </a:lnTo>
                <a:lnTo>
                  <a:pt x="198" y="46"/>
                </a:lnTo>
                <a:lnTo>
                  <a:pt x="196" y="44"/>
                </a:lnTo>
                <a:lnTo>
                  <a:pt x="196" y="44"/>
                </a:lnTo>
                <a:lnTo>
                  <a:pt x="198" y="40"/>
                </a:lnTo>
                <a:lnTo>
                  <a:pt x="200" y="36"/>
                </a:lnTo>
                <a:lnTo>
                  <a:pt x="200" y="34"/>
                </a:lnTo>
                <a:lnTo>
                  <a:pt x="198" y="32"/>
                </a:lnTo>
                <a:lnTo>
                  <a:pt x="198" y="32"/>
                </a:lnTo>
                <a:lnTo>
                  <a:pt x="178" y="24"/>
                </a:lnTo>
                <a:lnTo>
                  <a:pt x="178" y="24"/>
                </a:lnTo>
                <a:lnTo>
                  <a:pt x="172" y="18"/>
                </a:lnTo>
                <a:lnTo>
                  <a:pt x="168" y="14"/>
                </a:lnTo>
                <a:lnTo>
                  <a:pt x="164" y="12"/>
                </a:lnTo>
                <a:lnTo>
                  <a:pt x="164" y="12"/>
                </a:lnTo>
                <a:lnTo>
                  <a:pt x="154" y="8"/>
                </a:lnTo>
                <a:lnTo>
                  <a:pt x="148" y="6"/>
                </a:lnTo>
                <a:lnTo>
                  <a:pt x="144" y="6"/>
                </a:lnTo>
                <a:lnTo>
                  <a:pt x="144" y="6"/>
                </a:lnTo>
                <a:lnTo>
                  <a:pt x="138" y="6"/>
                </a:lnTo>
                <a:lnTo>
                  <a:pt x="134" y="4"/>
                </a:lnTo>
                <a:lnTo>
                  <a:pt x="128" y="0"/>
                </a:lnTo>
                <a:lnTo>
                  <a:pt x="128" y="0"/>
                </a:lnTo>
                <a:lnTo>
                  <a:pt x="120" y="0"/>
                </a:lnTo>
                <a:lnTo>
                  <a:pt x="112" y="0"/>
                </a:lnTo>
                <a:lnTo>
                  <a:pt x="1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0"/>
          <p:cNvSpPr>
            <a:spLocks noEditPoints="1"/>
          </p:cNvSpPr>
          <p:nvPr/>
        </p:nvSpPr>
        <p:spPr bwMode="auto">
          <a:xfrm>
            <a:off x="6295989" y="973645"/>
            <a:ext cx="619011" cy="1389061"/>
          </a:xfrm>
          <a:custGeom>
            <a:avLst/>
            <a:gdLst>
              <a:gd name="T0" fmla="*/ 161 w 999"/>
              <a:gd name="T1" fmla="*/ 2194 h 2242"/>
              <a:gd name="T2" fmla="*/ 161 w 999"/>
              <a:gd name="T3" fmla="*/ 2194 h 2242"/>
              <a:gd name="T4" fmla="*/ 165 w 999"/>
              <a:gd name="T5" fmla="*/ 2229 h 2242"/>
              <a:gd name="T6" fmla="*/ 189 w 999"/>
              <a:gd name="T7" fmla="*/ 2242 h 2242"/>
              <a:gd name="T8" fmla="*/ 282 w 999"/>
              <a:gd name="T9" fmla="*/ 2217 h 2242"/>
              <a:gd name="T10" fmla="*/ 481 w 999"/>
              <a:gd name="T11" fmla="*/ 2226 h 2242"/>
              <a:gd name="T12" fmla="*/ 551 w 999"/>
              <a:gd name="T13" fmla="*/ 2232 h 2242"/>
              <a:gd name="T14" fmla="*/ 572 w 999"/>
              <a:gd name="T15" fmla="*/ 2200 h 2242"/>
              <a:gd name="T16" fmla="*/ 569 w 999"/>
              <a:gd name="T17" fmla="*/ 2170 h 2242"/>
              <a:gd name="T18" fmla="*/ 484 w 999"/>
              <a:gd name="T19" fmla="*/ 2149 h 2242"/>
              <a:gd name="T20" fmla="*/ 428 w 999"/>
              <a:gd name="T21" fmla="*/ 2106 h 2242"/>
              <a:gd name="T22" fmla="*/ 428 w 999"/>
              <a:gd name="T23" fmla="*/ 1953 h 2242"/>
              <a:gd name="T24" fmla="*/ 410 w 999"/>
              <a:gd name="T25" fmla="*/ 1877 h 2242"/>
              <a:gd name="T26" fmla="*/ 380 w 999"/>
              <a:gd name="T27" fmla="*/ 1837 h 2242"/>
              <a:gd name="T28" fmla="*/ 368 w 999"/>
              <a:gd name="T29" fmla="*/ 1766 h 2242"/>
              <a:gd name="T30" fmla="*/ 402 w 999"/>
              <a:gd name="T31" fmla="*/ 1655 h 2242"/>
              <a:gd name="T32" fmla="*/ 444 w 999"/>
              <a:gd name="T33" fmla="*/ 1451 h 2242"/>
              <a:gd name="T34" fmla="*/ 600 w 999"/>
              <a:gd name="T35" fmla="*/ 1389 h 2242"/>
              <a:gd name="T36" fmla="*/ 609 w 999"/>
              <a:gd name="T37" fmla="*/ 1353 h 2242"/>
              <a:gd name="T38" fmla="*/ 668 w 999"/>
              <a:gd name="T39" fmla="*/ 1313 h 2242"/>
              <a:gd name="T40" fmla="*/ 751 w 999"/>
              <a:gd name="T41" fmla="*/ 1271 h 2242"/>
              <a:gd name="T42" fmla="*/ 794 w 999"/>
              <a:gd name="T43" fmla="*/ 1220 h 2242"/>
              <a:gd name="T44" fmla="*/ 766 w 999"/>
              <a:gd name="T45" fmla="*/ 1029 h 2242"/>
              <a:gd name="T46" fmla="*/ 768 w 999"/>
              <a:gd name="T47" fmla="*/ 982 h 2242"/>
              <a:gd name="T48" fmla="*/ 752 w 999"/>
              <a:gd name="T49" fmla="*/ 929 h 2242"/>
              <a:gd name="T50" fmla="*/ 675 w 999"/>
              <a:gd name="T51" fmla="*/ 846 h 2242"/>
              <a:gd name="T52" fmla="*/ 677 w 999"/>
              <a:gd name="T53" fmla="*/ 742 h 2242"/>
              <a:gd name="T54" fmla="*/ 693 w 999"/>
              <a:gd name="T55" fmla="*/ 520 h 2242"/>
              <a:gd name="T56" fmla="*/ 683 w 999"/>
              <a:gd name="T57" fmla="*/ 471 h 2242"/>
              <a:gd name="T58" fmla="*/ 743 w 999"/>
              <a:gd name="T59" fmla="*/ 371 h 2242"/>
              <a:gd name="T60" fmla="*/ 786 w 999"/>
              <a:gd name="T61" fmla="*/ 352 h 2242"/>
              <a:gd name="T62" fmla="*/ 802 w 999"/>
              <a:gd name="T63" fmla="*/ 327 h 2242"/>
              <a:gd name="T64" fmla="*/ 904 w 999"/>
              <a:gd name="T65" fmla="*/ 395 h 2242"/>
              <a:gd name="T66" fmla="*/ 947 w 999"/>
              <a:gd name="T67" fmla="*/ 407 h 2242"/>
              <a:gd name="T68" fmla="*/ 955 w 999"/>
              <a:gd name="T69" fmla="*/ 386 h 2242"/>
              <a:gd name="T70" fmla="*/ 957 w 999"/>
              <a:gd name="T71" fmla="*/ 255 h 2242"/>
              <a:gd name="T72" fmla="*/ 999 w 999"/>
              <a:gd name="T73" fmla="*/ 167 h 2242"/>
              <a:gd name="T74" fmla="*/ 981 w 999"/>
              <a:gd name="T75" fmla="*/ 111 h 2242"/>
              <a:gd name="T76" fmla="*/ 896 w 999"/>
              <a:gd name="T77" fmla="*/ 20 h 2242"/>
              <a:gd name="T78" fmla="*/ 836 w 999"/>
              <a:gd name="T79" fmla="*/ 1 h 2242"/>
              <a:gd name="T80" fmla="*/ 775 w 999"/>
              <a:gd name="T81" fmla="*/ 18 h 2242"/>
              <a:gd name="T82" fmla="*/ 685 w 999"/>
              <a:gd name="T83" fmla="*/ 91 h 2242"/>
              <a:gd name="T84" fmla="*/ 640 w 999"/>
              <a:gd name="T85" fmla="*/ 71 h 2242"/>
              <a:gd name="T86" fmla="*/ 615 w 999"/>
              <a:gd name="T87" fmla="*/ 67 h 2242"/>
              <a:gd name="T88" fmla="*/ 607 w 999"/>
              <a:gd name="T89" fmla="*/ 88 h 2242"/>
              <a:gd name="T90" fmla="*/ 616 w 999"/>
              <a:gd name="T91" fmla="*/ 147 h 2242"/>
              <a:gd name="T92" fmla="*/ 496 w 999"/>
              <a:gd name="T93" fmla="*/ 191 h 2242"/>
              <a:gd name="T94" fmla="*/ 417 w 999"/>
              <a:gd name="T95" fmla="*/ 199 h 2242"/>
              <a:gd name="T96" fmla="*/ 344 w 999"/>
              <a:gd name="T97" fmla="*/ 243 h 2242"/>
              <a:gd name="T98" fmla="*/ 214 w 999"/>
              <a:gd name="T99" fmla="*/ 446 h 2242"/>
              <a:gd name="T100" fmla="*/ 78 w 999"/>
              <a:gd name="T101" fmla="*/ 821 h 2242"/>
              <a:gd name="T102" fmla="*/ 19 w 999"/>
              <a:gd name="T103" fmla="*/ 914 h 2242"/>
              <a:gd name="T104" fmla="*/ 8 w 999"/>
              <a:gd name="T105" fmla="*/ 962 h 2242"/>
              <a:gd name="T106" fmla="*/ 2 w 999"/>
              <a:gd name="T107" fmla="*/ 1638 h 2242"/>
              <a:gd name="T108" fmla="*/ 11 w 999"/>
              <a:gd name="T109" fmla="*/ 1772 h 2242"/>
              <a:gd name="T110" fmla="*/ 38 w 999"/>
              <a:gd name="T111" fmla="*/ 1926 h 2242"/>
              <a:gd name="T112" fmla="*/ 35 w 999"/>
              <a:gd name="T113" fmla="*/ 1995 h 2242"/>
              <a:gd name="T114" fmla="*/ 19 w 999"/>
              <a:gd name="T115" fmla="*/ 2123 h 2242"/>
              <a:gd name="T116" fmla="*/ 2 w 999"/>
              <a:gd name="T117" fmla="*/ 2192 h 2242"/>
              <a:gd name="T118" fmla="*/ 120 w 999"/>
              <a:gd name="T119" fmla="*/ 2200 h 2242"/>
              <a:gd name="T120" fmla="*/ 571 w 999"/>
              <a:gd name="T121" fmla="*/ 831 h 2242"/>
              <a:gd name="T122" fmla="*/ 547 w 999"/>
              <a:gd name="T123" fmla="*/ 854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9" h="2242">
                <a:moveTo>
                  <a:pt x="120" y="2200"/>
                </a:moveTo>
                <a:lnTo>
                  <a:pt x="120" y="2200"/>
                </a:lnTo>
                <a:lnTo>
                  <a:pt x="132" y="2200"/>
                </a:lnTo>
                <a:lnTo>
                  <a:pt x="145" y="2198"/>
                </a:lnTo>
                <a:lnTo>
                  <a:pt x="154" y="2197"/>
                </a:lnTo>
                <a:lnTo>
                  <a:pt x="161" y="2194"/>
                </a:lnTo>
                <a:lnTo>
                  <a:pt x="161" y="2194"/>
                </a:lnTo>
                <a:lnTo>
                  <a:pt x="162" y="2192"/>
                </a:lnTo>
                <a:lnTo>
                  <a:pt x="163" y="2192"/>
                </a:lnTo>
                <a:lnTo>
                  <a:pt x="163" y="2192"/>
                </a:lnTo>
                <a:lnTo>
                  <a:pt x="163" y="2192"/>
                </a:lnTo>
                <a:lnTo>
                  <a:pt x="161" y="2194"/>
                </a:lnTo>
                <a:lnTo>
                  <a:pt x="161" y="2194"/>
                </a:lnTo>
                <a:lnTo>
                  <a:pt x="161" y="2198"/>
                </a:lnTo>
                <a:lnTo>
                  <a:pt x="159" y="2205"/>
                </a:lnTo>
                <a:lnTo>
                  <a:pt x="159" y="2213"/>
                </a:lnTo>
                <a:lnTo>
                  <a:pt x="162" y="2221"/>
                </a:lnTo>
                <a:lnTo>
                  <a:pt x="165" y="2229"/>
                </a:lnTo>
                <a:lnTo>
                  <a:pt x="170" y="2236"/>
                </a:lnTo>
                <a:lnTo>
                  <a:pt x="174" y="2238"/>
                </a:lnTo>
                <a:lnTo>
                  <a:pt x="178" y="2240"/>
                </a:lnTo>
                <a:lnTo>
                  <a:pt x="183" y="2241"/>
                </a:lnTo>
                <a:lnTo>
                  <a:pt x="189" y="2242"/>
                </a:lnTo>
                <a:lnTo>
                  <a:pt x="189" y="2242"/>
                </a:lnTo>
                <a:lnTo>
                  <a:pt x="203" y="2242"/>
                </a:lnTo>
                <a:lnTo>
                  <a:pt x="219" y="2240"/>
                </a:lnTo>
                <a:lnTo>
                  <a:pt x="235" y="2236"/>
                </a:lnTo>
                <a:lnTo>
                  <a:pt x="250" y="2230"/>
                </a:lnTo>
                <a:lnTo>
                  <a:pt x="273" y="2221"/>
                </a:lnTo>
                <a:lnTo>
                  <a:pt x="282" y="2217"/>
                </a:lnTo>
                <a:lnTo>
                  <a:pt x="282" y="2217"/>
                </a:lnTo>
                <a:lnTo>
                  <a:pt x="350" y="2221"/>
                </a:lnTo>
                <a:lnTo>
                  <a:pt x="409" y="2224"/>
                </a:lnTo>
                <a:lnTo>
                  <a:pt x="461" y="2225"/>
                </a:lnTo>
                <a:lnTo>
                  <a:pt x="461" y="2225"/>
                </a:lnTo>
                <a:lnTo>
                  <a:pt x="481" y="2226"/>
                </a:lnTo>
                <a:lnTo>
                  <a:pt x="498" y="2229"/>
                </a:lnTo>
                <a:lnTo>
                  <a:pt x="525" y="2234"/>
                </a:lnTo>
                <a:lnTo>
                  <a:pt x="536" y="2236"/>
                </a:lnTo>
                <a:lnTo>
                  <a:pt x="544" y="2236"/>
                </a:lnTo>
                <a:lnTo>
                  <a:pt x="548" y="2234"/>
                </a:lnTo>
                <a:lnTo>
                  <a:pt x="551" y="2232"/>
                </a:lnTo>
                <a:lnTo>
                  <a:pt x="553" y="2229"/>
                </a:lnTo>
                <a:lnTo>
                  <a:pt x="555" y="2225"/>
                </a:lnTo>
                <a:lnTo>
                  <a:pt x="555" y="2225"/>
                </a:lnTo>
                <a:lnTo>
                  <a:pt x="560" y="2217"/>
                </a:lnTo>
                <a:lnTo>
                  <a:pt x="564" y="2210"/>
                </a:lnTo>
                <a:lnTo>
                  <a:pt x="572" y="2200"/>
                </a:lnTo>
                <a:lnTo>
                  <a:pt x="575" y="2194"/>
                </a:lnTo>
                <a:lnTo>
                  <a:pt x="576" y="2189"/>
                </a:lnTo>
                <a:lnTo>
                  <a:pt x="576" y="2182"/>
                </a:lnTo>
                <a:lnTo>
                  <a:pt x="572" y="2174"/>
                </a:lnTo>
                <a:lnTo>
                  <a:pt x="572" y="2174"/>
                </a:lnTo>
                <a:lnTo>
                  <a:pt x="569" y="2170"/>
                </a:lnTo>
                <a:lnTo>
                  <a:pt x="564" y="2166"/>
                </a:lnTo>
                <a:lnTo>
                  <a:pt x="559" y="2164"/>
                </a:lnTo>
                <a:lnTo>
                  <a:pt x="551" y="2160"/>
                </a:lnTo>
                <a:lnTo>
                  <a:pt x="534" y="2156"/>
                </a:lnTo>
                <a:lnTo>
                  <a:pt x="516" y="2153"/>
                </a:lnTo>
                <a:lnTo>
                  <a:pt x="484" y="2149"/>
                </a:lnTo>
                <a:lnTo>
                  <a:pt x="470" y="2149"/>
                </a:lnTo>
                <a:lnTo>
                  <a:pt x="470" y="2149"/>
                </a:lnTo>
                <a:lnTo>
                  <a:pt x="449" y="2132"/>
                </a:lnTo>
                <a:lnTo>
                  <a:pt x="434" y="2117"/>
                </a:lnTo>
                <a:lnTo>
                  <a:pt x="429" y="2111"/>
                </a:lnTo>
                <a:lnTo>
                  <a:pt x="428" y="2106"/>
                </a:lnTo>
                <a:lnTo>
                  <a:pt x="428" y="2106"/>
                </a:lnTo>
                <a:lnTo>
                  <a:pt x="426" y="2039"/>
                </a:lnTo>
                <a:lnTo>
                  <a:pt x="425" y="1991"/>
                </a:lnTo>
                <a:lnTo>
                  <a:pt x="426" y="1970"/>
                </a:lnTo>
                <a:lnTo>
                  <a:pt x="428" y="1953"/>
                </a:lnTo>
                <a:lnTo>
                  <a:pt x="428" y="1953"/>
                </a:lnTo>
                <a:lnTo>
                  <a:pt x="428" y="1939"/>
                </a:lnTo>
                <a:lnTo>
                  <a:pt x="428" y="1926"/>
                </a:lnTo>
                <a:lnTo>
                  <a:pt x="425" y="1914"/>
                </a:lnTo>
                <a:lnTo>
                  <a:pt x="422" y="1902"/>
                </a:lnTo>
                <a:lnTo>
                  <a:pt x="416" y="1886"/>
                </a:lnTo>
                <a:lnTo>
                  <a:pt x="410" y="1877"/>
                </a:lnTo>
                <a:lnTo>
                  <a:pt x="410" y="1877"/>
                </a:lnTo>
                <a:lnTo>
                  <a:pt x="404" y="1870"/>
                </a:lnTo>
                <a:lnTo>
                  <a:pt x="394" y="1861"/>
                </a:lnTo>
                <a:lnTo>
                  <a:pt x="389" y="1854"/>
                </a:lnTo>
                <a:lnTo>
                  <a:pt x="384" y="1846"/>
                </a:lnTo>
                <a:lnTo>
                  <a:pt x="380" y="1837"/>
                </a:lnTo>
                <a:lnTo>
                  <a:pt x="376" y="1824"/>
                </a:lnTo>
                <a:lnTo>
                  <a:pt x="376" y="1824"/>
                </a:lnTo>
                <a:lnTo>
                  <a:pt x="369" y="1790"/>
                </a:lnTo>
                <a:lnTo>
                  <a:pt x="368" y="1778"/>
                </a:lnTo>
                <a:lnTo>
                  <a:pt x="368" y="1766"/>
                </a:lnTo>
                <a:lnTo>
                  <a:pt x="368" y="1766"/>
                </a:lnTo>
                <a:lnTo>
                  <a:pt x="369" y="1758"/>
                </a:lnTo>
                <a:lnTo>
                  <a:pt x="372" y="1747"/>
                </a:lnTo>
                <a:lnTo>
                  <a:pt x="380" y="1723"/>
                </a:lnTo>
                <a:lnTo>
                  <a:pt x="392" y="1692"/>
                </a:lnTo>
                <a:lnTo>
                  <a:pt x="397" y="1674"/>
                </a:lnTo>
                <a:lnTo>
                  <a:pt x="402" y="1655"/>
                </a:lnTo>
                <a:lnTo>
                  <a:pt x="402" y="1655"/>
                </a:lnTo>
                <a:lnTo>
                  <a:pt x="412" y="1619"/>
                </a:lnTo>
                <a:lnTo>
                  <a:pt x="420" y="1592"/>
                </a:lnTo>
                <a:lnTo>
                  <a:pt x="428" y="1570"/>
                </a:lnTo>
                <a:lnTo>
                  <a:pt x="444" y="1527"/>
                </a:lnTo>
                <a:lnTo>
                  <a:pt x="444" y="1451"/>
                </a:lnTo>
                <a:lnTo>
                  <a:pt x="444" y="1451"/>
                </a:lnTo>
                <a:lnTo>
                  <a:pt x="470" y="1441"/>
                </a:lnTo>
                <a:lnTo>
                  <a:pt x="526" y="1421"/>
                </a:lnTo>
                <a:lnTo>
                  <a:pt x="556" y="1409"/>
                </a:lnTo>
                <a:lnTo>
                  <a:pt x="581" y="1399"/>
                </a:lnTo>
                <a:lnTo>
                  <a:pt x="600" y="1389"/>
                </a:lnTo>
                <a:lnTo>
                  <a:pt x="605" y="1385"/>
                </a:lnTo>
                <a:lnTo>
                  <a:pt x="607" y="1383"/>
                </a:lnTo>
                <a:lnTo>
                  <a:pt x="607" y="1383"/>
                </a:lnTo>
                <a:lnTo>
                  <a:pt x="605" y="1376"/>
                </a:lnTo>
                <a:lnTo>
                  <a:pt x="607" y="1369"/>
                </a:lnTo>
                <a:lnTo>
                  <a:pt x="609" y="1353"/>
                </a:lnTo>
                <a:lnTo>
                  <a:pt x="615" y="1331"/>
                </a:lnTo>
                <a:lnTo>
                  <a:pt x="615" y="1331"/>
                </a:lnTo>
                <a:lnTo>
                  <a:pt x="617" y="1329"/>
                </a:lnTo>
                <a:lnTo>
                  <a:pt x="623" y="1327"/>
                </a:lnTo>
                <a:lnTo>
                  <a:pt x="643" y="1321"/>
                </a:lnTo>
                <a:lnTo>
                  <a:pt x="668" y="1313"/>
                </a:lnTo>
                <a:lnTo>
                  <a:pt x="691" y="1305"/>
                </a:lnTo>
                <a:lnTo>
                  <a:pt x="691" y="1305"/>
                </a:lnTo>
                <a:lnTo>
                  <a:pt x="704" y="1300"/>
                </a:lnTo>
                <a:lnTo>
                  <a:pt x="719" y="1292"/>
                </a:lnTo>
                <a:lnTo>
                  <a:pt x="735" y="1281"/>
                </a:lnTo>
                <a:lnTo>
                  <a:pt x="751" y="1271"/>
                </a:lnTo>
                <a:lnTo>
                  <a:pt x="766" y="1257"/>
                </a:lnTo>
                <a:lnTo>
                  <a:pt x="779" y="1245"/>
                </a:lnTo>
                <a:lnTo>
                  <a:pt x="788" y="1232"/>
                </a:lnTo>
                <a:lnTo>
                  <a:pt x="792" y="1226"/>
                </a:lnTo>
                <a:lnTo>
                  <a:pt x="794" y="1220"/>
                </a:lnTo>
                <a:lnTo>
                  <a:pt x="794" y="1220"/>
                </a:lnTo>
                <a:lnTo>
                  <a:pt x="795" y="1213"/>
                </a:lnTo>
                <a:lnTo>
                  <a:pt x="794" y="1202"/>
                </a:lnTo>
                <a:lnTo>
                  <a:pt x="791" y="1173"/>
                </a:lnTo>
                <a:lnTo>
                  <a:pt x="786" y="1137"/>
                </a:lnTo>
                <a:lnTo>
                  <a:pt x="779" y="1098"/>
                </a:lnTo>
                <a:lnTo>
                  <a:pt x="766" y="1029"/>
                </a:lnTo>
                <a:lnTo>
                  <a:pt x="759" y="1000"/>
                </a:lnTo>
                <a:lnTo>
                  <a:pt x="759" y="1000"/>
                </a:lnTo>
                <a:lnTo>
                  <a:pt x="762" y="998"/>
                </a:lnTo>
                <a:lnTo>
                  <a:pt x="766" y="993"/>
                </a:lnTo>
                <a:lnTo>
                  <a:pt x="767" y="988"/>
                </a:lnTo>
                <a:lnTo>
                  <a:pt x="768" y="982"/>
                </a:lnTo>
                <a:lnTo>
                  <a:pt x="770" y="974"/>
                </a:lnTo>
                <a:lnTo>
                  <a:pt x="768" y="965"/>
                </a:lnTo>
                <a:lnTo>
                  <a:pt x="768" y="965"/>
                </a:lnTo>
                <a:lnTo>
                  <a:pt x="766" y="954"/>
                </a:lnTo>
                <a:lnTo>
                  <a:pt x="760" y="941"/>
                </a:lnTo>
                <a:lnTo>
                  <a:pt x="752" y="929"/>
                </a:lnTo>
                <a:lnTo>
                  <a:pt x="746" y="917"/>
                </a:lnTo>
                <a:lnTo>
                  <a:pt x="731" y="897"/>
                </a:lnTo>
                <a:lnTo>
                  <a:pt x="725" y="889"/>
                </a:lnTo>
                <a:lnTo>
                  <a:pt x="691" y="871"/>
                </a:lnTo>
                <a:lnTo>
                  <a:pt x="675" y="846"/>
                </a:lnTo>
                <a:lnTo>
                  <a:pt x="675" y="846"/>
                </a:lnTo>
                <a:lnTo>
                  <a:pt x="673" y="801"/>
                </a:lnTo>
                <a:lnTo>
                  <a:pt x="672" y="769"/>
                </a:lnTo>
                <a:lnTo>
                  <a:pt x="673" y="758"/>
                </a:lnTo>
                <a:lnTo>
                  <a:pt x="675" y="753"/>
                </a:lnTo>
                <a:lnTo>
                  <a:pt x="675" y="753"/>
                </a:lnTo>
                <a:lnTo>
                  <a:pt x="677" y="742"/>
                </a:lnTo>
                <a:lnTo>
                  <a:pt x="680" y="717"/>
                </a:lnTo>
                <a:lnTo>
                  <a:pt x="688" y="640"/>
                </a:lnTo>
                <a:lnTo>
                  <a:pt x="692" y="599"/>
                </a:lnTo>
                <a:lnTo>
                  <a:pt x="693" y="562"/>
                </a:lnTo>
                <a:lnTo>
                  <a:pt x="693" y="531"/>
                </a:lnTo>
                <a:lnTo>
                  <a:pt x="693" y="520"/>
                </a:lnTo>
                <a:lnTo>
                  <a:pt x="691" y="514"/>
                </a:lnTo>
                <a:lnTo>
                  <a:pt x="691" y="514"/>
                </a:lnTo>
                <a:lnTo>
                  <a:pt x="685" y="496"/>
                </a:lnTo>
                <a:lnTo>
                  <a:pt x="683" y="483"/>
                </a:lnTo>
                <a:lnTo>
                  <a:pt x="683" y="474"/>
                </a:lnTo>
                <a:lnTo>
                  <a:pt x="683" y="471"/>
                </a:lnTo>
                <a:lnTo>
                  <a:pt x="691" y="403"/>
                </a:lnTo>
                <a:lnTo>
                  <a:pt x="691" y="370"/>
                </a:lnTo>
                <a:lnTo>
                  <a:pt x="691" y="370"/>
                </a:lnTo>
                <a:lnTo>
                  <a:pt x="713" y="371"/>
                </a:lnTo>
                <a:lnTo>
                  <a:pt x="733" y="372"/>
                </a:lnTo>
                <a:lnTo>
                  <a:pt x="743" y="371"/>
                </a:lnTo>
                <a:lnTo>
                  <a:pt x="751" y="370"/>
                </a:lnTo>
                <a:lnTo>
                  <a:pt x="751" y="370"/>
                </a:lnTo>
                <a:lnTo>
                  <a:pt x="775" y="362"/>
                </a:lnTo>
                <a:lnTo>
                  <a:pt x="783" y="357"/>
                </a:lnTo>
                <a:lnTo>
                  <a:pt x="784" y="355"/>
                </a:lnTo>
                <a:lnTo>
                  <a:pt x="786" y="352"/>
                </a:lnTo>
                <a:lnTo>
                  <a:pt x="786" y="352"/>
                </a:lnTo>
                <a:lnTo>
                  <a:pt x="786" y="348"/>
                </a:lnTo>
                <a:lnTo>
                  <a:pt x="788" y="344"/>
                </a:lnTo>
                <a:lnTo>
                  <a:pt x="794" y="336"/>
                </a:lnTo>
                <a:lnTo>
                  <a:pt x="802" y="327"/>
                </a:lnTo>
                <a:lnTo>
                  <a:pt x="802" y="327"/>
                </a:lnTo>
                <a:lnTo>
                  <a:pt x="814" y="336"/>
                </a:lnTo>
                <a:lnTo>
                  <a:pt x="843" y="357"/>
                </a:lnTo>
                <a:lnTo>
                  <a:pt x="860" y="370"/>
                </a:lnTo>
                <a:lnTo>
                  <a:pt x="876" y="382"/>
                </a:lnTo>
                <a:lnTo>
                  <a:pt x="892" y="390"/>
                </a:lnTo>
                <a:lnTo>
                  <a:pt x="904" y="395"/>
                </a:lnTo>
                <a:lnTo>
                  <a:pt x="904" y="395"/>
                </a:lnTo>
                <a:lnTo>
                  <a:pt x="915" y="398"/>
                </a:lnTo>
                <a:lnTo>
                  <a:pt x="924" y="402"/>
                </a:lnTo>
                <a:lnTo>
                  <a:pt x="932" y="404"/>
                </a:lnTo>
                <a:lnTo>
                  <a:pt x="941" y="407"/>
                </a:lnTo>
                <a:lnTo>
                  <a:pt x="947" y="407"/>
                </a:lnTo>
                <a:lnTo>
                  <a:pt x="949" y="406"/>
                </a:lnTo>
                <a:lnTo>
                  <a:pt x="951" y="404"/>
                </a:lnTo>
                <a:lnTo>
                  <a:pt x="953" y="402"/>
                </a:lnTo>
                <a:lnTo>
                  <a:pt x="954" y="398"/>
                </a:lnTo>
                <a:lnTo>
                  <a:pt x="955" y="386"/>
                </a:lnTo>
                <a:lnTo>
                  <a:pt x="955" y="386"/>
                </a:lnTo>
                <a:lnTo>
                  <a:pt x="954" y="356"/>
                </a:lnTo>
                <a:lnTo>
                  <a:pt x="951" y="329"/>
                </a:lnTo>
                <a:lnTo>
                  <a:pt x="947" y="301"/>
                </a:lnTo>
                <a:lnTo>
                  <a:pt x="947" y="267"/>
                </a:lnTo>
                <a:lnTo>
                  <a:pt x="947" y="267"/>
                </a:lnTo>
                <a:lnTo>
                  <a:pt x="957" y="255"/>
                </a:lnTo>
                <a:lnTo>
                  <a:pt x="966" y="241"/>
                </a:lnTo>
                <a:lnTo>
                  <a:pt x="977" y="225"/>
                </a:lnTo>
                <a:lnTo>
                  <a:pt x="986" y="205"/>
                </a:lnTo>
                <a:lnTo>
                  <a:pt x="994" y="185"/>
                </a:lnTo>
                <a:lnTo>
                  <a:pt x="998" y="176"/>
                </a:lnTo>
                <a:lnTo>
                  <a:pt x="999" y="167"/>
                </a:lnTo>
                <a:lnTo>
                  <a:pt x="999" y="157"/>
                </a:lnTo>
                <a:lnTo>
                  <a:pt x="998" y="148"/>
                </a:lnTo>
                <a:lnTo>
                  <a:pt x="998" y="148"/>
                </a:lnTo>
                <a:lnTo>
                  <a:pt x="995" y="139"/>
                </a:lnTo>
                <a:lnTo>
                  <a:pt x="991" y="129"/>
                </a:lnTo>
                <a:lnTo>
                  <a:pt x="981" y="111"/>
                </a:lnTo>
                <a:lnTo>
                  <a:pt x="967" y="91"/>
                </a:lnTo>
                <a:lnTo>
                  <a:pt x="951" y="72"/>
                </a:lnTo>
                <a:lnTo>
                  <a:pt x="935" y="54"/>
                </a:lnTo>
                <a:lnTo>
                  <a:pt x="919" y="40"/>
                </a:lnTo>
                <a:lnTo>
                  <a:pt x="906" y="28"/>
                </a:lnTo>
                <a:lnTo>
                  <a:pt x="896" y="20"/>
                </a:lnTo>
                <a:lnTo>
                  <a:pt x="896" y="20"/>
                </a:lnTo>
                <a:lnTo>
                  <a:pt x="887" y="14"/>
                </a:lnTo>
                <a:lnTo>
                  <a:pt x="875" y="9"/>
                </a:lnTo>
                <a:lnTo>
                  <a:pt x="863" y="5"/>
                </a:lnTo>
                <a:lnTo>
                  <a:pt x="850" y="2"/>
                </a:lnTo>
                <a:lnTo>
                  <a:pt x="836" y="1"/>
                </a:lnTo>
                <a:lnTo>
                  <a:pt x="823" y="0"/>
                </a:lnTo>
                <a:lnTo>
                  <a:pt x="812" y="1"/>
                </a:lnTo>
                <a:lnTo>
                  <a:pt x="802" y="2"/>
                </a:lnTo>
                <a:lnTo>
                  <a:pt x="802" y="2"/>
                </a:lnTo>
                <a:lnTo>
                  <a:pt x="791" y="9"/>
                </a:lnTo>
                <a:lnTo>
                  <a:pt x="775" y="18"/>
                </a:lnTo>
                <a:lnTo>
                  <a:pt x="739" y="46"/>
                </a:lnTo>
                <a:lnTo>
                  <a:pt x="707" y="75"/>
                </a:lnTo>
                <a:lnTo>
                  <a:pt x="691" y="88"/>
                </a:lnTo>
                <a:lnTo>
                  <a:pt x="691" y="88"/>
                </a:lnTo>
                <a:lnTo>
                  <a:pt x="689" y="89"/>
                </a:lnTo>
                <a:lnTo>
                  <a:pt x="685" y="91"/>
                </a:lnTo>
                <a:lnTo>
                  <a:pt x="673" y="93"/>
                </a:lnTo>
                <a:lnTo>
                  <a:pt x="657" y="96"/>
                </a:lnTo>
                <a:lnTo>
                  <a:pt x="657" y="96"/>
                </a:lnTo>
                <a:lnTo>
                  <a:pt x="653" y="91"/>
                </a:lnTo>
                <a:lnTo>
                  <a:pt x="645" y="77"/>
                </a:lnTo>
                <a:lnTo>
                  <a:pt x="640" y="71"/>
                </a:lnTo>
                <a:lnTo>
                  <a:pt x="633" y="65"/>
                </a:lnTo>
                <a:lnTo>
                  <a:pt x="628" y="62"/>
                </a:lnTo>
                <a:lnTo>
                  <a:pt x="625" y="61"/>
                </a:lnTo>
                <a:lnTo>
                  <a:pt x="623" y="62"/>
                </a:lnTo>
                <a:lnTo>
                  <a:pt x="623" y="62"/>
                </a:lnTo>
                <a:lnTo>
                  <a:pt x="615" y="67"/>
                </a:lnTo>
                <a:lnTo>
                  <a:pt x="608" y="71"/>
                </a:lnTo>
                <a:lnTo>
                  <a:pt x="607" y="75"/>
                </a:lnTo>
                <a:lnTo>
                  <a:pt x="605" y="77"/>
                </a:lnTo>
                <a:lnTo>
                  <a:pt x="605" y="83"/>
                </a:lnTo>
                <a:lnTo>
                  <a:pt x="607" y="88"/>
                </a:lnTo>
                <a:lnTo>
                  <a:pt x="607" y="88"/>
                </a:lnTo>
                <a:lnTo>
                  <a:pt x="609" y="95"/>
                </a:lnTo>
                <a:lnTo>
                  <a:pt x="613" y="103"/>
                </a:lnTo>
                <a:lnTo>
                  <a:pt x="625" y="120"/>
                </a:lnTo>
                <a:lnTo>
                  <a:pt x="640" y="139"/>
                </a:lnTo>
                <a:lnTo>
                  <a:pt x="640" y="139"/>
                </a:lnTo>
                <a:lnTo>
                  <a:pt x="616" y="147"/>
                </a:lnTo>
                <a:lnTo>
                  <a:pt x="593" y="155"/>
                </a:lnTo>
                <a:lnTo>
                  <a:pt x="572" y="164"/>
                </a:lnTo>
                <a:lnTo>
                  <a:pt x="572" y="164"/>
                </a:lnTo>
                <a:lnTo>
                  <a:pt x="549" y="175"/>
                </a:lnTo>
                <a:lnTo>
                  <a:pt x="524" y="183"/>
                </a:lnTo>
                <a:lnTo>
                  <a:pt x="496" y="191"/>
                </a:lnTo>
                <a:lnTo>
                  <a:pt x="496" y="191"/>
                </a:lnTo>
                <a:lnTo>
                  <a:pt x="484" y="189"/>
                </a:lnTo>
                <a:lnTo>
                  <a:pt x="472" y="191"/>
                </a:lnTo>
                <a:lnTo>
                  <a:pt x="456" y="192"/>
                </a:lnTo>
                <a:lnTo>
                  <a:pt x="437" y="195"/>
                </a:lnTo>
                <a:lnTo>
                  <a:pt x="417" y="199"/>
                </a:lnTo>
                <a:lnTo>
                  <a:pt x="397" y="207"/>
                </a:lnTo>
                <a:lnTo>
                  <a:pt x="376" y="216"/>
                </a:lnTo>
                <a:lnTo>
                  <a:pt x="376" y="216"/>
                </a:lnTo>
                <a:lnTo>
                  <a:pt x="366" y="223"/>
                </a:lnTo>
                <a:lnTo>
                  <a:pt x="356" y="232"/>
                </a:lnTo>
                <a:lnTo>
                  <a:pt x="344" y="243"/>
                </a:lnTo>
                <a:lnTo>
                  <a:pt x="333" y="256"/>
                </a:lnTo>
                <a:lnTo>
                  <a:pt x="309" y="287"/>
                </a:lnTo>
                <a:lnTo>
                  <a:pt x="286" y="320"/>
                </a:lnTo>
                <a:lnTo>
                  <a:pt x="265" y="355"/>
                </a:lnTo>
                <a:lnTo>
                  <a:pt x="245" y="390"/>
                </a:lnTo>
                <a:lnTo>
                  <a:pt x="214" y="446"/>
                </a:lnTo>
                <a:lnTo>
                  <a:pt x="214" y="446"/>
                </a:lnTo>
                <a:lnTo>
                  <a:pt x="201" y="478"/>
                </a:lnTo>
                <a:lnTo>
                  <a:pt x="182" y="527"/>
                </a:lnTo>
                <a:lnTo>
                  <a:pt x="138" y="650"/>
                </a:lnTo>
                <a:lnTo>
                  <a:pt x="98" y="765"/>
                </a:lnTo>
                <a:lnTo>
                  <a:pt x="78" y="821"/>
                </a:lnTo>
                <a:lnTo>
                  <a:pt x="78" y="821"/>
                </a:lnTo>
                <a:lnTo>
                  <a:pt x="68" y="835"/>
                </a:lnTo>
                <a:lnTo>
                  <a:pt x="51" y="861"/>
                </a:lnTo>
                <a:lnTo>
                  <a:pt x="32" y="889"/>
                </a:lnTo>
                <a:lnTo>
                  <a:pt x="24" y="902"/>
                </a:lnTo>
                <a:lnTo>
                  <a:pt x="19" y="914"/>
                </a:lnTo>
                <a:lnTo>
                  <a:pt x="19" y="914"/>
                </a:lnTo>
                <a:lnTo>
                  <a:pt x="11" y="934"/>
                </a:lnTo>
                <a:lnTo>
                  <a:pt x="7" y="949"/>
                </a:lnTo>
                <a:lnTo>
                  <a:pt x="7" y="954"/>
                </a:lnTo>
                <a:lnTo>
                  <a:pt x="7" y="958"/>
                </a:lnTo>
                <a:lnTo>
                  <a:pt x="8" y="962"/>
                </a:lnTo>
                <a:lnTo>
                  <a:pt x="10" y="965"/>
                </a:lnTo>
                <a:lnTo>
                  <a:pt x="10" y="965"/>
                </a:lnTo>
                <a:lnTo>
                  <a:pt x="8" y="1281"/>
                </a:lnTo>
                <a:lnTo>
                  <a:pt x="6" y="1509"/>
                </a:lnTo>
                <a:lnTo>
                  <a:pt x="3" y="1594"/>
                </a:lnTo>
                <a:lnTo>
                  <a:pt x="2" y="1638"/>
                </a:lnTo>
                <a:lnTo>
                  <a:pt x="2" y="1638"/>
                </a:lnTo>
                <a:lnTo>
                  <a:pt x="0" y="1648"/>
                </a:lnTo>
                <a:lnTo>
                  <a:pt x="0" y="1663"/>
                </a:lnTo>
                <a:lnTo>
                  <a:pt x="3" y="1695"/>
                </a:lnTo>
                <a:lnTo>
                  <a:pt x="6" y="1732"/>
                </a:lnTo>
                <a:lnTo>
                  <a:pt x="11" y="1772"/>
                </a:lnTo>
                <a:lnTo>
                  <a:pt x="22" y="1843"/>
                </a:lnTo>
                <a:lnTo>
                  <a:pt x="27" y="1885"/>
                </a:lnTo>
                <a:lnTo>
                  <a:pt x="27" y="1885"/>
                </a:lnTo>
                <a:lnTo>
                  <a:pt x="28" y="1894"/>
                </a:lnTo>
                <a:lnTo>
                  <a:pt x="31" y="1905"/>
                </a:lnTo>
                <a:lnTo>
                  <a:pt x="38" y="1926"/>
                </a:lnTo>
                <a:lnTo>
                  <a:pt x="43" y="1943"/>
                </a:lnTo>
                <a:lnTo>
                  <a:pt x="44" y="1950"/>
                </a:lnTo>
                <a:lnTo>
                  <a:pt x="44" y="1953"/>
                </a:lnTo>
                <a:lnTo>
                  <a:pt x="44" y="1953"/>
                </a:lnTo>
                <a:lnTo>
                  <a:pt x="40" y="1966"/>
                </a:lnTo>
                <a:lnTo>
                  <a:pt x="35" y="1995"/>
                </a:lnTo>
                <a:lnTo>
                  <a:pt x="30" y="2030"/>
                </a:lnTo>
                <a:lnTo>
                  <a:pt x="27" y="2063"/>
                </a:lnTo>
                <a:lnTo>
                  <a:pt x="27" y="2063"/>
                </a:lnTo>
                <a:lnTo>
                  <a:pt x="24" y="2089"/>
                </a:lnTo>
                <a:lnTo>
                  <a:pt x="22" y="2107"/>
                </a:lnTo>
                <a:lnTo>
                  <a:pt x="19" y="2123"/>
                </a:lnTo>
                <a:lnTo>
                  <a:pt x="19" y="2123"/>
                </a:lnTo>
                <a:lnTo>
                  <a:pt x="7" y="2154"/>
                </a:lnTo>
                <a:lnTo>
                  <a:pt x="2" y="2178"/>
                </a:lnTo>
                <a:lnTo>
                  <a:pt x="0" y="2186"/>
                </a:lnTo>
                <a:lnTo>
                  <a:pt x="0" y="2189"/>
                </a:lnTo>
                <a:lnTo>
                  <a:pt x="2" y="2192"/>
                </a:lnTo>
                <a:lnTo>
                  <a:pt x="2" y="2192"/>
                </a:lnTo>
                <a:lnTo>
                  <a:pt x="7" y="2193"/>
                </a:lnTo>
                <a:lnTo>
                  <a:pt x="20" y="2194"/>
                </a:lnTo>
                <a:lnTo>
                  <a:pt x="55" y="2197"/>
                </a:lnTo>
                <a:lnTo>
                  <a:pt x="94" y="2198"/>
                </a:lnTo>
                <a:lnTo>
                  <a:pt x="120" y="2200"/>
                </a:lnTo>
                <a:lnTo>
                  <a:pt x="120" y="2200"/>
                </a:lnTo>
                <a:close/>
                <a:moveTo>
                  <a:pt x="572" y="743"/>
                </a:moveTo>
                <a:lnTo>
                  <a:pt x="572" y="743"/>
                </a:lnTo>
                <a:lnTo>
                  <a:pt x="571" y="789"/>
                </a:lnTo>
                <a:lnTo>
                  <a:pt x="571" y="819"/>
                </a:lnTo>
                <a:lnTo>
                  <a:pt x="571" y="831"/>
                </a:lnTo>
                <a:lnTo>
                  <a:pt x="572" y="837"/>
                </a:lnTo>
                <a:lnTo>
                  <a:pt x="572" y="837"/>
                </a:lnTo>
                <a:lnTo>
                  <a:pt x="572" y="839"/>
                </a:lnTo>
                <a:lnTo>
                  <a:pt x="571" y="842"/>
                </a:lnTo>
                <a:lnTo>
                  <a:pt x="561" y="849"/>
                </a:lnTo>
                <a:lnTo>
                  <a:pt x="547" y="854"/>
                </a:lnTo>
                <a:lnTo>
                  <a:pt x="529" y="854"/>
                </a:lnTo>
                <a:lnTo>
                  <a:pt x="521" y="811"/>
                </a:lnTo>
                <a:lnTo>
                  <a:pt x="529" y="786"/>
                </a:lnTo>
                <a:lnTo>
                  <a:pt x="555" y="753"/>
                </a:lnTo>
                <a:lnTo>
                  <a:pt x="572" y="7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4661077" y="840469"/>
            <a:ext cx="570729" cy="1530196"/>
          </a:xfrm>
          <a:custGeom>
            <a:avLst/>
            <a:gdLst>
              <a:gd name="T0" fmla="*/ 220 w 920"/>
              <a:gd name="T1" fmla="*/ 298 h 2472"/>
              <a:gd name="T2" fmla="*/ 199 w 920"/>
              <a:gd name="T3" fmla="*/ 340 h 2472"/>
              <a:gd name="T4" fmla="*/ 150 w 920"/>
              <a:gd name="T5" fmla="*/ 379 h 2472"/>
              <a:gd name="T6" fmla="*/ 112 w 920"/>
              <a:gd name="T7" fmla="*/ 443 h 2472"/>
              <a:gd name="T8" fmla="*/ 45 w 920"/>
              <a:gd name="T9" fmla="*/ 602 h 2472"/>
              <a:gd name="T10" fmla="*/ 1 w 920"/>
              <a:gd name="T11" fmla="*/ 840 h 2472"/>
              <a:gd name="T12" fmla="*/ 73 w 920"/>
              <a:gd name="T13" fmla="*/ 901 h 2472"/>
              <a:gd name="T14" fmla="*/ 81 w 920"/>
              <a:gd name="T15" fmla="*/ 843 h 2472"/>
              <a:gd name="T16" fmla="*/ 96 w 920"/>
              <a:gd name="T17" fmla="*/ 834 h 2472"/>
              <a:gd name="T18" fmla="*/ 137 w 920"/>
              <a:gd name="T19" fmla="*/ 712 h 2472"/>
              <a:gd name="T20" fmla="*/ 150 w 920"/>
              <a:gd name="T21" fmla="*/ 901 h 2472"/>
              <a:gd name="T22" fmla="*/ 126 w 920"/>
              <a:gd name="T23" fmla="*/ 1010 h 2472"/>
              <a:gd name="T24" fmla="*/ 97 w 920"/>
              <a:gd name="T25" fmla="*/ 1088 h 2472"/>
              <a:gd name="T26" fmla="*/ 55 w 920"/>
              <a:gd name="T27" fmla="*/ 1206 h 2472"/>
              <a:gd name="T28" fmla="*/ 35 w 920"/>
              <a:gd name="T29" fmla="*/ 1417 h 2472"/>
              <a:gd name="T30" fmla="*/ 94 w 920"/>
              <a:gd name="T31" fmla="*/ 1488 h 2472"/>
              <a:gd name="T32" fmla="*/ 217 w 920"/>
              <a:gd name="T33" fmla="*/ 1587 h 2472"/>
              <a:gd name="T34" fmla="*/ 227 w 920"/>
              <a:gd name="T35" fmla="*/ 1761 h 2472"/>
              <a:gd name="T36" fmla="*/ 218 w 920"/>
              <a:gd name="T37" fmla="*/ 1825 h 2472"/>
              <a:gd name="T38" fmla="*/ 180 w 920"/>
              <a:gd name="T39" fmla="*/ 2227 h 2472"/>
              <a:gd name="T40" fmla="*/ 221 w 920"/>
              <a:gd name="T41" fmla="*/ 2316 h 2472"/>
              <a:gd name="T42" fmla="*/ 207 w 920"/>
              <a:gd name="T43" fmla="*/ 2402 h 2472"/>
              <a:gd name="T44" fmla="*/ 246 w 920"/>
              <a:gd name="T45" fmla="*/ 2440 h 2472"/>
              <a:gd name="T46" fmla="*/ 473 w 920"/>
              <a:gd name="T47" fmla="*/ 2425 h 2472"/>
              <a:gd name="T48" fmla="*/ 684 w 920"/>
              <a:gd name="T49" fmla="*/ 2472 h 2472"/>
              <a:gd name="T50" fmla="*/ 871 w 920"/>
              <a:gd name="T51" fmla="*/ 2443 h 2472"/>
              <a:gd name="T52" fmla="*/ 853 w 920"/>
              <a:gd name="T53" fmla="*/ 2398 h 2472"/>
              <a:gd name="T54" fmla="*/ 690 w 920"/>
              <a:gd name="T55" fmla="*/ 2307 h 2472"/>
              <a:gd name="T56" fmla="*/ 668 w 920"/>
              <a:gd name="T57" fmla="*/ 2229 h 2472"/>
              <a:gd name="T58" fmla="*/ 732 w 920"/>
              <a:gd name="T59" fmla="*/ 1837 h 2472"/>
              <a:gd name="T60" fmla="*/ 753 w 920"/>
              <a:gd name="T61" fmla="*/ 1678 h 2472"/>
              <a:gd name="T62" fmla="*/ 827 w 920"/>
              <a:gd name="T63" fmla="*/ 1375 h 2472"/>
              <a:gd name="T64" fmla="*/ 917 w 920"/>
              <a:gd name="T65" fmla="*/ 1299 h 2472"/>
              <a:gd name="T66" fmla="*/ 896 w 920"/>
              <a:gd name="T67" fmla="*/ 1235 h 2472"/>
              <a:gd name="T68" fmla="*/ 750 w 920"/>
              <a:gd name="T69" fmla="*/ 895 h 2472"/>
              <a:gd name="T70" fmla="*/ 791 w 920"/>
              <a:gd name="T71" fmla="*/ 792 h 2472"/>
              <a:gd name="T72" fmla="*/ 646 w 920"/>
              <a:gd name="T73" fmla="*/ 563 h 2472"/>
              <a:gd name="T74" fmla="*/ 660 w 920"/>
              <a:gd name="T75" fmla="*/ 518 h 2472"/>
              <a:gd name="T76" fmla="*/ 625 w 920"/>
              <a:gd name="T77" fmla="*/ 423 h 2472"/>
              <a:gd name="T78" fmla="*/ 603 w 920"/>
              <a:gd name="T79" fmla="*/ 365 h 2472"/>
              <a:gd name="T80" fmla="*/ 523 w 920"/>
              <a:gd name="T81" fmla="*/ 321 h 2472"/>
              <a:gd name="T82" fmla="*/ 566 w 920"/>
              <a:gd name="T83" fmla="*/ 156 h 2472"/>
              <a:gd name="T84" fmla="*/ 588 w 920"/>
              <a:gd name="T85" fmla="*/ 85 h 2472"/>
              <a:gd name="T86" fmla="*/ 553 w 920"/>
              <a:gd name="T87" fmla="*/ 41 h 2472"/>
              <a:gd name="T88" fmla="*/ 511 w 920"/>
              <a:gd name="T89" fmla="*/ 34 h 2472"/>
              <a:gd name="T90" fmla="*/ 464 w 920"/>
              <a:gd name="T91" fmla="*/ 2 h 2472"/>
              <a:gd name="T92" fmla="*/ 365 w 920"/>
              <a:gd name="T93" fmla="*/ 6 h 2472"/>
              <a:gd name="T94" fmla="*/ 311 w 920"/>
              <a:gd name="T95" fmla="*/ 35 h 2472"/>
              <a:gd name="T96" fmla="*/ 265 w 920"/>
              <a:gd name="T97" fmla="*/ 91 h 2472"/>
              <a:gd name="T98" fmla="*/ 282 w 920"/>
              <a:gd name="T99" fmla="*/ 142 h 2472"/>
              <a:gd name="T100" fmla="*/ 281 w 920"/>
              <a:gd name="T101" fmla="*/ 194 h 2472"/>
              <a:gd name="T102" fmla="*/ 514 w 920"/>
              <a:gd name="T103" fmla="*/ 1684 h 2472"/>
              <a:gd name="T104" fmla="*/ 533 w 920"/>
              <a:gd name="T105" fmla="*/ 1737 h 2472"/>
              <a:gd name="T106" fmla="*/ 556 w 920"/>
              <a:gd name="T107" fmla="*/ 1802 h 2472"/>
              <a:gd name="T108" fmla="*/ 476 w 920"/>
              <a:gd name="T109" fmla="*/ 2252 h 2472"/>
              <a:gd name="T110" fmla="*/ 483 w 920"/>
              <a:gd name="T111" fmla="*/ 2296 h 2472"/>
              <a:gd name="T112" fmla="*/ 470 w 920"/>
              <a:gd name="T113" fmla="*/ 2336 h 2472"/>
              <a:gd name="T114" fmla="*/ 383 w 920"/>
              <a:gd name="T115" fmla="*/ 2282 h 2472"/>
              <a:gd name="T116" fmla="*/ 438 w 920"/>
              <a:gd name="T117" fmla="*/ 1826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0" h="2472">
                <a:moveTo>
                  <a:pt x="290" y="261"/>
                </a:moveTo>
                <a:lnTo>
                  <a:pt x="290" y="261"/>
                </a:lnTo>
                <a:lnTo>
                  <a:pt x="279" y="264"/>
                </a:lnTo>
                <a:lnTo>
                  <a:pt x="256" y="273"/>
                </a:lnTo>
                <a:lnTo>
                  <a:pt x="243" y="279"/>
                </a:lnTo>
                <a:lnTo>
                  <a:pt x="231" y="286"/>
                </a:lnTo>
                <a:lnTo>
                  <a:pt x="223" y="293"/>
                </a:lnTo>
                <a:lnTo>
                  <a:pt x="220" y="298"/>
                </a:lnTo>
                <a:lnTo>
                  <a:pt x="218" y="302"/>
                </a:lnTo>
                <a:lnTo>
                  <a:pt x="218" y="302"/>
                </a:lnTo>
                <a:lnTo>
                  <a:pt x="215" y="317"/>
                </a:lnTo>
                <a:lnTo>
                  <a:pt x="214" y="325"/>
                </a:lnTo>
                <a:lnTo>
                  <a:pt x="212" y="328"/>
                </a:lnTo>
                <a:lnTo>
                  <a:pt x="209" y="331"/>
                </a:lnTo>
                <a:lnTo>
                  <a:pt x="199" y="340"/>
                </a:lnTo>
                <a:lnTo>
                  <a:pt x="199" y="340"/>
                </a:lnTo>
                <a:lnTo>
                  <a:pt x="192" y="343"/>
                </a:lnTo>
                <a:lnTo>
                  <a:pt x="185" y="347"/>
                </a:lnTo>
                <a:lnTo>
                  <a:pt x="169" y="353"/>
                </a:lnTo>
                <a:lnTo>
                  <a:pt x="163" y="356"/>
                </a:lnTo>
                <a:lnTo>
                  <a:pt x="157" y="362"/>
                </a:lnTo>
                <a:lnTo>
                  <a:pt x="153" y="369"/>
                </a:lnTo>
                <a:lnTo>
                  <a:pt x="150" y="379"/>
                </a:lnTo>
                <a:lnTo>
                  <a:pt x="150" y="379"/>
                </a:lnTo>
                <a:lnTo>
                  <a:pt x="148" y="391"/>
                </a:lnTo>
                <a:lnTo>
                  <a:pt x="145" y="400"/>
                </a:lnTo>
                <a:lnTo>
                  <a:pt x="142" y="407"/>
                </a:lnTo>
                <a:lnTo>
                  <a:pt x="138" y="414"/>
                </a:lnTo>
                <a:lnTo>
                  <a:pt x="128" y="427"/>
                </a:lnTo>
                <a:lnTo>
                  <a:pt x="116" y="439"/>
                </a:lnTo>
                <a:lnTo>
                  <a:pt x="116" y="439"/>
                </a:lnTo>
                <a:lnTo>
                  <a:pt x="112" y="443"/>
                </a:lnTo>
                <a:lnTo>
                  <a:pt x="107" y="449"/>
                </a:lnTo>
                <a:lnTo>
                  <a:pt x="99" y="467"/>
                </a:lnTo>
                <a:lnTo>
                  <a:pt x="89" y="489"/>
                </a:lnTo>
                <a:lnTo>
                  <a:pt x="80" y="513"/>
                </a:lnTo>
                <a:lnTo>
                  <a:pt x="62" y="560"/>
                </a:lnTo>
                <a:lnTo>
                  <a:pt x="51" y="588"/>
                </a:lnTo>
                <a:lnTo>
                  <a:pt x="51" y="588"/>
                </a:lnTo>
                <a:lnTo>
                  <a:pt x="45" y="602"/>
                </a:lnTo>
                <a:lnTo>
                  <a:pt x="38" y="633"/>
                </a:lnTo>
                <a:lnTo>
                  <a:pt x="19" y="716"/>
                </a:lnTo>
                <a:lnTo>
                  <a:pt x="10" y="758"/>
                </a:lnTo>
                <a:lnTo>
                  <a:pt x="4" y="798"/>
                </a:lnTo>
                <a:lnTo>
                  <a:pt x="0" y="825"/>
                </a:lnTo>
                <a:lnTo>
                  <a:pt x="0" y="834"/>
                </a:lnTo>
                <a:lnTo>
                  <a:pt x="1" y="840"/>
                </a:lnTo>
                <a:lnTo>
                  <a:pt x="1" y="840"/>
                </a:lnTo>
                <a:lnTo>
                  <a:pt x="6" y="844"/>
                </a:lnTo>
                <a:lnTo>
                  <a:pt x="14" y="850"/>
                </a:lnTo>
                <a:lnTo>
                  <a:pt x="35" y="863"/>
                </a:lnTo>
                <a:lnTo>
                  <a:pt x="57" y="876"/>
                </a:lnTo>
                <a:lnTo>
                  <a:pt x="64" y="882"/>
                </a:lnTo>
                <a:lnTo>
                  <a:pt x="70" y="889"/>
                </a:lnTo>
                <a:lnTo>
                  <a:pt x="70" y="889"/>
                </a:lnTo>
                <a:lnTo>
                  <a:pt x="73" y="901"/>
                </a:lnTo>
                <a:lnTo>
                  <a:pt x="75" y="913"/>
                </a:lnTo>
                <a:lnTo>
                  <a:pt x="77" y="916"/>
                </a:lnTo>
                <a:lnTo>
                  <a:pt x="78" y="914"/>
                </a:lnTo>
                <a:lnTo>
                  <a:pt x="78" y="901"/>
                </a:lnTo>
                <a:lnTo>
                  <a:pt x="78" y="901"/>
                </a:lnTo>
                <a:lnTo>
                  <a:pt x="80" y="860"/>
                </a:lnTo>
                <a:lnTo>
                  <a:pt x="81" y="843"/>
                </a:lnTo>
                <a:lnTo>
                  <a:pt x="81" y="843"/>
                </a:lnTo>
                <a:lnTo>
                  <a:pt x="90" y="847"/>
                </a:lnTo>
                <a:lnTo>
                  <a:pt x="93" y="847"/>
                </a:lnTo>
                <a:lnTo>
                  <a:pt x="94" y="847"/>
                </a:lnTo>
                <a:lnTo>
                  <a:pt x="97" y="846"/>
                </a:lnTo>
                <a:lnTo>
                  <a:pt x="97" y="843"/>
                </a:lnTo>
                <a:lnTo>
                  <a:pt x="97" y="843"/>
                </a:lnTo>
                <a:lnTo>
                  <a:pt x="96" y="838"/>
                </a:lnTo>
                <a:lnTo>
                  <a:pt x="96" y="834"/>
                </a:lnTo>
                <a:lnTo>
                  <a:pt x="100" y="793"/>
                </a:lnTo>
                <a:lnTo>
                  <a:pt x="100" y="793"/>
                </a:lnTo>
                <a:lnTo>
                  <a:pt x="118" y="658"/>
                </a:lnTo>
                <a:lnTo>
                  <a:pt x="131" y="566"/>
                </a:lnTo>
                <a:lnTo>
                  <a:pt x="131" y="566"/>
                </a:lnTo>
                <a:lnTo>
                  <a:pt x="135" y="634"/>
                </a:lnTo>
                <a:lnTo>
                  <a:pt x="137" y="682"/>
                </a:lnTo>
                <a:lnTo>
                  <a:pt x="137" y="712"/>
                </a:lnTo>
                <a:lnTo>
                  <a:pt x="137" y="712"/>
                </a:lnTo>
                <a:lnTo>
                  <a:pt x="137" y="726"/>
                </a:lnTo>
                <a:lnTo>
                  <a:pt x="138" y="745"/>
                </a:lnTo>
                <a:lnTo>
                  <a:pt x="141" y="780"/>
                </a:lnTo>
                <a:lnTo>
                  <a:pt x="141" y="780"/>
                </a:lnTo>
                <a:lnTo>
                  <a:pt x="144" y="814"/>
                </a:lnTo>
                <a:lnTo>
                  <a:pt x="148" y="870"/>
                </a:lnTo>
                <a:lnTo>
                  <a:pt x="150" y="901"/>
                </a:lnTo>
                <a:lnTo>
                  <a:pt x="150" y="929"/>
                </a:lnTo>
                <a:lnTo>
                  <a:pt x="150" y="951"/>
                </a:lnTo>
                <a:lnTo>
                  <a:pt x="148" y="958"/>
                </a:lnTo>
                <a:lnTo>
                  <a:pt x="147" y="964"/>
                </a:lnTo>
                <a:lnTo>
                  <a:pt x="147" y="964"/>
                </a:lnTo>
                <a:lnTo>
                  <a:pt x="138" y="980"/>
                </a:lnTo>
                <a:lnTo>
                  <a:pt x="132" y="996"/>
                </a:lnTo>
                <a:lnTo>
                  <a:pt x="126" y="1010"/>
                </a:lnTo>
                <a:lnTo>
                  <a:pt x="125" y="1022"/>
                </a:lnTo>
                <a:lnTo>
                  <a:pt x="125" y="1022"/>
                </a:lnTo>
                <a:lnTo>
                  <a:pt x="124" y="1028"/>
                </a:lnTo>
                <a:lnTo>
                  <a:pt x="122" y="1035"/>
                </a:lnTo>
                <a:lnTo>
                  <a:pt x="115" y="1053"/>
                </a:lnTo>
                <a:lnTo>
                  <a:pt x="106" y="1071"/>
                </a:lnTo>
                <a:lnTo>
                  <a:pt x="97" y="1088"/>
                </a:lnTo>
                <a:lnTo>
                  <a:pt x="97" y="1088"/>
                </a:lnTo>
                <a:lnTo>
                  <a:pt x="86" y="1106"/>
                </a:lnTo>
                <a:lnTo>
                  <a:pt x="73" y="1131"/>
                </a:lnTo>
                <a:lnTo>
                  <a:pt x="67" y="1144"/>
                </a:lnTo>
                <a:lnTo>
                  <a:pt x="61" y="1156"/>
                </a:lnTo>
                <a:lnTo>
                  <a:pt x="58" y="1168"/>
                </a:lnTo>
                <a:lnTo>
                  <a:pt x="57" y="1178"/>
                </a:lnTo>
                <a:lnTo>
                  <a:pt x="57" y="1178"/>
                </a:lnTo>
                <a:lnTo>
                  <a:pt x="55" y="1206"/>
                </a:lnTo>
                <a:lnTo>
                  <a:pt x="51" y="1245"/>
                </a:lnTo>
                <a:lnTo>
                  <a:pt x="46" y="1281"/>
                </a:lnTo>
                <a:lnTo>
                  <a:pt x="43" y="1302"/>
                </a:lnTo>
                <a:lnTo>
                  <a:pt x="43" y="1302"/>
                </a:lnTo>
                <a:lnTo>
                  <a:pt x="40" y="1327"/>
                </a:lnTo>
                <a:lnTo>
                  <a:pt x="35" y="1372"/>
                </a:lnTo>
                <a:lnTo>
                  <a:pt x="33" y="1395"/>
                </a:lnTo>
                <a:lnTo>
                  <a:pt x="35" y="1417"/>
                </a:lnTo>
                <a:lnTo>
                  <a:pt x="35" y="1426"/>
                </a:lnTo>
                <a:lnTo>
                  <a:pt x="38" y="1433"/>
                </a:lnTo>
                <a:lnTo>
                  <a:pt x="40" y="1439"/>
                </a:lnTo>
                <a:lnTo>
                  <a:pt x="43" y="1442"/>
                </a:lnTo>
                <a:lnTo>
                  <a:pt x="43" y="1442"/>
                </a:lnTo>
                <a:lnTo>
                  <a:pt x="54" y="1449"/>
                </a:lnTo>
                <a:lnTo>
                  <a:pt x="67" y="1459"/>
                </a:lnTo>
                <a:lnTo>
                  <a:pt x="94" y="1488"/>
                </a:lnTo>
                <a:lnTo>
                  <a:pt x="119" y="1516"/>
                </a:lnTo>
                <a:lnTo>
                  <a:pt x="128" y="1525"/>
                </a:lnTo>
                <a:lnTo>
                  <a:pt x="132" y="1528"/>
                </a:lnTo>
                <a:lnTo>
                  <a:pt x="134" y="1528"/>
                </a:lnTo>
                <a:lnTo>
                  <a:pt x="134" y="1528"/>
                </a:lnTo>
                <a:lnTo>
                  <a:pt x="212" y="1525"/>
                </a:lnTo>
                <a:lnTo>
                  <a:pt x="212" y="1525"/>
                </a:lnTo>
                <a:lnTo>
                  <a:pt x="217" y="1587"/>
                </a:lnTo>
                <a:lnTo>
                  <a:pt x="223" y="1638"/>
                </a:lnTo>
                <a:lnTo>
                  <a:pt x="227" y="1675"/>
                </a:lnTo>
                <a:lnTo>
                  <a:pt x="227" y="1675"/>
                </a:lnTo>
                <a:lnTo>
                  <a:pt x="231" y="1698"/>
                </a:lnTo>
                <a:lnTo>
                  <a:pt x="231" y="1721"/>
                </a:lnTo>
                <a:lnTo>
                  <a:pt x="230" y="1743"/>
                </a:lnTo>
                <a:lnTo>
                  <a:pt x="227" y="1761"/>
                </a:lnTo>
                <a:lnTo>
                  <a:pt x="227" y="1761"/>
                </a:lnTo>
                <a:lnTo>
                  <a:pt x="224" y="1775"/>
                </a:lnTo>
                <a:lnTo>
                  <a:pt x="220" y="1787"/>
                </a:lnTo>
                <a:lnTo>
                  <a:pt x="217" y="1797"/>
                </a:lnTo>
                <a:lnTo>
                  <a:pt x="217" y="1802"/>
                </a:lnTo>
                <a:lnTo>
                  <a:pt x="218" y="1807"/>
                </a:lnTo>
                <a:lnTo>
                  <a:pt x="218" y="1807"/>
                </a:lnTo>
                <a:lnTo>
                  <a:pt x="220" y="1815"/>
                </a:lnTo>
                <a:lnTo>
                  <a:pt x="218" y="1825"/>
                </a:lnTo>
                <a:lnTo>
                  <a:pt x="215" y="1847"/>
                </a:lnTo>
                <a:lnTo>
                  <a:pt x="211" y="1870"/>
                </a:lnTo>
                <a:lnTo>
                  <a:pt x="209" y="1889"/>
                </a:lnTo>
                <a:lnTo>
                  <a:pt x="209" y="1889"/>
                </a:lnTo>
                <a:lnTo>
                  <a:pt x="196" y="2039"/>
                </a:lnTo>
                <a:lnTo>
                  <a:pt x="183" y="2180"/>
                </a:lnTo>
                <a:lnTo>
                  <a:pt x="183" y="2180"/>
                </a:lnTo>
                <a:lnTo>
                  <a:pt x="180" y="2227"/>
                </a:lnTo>
                <a:lnTo>
                  <a:pt x="177" y="2258"/>
                </a:lnTo>
                <a:lnTo>
                  <a:pt x="177" y="2274"/>
                </a:lnTo>
                <a:lnTo>
                  <a:pt x="177" y="2274"/>
                </a:lnTo>
                <a:lnTo>
                  <a:pt x="186" y="2278"/>
                </a:lnTo>
                <a:lnTo>
                  <a:pt x="204" y="2285"/>
                </a:lnTo>
                <a:lnTo>
                  <a:pt x="227" y="2296"/>
                </a:lnTo>
                <a:lnTo>
                  <a:pt x="221" y="2316"/>
                </a:lnTo>
                <a:lnTo>
                  <a:pt x="221" y="2316"/>
                </a:lnTo>
                <a:lnTo>
                  <a:pt x="220" y="2319"/>
                </a:lnTo>
                <a:lnTo>
                  <a:pt x="215" y="2325"/>
                </a:lnTo>
                <a:lnTo>
                  <a:pt x="209" y="2336"/>
                </a:lnTo>
                <a:lnTo>
                  <a:pt x="207" y="2344"/>
                </a:lnTo>
                <a:lnTo>
                  <a:pt x="205" y="2354"/>
                </a:lnTo>
                <a:lnTo>
                  <a:pt x="205" y="2354"/>
                </a:lnTo>
                <a:lnTo>
                  <a:pt x="205" y="2377"/>
                </a:lnTo>
                <a:lnTo>
                  <a:pt x="207" y="2402"/>
                </a:lnTo>
                <a:lnTo>
                  <a:pt x="208" y="2414"/>
                </a:lnTo>
                <a:lnTo>
                  <a:pt x="211" y="2424"/>
                </a:lnTo>
                <a:lnTo>
                  <a:pt x="214" y="2431"/>
                </a:lnTo>
                <a:lnTo>
                  <a:pt x="218" y="2434"/>
                </a:lnTo>
                <a:lnTo>
                  <a:pt x="218" y="2434"/>
                </a:lnTo>
                <a:lnTo>
                  <a:pt x="223" y="2437"/>
                </a:lnTo>
                <a:lnTo>
                  <a:pt x="230" y="2438"/>
                </a:lnTo>
                <a:lnTo>
                  <a:pt x="246" y="2440"/>
                </a:lnTo>
                <a:lnTo>
                  <a:pt x="265" y="2441"/>
                </a:lnTo>
                <a:lnTo>
                  <a:pt x="265" y="2441"/>
                </a:lnTo>
                <a:lnTo>
                  <a:pt x="313" y="2434"/>
                </a:lnTo>
                <a:lnTo>
                  <a:pt x="374" y="2425"/>
                </a:lnTo>
                <a:lnTo>
                  <a:pt x="374" y="2425"/>
                </a:lnTo>
                <a:lnTo>
                  <a:pt x="396" y="2425"/>
                </a:lnTo>
                <a:lnTo>
                  <a:pt x="429" y="2425"/>
                </a:lnTo>
                <a:lnTo>
                  <a:pt x="473" y="2425"/>
                </a:lnTo>
                <a:lnTo>
                  <a:pt x="473" y="2425"/>
                </a:lnTo>
                <a:lnTo>
                  <a:pt x="482" y="2441"/>
                </a:lnTo>
                <a:lnTo>
                  <a:pt x="491" y="2451"/>
                </a:lnTo>
                <a:lnTo>
                  <a:pt x="495" y="2454"/>
                </a:lnTo>
                <a:lnTo>
                  <a:pt x="498" y="2456"/>
                </a:lnTo>
                <a:lnTo>
                  <a:pt x="498" y="2456"/>
                </a:lnTo>
                <a:lnTo>
                  <a:pt x="594" y="2465"/>
                </a:lnTo>
                <a:lnTo>
                  <a:pt x="684" y="2472"/>
                </a:lnTo>
                <a:lnTo>
                  <a:pt x="684" y="2472"/>
                </a:lnTo>
                <a:lnTo>
                  <a:pt x="751" y="2467"/>
                </a:lnTo>
                <a:lnTo>
                  <a:pt x="827" y="2463"/>
                </a:lnTo>
                <a:lnTo>
                  <a:pt x="827" y="2463"/>
                </a:lnTo>
                <a:lnTo>
                  <a:pt x="842" y="2459"/>
                </a:lnTo>
                <a:lnTo>
                  <a:pt x="852" y="2454"/>
                </a:lnTo>
                <a:lnTo>
                  <a:pt x="862" y="2449"/>
                </a:lnTo>
                <a:lnTo>
                  <a:pt x="871" y="2443"/>
                </a:lnTo>
                <a:lnTo>
                  <a:pt x="874" y="2438"/>
                </a:lnTo>
                <a:lnTo>
                  <a:pt x="875" y="2435"/>
                </a:lnTo>
                <a:lnTo>
                  <a:pt x="877" y="2431"/>
                </a:lnTo>
                <a:lnTo>
                  <a:pt x="877" y="2425"/>
                </a:lnTo>
                <a:lnTo>
                  <a:pt x="874" y="2421"/>
                </a:lnTo>
                <a:lnTo>
                  <a:pt x="871" y="2416"/>
                </a:lnTo>
                <a:lnTo>
                  <a:pt x="871" y="2416"/>
                </a:lnTo>
                <a:lnTo>
                  <a:pt x="853" y="2398"/>
                </a:lnTo>
                <a:lnTo>
                  <a:pt x="837" y="2386"/>
                </a:lnTo>
                <a:lnTo>
                  <a:pt x="824" y="2376"/>
                </a:lnTo>
                <a:lnTo>
                  <a:pt x="712" y="2342"/>
                </a:lnTo>
                <a:lnTo>
                  <a:pt x="678" y="2310"/>
                </a:lnTo>
                <a:lnTo>
                  <a:pt x="678" y="2310"/>
                </a:lnTo>
                <a:lnTo>
                  <a:pt x="684" y="2310"/>
                </a:lnTo>
                <a:lnTo>
                  <a:pt x="689" y="2309"/>
                </a:lnTo>
                <a:lnTo>
                  <a:pt x="690" y="2307"/>
                </a:lnTo>
                <a:lnTo>
                  <a:pt x="690" y="2304"/>
                </a:lnTo>
                <a:lnTo>
                  <a:pt x="690" y="2304"/>
                </a:lnTo>
                <a:lnTo>
                  <a:pt x="687" y="2294"/>
                </a:lnTo>
                <a:lnTo>
                  <a:pt x="680" y="2278"/>
                </a:lnTo>
                <a:lnTo>
                  <a:pt x="673" y="2262"/>
                </a:lnTo>
                <a:lnTo>
                  <a:pt x="668" y="2252"/>
                </a:lnTo>
                <a:lnTo>
                  <a:pt x="668" y="2252"/>
                </a:lnTo>
                <a:lnTo>
                  <a:pt x="668" y="2229"/>
                </a:lnTo>
                <a:lnTo>
                  <a:pt x="671" y="2189"/>
                </a:lnTo>
                <a:lnTo>
                  <a:pt x="674" y="2134"/>
                </a:lnTo>
                <a:lnTo>
                  <a:pt x="674" y="2134"/>
                </a:lnTo>
                <a:lnTo>
                  <a:pt x="702" y="1995"/>
                </a:lnTo>
                <a:lnTo>
                  <a:pt x="721" y="1896"/>
                </a:lnTo>
                <a:lnTo>
                  <a:pt x="731" y="1845"/>
                </a:lnTo>
                <a:lnTo>
                  <a:pt x="731" y="1845"/>
                </a:lnTo>
                <a:lnTo>
                  <a:pt x="732" y="1837"/>
                </a:lnTo>
                <a:lnTo>
                  <a:pt x="737" y="1823"/>
                </a:lnTo>
                <a:lnTo>
                  <a:pt x="747" y="1790"/>
                </a:lnTo>
                <a:lnTo>
                  <a:pt x="757" y="1755"/>
                </a:lnTo>
                <a:lnTo>
                  <a:pt x="762" y="1739"/>
                </a:lnTo>
                <a:lnTo>
                  <a:pt x="762" y="1727"/>
                </a:lnTo>
                <a:lnTo>
                  <a:pt x="762" y="1727"/>
                </a:lnTo>
                <a:lnTo>
                  <a:pt x="759" y="1702"/>
                </a:lnTo>
                <a:lnTo>
                  <a:pt x="753" y="1678"/>
                </a:lnTo>
                <a:lnTo>
                  <a:pt x="747" y="1650"/>
                </a:lnTo>
                <a:lnTo>
                  <a:pt x="700" y="1417"/>
                </a:lnTo>
                <a:lnTo>
                  <a:pt x="700" y="1417"/>
                </a:lnTo>
                <a:lnTo>
                  <a:pt x="718" y="1412"/>
                </a:lnTo>
                <a:lnTo>
                  <a:pt x="760" y="1399"/>
                </a:lnTo>
                <a:lnTo>
                  <a:pt x="785" y="1392"/>
                </a:lnTo>
                <a:lnTo>
                  <a:pt x="807" y="1383"/>
                </a:lnTo>
                <a:lnTo>
                  <a:pt x="827" y="1375"/>
                </a:lnTo>
                <a:lnTo>
                  <a:pt x="834" y="1372"/>
                </a:lnTo>
                <a:lnTo>
                  <a:pt x="840" y="1367"/>
                </a:lnTo>
                <a:lnTo>
                  <a:pt x="840" y="1367"/>
                </a:lnTo>
                <a:lnTo>
                  <a:pt x="862" y="1348"/>
                </a:lnTo>
                <a:lnTo>
                  <a:pt x="890" y="1329"/>
                </a:lnTo>
                <a:lnTo>
                  <a:pt x="901" y="1319"/>
                </a:lnTo>
                <a:lnTo>
                  <a:pt x="912" y="1309"/>
                </a:lnTo>
                <a:lnTo>
                  <a:pt x="917" y="1299"/>
                </a:lnTo>
                <a:lnTo>
                  <a:pt x="920" y="1294"/>
                </a:lnTo>
                <a:lnTo>
                  <a:pt x="920" y="1289"/>
                </a:lnTo>
                <a:lnTo>
                  <a:pt x="920" y="1289"/>
                </a:lnTo>
                <a:lnTo>
                  <a:pt x="920" y="1284"/>
                </a:lnTo>
                <a:lnTo>
                  <a:pt x="919" y="1278"/>
                </a:lnTo>
                <a:lnTo>
                  <a:pt x="913" y="1265"/>
                </a:lnTo>
                <a:lnTo>
                  <a:pt x="904" y="1249"/>
                </a:lnTo>
                <a:lnTo>
                  <a:pt x="896" y="1235"/>
                </a:lnTo>
                <a:lnTo>
                  <a:pt x="878" y="1210"/>
                </a:lnTo>
                <a:lnTo>
                  <a:pt x="871" y="1200"/>
                </a:lnTo>
                <a:lnTo>
                  <a:pt x="871" y="1200"/>
                </a:lnTo>
                <a:lnTo>
                  <a:pt x="780" y="994"/>
                </a:lnTo>
                <a:lnTo>
                  <a:pt x="780" y="994"/>
                </a:lnTo>
                <a:lnTo>
                  <a:pt x="753" y="920"/>
                </a:lnTo>
                <a:lnTo>
                  <a:pt x="750" y="895"/>
                </a:lnTo>
                <a:lnTo>
                  <a:pt x="750" y="895"/>
                </a:lnTo>
                <a:lnTo>
                  <a:pt x="756" y="891"/>
                </a:lnTo>
                <a:lnTo>
                  <a:pt x="772" y="878"/>
                </a:lnTo>
                <a:lnTo>
                  <a:pt x="779" y="870"/>
                </a:lnTo>
                <a:lnTo>
                  <a:pt x="786" y="862"/>
                </a:lnTo>
                <a:lnTo>
                  <a:pt x="791" y="853"/>
                </a:lnTo>
                <a:lnTo>
                  <a:pt x="794" y="846"/>
                </a:lnTo>
                <a:lnTo>
                  <a:pt x="794" y="846"/>
                </a:lnTo>
                <a:lnTo>
                  <a:pt x="791" y="792"/>
                </a:lnTo>
                <a:lnTo>
                  <a:pt x="789" y="752"/>
                </a:lnTo>
                <a:lnTo>
                  <a:pt x="703" y="653"/>
                </a:lnTo>
                <a:lnTo>
                  <a:pt x="703" y="653"/>
                </a:lnTo>
                <a:lnTo>
                  <a:pt x="673" y="610"/>
                </a:lnTo>
                <a:lnTo>
                  <a:pt x="654" y="579"/>
                </a:lnTo>
                <a:lnTo>
                  <a:pt x="648" y="567"/>
                </a:lnTo>
                <a:lnTo>
                  <a:pt x="646" y="564"/>
                </a:lnTo>
                <a:lnTo>
                  <a:pt x="646" y="563"/>
                </a:lnTo>
                <a:lnTo>
                  <a:pt x="646" y="563"/>
                </a:lnTo>
                <a:lnTo>
                  <a:pt x="652" y="557"/>
                </a:lnTo>
                <a:lnTo>
                  <a:pt x="660" y="548"/>
                </a:lnTo>
                <a:lnTo>
                  <a:pt x="664" y="538"/>
                </a:lnTo>
                <a:lnTo>
                  <a:pt x="665" y="534"/>
                </a:lnTo>
                <a:lnTo>
                  <a:pt x="665" y="529"/>
                </a:lnTo>
                <a:lnTo>
                  <a:pt x="665" y="529"/>
                </a:lnTo>
                <a:lnTo>
                  <a:pt x="660" y="518"/>
                </a:lnTo>
                <a:lnTo>
                  <a:pt x="651" y="502"/>
                </a:lnTo>
                <a:lnTo>
                  <a:pt x="642" y="487"/>
                </a:lnTo>
                <a:lnTo>
                  <a:pt x="638" y="476"/>
                </a:lnTo>
                <a:lnTo>
                  <a:pt x="638" y="476"/>
                </a:lnTo>
                <a:lnTo>
                  <a:pt x="632" y="446"/>
                </a:lnTo>
                <a:lnTo>
                  <a:pt x="629" y="432"/>
                </a:lnTo>
                <a:lnTo>
                  <a:pt x="628" y="426"/>
                </a:lnTo>
                <a:lnTo>
                  <a:pt x="625" y="423"/>
                </a:lnTo>
                <a:lnTo>
                  <a:pt x="625" y="423"/>
                </a:lnTo>
                <a:lnTo>
                  <a:pt x="594" y="404"/>
                </a:lnTo>
                <a:lnTo>
                  <a:pt x="594" y="404"/>
                </a:lnTo>
                <a:lnTo>
                  <a:pt x="597" y="400"/>
                </a:lnTo>
                <a:lnTo>
                  <a:pt x="601" y="388"/>
                </a:lnTo>
                <a:lnTo>
                  <a:pt x="604" y="375"/>
                </a:lnTo>
                <a:lnTo>
                  <a:pt x="604" y="369"/>
                </a:lnTo>
                <a:lnTo>
                  <a:pt x="603" y="365"/>
                </a:lnTo>
                <a:lnTo>
                  <a:pt x="603" y="365"/>
                </a:lnTo>
                <a:lnTo>
                  <a:pt x="600" y="360"/>
                </a:lnTo>
                <a:lnTo>
                  <a:pt x="593" y="357"/>
                </a:lnTo>
                <a:lnTo>
                  <a:pt x="575" y="350"/>
                </a:lnTo>
                <a:lnTo>
                  <a:pt x="550" y="343"/>
                </a:lnTo>
                <a:lnTo>
                  <a:pt x="517" y="327"/>
                </a:lnTo>
                <a:lnTo>
                  <a:pt x="517" y="327"/>
                </a:lnTo>
                <a:lnTo>
                  <a:pt x="523" y="321"/>
                </a:lnTo>
                <a:lnTo>
                  <a:pt x="537" y="306"/>
                </a:lnTo>
                <a:lnTo>
                  <a:pt x="546" y="298"/>
                </a:lnTo>
                <a:lnTo>
                  <a:pt x="552" y="288"/>
                </a:lnTo>
                <a:lnTo>
                  <a:pt x="558" y="277"/>
                </a:lnTo>
                <a:lnTo>
                  <a:pt x="561" y="269"/>
                </a:lnTo>
                <a:lnTo>
                  <a:pt x="561" y="269"/>
                </a:lnTo>
                <a:lnTo>
                  <a:pt x="566" y="156"/>
                </a:lnTo>
                <a:lnTo>
                  <a:pt x="566" y="156"/>
                </a:lnTo>
                <a:lnTo>
                  <a:pt x="569" y="142"/>
                </a:lnTo>
                <a:lnTo>
                  <a:pt x="575" y="123"/>
                </a:lnTo>
                <a:lnTo>
                  <a:pt x="575" y="123"/>
                </a:lnTo>
                <a:lnTo>
                  <a:pt x="579" y="113"/>
                </a:lnTo>
                <a:lnTo>
                  <a:pt x="584" y="104"/>
                </a:lnTo>
                <a:lnTo>
                  <a:pt x="587" y="94"/>
                </a:lnTo>
                <a:lnTo>
                  <a:pt x="588" y="89"/>
                </a:lnTo>
                <a:lnTo>
                  <a:pt x="588" y="85"/>
                </a:lnTo>
                <a:lnTo>
                  <a:pt x="588" y="85"/>
                </a:lnTo>
                <a:lnTo>
                  <a:pt x="587" y="81"/>
                </a:lnTo>
                <a:lnTo>
                  <a:pt x="584" y="76"/>
                </a:lnTo>
                <a:lnTo>
                  <a:pt x="575" y="66"/>
                </a:lnTo>
                <a:lnTo>
                  <a:pt x="563" y="54"/>
                </a:lnTo>
                <a:lnTo>
                  <a:pt x="563" y="54"/>
                </a:lnTo>
                <a:lnTo>
                  <a:pt x="561" y="50"/>
                </a:lnTo>
                <a:lnTo>
                  <a:pt x="553" y="41"/>
                </a:lnTo>
                <a:lnTo>
                  <a:pt x="544" y="33"/>
                </a:lnTo>
                <a:lnTo>
                  <a:pt x="539" y="30"/>
                </a:lnTo>
                <a:lnTo>
                  <a:pt x="534" y="30"/>
                </a:lnTo>
                <a:lnTo>
                  <a:pt x="534" y="30"/>
                </a:lnTo>
                <a:lnTo>
                  <a:pt x="527" y="31"/>
                </a:lnTo>
                <a:lnTo>
                  <a:pt x="520" y="34"/>
                </a:lnTo>
                <a:lnTo>
                  <a:pt x="514" y="34"/>
                </a:lnTo>
                <a:lnTo>
                  <a:pt x="511" y="34"/>
                </a:lnTo>
                <a:lnTo>
                  <a:pt x="507" y="33"/>
                </a:lnTo>
                <a:lnTo>
                  <a:pt x="507" y="33"/>
                </a:lnTo>
                <a:lnTo>
                  <a:pt x="489" y="21"/>
                </a:lnTo>
                <a:lnTo>
                  <a:pt x="480" y="14"/>
                </a:lnTo>
                <a:lnTo>
                  <a:pt x="473" y="8"/>
                </a:lnTo>
                <a:lnTo>
                  <a:pt x="473" y="8"/>
                </a:lnTo>
                <a:lnTo>
                  <a:pt x="469" y="3"/>
                </a:lnTo>
                <a:lnTo>
                  <a:pt x="464" y="2"/>
                </a:lnTo>
                <a:lnTo>
                  <a:pt x="457" y="0"/>
                </a:lnTo>
                <a:lnTo>
                  <a:pt x="457" y="0"/>
                </a:lnTo>
                <a:lnTo>
                  <a:pt x="445" y="0"/>
                </a:lnTo>
                <a:lnTo>
                  <a:pt x="426" y="0"/>
                </a:lnTo>
                <a:lnTo>
                  <a:pt x="394" y="0"/>
                </a:lnTo>
                <a:lnTo>
                  <a:pt x="394" y="0"/>
                </a:lnTo>
                <a:lnTo>
                  <a:pt x="384" y="2"/>
                </a:lnTo>
                <a:lnTo>
                  <a:pt x="365" y="6"/>
                </a:lnTo>
                <a:lnTo>
                  <a:pt x="348" y="9"/>
                </a:lnTo>
                <a:lnTo>
                  <a:pt x="342" y="12"/>
                </a:lnTo>
                <a:lnTo>
                  <a:pt x="339" y="14"/>
                </a:lnTo>
                <a:lnTo>
                  <a:pt x="339" y="14"/>
                </a:lnTo>
                <a:lnTo>
                  <a:pt x="335" y="18"/>
                </a:lnTo>
                <a:lnTo>
                  <a:pt x="327" y="24"/>
                </a:lnTo>
                <a:lnTo>
                  <a:pt x="319" y="31"/>
                </a:lnTo>
                <a:lnTo>
                  <a:pt x="311" y="35"/>
                </a:lnTo>
                <a:lnTo>
                  <a:pt x="311" y="35"/>
                </a:lnTo>
                <a:lnTo>
                  <a:pt x="295" y="44"/>
                </a:lnTo>
                <a:lnTo>
                  <a:pt x="288" y="49"/>
                </a:lnTo>
                <a:lnTo>
                  <a:pt x="284" y="54"/>
                </a:lnTo>
                <a:lnTo>
                  <a:pt x="284" y="54"/>
                </a:lnTo>
                <a:lnTo>
                  <a:pt x="272" y="73"/>
                </a:lnTo>
                <a:lnTo>
                  <a:pt x="268" y="84"/>
                </a:lnTo>
                <a:lnTo>
                  <a:pt x="265" y="91"/>
                </a:lnTo>
                <a:lnTo>
                  <a:pt x="265" y="91"/>
                </a:lnTo>
                <a:lnTo>
                  <a:pt x="268" y="101"/>
                </a:lnTo>
                <a:lnTo>
                  <a:pt x="275" y="118"/>
                </a:lnTo>
                <a:lnTo>
                  <a:pt x="282" y="135"/>
                </a:lnTo>
                <a:lnTo>
                  <a:pt x="284" y="139"/>
                </a:lnTo>
                <a:lnTo>
                  <a:pt x="284" y="140"/>
                </a:lnTo>
                <a:lnTo>
                  <a:pt x="284" y="140"/>
                </a:lnTo>
                <a:lnTo>
                  <a:pt x="282" y="142"/>
                </a:lnTo>
                <a:lnTo>
                  <a:pt x="279" y="143"/>
                </a:lnTo>
                <a:lnTo>
                  <a:pt x="276" y="152"/>
                </a:lnTo>
                <a:lnTo>
                  <a:pt x="274" y="164"/>
                </a:lnTo>
                <a:lnTo>
                  <a:pt x="274" y="169"/>
                </a:lnTo>
                <a:lnTo>
                  <a:pt x="274" y="175"/>
                </a:lnTo>
                <a:lnTo>
                  <a:pt x="274" y="175"/>
                </a:lnTo>
                <a:lnTo>
                  <a:pt x="278" y="184"/>
                </a:lnTo>
                <a:lnTo>
                  <a:pt x="281" y="194"/>
                </a:lnTo>
                <a:lnTo>
                  <a:pt x="287" y="203"/>
                </a:lnTo>
                <a:lnTo>
                  <a:pt x="292" y="237"/>
                </a:lnTo>
                <a:lnTo>
                  <a:pt x="290" y="261"/>
                </a:lnTo>
                <a:close/>
                <a:moveTo>
                  <a:pt x="451" y="1599"/>
                </a:moveTo>
                <a:lnTo>
                  <a:pt x="451" y="1599"/>
                </a:lnTo>
                <a:lnTo>
                  <a:pt x="482" y="1638"/>
                </a:lnTo>
                <a:lnTo>
                  <a:pt x="502" y="1667"/>
                </a:lnTo>
                <a:lnTo>
                  <a:pt x="514" y="1684"/>
                </a:lnTo>
                <a:lnTo>
                  <a:pt x="514" y="1684"/>
                </a:lnTo>
                <a:lnTo>
                  <a:pt x="517" y="1702"/>
                </a:lnTo>
                <a:lnTo>
                  <a:pt x="520" y="1721"/>
                </a:lnTo>
                <a:lnTo>
                  <a:pt x="520" y="1721"/>
                </a:lnTo>
                <a:lnTo>
                  <a:pt x="520" y="1723"/>
                </a:lnTo>
                <a:lnTo>
                  <a:pt x="523" y="1726"/>
                </a:lnTo>
                <a:lnTo>
                  <a:pt x="527" y="1732"/>
                </a:lnTo>
                <a:lnTo>
                  <a:pt x="533" y="1737"/>
                </a:lnTo>
                <a:lnTo>
                  <a:pt x="534" y="1740"/>
                </a:lnTo>
                <a:lnTo>
                  <a:pt x="534" y="1742"/>
                </a:lnTo>
                <a:lnTo>
                  <a:pt x="534" y="1742"/>
                </a:lnTo>
                <a:lnTo>
                  <a:pt x="533" y="1758"/>
                </a:lnTo>
                <a:lnTo>
                  <a:pt x="531" y="1767"/>
                </a:lnTo>
                <a:lnTo>
                  <a:pt x="531" y="1767"/>
                </a:lnTo>
                <a:lnTo>
                  <a:pt x="556" y="1802"/>
                </a:lnTo>
                <a:lnTo>
                  <a:pt x="556" y="1802"/>
                </a:lnTo>
                <a:lnTo>
                  <a:pt x="556" y="1804"/>
                </a:lnTo>
                <a:lnTo>
                  <a:pt x="555" y="1810"/>
                </a:lnTo>
                <a:lnTo>
                  <a:pt x="549" y="1829"/>
                </a:lnTo>
                <a:lnTo>
                  <a:pt x="539" y="1854"/>
                </a:lnTo>
                <a:lnTo>
                  <a:pt x="498" y="2087"/>
                </a:lnTo>
                <a:lnTo>
                  <a:pt x="485" y="2242"/>
                </a:lnTo>
                <a:lnTo>
                  <a:pt x="485" y="2242"/>
                </a:lnTo>
                <a:lnTo>
                  <a:pt x="476" y="2252"/>
                </a:lnTo>
                <a:lnTo>
                  <a:pt x="467" y="2263"/>
                </a:lnTo>
                <a:lnTo>
                  <a:pt x="467" y="2263"/>
                </a:lnTo>
                <a:lnTo>
                  <a:pt x="469" y="2269"/>
                </a:lnTo>
                <a:lnTo>
                  <a:pt x="473" y="2278"/>
                </a:lnTo>
                <a:lnTo>
                  <a:pt x="479" y="2287"/>
                </a:lnTo>
                <a:lnTo>
                  <a:pt x="482" y="2291"/>
                </a:lnTo>
                <a:lnTo>
                  <a:pt x="482" y="2291"/>
                </a:lnTo>
                <a:lnTo>
                  <a:pt x="483" y="2296"/>
                </a:lnTo>
                <a:lnTo>
                  <a:pt x="485" y="2301"/>
                </a:lnTo>
                <a:lnTo>
                  <a:pt x="485" y="2310"/>
                </a:lnTo>
                <a:lnTo>
                  <a:pt x="485" y="2310"/>
                </a:lnTo>
                <a:lnTo>
                  <a:pt x="479" y="2320"/>
                </a:lnTo>
                <a:lnTo>
                  <a:pt x="475" y="2328"/>
                </a:lnTo>
                <a:lnTo>
                  <a:pt x="473" y="2332"/>
                </a:lnTo>
                <a:lnTo>
                  <a:pt x="473" y="2332"/>
                </a:lnTo>
                <a:lnTo>
                  <a:pt x="470" y="2336"/>
                </a:lnTo>
                <a:lnTo>
                  <a:pt x="463" y="2342"/>
                </a:lnTo>
                <a:lnTo>
                  <a:pt x="454" y="2351"/>
                </a:lnTo>
                <a:lnTo>
                  <a:pt x="435" y="2332"/>
                </a:lnTo>
                <a:lnTo>
                  <a:pt x="410" y="2301"/>
                </a:lnTo>
                <a:lnTo>
                  <a:pt x="367" y="2291"/>
                </a:lnTo>
                <a:lnTo>
                  <a:pt x="367" y="2291"/>
                </a:lnTo>
                <a:lnTo>
                  <a:pt x="374" y="2288"/>
                </a:lnTo>
                <a:lnTo>
                  <a:pt x="383" y="2282"/>
                </a:lnTo>
                <a:lnTo>
                  <a:pt x="383" y="2282"/>
                </a:lnTo>
                <a:lnTo>
                  <a:pt x="384" y="2281"/>
                </a:lnTo>
                <a:lnTo>
                  <a:pt x="383" y="2277"/>
                </a:lnTo>
                <a:lnTo>
                  <a:pt x="380" y="2265"/>
                </a:lnTo>
                <a:lnTo>
                  <a:pt x="374" y="2249"/>
                </a:lnTo>
                <a:lnTo>
                  <a:pt x="355" y="2096"/>
                </a:lnTo>
                <a:lnTo>
                  <a:pt x="367" y="1956"/>
                </a:lnTo>
                <a:lnTo>
                  <a:pt x="438" y="1826"/>
                </a:lnTo>
                <a:lnTo>
                  <a:pt x="438" y="1826"/>
                </a:lnTo>
                <a:lnTo>
                  <a:pt x="448" y="1689"/>
                </a:lnTo>
                <a:lnTo>
                  <a:pt x="448" y="1689"/>
                </a:lnTo>
                <a:lnTo>
                  <a:pt x="451" y="1599"/>
                </a:lnTo>
                <a:lnTo>
                  <a:pt x="451" y="15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834616" y="2805770"/>
            <a:ext cx="657390" cy="1533910"/>
          </a:xfrm>
          <a:custGeom>
            <a:avLst/>
            <a:gdLst>
              <a:gd name="T0" fmla="*/ 409 w 1060"/>
              <a:gd name="T1" fmla="*/ 242 h 2478"/>
              <a:gd name="T2" fmla="*/ 425 w 1060"/>
              <a:gd name="T3" fmla="*/ 312 h 2478"/>
              <a:gd name="T4" fmla="*/ 234 w 1060"/>
              <a:gd name="T5" fmla="*/ 509 h 2478"/>
              <a:gd name="T6" fmla="*/ 70 w 1060"/>
              <a:gd name="T7" fmla="*/ 728 h 2478"/>
              <a:gd name="T8" fmla="*/ 6 w 1060"/>
              <a:gd name="T9" fmla="*/ 862 h 2478"/>
              <a:gd name="T10" fmla="*/ 17 w 1060"/>
              <a:gd name="T11" fmla="*/ 1220 h 2478"/>
              <a:gd name="T12" fmla="*/ 58 w 1060"/>
              <a:gd name="T13" fmla="*/ 1293 h 2478"/>
              <a:gd name="T14" fmla="*/ 122 w 1060"/>
              <a:gd name="T15" fmla="*/ 1277 h 2478"/>
              <a:gd name="T16" fmla="*/ 150 w 1060"/>
              <a:gd name="T17" fmla="*/ 1216 h 2478"/>
              <a:gd name="T18" fmla="*/ 166 w 1060"/>
              <a:gd name="T19" fmla="*/ 1273 h 2478"/>
              <a:gd name="T20" fmla="*/ 180 w 1060"/>
              <a:gd name="T21" fmla="*/ 1257 h 2478"/>
              <a:gd name="T22" fmla="*/ 180 w 1060"/>
              <a:gd name="T23" fmla="*/ 1201 h 2478"/>
              <a:gd name="T24" fmla="*/ 172 w 1060"/>
              <a:gd name="T25" fmla="*/ 1118 h 2478"/>
              <a:gd name="T26" fmla="*/ 180 w 1060"/>
              <a:gd name="T27" fmla="*/ 1012 h 2478"/>
              <a:gd name="T28" fmla="*/ 300 w 1060"/>
              <a:gd name="T29" fmla="*/ 908 h 2478"/>
              <a:gd name="T30" fmla="*/ 285 w 1060"/>
              <a:gd name="T31" fmla="*/ 1117 h 2478"/>
              <a:gd name="T32" fmla="*/ 281 w 1060"/>
              <a:gd name="T33" fmla="*/ 1185 h 2478"/>
              <a:gd name="T34" fmla="*/ 373 w 1060"/>
              <a:gd name="T35" fmla="*/ 1628 h 2478"/>
              <a:gd name="T36" fmla="*/ 446 w 1060"/>
              <a:gd name="T37" fmla="*/ 1625 h 2478"/>
              <a:gd name="T38" fmla="*/ 470 w 1060"/>
              <a:gd name="T39" fmla="*/ 2121 h 2478"/>
              <a:gd name="T40" fmla="*/ 454 w 1060"/>
              <a:gd name="T41" fmla="*/ 2377 h 2478"/>
              <a:gd name="T42" fmla="*/ 466 w 1060"/>
              <a:gd name="T43" fmla="*/ 2451 h 2478"/>
              <a:gd name="T44" fmla="*/ 526 w 1060"/>
              <a:gd name="T45" fmla="*/ 2478 h 2478"/>
              <a:gd name="T46" fmla="*/ 581 w 1060"/>
              <a:gd name="T47" fmla="*/ 2454 h 2478"/>
              <a:gd name="T48" fmla="*/ 600 w 1060"/>
              <a:gd name="T49" fmla="*/ 2357 h 2478"/>
              <a:gd name="T50" fmla="*/ 607 w 1060"/>
              <a:gd name="T51" fmla="*/ 2233 h 2478"/>
              <a:gd name="T52" fmla="*/ 610 w 1060"/>
              <a:gd name="T53" fmla="*/ 2118 h 2478"/>
              <a:gd name="T54" fmla="*/ 617 w 1060"/>
              <a:gd name="T55" fmla="*/ 2029 h 2478"/>
              <a:gd name="T56" fmla="*/ 674 w 1060"/>
              <a:gd name="T57" fmla="*/ 1586 h 2478"/>
              <a:gd name="T58" fmla="*/ 693 w 1060"/>
              <a:gd name="T59" fmla="*/ 2364 h 2478"/>
              <a:gd name="T60" fmla="*/ 702 w 1060"/>
              <a:gd name="T61" fmla="*/ 2478 h 2478"/>
              <a:gd name="T62" fmla="*/ 807 w 1060"/>
              <a:gd name="T63" fmla="*/ 2466 h 2478"/>
              <a:gd name="T64" fmla="*/ 840 w 1060"/>
              <a:gd name="T65" fmla="*/ 2428 h 2478"/>
              <a:gd name="T66" fmla="*/ 862 w 1060"/>
              <a:gd name="T67" fmla="*/ 2392 h 2478"/>
              <a:gd name="T68" fmla="*/ 855 w 1060"/>
              <a:gd name="T69" fmla="*/ 2344 h 2478"/>
              <a:gd name="T70" fmla="*/ 861 w 1060"/>
              <a:gd name="T71" fmla="*/ 2266 h 2478"/>
              <a:gd name="T72" fmla="*/ 868 w 1060"/>
              <a:gd name="T73" fmla="*/ 2080 h 2478"/>
              <a:gd name="T74" fmla="*/ 984 w 1060"/>
              <a:gd name="T75" fmla="*/ 1437 h 2478"/>
              <a:gd name="T76" fmla="*/ 1005 w 1060"/>
              <a:gd name="T77" fmla="*/ 1474 h 2478"/>
              <a:gd name="T78" fmla="*/ 1050 w 1060"/>
              <a:gd name="T79" fmla="*/ 1452 h 2478"/>
              <a:gd name="T80" fmla="*/ 1060 w 1060"/>
              <a:gd name="T81" fmla="*/ 1415 h 2478"/>
              <a:gd name="T82" fmla="*/ 944 w 1060"/>
              <a:gd name="T83" fmla="*/ 959 h 2478"/>
              <a:gd name="T84" fmla="*/ 1024 w 1060"/>
              <a:gd name="T85" fmla="*/ 910 h 2478"/>
              <a:gd name="T86" fmla="*/ 1047 w 1060"/>
              <a:gd name="T87" fmla="*/ 865 h 2478"/>
              <a:gd name="T88" fmla="*/ 1044 w 1060"/>
              <a:gd name="T89" fmla="*/ 755 h 2478"/>
              <a:gd name="T90" fmla="*/ 1008 w 1060"/>
              <a:gd name="T91" fmla="*/ 669 h 2478"/>
              <a:gd name="T92" fmla="*/ 932 w 1060"/>
              <a:gd name="T93" fmla="*/ 493 h 2478"/>
              <a:gd name="T94" fmla="*/ 872 w 1060"/>
              <a:gd name="T95" fmla="*/ 413 h 2478"/>
              <a:gd name="T96" fmla="*/ 795 w 1060"/>
              <a:gd name="T97" fmla="*/ 384 h 2478"/>
              <a:gd name="T98" fmla="*/ 727 w 1060"/>
              <a:gd name="T99" fmla="*/ 312 h 2478"/>
              <a:gd name="T100" fmla="*/ 735 w 1060"/>
              <a:gd name="T101" fmla="*/ 226 h 2478"/>
              <a:gd name="T102" fmla="*/ 757 w 1060"/>
              <a:gd name="T103" fmla="*/ 178 h 2478"/>
              <a:gd name="T104" fmla="*/ 751 w 1060"/>
              <a:gd name="T105" fmla="*/ 92 h 2478"/>
              <a:gd name="T106" fmla="*/ 706 w 1060"/>
              <a:gd name="T107" fmla="*/ 30 h 2478"/>
              <a:gd name="T108" fmla="*/ 660 w 1060"/>
              <a:gd name="T109" fmla="*/ 12 h 2478"/>
              <a:gd name="T110" fmla="*/ 597 w 1060"/>
              <a:gd name="T111" fmla="*/ 5 h 2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0" h="2478">
                <a:moveTo>
                  <a:pt x="546" y="3"/>
                </a:moveTo>
                <a:lnTo>
                  <a:pt x="464" y="31"/>
                </a:lnTo>
                <a:lnTo>
                  <a:pt x="421" y="104"/>
                </a:lnTo>
                <a:lnTo>
                  <a:pt x="384" y="175"/>
                </a:lnTo>
                <a:lnTo>
                  <a:pt x="409" y="242"/>
                </a:lnTo>
                <a:lnTo>
                  <a:pt x="409" y="242"/>
                </a:lnTo>
                <a:lnTo>
                  <a:pt x="406" y="282"/>
                </a:lnTo>
                <a:lnTo>
                  <a:pt x="406" y="282"/>
                </a:lnTo>
                <a:lnTo>
                  <a:pt x="406" y="285"/>
                </a:lnTo>
                <a:lnTo>
                  <a:pt x="409" y="289"/>
                </a:lnTo>
                <a:lnTo>
                  <a:pt x="416" y="299"/>
                </a:lnTo>
                <a:lnTo>
                  <a:pt x="425" y="312"/>
                </a:lnTo>
                <a:lnTo>
                  <a:pt x="434" y="327"/>
                </a:lnTo>
                <a:lnTo>
                  <a:pt x="434" y="327"/>
                </a:lnTo>
                <a:lnTo>
                  <a:pt x="446" y="357"/>
                </a:lnTo>
                <a:lnTo>
                  <a:pt x="295" y="410"/>
                </a:lnTo>
                <a:lnTo>
                  <a:pt x="295" y="410"/>
                </a:lnTo>
                <a:lnTo>
                  <a:pt x="234" y="509"/>
                </a:lnTo>
                <a:lnTo>
                  <a:pt x="191" y="578"/>
                </a:lnTo>
                <a:lnTo>
                  <a:pt x="167" y="611"/>
                </a:lnTo>
                <a:lnTo>
                  <a:pt x="167" y="611"/>
                </a:lnTo>
                <a:lnTo>
                  <a:pt x="147" y="634"/>
                </a:lnTo>
                <a:lnTo>
                  <a:pt x="109" y="680"/>
                </a:lnTo>
                <a:lnTo>
                  <a:pt x="70" y="728"/>
                </a:lnTo>
                <a:lnTo>
                  <a:pt x="58" y="747"/>
                </a:lnTo>
                <a:lnTo>
                  <a:pt x="54" y="754"/>
                </a:lnTo>
                <a:lnTo>
                  <a:pt x="52" y="758"/>
                </a:lnTo>
                <a:lnTo>
                  <a:pt x="52" y="758"/>
                </a:lnTo>
                <a:lnTo>
                  <a:pt x="42" y="806"/>
                </a:lnTo>
                <a:lnTo>
                  <a:pt x="6" y="862"/>
                </a:lnTo>
                <a:lnTo>
                  <a:pt x="0" y="1118"/>
                </a:lnTo>
                <a:lnTo>
                  <a:pt x="0" y="1149"/>
                </a:lnTo>
                <a:lnTo>
                  <a:pt x="33" y="1162"/>
                </a:lnTo>
                <a:lnTo>
                  <a:pt x="33" y="1162"/>
                </a:lnTo>
                <a:lnTo>
                  <a:pt x="25" y="1195"/>
                </a:lnTo>
                <a:lnTo>
                  <a:pt x="17" y="1220"/>
                </a:lnTo>
                <a:lnTo>
                  <a:pt x="14" y="1235"/>
                </a:lnTo>
                <a:lnTo>
                  <a:pt x="14" y="1235"/>
                </a:lnTo>
                <a:lnTo>
                  <a:pt x="19" y="1246"/>
                </a:lnTo>
                <a:lnTo>
                  <a:pt x="27" y="1267"/>
                </a:lnTo>
                <a:lnTo>
                  <a:pt x="39" y="1296"/>
                </a:lnTo>
                <a:lnTo>
                  <a:pt x="58" y="1293"/>
                </a:lnTo>
                <a:lnTo>
                  <a:pt x="89" y="1316"/>
                </a:lnTo>
                <a:lnTo>
                  <a:pt x="116" y="1310"/>
                </a:lnTo>
                <a:lnTo>
                  <a:pt x="116" y="1299"/>
                </a:lnTo>
                <a:lnTo>
                  <a:pt x="134" y="1299"/>
                </a:lnTo>
                <a:lnTo>
                  <a:pt x="134" y="1299"/>
                </a:lnTo>
                <a:lnTo>
                  <a:pt x="122" y="1277"/>
                </a:lnTo>
                <a:lnTo>
                  <a:pt x="113" y="1262"/>
                </a:lnTo>
                <a:lnTo>
                  <a:pt x="110" y="1252"/>
                </a:lnTo>
                <a:lnTo>
                  <a:pt x="110" y="1252"/>
                </a:lnTo>
                <a:lnTo>
                  <a:pt x="115" y="1233"/>
                </a:lnTo>
                <a:lnTo>
                  <a:pt x="119" y="1216"/>
                </a:lnTo>
                <a:lnTo>
                  <a:pt x="150" y="1216"/>
                </a:lnTo>
                <a:lnTo>
                  <a:pt x="150" y="1216"/>
                </a:lnTo>
                <a:lnTo>
                  <a:pt x="154" y="1239"/>
                </a:lnTo>
                <a:lnTo>
                  <a:pt x="159" y="1257"/>
                </a:lnTo>
                <a:lnTo>
                  <a:pt x="161" y="1268"/>
                </a:lnTo>
                <a:lnTo>
                  <a:pt x="161" y="1268"/>
                </a:lnTo>
                <a:lnTo>
                  <a:pt x="166" y="1273"/>
                </a:lnTo>
                <a:lnTo>
                  <a:pt x="170" y="1274"/>
                </a:lnTo>
                <a:lnTo>
                  <a:pt x="173" y="1274"/>
                </a:lnTo>
                <a:lnTo>
                  <a:pt x="176" y="1273"/>
                </a:lnTo>
                <a:lnTo>
                  <a:pt x="177" y="1270"/>
                </a:lnTo>
                <a:lnTo>
                  <a:pt x="179" y="1264"/>
                </a:lnTo>
                <a:lnTo>
                  <a:pt x="180" y="1257"/>
                </a:lnTo>
                <a:lnTo>
                  <a:pt x="180" y="1257"/>
                </a:lnTo>
                <a:lnTo>
                  <a:pt x="182" y="1220"/>
                </a:lnTo>
                <a:lnTo>
                  <a:pt x="182" y="1207"/>
                </a:lnTo>
                <a:lnTo>
                  <a:pt x="180" y="1203"/>
                </a:lnTo>
                <a:lnTo>
                  <a:pt x="180" y="1201"/>
                </a:lnTo>
                <a:lnTo>
                  <a:pt x="180" y="1201"/>
                </a:lnTo>
                <a:lnTo>
                  <a:pt x="175" y="1192"/>
                </a:lnTo>
                <a:lnTo>
                  <a:pt x="167" y="1175"/>
                </a:lnTo>
                <a:lnTo>
                  <a:pt x="156" y="1152"/>
                </a:lnTo>
                <a:lnTo>
                  <a:pt x="156" y="1152"/>
                </a:lnTo>
                <a:lnTo>
                  <a:pt x="166" y="1133"/>
                </a:lnTo>
                <a:lnTo>
                  <a:pt x="172" y="1118"/>
                </a:lnTo>
                <a:lnTo>
                  <a:pt x="173" y="1112"/>
                </a:lnTo>
                <a:lnTo>
                  <a:pt x="175" y="1109"/>
                </a:lnTo>
                <a:lnTo>
                  <a:pt x="175" y="1109"/>
                </a:lnTo>
                <a:lnTo>
                  <a:pt x="172" y="1080"/>
                </a:lnTo>
                <a:lnTo>
                  <a:pt x="170" y="1054"/>
                </a:lnTo>
                <a:lnTo>
                  <a:pt x="180" y="1012"/>
                </a:lnTo>
                <a:lnTo>
                  <a:pt x="201" y="923"/>
                </a:lnTo>
                <a:lnTo>
                  <a:pt x="290" y="761"/>
                </a:lnTo>
                <a:lnTo>
                  <a:pt x="290" y="867"/>
                </a:lnTo>
                <a:lnTo>
                  <a:pt x="290" y="867"/>
                </a:lnTo>
                <a:lnTo>
                  <a:pt x="294" y="886"/>
                </a:lnTo>
                <a:lnTo>
                  <a:pt x="300" y="908"/>
                </a:lnTo>
                <a:lnTo>
                  <a:pt x="300" y="908"/>
                </a:lnTo>
                <a:lnTo>
                  <a:pt x="287" y="955"/>
                </a:lnTo>
                <a:lnTo>
                  <a:pt x="275" y="999"/>
                </a:lnTo>
                <a:lnTo>
                  <a:pt x="284" y="1085"/>
                </a:lnTo>
                <a:lnTo>
                  <a:pt x="284" y="1085"/>
                </a:lnTo>
                <a:lnTo>
                  <a:pt x="285" y="1117"/>
                </a:lnTo>
                <a:lnTo>
                  <a:pt x="285" y="1140"/>
                </a:lnTo>
                <a:lnTo>
                  <a:pt x="284" y="1155"/>
                </a:lnTo>
                <a:lnTo>
                  <a:pt x="284" y="1155"/>
                </a:lnTo>
                <a:lnTo>
                  <a:pt x="282" y="1163"/>
                </a:lnTo>
                <a:lnTo>
                  <a:pt x="281" y="1173"/>
                </a:lnTo>
                <a:lnTo>
                  <a:pt x="281" y="1185"/>
                </a:lnTo>
                <a:lnTo>
                  <a:pt x="192" y="1302"/>
                </a:lnTo>
                <a:lnTo>
                  <a:pt x="159" y="1388"/>
                </a:lnTo>
                <a:lnTo>
                  <a:pt x="144" y="1446"/>
                </a:lnTo>
                <a:lnTo>
                  <a:pt x="150" y="1488"/>
                </a:lnTo>
                <a:lnTo>
                  <a:pt x="167" y="1544"/>
                </a:lnTo>
                <a:lnTo>
                  <a:pt x="373" y="1628"/>
                </a:lnTo>
                <a:lnTo>
                  <a:pt x="373" y="1628"/>
                </a:lnTo>
                <a:lnTo>
                  <a:pt x="409" y="1628"/>
                </a:lnTo>
                <a:lnTo>
                  <a:pt x="435" y="1627"/>
                </a:lnTo>
                <a:lnTo>
                  <a:pt x="443" y="1627"/>
                </a:lnTo>
                <a:lnTo>
                  <a:pt x="446" y="1625"/>
                </a:lnTo>
                <a:lnTo>
                  <a:pt x="446" y="1625"/>
                </a:lnTo>
                <a:lnTo>
                  <a:pt x="447" y="1621"/>
                </a:lnTo>
                <a:lnTo>
                  <a:pt x="451" y="1614"/>
                </a:lnTo>
                <a:lnTo>
                  <a:pt x="463" y="1589"/>
                </a:lnTo>
                <a:lnTo>
                  <a:pt x="482" y="1555"/>
                </a:lnTo>
                <a:lnTo>
                  <a:pt x="462" y="2007"/>
                </a:lnTo>
                <a:lnTo>
                  <a:pt x="470" y="2121"/>
                </a:lnTo>
                <a:lnTo>
                  <a:pt x="473" y="2185"/>
                </a:lnTo>
                <a:lnTo>
                  <a:pt x="464" y="2331"/>
                </a:lnTo>
                <a:lnTo>
                  <a:pt x="464" y="2331"/>
                </a:lnTo>
                <a:lnTo>
                  <a:pt x="462" y="2341"/>
                </a:lnTo>
                <a:lnTo>
                  <a:pt x="456" y="2363"/>
                </a:lnTo>
                <a:lnTo>
                  <a:pt x="454" y="2377"/>
                </a:lnTo>
                <a:lnTo>
                  <a:pt x="453" y="2393"/>
                </a:lnTo>
                <a:lnTo>
                  <a:pt x="453" y="2409"/>
                </a:lnTo>
                <a:lnTo>
                  <a:pt x="454" y="2425"/>
                </a:lnTo>
                <a:lnTo>
                  <a:pt x="454" y="2425"/>
                </a:lnTo>
                <a:lnTo>
                  <a:pt x="460" y="2440"/>
                </a:lnTo>
                <a:lnTo>
                  <a:pt x="466" y="2451"/>
                </a:lnTo>
                <a:lnTo>
                  <a:pt x="475" y="2460"/>
                </a:lnTo>
                <a:lnTo>
                  <a:pt x="483" y="2466"/>
                </a:lnTo>
                <a:lnTo>
                  <a:pt x="494" y="2472"/>
                </a:lnTo>
                <a:lnTo>
                  <a:pt x="505" y="2475"/>
                </a:lnTo>
                <a:lnTo>
                  <a:pt x="515" y="2476"/>
                </a:lnTo>
                <a:lnTo>
                  <a:pt x="526" y="2478"/>
                </a:lnTo>
                <a:lnTo>
                  <a:pt x="526" y="2478"/>
                </a:lnTo>
                <a:lnTo>
                  <a:pt x="536" y="2478"/>
                </a:lnTo>
                <a:lnTo>
                  <a:pt x="547" y="2473"/>
                </a:lnTo>
                <a:lnTo>
                  <a:pt x="559" y="2469"/>
                </a:lnTo>
                <a:lnTo>
                  <a:pt x="571" y="2463"/>
                </a:lnTo>
                <a:lnTo>
                  <a:pt x="581" y="2454"/>
                </a:lnTo>
                <a:lnTo>
                  <a:pt x="590" y="2446"/>
                </a:lnTo>
                <a:lnTo>
                  <a:pt x="596" y="2435"/>
                </a:lnTo>
                <a:lnTo>
                  <a:pt x="597" y="2431"/>
                </a:lnTo>
                <a:lnTo>
                  <a:pt x="598" y="2425"/>
                </a:lnTo>
                <a:lnTo>
                  <a:pt x="598" y="2425"/>
                </a:lnTo>
                <a:lnTo>
                  <a:pt x="600" y="2357"/>
                </a:lnTo>
                <a:lnTo>
                  <a:pt x="600" y="2322"/>
                </a:lnTo>
                <a:lnTo>
                  <a:pt x="598" y="2303"/>
                </a:lnTo>
                <a:lnTo>
                  <a:pt x="598" y="2303"/>
                </a:lnTo>
                <a:lnTo>
                  <a:pt x="600" y="2288"/>
                </a:lnTo>
                <a:lnTo>
                  <a:pt x="603" y="2259"/>
                </a:lnTo>
                <a:lnTo>
                  <a:pt x="607" y="2233"/>
                </a:lnTo>
                <a:lnTo>
                  <a:pt x="607" y="2218"/>
                </a:lnTo>
                <a:lnTo>
                  <a:pt x="607" y="2218"/>
                </a:lnTo>
                <a:lnTo>
                  <a:pt x="593" y="2166"/>
                </a:lnTo>
                <a:lnTo>
                  <a:pt x="593" y="2166"/>
                </a:lnTo>
                <a:lnTo>
                  <a:pt x="603" y="2140"/>
                </a:lnTo>
                <a:lnTo>
                  <a:pt x="610" y="2118"/>
                </a:lnTo>
                <a:lnTo>
                  <a:pt x="614" y="2102"/>
                </a:lnTo>
                <a:lnTo>
                  <a:pt x="614" y="2102"/>
                </a:lnTo>
                <a:lnTo>
                  <a:pt x="616" y="2065"/>
                </a:lnTo>
                <a:lnTo>
                  <a:pt x="617" y="2045"/>
                </a:lnTo>
                <a:lnTo>
                  <a:pt x="617" y="2029"/>
                </a:lnTo>
                <a:lnTo>
                  <a:pt x="617" y="2029"/>
                </a:lnTo>
                <a:lnTo>
                  <a:pt x="619" y="2017"/>
                </a:lnTo>
                <a:lnTo>
                  <a:pt x="623" y="1998"/>
                </a:lnTo>
                <a:lnTo>
                  <a:pt x="638" y="1947"/>
                </a:lnTo>
                <a:lnTo>
                  <a:pt x="660" y="1876"/>
                </a:lnTo>
                <a:lnTo>
                  <a:pt x="668" y="1678"/>
                </a:lnTo>
                <a:lnTo>
                  <a:pt x="674" y="1586"/>
                </a:lnTo>
                <a:lnTo>
                  <a:pt x="681" y="1790"/>
                </a:lnTo>
                <a:lnTo>
                  <a:pt x="705" y="1870"/>
                </a:lnTo>
                <a:lnTo>
                  <a:pt x="671" y="2046"/>
                </a:lnTo>
                <a:lnTo>
                  <a:pt x="665" y="2297"/>
                </a:lnTo>
                <a:lnTo>
                  <a:pt x="663" y="2352"/>
                </a:lnTo>
                <a:lnTo>
                  <a:pt x="693" y="2364"/>
                </a:lnTo>
                <a:lnTo>
                  <a:pt x="693" y="2438"/>
                </a:lnTo>
                <a:lnTo>
                  <a:pt x="693" y="2438"/>
                </a:lnTo>
                <a:lnTo>
                  <a:pt x="696" y="2457"/>
                </a:lnTo>
                <a:lnTo>
                  <a:pt x="700" y="2472"/>
                </a:lnTo>
                <a:lnTo>
                  <a:pt x="700" y="2476"/>
                </a:lnTo>
                <a:lnTo>
                  <a:pt x="702" y="2478"/>
                </a:lnTo>
                <a:lnTo>
                  <a:pt x="702" y="2478"/>
                </a:lnTo>
                <a:lnTo>
                  <a:pt x="719" y="2478"/>
                </a:lnTo>
                <a:lnTo>
                  <a:pt x="756" y="2475"/>
                </a:lnTo>
                <a:lnTo>
                  <a:pt x="775" y="2473"/>
                </a:lnTo>
                <a:lnTo>
                  <a:pt x="794" y="2470"/>
                </a:lnTo>
                <a:lnTo>
                  <a:pt x="807" y="2466"/>
                </a:lnTo>
                <a:lnTo>
                  <a:pt x="813" y="2463"/>
                </a:lnTo>
                <a:lnTo>
                  <a:pt x="816" y="2459"/>
                </a:lnTo>
                <a:lnTo>
                  <a:pt x="816" y="2459"/>
                </a:lnTo>
                <a:lnTo>
                  <a:pt x="824" y="2447"/>
                </a:lnTo>
                <a:lnTo>
                  <a:pt x="832" y="2437"/>
                </a:lnTo>
                <a:lnTo>
                  <a:pt x="840" y="2428"/>
                </a:lnTo>
                <a:lnTo>
                  <a:pt x="840" y="2428"/>
                </a:lnTo>
                <a:lnTo>
                  <a:pt x="843" y="2425"/>
                </a:lnTo>
                <a:lnTo>
                  <a:pt x="852" y="2415"/>
                </a:lnTo>
                <a:lnTo>
                  <a:pt x="856" y="2409"/>
                </a:lnTo>
                <a:lnTo>
                  <a:pt x="859" y="2400"/>
                </a:lnTo>
                <a:lnTo>
                  <a:pt x="862" y="2392"/>
                </a:lnTo>
                <a:lnTo>
                  <a:pt x="865" y="2383"/>
                </a:lnTo>
                <a:lnTo>
                  <a:pt x="865" y="2383"/>
                </a:lnTo>
                <a:lnTo>
                  <a:pt x="864" y="2374"/>
                </a:lnTo>
                <a:lnTo>
                  <a:pt x="864" y="2365"/>
                </a:lnTo>
                <a:lnTo>
                  <a:pt x="859" y="2352"/>
                </a:lnTo>
                <a:lnTo>
                  <a:pt x="855" y="2344"/>
                </a:lnTo>
                <a:lnTo>
                  <a:pt x="852" y="2341"/>
                </a:lnTo>
                <a:lnTo>
                  <a:pt x="852" y="2341"/>
                </a:lnTo>
                <a:lnTo>
                  <a:pt x="858" y="2307"/>
                </a:lnTo>
                <a:lnTo>
                  <a:pt x="861" y="2282"/>
                </a:lnTo>
                <a:lnTo>
                  <a:pt x="861" y="2266"/>
                </a:lnTo>
                <a:lnTo>
                  <a:pt x="861" y="2266"/>
                </a:lnTo>
                <a:lnTo>
                  <a:pt x="859" y="2237"/>
                </a:lnTo>
                <a:lnTo>
                  <a:pt x="858" y="2199"/>
                </a:lnTo>
                <a:lnTo>
                  <a:pt x="858" y="2199"/>
                </a:lnTo>
                <a:lnTo>
                  <a:pt x="859" y="2173"/>
                </a:lnTo>
                <a:lnTo>
                  <a:pt x="862" y="2132"/>
                </a:lnTo>
                <a:lnTo>
                  <a:pt x="868" y="2080"/>
                </a:lnTo>
                <a:lnTo>
                  <a:pt x="925" y="1684"/>
                </a:lnTo>
                <a:lnTo>
                  <a:pt x="925" y="1570"/>
                </a:lnTo>
                <a:lnTo>
                  <a:pt x="947" y="1421"/>
                </a:lnTo>
                <a:lnTo>
                  <a:pt x="974" y="1421"/>
                </a:lnTo>
                <a:lnTo>
                  <a:pt x="974" y="1421"/>
                </a:lnTo>
                <a:lnTo>
                  <a:pt x="984" y="1437"/>
                </a:lnTo>
                <a:lnTo>
                  <a:pt x="992" y="1452"/>
                </a:lnTo>
                <a:lnTo>
                  <a:pt x="996" y="1466"/>
                </a:lnTo>
                <a:lnTo>
                  <a:pt x="996" y="1466"/>
                </a:lnTo>
                <a:lnTo>
                  <a:pt x="996" y="1469"/>
                </a:lnTo>
                <a:lnTo>
                  <a:pt x="999" y="1471"/>
                </a:lnTo>
                <a:lnTo>
                  <a:pt x="1005" y="1474"/>
                </a:lnTo>
                <a:lnTo>
                  <a:pt x="1012" y="1472"/>
                </a:lnTo>
                <a:lnTo>
                  <a:pt x="1021" y="1469"/>
                </a:lnTo>
                <a:lnTo>
                  <a:pt x="1031" y="1466"/>
                </a:lnTo>
                <a:lnTo>
                  <a:pt x="1040" y="1462"/>
                </a:lnTo>
                <a:lnTo>
                  <a:pt x="1046" y="1456"/>
                </a:lnTo>
                <a:lnTo>
                  <a:pt x="1050" y="1452"/>
                </a:lnTo>
                <a:lnTo>
                  <a:pt x="1050" y="1452"/>
                </a:lnTo>
                <a:lnTo>
                  <a:pt x="1056" y="1445"/>
                </a:lnTo>
                <a:lnTo>
                  <a:pt x="1059" y="1437"/>
                </a:lnTo>
                <a:lnTo>
                  <a:pt x="1060" y="1429"/>
                </a:lnTo>
                <a:lnTo>
                  <a:pt x="1060" y="1415"/>
                </a:lnTo>
                <a:lnTo>
                  <a:pt x="1060" y="1415"/>
                </a:lnTo>
                <a:lnTo>
                  <a:pt x="1054" y="1361"/>
                </a:lnTo>
                <a:lnTo>
                  <a:pt x="1051" y="1332"/>
                </a:lnTo>
                <a:lnTo>
                  <a:pt x="1047" y="1310"/>
                </a:lnTo>
                <a:lnTo>
                  <a:pt x="1047" y="1310"/>
                </a:lnTo>
                <a:lnTo>
                  <a:pt x="1002" y="1093"/>
                </a:lnTo>
                <a:lnTo>
                  <a:pt x="944" y="959"/>
                </a:lnTo>
                <a:lnTo>
                  <a:pt x="944" y="959"/>
                </a:lnTo>
                <a:lnTo>
                  <a:pt x="960" y="952"/>
                </a:lnTo>
                <a:lnTo>
                  <a:pt x="977" y="943"/>
                </a:lnTo>
                <a:lnTo>
                  <a:pt x="996" y="932"/>
                </a:lnTo>
                <a:lnTo>
                  <a:pt x="1015" y="917"/>
                </a:lnTo>
                <a:lnTo>
                  <a:pt x="1024" y="910"/>
                </a:lnTo>
                <a:lnTo>
                  <a:pt x="1033" y="901"/>
                </a:lnTo>
                <a:lnTo>
                  <a:pt x="1038" y="894"/>
                </a:lnTo>
                <a:lnTo>
                  <a:pt x="1044" y="884"/>
                </a:lnTo>
                <a:lnTo>
                  <a:pt x="1047" y="875"/>
                </a:lnTo>
                <a:lnTo>
                  <a:pt x="1047" y="865"/>
                </a:lnTo>
                <a:lnTo>
                  <a:pt x="1047" y="865"/>
                </a:lnTo>
                <a:lnTo>
                  <a:pt x="1047" y="828"/>
                </a:lnTo>
                <a:lnTo>
                  <a:pt x="1049" y="798"/>
                </a:lnTo>
                <a:lnTo>
                  <a:pt x="1049" y="773"/>
                </a:lnTo>
                <a:lnTo>
                  <a:pt x="1047" y="763"/>
                </a:lnTo>
                <a:lnTo>
                  <a:pt x="1044" y="755"/>
                </a:lnTo>
                <a:lnTo>
                  <a:pt x="1044" y="755"/>
                </a:lnTo>
                <a:lnTo>
                  <a:pt x="1025" y="717"/>
                </a:lnTo>
                <a:lnTo>
                  <a:pt x="1017" y="696"/>
                </a:lnTo>
                <a:lnTo>
                  <a:pt x="1014" y="687"/>
                </a:lnTo>
                <a:lnTo>
                  <a:pt x="1011" y="678"/>
                </a:lnTo>
                <a:lnTo>
                  <a:pt x="1011" y="678"/>
                </a:lnTo>
                <a:lnTo>
                  <a:pt x="1008" y="669"/>
                </a:lnTo>
                <a:lnTo>
                  <a:pt x="1002" y="653"/>
                </a:lnTo>
                <a:lnTo>
                  <a:pt x="987" y="617"/>
                </a:lnTo>
                <a:lnTo>
                  <a:pt x="966" y="569"/>
                </a:lnTo>
                <a:lnTo>
                  <a:pt x="966" y="569"/>
                </a:lnTo>
                <a:lnTo>
                  <a:pt x="948" y="527"/>
                </a:lnTo>
                <a:lnTo>
                  <a:pt x="932" y="493"/>
                </a:lnTo>
                <a:lnTo>
                  <a:pt x="925" y="477"/>
                </a:lnTo>
                <a:lnTo>
                  <a:pt x="916" y="465"/>
                </a:lnTo>
                <a:lnTo>
                  <a:pt x="916" y="465"/>
                </a:lnTo>
                <a:lnTo>
                  <a:pt x="901" y="445"/>
                </a:lnTo>
                <a:lnTo>
                  <a:pt x="885" y="426"/>
                </a:lnTo>
                <a:lnTo>
                  <a:pt x="872" y="413"/>
                </a:lnTo>
                <a:lnTo>
                  <a:pt x="865" y="407"/>
                </a:lnTo>
                <a:lnTo>
                  <a:pt x="865" y="407"/>
                </a:lnTo>
                <a:lnTo>
                  <a:pt x="833" y="397"/>
                </a:lnTo>
                <a:lnTo>
                  <a:pt x="807" y="388"/>
                </a:lnTo>
                <a:lnTo>
                  <a:pt x="807" y="388"/>
                </a:lnTo>
                <a:lnTo>
                  <a:pt x="795" y="384"/>
                </a:lnTo>
                <a:lnTo>
                  <a:pt x="785" y="379"/>
                </a:lnTo>
                <a:lnTo>
                  <a:pt x="702" y="352"/>
                </a:lnTo>
                <a:lnTo>
                  <a:pt x="702" y="352"/>
                </a:lnTo>
                <a:lnTo>
                  <a:pt x="711" y="341"/>
                </a:lnTo>
                <a:lnTo>
                  <a:pt x="718" y="328"/>
                </a:lnTo>
                <a:lnTo>
                  <a:pt x="727" y="312"/>
                </a:lnTo>
                <a:lnTo>
                  <a:pt x="727" y="312"/>
                </a:lnTo>
                <a:lnTo>
                  <a:pt x="731" y="302"/>
                </a:lnTo>
                <a:lnTo>
                  <a:pt x="732" y="289"/>
                </a:lnTo>
                <a:lnTo>
                  <a:pt x="735" y="260"/>
                </a:lnTo>
                <a:lnTo>
                  <a:pt x="735" y="237"/>
                </a:lnTo>
                <a:lnTo>
                  <a:pt x="735" y="226"/>
                </a:lnTo>
                <a:lnTo>
                  <a:pt x="735" y="226"/>
                </a:lnTo>
                <a:lnTo>
                  <a:pt x="746" y="210"/>
                </a:lnTo>
                <a:lnTo>
                  <a:pt x="753" y="194"/>
                </a:lnTo>
                <a:lnTo>
                  <a:pt x="756" y="186"/>
                </a:lnTo>
                <a:lnTo>
                  <a:pt x="757" y="178"/>
                </a:lnTo>
                <a:lnTo>
                  <a:pt x="757" y="178"/>
                </a:lnTo>
                <a:lnTo>
                  <a:pt x="760" y="158"/>
                </a:lnTo>
                <a:lnTo>
                  <a:pt x="760" y="135"/>
                </a:lnTo>
                <a:lnTo>
                  <a:pt x="759" y="123"/>
                </a:lnTo>
                <a:lnTo>
                  <a:pt x="757" y="111"/>
                </a:lnTo>
                <a:lnTo>
                  <a:pt x="756" y="101"/>
                </a:lnTo>
                <a:lnTo>
                  <a:pt x="751" y="92"/>
                </a:lnTo>
                <a:lnTo>
                  <a:pt x="751" y="92"/>
                </a:lnTo>
                <a:lnTo>
                  <a:pt x="737" y="66"/>
                </a:lnTo>
                <a:lnTo>
                  <a:pt x="728" y="51"/>
                </a:lnTo>
                <a:lnTo>
                  <a:pt x="715" y="37"/>
                </a:lnTo>
                <a:lnTo>
                  <a:pt x="715" y="37"/>
                </a:lnTo>
                <a:lnTo>
                  <a:pt x="706" y="30"/>
                </a:lnTo>
                <a:lnTo>
                  <a:pt x="699" y="25"/>
                </a:lnTo>
                <a:lnTo>
                  <a:pt x="692" y="21"/>
                </a:lnTo>
                <a:lnTo>
                  <a:pt x="684" y="18"/>
                </a:lnTo>
                <a:lnTo>
                  <a:pt x="671" y="14"/>
                </a:lnTo>
                <a:lnTo>
                  <a:pt x="660" y="12"/>
                </a:lnTo>
                <a:lnTo>
                  <a:pt x="660" y="12"/>
                </a:lnTo>
                <a:lnTo>
                  <a:pt x="648" y="11"/>
                </a:lnTo>
                <a:lnTo>
                  <a:pt x="633" y="6"/>
                </a:lnTo>
                <a:lnTo>
                  <a:pt x="614" y="0"/>
                </a:lnTo>
                <a:lnTo>
                  <a:pt x="614" y="0"/>
                </a:lnTo>
                <a:lnTo>
                  <a:pt x="607" y="2"/>
                </a:lnTo>
                <a:lnTo>
                  <a:pt x="597" y="5"/>
                </a:lnTo>
                <a:lnTo>
                  <a:pt x="584" y="9"/>
                </a:lnTo>
                <a:lnTo>
                  <a:pt x="546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>
            <a:off x="958418" y="847897"/>
            <a:ext cx="533588" cy="1552480"/>
          </a:xfrm>
          <a:custGeom>
            <a:avLst/>
            <a:gdLst>
              <a:gd name="T0" fmla="*/ 319 w 861"/>
              <a:gd name="T1" fmla="*/ 105 h 2508"/>
              <a:gd name="T2" fmla="*/ 299 w 861"/>
              <a:gd name="T3" fmla="*/ 229 h 2508"/>
              <a:gd name="T4" fmla="*/ 309 w 861"/>
              <a:gd name="T5" fmla="*/ 337 h 2508"/>
              <a:gd name="T6" fmla="*/ 341 w 861"/>
              <a:gd name="T7" fmla="*/ 401 h 2508"/>
              <a:gd name="T8" fmla="*/ 332 w 861"/>
              <a:gd name="T9" fmla="*/ 438 h 2508"/>
              <a:gd name="T10" fmla="*/ 265 w 861"/>
              <a:gd name="T11" fmla="*/ 461 h 2508"/>
              <a:gd name="T12" fmla="*/ 178 w 861"/>
              <a:gd name="T13" fmla="*/ 487 h 2508"/>
              <a:gd name="T14" fmla="*/ 76 w 861"/>
              <a:gd name="T15" fmla="*/ 640 h 2508"/>
              <a:gd name="T16" fmla="*/ 19 w 861"/>
              <a:gd name="T17" fmla="*/ 779 h 2508"/>
              <a:gd name="T18" fmla="*/ 6 w 861"/>
              <a:gd name="T19" fmla="*/ 865 h 2508"/>
              <a:gd name="T20" fmla="*/ 60 w 861"/>
              <a:gd name="T21" fmla="*/ 978 h 2508"/>
              <a:gd name="T22" fmla="*/ 179 w 861"/>
              <a:gd name="T23" fmla="*/ 996 h 2508"/>
              <a:gd name="T24" fmla="*/ 147 w 861"/>
              <a:gd name="T25" fmla="*/ 1134 h 2508"/>
              <a:gd name="T26" fmla="*/ 137 w 861"/>
              <a:gd name="T27" fmla="*/ 1306 h 2508"/>
              <a:gd name="T28" fmla="*/ 165 w 861"/>
              <a:gd name="T29" fmla="*/ 1639 h 2508"/>
              <a:gd name="T30" fmla="*/ 195 w 861"/>
              <a:gd name="T31" fmla="*/ 1758 h 2508"/>
              <a:gd name="T32" fmla="*/ 187 w 861"/>
              <a:gd name="T33" fmla="*/ 2133 h 2508"/>
              <a:gd name="T34" fmla="*/ 207 w 861"/>
              <a:gd name="T35" fmla="*/ 2250 h 2508"/>
              <a:gd name="T36" fmla="*/ 251 w 861"/>
              <a:gd name="T37" fmla="*/ 2337 h 2508"/>
              <a:gd name="T38" fmla="*/ 213 w 861"/>
              <a:gd name="T39" fmla="*/ 2436 h 2508"/>
              <a:gd name="T40" fmla="*/ 229 w 861"/>
              <a:gd name="T41" fmla="*/ 2476 h 2508"/>
              <a:gd name="T42" fmla="*/ 352 w 861"/>
              <a:gd name="T43" fmla="*/ 2460 h 2508"/>
              <a:gd name="T44" fmla="*/ 352 w 861"/>
              <a:gd name="T45" fmla="*/ 2334 h 2508"/>
              <a:gd name="T46" fmla="*/ 364 w 861"/>
              <a:gd name="T47" fmla="*/ 2272 h 2508"/>
              <a:gd name="T48" fmla="*/ 335 w 861"/>
              <a:gd name="T49" fmla="*/ 2143 h 2508"/>
              <a:gd name="T50" fmla="*/ 354 w 861"/>
              <a:gd name="T51" fmla="*/ 2057 h 2508"/>
              <a:gd name="T52" fmla="*/ 387 w 861"/>
              <a:gd name="T53" fmla="*/ 1779 h 2508"/>
              <a:gd name="T54" fmla="*/ 431 w 861"/>
              <a:gd name="T55" fmla="*/ 1500 h 2508"/>
              <a:gd name="T56" fmla="*/ 493 w 861"/>
              <a:gd name="T57" fmla="*/ 1578 h 2508"/>
              <a:gd name="T58" fmla="*/ 523 w 861"/>
              <a:gd name="T59" fmla="*/ 1776 h 2508"/>
              <a:gd name="T60" fmla="*/ 572 w 861"/>
              <a:gd name="T61" fmla="*/ 1896 h 2508"/>
              <a:gd name="T62" fmla="*/ 610 w 861"/>
              <a:gd name="T63" fmla="*/ 2186 h 2508"/>
              <a:gd name="T64" fmla="*/ 608 w 861"/>
              <a:gd name="T65" fmla="*/ 2277 h 2508"/>
              <a:gd name="T66" fmla="*/ 630 w 861"/>
              <a:gd name="T67" fmla="*/ 2467 h 2508"/>
              <a:gd name="T68" fmla="*/ 678 w 861"/>
              <a:gd name="T69" fmla="*/ 2508 h 2508"/>
              <a:gd name="T70" fmla="*/ 821 w 861"/>
              <a:gd name="T71" fmla="*/ 2432 h 2508"/>
              <a:gd name="T72" fmla="*/ 832 w 861"/>
              <a:gd name="T73" fmla="*/ 2347 h 2508"/>
              <a:gd name="T74" fmla="*/ 755 w 861"/>
              <a:gd name="T75" fmla="*/ 2257 h 2508"/>
              <a:gd name="T76" fmla="*/ 765 w 861"/>
              <a:gd name="T77" fmla="*/ 2123 h 2508"/>
              <a:gd name="T78" fmla="*/ 765 w 861"/>
              <a:gd name="T79" fmla="*/ 2005 h 2508"/>
              <a:gd name="T80" fmla="*/ 735 w 861"/>
              <a:gd name="T81" fmla="*/ 1814 h 2508"/>
              <a:gd name="T82" fmla="*/ 739 w 861"/>
              <a:gd name="T83" fmla="*/ 1667 h 2508"/>
              <a:gd name="T84" fmla="*/ 746 w 861"/>
              <a:gd name="T85" fmla="*/ 1525 h 2508"/>
              <a:gd name="T86" fmla="*/ 730 w 861"/>
              <a:gd name="T87" fmla="*/ 1352 h 2508"/>
              <a:gd name="T88" fmla="*/ 771 w 861"/>
              <a:gd name="T89" fmla="*/ 1320 h 2508"/>
              <a:gd name="T90" fmla="*/ 787 w 861"/>
              <a:gd name="T91" fmla="*/ 1346 h 2508"/>
              <a:gd name="T92" fmla="*/ 797 w 861"/>
              <a:gd name="T93" fmla="*/ 1356 h 2508"/>
              <a:gd name="T94" fmla="*/ 824 w 861"/>
              <a:gd name="T95" fmla="*/ 1358 h 2508"/>
              <a:gd name="T96" fmla="*/ 848 w 861"/>
              <a:gd name="T97" fmla="*/ 1315 h 2508"/>
              <a:gd name="T98" fmla="*/ 855 w 861"/>
              <a:gd name="T99" fmla="*/ 1194 h 2508"/>
              <a:gd name="T100" fmla="*/ 858 w 861"/>
              <a:gd name="T101" fmla="*/ 1088 h 2508"/>
              <a:gd name="T102" fmla="*/ 829 w 861"/>
              <a:gd name="T103" fmla="*/ 731 h 2508"/>
              <a:gd name="T104" fmla="*/ 792 w 861"/>
              <a:gd name="T105" fmla="*/ 579 h 2508"/>
              <a:gd name="T106" fmla="*/ 738 w 861"/>
              <a:gd name="T107" fmla="*/ 471 h 2508"/>
              <a:gd name="T108" fmla="*/ 613 w 861"/>
              <a:gd name="T109" fmla="*/ 375 h 2508"/>
              <a:gd name="T110" fmla="*/ 627 w 861"/>
              <a:gd name="T111" fmla="*/ 280 h 2508"/>
              <a:gd name="T112" fmla="*/ 617 w 861"/>
              <a:gd name="T113" fmla="*/ 115 h 2508"/>
              <a:gd name="T114" fmla="*/ 576 w 861"/>
              <a:gd name="T115" fmla="*/ 38 h 2508"/>
              <a:gd name="T116" fmla="*/ 489 w 861"/>
              <a:gd name="T117" fmla="*/ 0 h 2508"/>
              <a:gd name="T118" fmla="*/ 370 w 861"/>
              <a:gd name="T119" fmla="*/ 2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1" h="2508">
                <a:moveTo>
                  <a:pt x="316" y="70"/>
                </a:moveTo>
                <a:lnTo>
                  <a:pt x="316" y="70"/>
                </a:lnTo>
                <a:lnTo>
                  <a:pt x="317" y="72"/>
                </a:lnTo>
                <a:lnTo>
                  <a:pt x="320" y="73"/>
                </a:lnTo>
                <a:lnTo>
                  <a:pt x="322" y="76"/>
                </a:lnTo>
                <a:lnTo>
                  <a:pt x="323" y="80"/>
                </a:lnTo>
                <a:lnTo>
                  <a:pt x="323" y="86"/>
                </a:lnTo>
                <a:lnTo>
                  <a:pt x="322" y="95"/>
                </a:lnTo>
                <a:lnTo>
                  <a:pt x="319" y="105"/>
                </a:lnTo>
                <a:lnTo>
                  <a:pt x="319" y="105"/>
                </a:lnTo>
                <a:lnTo>
                  <a:pt x="313" y="117"/>
                </a:lnTo>
                <a:lnTo>
                  <a:pt x="310" y="128"/>
                </a:lnTo>
                <a:lnTo>
                  <a:pt x="306" y="152"/>
                </a:lnTo>
                <a:lnTo>
                  <a:pt x="303" y="171"/>
                </a:lnTo>
                <a:lnTo>
                  <a:pt x="303" y="182"/>
                </a:lnTo>
                <a:lnTo>
                  <a:pt x="303" y="182"/>
                </a:lnTo>
                <a:lnTo>
                  <a:pt x="301" y="206"/>
                </a:lnTo>
                <a:lnTo>
                  <a:pt x="299" y="229"/>
                </a:lnTo>
                <a:lnTo>
                  <a:pt x="299" y="229"/>
                </a:lnTo>
                <a:lnTo>
                  <a:pt x="294" y="245"/>
                </a:lnTo>
                <a:lnTo>
                  <a:pt x="293" y="257"/>
                </a:lnTo>
                <a:lnTo>
                  <a:pt x="293" y="270"/>
                </a:lnTo>
                <a:lnTo>
                  <a:pt x="293" y="270"/>
                </a:lnTo>
                <a:lnTo>
                  <a:pt x="294" y="286"/>
                </a:lnTo>
                <a:lnTo>
                  <a:pt x="299" y="305"/>
                </a:lnTo>
                <a:lnTo>
                  <a:pt x="304" y="324"/>
                </a:lnTo>
                <a:lnTo>
                  <a:pt x="309" y="337"/>
                </a:lnTo>
                <a:lnTo>
                  <a:pt x="309" y="337"/>
                </a:lnTo>
                <a:lnTo>
                  <a:pt x="312" y="347"/>
                </a:lnTo>
                <a:lnTo>
                  <a:pt x="315" y="363"/>
                </a:lnTo>
                <a:lnTo>
                  <a:pt x="320" y="381"/>
                </a:lnTo>
                <a:lnTo>
                  <a:pt x="323" y="388"/>
                </a:lnTo>
                <a:lnTo>
                  <a:pt x="329" y="394"/>
                </a:lnTo>
                <a:lnTo>
                  <a:pt x="329" y="394"/>
                </a:lnTo>
                <a:lnTo>
                  <a:pt x="335" y="398"/>
                </a:lnTo>
                <a:lnTo>
                  <a:pt x="341" y="401"/>
                </a:lnTo>
                <a:lnTo>
                  <a:pt x="355" y="408"/>
                </a:lnTo>
                <a:lnTo>
                  <a:pt x="370" y="414"/>
                </a:lnTo>
                <a:lnTo>
                  <a:pt x="364" y="424"/>
                </a:lnTo>
                <a:lnTo>
                  <a:pt x="364" y="424"/>
                </a:lnTo>
                <a:lnTo>
                  <a:pt x="352" y="429"/>
                </a:lnTo>
                <a:lnTo>
                  <a:pt x="333" y="435"/>
                </a:lnTo>
                <a:lnTo>
                  <a:pt x="333" y="435"/>
                </a:lnTo>
                <a:lnTo>
                  <a:pt x="332" y="435"/>
                </a:lnTo>
                <a:lnTo>
                  <a:pt x="332" y="438"/>
                </a:lnTo>
                <a:lnTo>
                  <a:pt x="333" y="442"/>
                </a:lnTo>
                <a:lnTo>
                  <a:pt x="332" y="445"/>
                </a:lnTo>
                <a:lnTo>
                  <a:pt x="329" y="446"/>
                </a:lnTo>
                <a:lnTo>
                  <a:pt x="323" y="448"/>
                </a:lnTo>
                <a:lnTo>
                  <a:pt x="313" y="449"/>
                </a:lnTo>
                <a:lnTo>
                  <a:pt x="313" y="449"/>
                </a:lnTo>
                <a:lnTo>
                  <a:pt x="301" y="452"/>
                </a:lnTo>
                <a:lnTo>
                  <a:pt x="288" y="454"/>
                </a:lnTo>
                <a:lnTo>
                  <a:pt x="265" y="461"/>
                </a:lnTo>
                <a:lnTo>
                  <a:pt x="245" y="468"/>
                </a:lnTo>
                <a:lnTo>
                  <a:pt x="238" y="470"/>
                </a:lnTo>
                <a:lnTo>
                  <a:pt x="232" y="471"/>
                </a:lnTo>
                <a:lnTo>
                  <a:pt x="232" y="471"/>
                </a:lnTo>
                <a:lnTo>
                  <a:pt x="219" y="471"/>
                </a:lnTo>
                <a:lnTo>
                  <a:pt x="210" y="474"/>
                </a:lnTo>
                <a:lnTo>
                  <a:pt x="200" y="477"/>
                </a:lnTo>
                <a:lnTo>
                  <a:pt x="190" y="481"/>
                </a:lnTo>
                <a:lnTo>
                  <a:pt x="178" y="487"/>
                </a:lnTo>
                <a:lnTo>
                  <a:pt x="166" y="496"/>
                </a:lnTo>
                <a:lnTo>
                  <a:pt x="153" y="506"/>
                </a:lnTo>
                <a:lnTo>
                  <a:pt x="153" y="506"/>
                </a:lnTo>
                <a:lnTo>
                  <a:pt x="142" y="521"/>
                </a:lnTo>
                <a:lnTo>
                  <a:pt x="128" y="540"/>
                </a:lnTo>
                <a:lnTo>
                  <a:pt x="115" y="560"/>
                </a:lnTo>
                <a:lnTo>
                  <a:pt x="104" y="582"/>
                </a:lnTo>
                <a:lnTo>
                  <a:pt x="85" y="620"/>
                </a:lnTo>
                <a:lnTo>
                  <a:pt x="76" y="640"/>
                </a:lnTo>
                <a:lnTo>
                  <a:pt x="76" y="640"/>
                </a:lnTo>
                <a:lnTo>
                  <a:pt x="66" y="707"/>
                </a:lnTo>
                <a:lnTo>
                  <a:pt x="66" y="707"/>
                </a:lnTo>
                <a:lnTo>
                  <a:pt x="63" y="713"/>
                </a:lnTo>
                <a:lnTo>
                  <a:pt x="59" y="722"/>
                </a:lnTo>
                <a:lnTo>
                  <a:pt x="43" y="742"/>
                </a:lnTo>
                <a:lnTo>
                  <a:pt x="34" y="754"/>
                </a:lnTo>
                <a:lnTo>
                  <a:pt x="25" y="767"/>
                </a:lnTo>
                <a:lnTo>
                  <a:pt x="19" y="779"/>
                </a:lnTo>
                <a:lnTo>
                  <a:pt x="15" y="790"/>
                </a:lnTo>
                <a:lnTo>
                  <a:pt x="15" y="790"/>
                </a:lnTo>
                <a:lnTo>
                  <a:pt x="8" y="812"/>
                </a:lnTo>
                <a:lnTo>
                  <a:pt x="2" y="836"/>
                </a:lnTo>
                <a:lnTo>
                  <a:pt x="0" y="846"/>
                </a:lnTo>
                <a:lnTo>
                  <a:pt x="0" y="856"/>
                </a:lnTo>
                <a:lnTo>
                  <a:pt x="2" y="859"/>
                </a:lnTo>
                <a:lnTo>
                  <a:pt x="3" y="862"/>
                </a:lnTo>
                <a:lnTo>
                  <a:pt x="6" y="865"/>
                </a:lnTo>
                <a:lnTo>
                  <a:pt x="9" y="868"/>
                </a:lnTo>
                <a:lnTo>
                  <a:pt x="72" y="892"/>
                </a:lnTo>
                <a:lnTo>
                  <a:pt x="72" y="892"/>
                </a:lnTo>
                <a:lnTo>
                  <a:pt x="67" y="906"/>
                </a:lnTo>
                <a:lnTo>
                  <a:pt x="62" y="935"/>
                </a:lnTo>
                <a:lnTo>
                  <a:pt x="59" y="952"/>
                </a:lnTo>
                <a:lnTo>
                  <a:pt x="59" y="967"/>
                </a:lnTo>
                <a:lnTo>
                  <a:pt x="59" y="973"/>
                </a:lnTo>
                <a:lnTo>
                  <a:pt x="60" y="978"/>
                </a:lnTo>
                <a:lnTo>
                  <a:pt x="63" y="983"/>
                </a:lnTo>
                <a:lnTo>
                  <a:pt x="66" y="986"/>
                </a:lnTo>
                <a:lnTo>
                  <a:pt x="66" y="986"/>
                </a:lnTo>
                <a:lnTo>
                  <a:pt x="78" y="989"/>
                </a:lnTo>
                <a:lnTo>
                  <a:pt x="92" y="992"/>
                </a:lnTo>
                <a:lnTo>
                  <a:pt x="131" y="994"/>
                </a:lnTo>
                <a:lnTo>
                  <a:pt x="165" y="996"/>
                </a:lnTo>
                <a:lnTo>
                  <a:pt x="179" y="996"/>
                </a:lnTo>
                <a:lnTo>
                  <a:pt x="179" y="996"/>
                </a:lnTo>
                <a:lnTo>
                  <a:pt x="181" y="1006"/>
                </a:lnTo>
                <a:lnTo>
                  <a:pt x="181" y="1034"/>
                </a:lnTo>
                <a:lnTo>
                  <a:pt x="179" y="1050"/>
                </a:lnTo>
                <a:lnTo>
                  <a:pt x="176" y="1067"/>
                </a:lnTo>
                <a:lnTo>
                  <a:pt x="171" y="1083"/>
                </a:lnTo>
                <a:lnTo>
                  <a:pt x="165" y="1098"/>
                </a:lnTo>
                <a:lnTo>
                  <a:pt x="165" y="1098"/>
                </a:lnTo>
                <a:lnTo>
                  <a:pt x="156" y="1114"/>
                </a:lnTo>
                <a:lnTo>
                  <a:pt x="147" y="1134"/>
                </a:lnTo>
                <a:lnTo>
                  <a:pt x="139" y="1156"/>
                </a:lnTo>
                <a:lnTo>
                  <a:pt x="131" y="1180"/>
                </a:lnTo>
                <a:lnTo>
                  <a:pt x="121" y="1222"/>
                </a:lnTo>
                <a:lnTo>
                  <a:pt x="118" y="1238"/>
                </a:lnTo>
                <a:lnTo>
                  <a:pt x="118" y="1248"/>
                </a:lnTo>
                <a:lnTo>
                  <a:pt x="118" y="1248"/>
                </a:lnTo>
                <a:lnTo>
                  <a:pt x="120" y="1258"/>
                </a:lnTo>
                <a:lnTo>
                  <a:pt x="124" y="1271"/>
                </a:lnTo>
                <a:lnTo>
                  <a:pt x="137" y="1306"/>
                </a:lnTo>
                <a:lnTo>
                  <a:pt x="153" y="1352"/>
                </a:lnTo>
                <a:lnTo>
                  <a:pt x="153" y="1352"/>
                </a:lnTo>
                <a:lnTo>
                  <a:pt x="153" y="1388"/>
                </a:lnTo>
                <a:lnTo>
                  <a:pt x="153" y="1476"/>
                </a:lnTo>
                <a:lnTo>
                  <a:pt x="155" y="1525"/>
                </a:lnTo>
                <a:lnTo>
                  <a:pt x="156" y="1572"/>
                </a:lnTo>
                <a:lnTo>
                  <a:pt x="160" y="1611"/>
                </a:lnTo>
                <a:lnTo>
                  <a:pt x="162" y="1627"/>
                </a:lnTo>
                <a:lnTo>
                  <a:pt x="165" y="1639"/>
                </a:lnTo>
                <a:lnTo>
                  <a:pt x="165" y="1639"/>
                </a:lnTo>
                <a:lnTo>
                  <a:pt x="169" y="1656"/>
                </a:lnTo>
                <a:lnTo>
                  <a:pt x="175" y="1670"/>
                </a:lnTo>
                <a:lnTo>
                  <a:pt x="187" y="1688"/>
                </a:lnTo>
                <a:lnTo>
                  <a:pt x="191" y="1699"/>
                </a:lnTo>
                <a:lnTo>
                  <a:pt x="194" y="1712"/>
                </a:lnTo>
                <a:lnTo>
                  <a:pt x="195" y="1731"/>
                </a:lnTo>
                <a:lnTo>
                  <a:pt x="195" y="1758"/>
                </a:lnTo>
                <a:lnTo>
                  <a:pt x="195" y="1758"/>
                </a:lnTo>
                <a:lnTo>
                  <a:pt x="190" y="1818"/>
                </a:lnTo>
                <a:lnTo>
                  <a:pt x="185" y="1875"/>
                </a:lnTo>
                <a:lnTo>
                  <a:pt x="181" y="1925"/>
                </a:lnTo>
                <a:lnTo>
                  <a:pt x="179" y="1948"/>
                </a:lnTo>
                <a:lnTo>
                  <a:pt x="179" y="1968"/>
                </a:lnTo>
                <a:lnTo>
                  <a:pt x="179" y="1968"/>
                </a:lnTo>
                <a:lnTo>
                  <a:pt x="182" y="2068"/>
                </a:lnTo>
                <a:lnTo>
                  <a:pt x="185" y="2114"/>
                </a:lnTo>
                <a:lnTo>
                  <a:pt x="187" y="2133"/>
                </a:lnTo>
                <a:lnTo>
                  <a:pt x="190" y="2145"/>
                </a:lnTo>
                <a:lnTo>
                  <a:pt x="190" y="2145"/>
                </a:lnTo>
                <a:lnTo>
                  <a:pt x="195" y="2162"/>
                </a:lnTo>
                <a:lnTo>
                  <a:pt x="201" y="2181"/>
                </a:lnTo>
                <a:lnTo>
                  <a:pt x="204" y="2197"/>
                </a:lnTo>
                <a:lnTo>
                  <a:pt x="206" y="2210"/>
                </a:lnTo>
                <a:lnTo>
                  <a:pt x="206" y="2210"/>
                </a:lnTo>
                <a:lnTo>
                  <a:pt x="206" y="2235"/>
                </a:lnTo>
                <a:lnTo>
                  <a:pt x="207" y="2250"/>
                </a:lnTo>
                <a:lnTo>
                  <a:pt x="210" y="2263"/>
                </a:lnTo>
                <a:lnTo>
                  <a:pt x="210" y="2263"/>
                </a:lnTo>
                <a:lnTo>
                  <a:pt x="220" y="2288"/>
                </a:lnTo>
                <a:lnTo>
                  <a:pt x="224" y="2299"/>
                </a:lnTo>
                <a:lnTo>
                  <a:pt x="232" y="2310"/>
                </a:lnTo>
                <a:lnTo>
                  <a:pt x="232" y="2310"/>
                </a:lnTo>
                <a:lnTo>
                  <a:pt x="239" y="2318"/>
                </a:lnTo>
                <a:lnTo>
                  <a:pt x="246" y="2329"/>
                </a:lnTo>
                <a:lnTo>
                  <a:pt x="251" y="2337"/>
                </a:lnTo>
                <a:lnTo>
                  <a:pt x="252" y="2342"/>
                </a:lnTo>
                <a:lnTo>
                  <a:pt x="252" y="2345"/>
                </a:lnTo>
                <a:lnTo>
                  <a:pt x="252" y="2345"/>
                </a:lnTo>
                <a:lnTo>
                  <a:pt x="246" y="2359"/>
                </a:lnTo>
                <a:lnTo>
                  <a:pt x="240" y="2384"/>
                </a:lnTo>
                <a:lnTo>
                  <a:pt x="232" y="2417"/>
                </a:lnTo>
                <a:lnTo>
                  <a:pt x="232" y="2417"/>
                </a:lnTo>
                <a:lnTo>
                  <a:pt x="224" y="2423"/>
                </a:lnTo>
                <a:lnTo>
                  <a:pt x="213" y="2436"/>
                </a:lnTo>
                <a:lnTo>
                  <a:pt x="207" y="2445"/>
                </a:lnTo>
                <a:lnTo>
                  <a:pt x="204" y="2454"/>
                </a:lnTo>
                <a:lnTo>
                  <a:pt x="203" y="2463"/>
                </a:lnTo>
                <a:lnTo>
                  <a:pt x="203" y="2466"/>
                </a:lnTo>
                <a:lnTo>
                  <a:pt x="206" y="2468"/>
                </a:lnTo>
                <a:lnTo>
                  <a:pt x="206" y="2468"/>
                </a:lnTo>
                <a:lnTo>
                  <a:pt x="208" y="2471"/>
                </a:lnTo>
                <a:lnTo>
                  <a:pt x="214" y="2473"/>
                </a:lnTo>
                <a:lnTo>
                  <a:pt x="229" y="2476"/>
                </a:lnTo>
                <a:lnTo>
                  <a:pt x="248" y="2477"/>
                </a:lnTo>
                <a:lnTo>
                  <a:pt x="268" y="2477"/>
                </a:lnTo>
                <a:lnTo>
                  <a:pt x="290" y="2476"/>
                </a:lnTo>
                <a:lnTo>
                  <a:pt x="310" y="2474"/>
                </a:lnTo>
                <a:lnTo>
                  <a:pt x="326" y="2471"/>
                </a:lnTo>
                <a:lnTo>
                  <a:pt x="339" y="2468"/>
                </a:lnTo>
                <a:lnTo>
                  <a:pt x="339" y="2468"/>
                </a:lnTo>
                <a:lnTo>
                  <a:pt x="347" y="2464"/>
                </a:lnTo>
                <a:lnTo>
                  <a:pt x="352" y="2460"/>
                </a:lnTo>
                <a:lnTo>
                  <a:pt x="355" y="2454"/>
                </a:lnTo>
                <a:lnTo>
                  <a:pt x="357" y="2447"/>
                </a:lnTo>
                <a:lnTo>
                  <a:pt x="357" y="2439"/>
                </a:lnTo>
                <a:lnTo>
                  <a:pt x="357" y="2431"/>
                </a:lnTo>
                <a:lnTo>
                  <a:pt x="354" y="2412"/>
                </a:lnTo>
                <a:lnTo>
                  <a:pt x="354" y="2412"/>
                </a:lnTo>
                <a:lnTo>
                  <a:pt x="352" y="2365"/>
                </a:lnTo>
                <a:lnTo>
                  <a:pt x="352" y="2343"/>
                </a:lnTo>
                <a:lnTo>
                  <a:pt x="352" y="2334"/>
                </a:lnTo>
                <a:lnTo>
                  <a:pt x="354" y="2330"/>
                </a:lnTo>
                <a:lnTo>
                  <a:pt x="354" y="2330"/>
                </a:lnTo>
                <a:lnTo>
                  <a:pt x="358" y="2324"/>
                </a:lnTo>
                <a:lnTo>
                  <a:pt x="361" y="2321"/>
                </a:lnTo>
                <a:lnTo>
                  <a:pt x="363" y="2315"/>
                </a:lnTo>
                <a:lnTo>
                  <a:pt x="364" y="2304"/>
                </a:lnTo>
                <a:lnTo>
                  <a:pt x="364" y="2304"/>
                </a:lnTo>
                <a:lnTo>
                  <a:pt x="365" y="2288"/>
                </a:lnTo>
                <a:lnTo>
                  <a:pt x="364" y="2272"/>
                </a:lnTo>
                <a:lnTo>
                  <a:pt x="361" y="2254"/>
                </a:lnTo>
                <a:lnTo>
                  <a:pt x="354" y="2237"/>
                </a:lnTo>
                <a:lnTo>
                  <a:pt x="354" y="2237"/>
                </a:lnTo>
                <a:lnTo>
                  <a:pt x="345" y="2215"/>
                </a:lnTo>
                <a:lnTo>
                  <a:pt x="341" y="2200"/>
                </a:lnTo>
                <a:lnTo>
                  <a:pt x="336" y="2186"/>
                </a:lnTo>
                <a:lnTo>
                  <a:pt x="335" y="2171"/>
                </a:lnTo>
                <a:lnTo>
                  <a:pt x="333" y="2156"/>
                </a:lnTo>
                <a:lnTo>
                  <a:pt x="335" y="2143"/>
                </a:lnTo>
                <a:lnTo>
                  <a:pt x="336" y="2139"/>
                </a:lnTo>
                <a:lnTo>
                  <a:pt x="339" y="2135"/>
                </a:lnTo>
                <a:lnTo>
                  <a:pt x="339" y="2135"/>
                </a:lnTo>
                <a:lnTo>
                  <a:pt x="344" y="2124"/>
                </a:lnTo>
                <a:lnTo>
                  <a:pt x="348" y="2113"/>
                </a:lnTo>
                <a:lnTo>
                  <a:pt x="351" y="2101"/>
                </a:lnTo>
                <a:lnTo>
                  <a:pt x="352" y="2089"/>
                </a:lnTo>
                <a:lnTo>
                  <a:pt x="354" y="2057"/>
                </a:lnTo>
                <a:lnTo>
                  <a:pt x="354" y="2057"/>
                </a:lnTo>
                <a:lnTo>
                  <a:pt x="355" y="2025"/>
                </a:lnTo>
                <a:lnTo>
                  <a:pt x="355" y="1964"/>
                </a:lnTo>
                <a:lnTo>
                  <a:pt x="354" y="1871"/>
                </a:lnTo>
                <a:lnTo>
                  <a:pt x="354" y="1871"/>
                </a:lnTo>
                <a:lnTo>
                  <a:pt x="355" y="1865"/>
                </a:lnTo>
                <a:lnTo>
                  <a:pt x="360" y="1855"/>
                </a:lnTo>
                <a:lnTo>
                  <a:pt x="371" y="1824"/>
                </a:lnTo>
                <a:lnTo>
                  <a:pt x="383" y="1792"/>
                </a:lnTo>
                <a:lnTo>
                  <a:pt x="387" y="1779"/>
                </a:lnTo>
                <a:lnTo>
                  <a:pt x="390" y="1769"/>
                </a:lnTo>
                <a:lnTo>
                  <a:pt x="390" y="1769"/>
                </a:lnTo>
                <a:lnTo>
                  <a:pt x="395" y="1726"/>
                </a:lnTo>
                <a:lnTo>
                  <a:pt x="402" y="1652"/>
                </a:lnTo>
                <a:lnTo>
                  <a:pt x="411" y="1551"/>
                </a:lnTo>
                <a:lnTo>
                  <a:pt x="411" y="1551"/>
                </a:lnTo>
                <a:lnTo>
                  <a:pt x="415" y="1540"/>
                </a:lnTo>
                <a:lnTo>
                  <a:pt x="425" y="1514"/>
                </a:lnTo>
                <a:lnTo>
                  <a:pt x="431" y="1500"/>
                </a:lnTo>
                <a:lnTo>
                  <a:pt x="437" y="1490"/>
                </a:lnTo>
                <a:lnTo>
                  <a:pt x="440" y="1486"/>
                </a:lnTo>
                <a:lnTo>
                  <a:pt x="443" y="1484"/>
                </a:lnTo>
                <a:lnTo>
                  <a:pt x="445" y="1483"/>
                </a:lnTo>
                <a:lnTo>
                  <a:pt x="447" y="1484"/>
                </a:lnTo>
                <a:lnTo>
                  <a:pt x="447" y="1484"/>
                </a:lnTo>
                <a:lnTo>
                  <a:pt x="459" y="1506"/>
                </a:lnTo>
                <a:lnTo>
                  <a:pt x="476" y="1541"/>
                </a:lnTo>
                <a:lnTo>
                  <a:pt x="493" y="1578"/>
                </a:lnTo>
                <a:lnTo>
                  <a:pt x="504" y="1604"/>
                </a:lnTo>
                <a:lnTo>
                  <a:pt x="504" y="1604"/>
                </a:lnTo>
                <a:lnTo>
                  <a:pt x="507" y="1614"/>
                </a:lnTo>
                <a:lnTo>
                  <a:pt x="508" y="1632"/>
                </a:lnTo>
                <a:lnTo>
                  <a:pt x="512" y="1672"/>
                </a:lnTo>
                <a:lnTo>
                  <a:pt x="515" y="1719"/>
                </a:lnTo>
                <a:lnTo>
                  <a:pt x="520" y="1758"/>
                </a:lnTo>
                <a:lnTo>
                  <a:pt x="520" y="1758"/>
                </a:lnTo>
                <a:lnTo>
                  <a:pt x="523" y="1776"/>
                </a:lnTo>
                <a:lnTo>
                  <a:pt x="527" y="1795"/>
                </a:lnTo>
                <a:lnTo>
                  <a:pt x="534" y="1814"/>
                </a:lnTo>
                <a:lnTo>
                  <a:pt x="541" y="1833"/>
                </a:lnTo>
                <a:lnTo>
                  <a:pt x="556" y="1865"/>
                </a:lnTo>
                <a:lnTo>
                  <a:pt x="562" y="1877"/>
                </a:lnTo>
                <a:lnTo>
                  <a:pt x="565" y="1881"/>
                </a:lnTo>
                <a:lnTo>
                  <a:pt x="565" y="1881"/>
                </a:lnTo>
                <a:lnTo>
                  <a:pt x="569" y="1887"/>
                </a:lnTo>
                <a:lnTo>
                  <a:pt x="572" y="1896"/>
                </a:lnTo>
                <a:lnTo>
                  <a:pt x="581" y="1917"/>
                </a:lnTo>
                <a:lnTo>
                  <a:pt x="591" y="1948"/>
                </a:lnTo>
                <a:lnTo>
                  <a:pt x="591" y="1948"/>
                </a:lnTo>
                <a:lnTo>
                  <a:pt x="597" y="2056"/>
                </a:lnTo>
                <a:lnTo>
                  <a:pt x="602" y="2133"/>
                </a:lnTo>
                <a:lnTo>
                  <a:pt x="604" y="2161"/>
                </a:lnTo>
                <a:lnTo>
                  <a:pt x="607" y="2175"/>
                </a:lnTo>
                <a:lnTo>
                  <a:pt x="607" y="2175"/>
                </a:lnTo>
                <a:lnTo>
                  <a:pt x="610" y="2186"/>
                </a:lnTo>
                <a:lnTo>
                  <a:pt x="613" y="2196"/>
                </a:lnTo>
                <a:lnTo>
                  <a:pt x="614" y="2206"/>
                </a:lnTo>
                <a:lnTo>
                  <a:pt x="611" y="2216"/>
                </a:lnTo>
                <a:lnTo>
                  <a:pt x="611" y="2216"/>
                </a:lnTo>
                <a:lnTo>
                  <a:pt x="608" y="2232"/>
                </a:lnTo>
                <a:lnTo>
                  <a:pt x="605" y="2251"/>
                </a:lnTo>
                <a:lnTo>
                  <a:pt x="605" y="2261"/>
                </a:lnTo>
                <a:lnTo>
                  <a:pt x="607" y="2270"/>
                </a:lnTo>
                <a:lnTo>
                  <a:pt x="608" y="2277"/>
                </a:lnTo>
                <a:lnTo>
                  <a:pt x="611" y="2283"/>
                </a:lnTo>
                <a:lnTo>
                  <a:pt x="611" y="2283"/>
                </a:lnTo>
                <a:lnTo>
                  <a:pt x="616" y="2291"/>
                </a:lnTo>
                <a:lnTo>
                  <a:pt x="618" y="2304"/>
                </a:lnTo>
                <a:lnTo>
                  <a:pt x="626" y="2339"/>
                </a:lnTo>
                <a:lnTo>
                  <a:pt x="632" y="2387"/>
                </a:lnTo>
                <a:lnTo>
                  <a:pt x="632" y="2387"/>
                </a:lnTo>
                <a:lnTo>
                  <a:pt x="632" y="2432"/>
                </a:lnTo>
                <a:lnTo>
                  <a:pt x="630" y="2467"/>
                </a:lnTo>
                <a:lnTo>
                  <a:pt x="632" y="2482"/>
                </a:lnTo>
                <a:lnTo>
                  <a:pt x="632" y="2489"/>
                </a:lnTo>
                <a:lnTo>
                  <a:pt x="632" y="2489"/>
                </a:lnTo>
                <a:lnTo>
                  <a:pt x="633" y="2492"/>
                </a:lnTo>
                <a:lnTo>
                  <a:pt x="636" y="2495"/>
                </a:lnTo>
                <a:lnTo>
                  <a:pt x="643" y="2499"/>
                </a:lnTo>
                <a:lnTo>
                  <a:pt x="653" y="2502"/>
                </a:lnTo>
                <a:lnTo>
                  <a:pt x="665" y="2505"/>
                </a:lnTo>
                <a:lnTo>
                  <a:pt x="678" y="2508"/>
                </a:lnTo>
                <a:lnTo>
                  <a:pt x="691" y="2508"/>
                </a:lnTo>
                <a:lnTo>
                  <a:pt x="701" y="2506"/>
                </a:lnTo>
                <a:lnTo>
                  <a:pt x="709" y="2505"/>
                </a:lnTo>
                <a:lnTo>
                  <a:pt x="709" y="2505"/>
                </a:lnTo>
                <a:lnTo>
                  <a:pt x="733" y="2492"/>
                </a:lnTo>
                <a:lnTo>
                  <a:pt x="771" y="2468"/>
                </a:lnTo>
                <a:lnTo>
                  <a:pt x="792" y="2455"/>
                </a:lnTo>
                <a:lnTo>
                  <a:pt x="808" y="2442"/>
                </a:lnTo>
                <a:lnTo>
                  <a:pt x="821" y="2432"/>
                </a:lnTo>
                <a:lnTo>
                  <a:pt x="825" y="2426"/>
                </a:lnTo>
                <a:lnTo>
                  <a:pt x="828" y="2422"/>
                </a:lnTo>
                <a:lnTo>
                  <a:pt x="828" y="2422"/>
                </a:lnTo>
                <a:lnTo>
                  <a:pt x="834" y="2403"/>
                </a:lnTo>
                <a:lnTo>
                  <a:pt x="837" y="2391"/>
                </a:lnTo>
                <a:lnTo>
                  <a:pt x="837" y="2380"/>
                </a:lnTo>
                <a:lnTo>
                  <a:pt x="838" y="2368"/>
                </a:lnTo>
                <a:lnTo>
                  <a:pt x="837" y="2356"/>
                </a:lnTo>
                <a:lnTo>
                  <a:pt x="832" y="2347"/>
                </a:lnTo>
                <a:lnTo>
                  <a:pt x="828" y="2340"/>
                </a:lnTo>
                <a:lnTo>
                  <a:pt x="828" y="2340"/>
                </a:lnTo>
                <a:lnTo>
                  <a:pt x="819" y="2334"/>
                </a:lnTo>
                <a:lnTo>
                  <a:pt x="808" y="2329"/>
                </a:lnTo>
                <a:lnTo>
                  <a:pt x="780" y="2318"/>
                </a:lnTo>
                <a:lnTo>
                  <a:pt x="755" y="2311"/>
                </a:lnTo>
                <a:lnTo>
                  <a:pt x="745" y="2310"/>
                </a:lnTo>
                <a:lnTo>
                  <a:pt x="755" y="2257"/>
                </a:lnTo>
                <a:lnTo>
                  <a:pt x="755" y="2257"/>
                </a:lnTo>
                <a:lnTo>
                  <a:pt x="755" y="2229"/>
                </a:lnTo>
                <a:lnTo>
                  <a:pt x="757" y="2206"/>
                </a:lnTo>
                <a:lnTo>
                  <a:pt x="758" y="2194"/>
                </a:lnTo>
                <a:lnTo>
                  <a:pt x="761" y="2186"/>
                </a:lnTo>
                <a:lnTo>
                  <a:pt x="761" y="2186"/>
                </a:lnTo>
                <a:lnTo>
                  <a:pt x="765" y="2171"/>
                </a:lnTo>
                <a:lnTo>
                  <a:pt x="768" y="2158"/>
                </a:lnTo>
                <a:lnTo>
                  <a:pt x="768" y="2143"/>
                </a:lnTo>
                <a:lnTo>
                  <a:pt x="765" y="2123"/>
                </a:lnTo>
                <a:lnTo>
                  <a:pt x="765" y="2123"/>
                </a:lnTo>
                <a:lnTo>
                  <a:pt x="760" y="2086"/>
                </a:lnTo>
                <a:lnTo>
                  <a:pt x="758" y="2073"/>
                </a:lnTo>
                <a:lnTo>
                  <a:pt x="760" y="2068"/>
                </a:lnTo>
                <a:lnTo>
                  <a:pt x="761" y="2062"/>
                </a:lnTo>
                <a:lnTo>
                  <a:pt x="761" y="2062"/>
                </a:lnTo>
                <a:lnTo>
                  <a:pt x="764" y="2046"/>
                </a:lnTo>
                <a:lnTo>
                  <a:pt x="765" y="2028"/>
                </a:lnTo>
                <a:lnTo>
                  <a:pt x="765" y="2005"/>
                </a:lnTo>
                <a:lnTo>
                  <a:pt x="765" y="2005"/>
                </a:lnTo>
                <a:lnTo>
                  <a:pt x="760" y="1980"/>
                </a:lnTo>
                <a:lnTo>
                  <a:pt x="746" y="1922"/>
                </a:lnTo>
                <a:lnTo>
                  <a:pt x="739" y="1888"/>
                </a:lnTo>
                <a:lnTo>
                  <a:pt x="735" y="1858"/>
                </a:lnTo>
                <a:lnTo>
                  <a:pt x="733" y="1831"/>
                </a:lnTo>
                <a:lnTo>
                  <a:pt x="733" y="1821"/>
                </a:lnTo>
                <a:lnTo>
                  <a:pt x="735" y="1814"/>
                </a:lnTo>
                <a:lnTo>
                  <a:pt x="735" y="1814"/>
                </a:lnTo>
                <a:lnTo>
                  <a:pt x="739" y="1802"/>
                </a:lnTo>
                <a:lnTo>
                  <a:pt x="741" y="1788"/>
                </a:lnTo>
                <a:lnTo>
                  <a:pt x="741" y="1772"/>
                </a:lnTo>
                <a:lnTo>
                  <a:pt x="739" y="1756"/>
                </a:lnTo>
                <a:lnTo>
                  <a:pt x="736" y="1723"/>
                </a:lnTo>
                <a:lnTo>
                  <a:pt x="735" y="1696"/>
                </a:lnTo>
                <a:lnTo>
                  <a:pt x="735" y="1696"/>
                </a:lnTo>
                <a:lnTo>
                  <a:pt x="736" y="1683"/>
                </a:lnTo>
                <a:lnTo>
                  <a:pt x="739" y="1667"/>
                </a:lnTo>
                <a:lnTo>
                  <a:pt x="748" y="1630"/>
                </a:lnTo>
                <a:lnTo>
                  <a:pt x="757" y="1598"/>
                </a:lnTo>
                <a:lnTo>
                  <a:pt x="760" y="1586"/>
                </a:lnTo>
                <a:lnTo>
                  <a:pt x="761" y="1578"/>
                </a:lnTo>
                <a:lnTo>
                  <a:pt x="761" y="1578"/>
                </a:lnTo>
                <a:lnTo>
                  <a:pt x="760" y="1570"/>
                </a:lnTo>
                <a:lnTo>
                  <a:pt x="758" y="1562"/>
                </a:lnTo>
                <a:lnTo>
                  <a:pt x="752" y="1543"/>
                </a:lnTo>
                <a:lnTo>
                  <a:pt x="746" y="1525"/>
                </a:lnTo>
                <a:lnTo>
                  <a:pt x="745" y="1519"/>
                </a:lnTo>
                <a:lnTo>
                  <a:pt x="745" y="1516"/>
                </a:lnTo>
                <a:lnTo>
                  <a:pt x="745" y="1516"/>
                </a:lnTo>
                <a:lnTo>
                  <a:pt x="742" y="1487"/>
                </a:lnTo>
                <a:lnTo>
                  <a:pt x="735" y="1430"/>
                </a:lnTo>
                <a:lnTo>
                  <a:pt x="728" y="1375"/>
                </a:lnTo>
                <a:lnTo>
                  <a:pt x="728" y="1358"/>
                </a:lnTo>
                <a:lnTo>
                  <a:pt x="729" y="1353"/>
                </a:lnTo>
                <a:lnTo>
                  <a:pt x="730" y="1352"/>
                </a:lnTo>
                <a:lnTo>
                  <a:pt x="730" y="1352"/>
                </a:lnTo>
                <a:lnTo>
                  <a:pt x="742" y="1350"/>
                </a:lnTo>
                <a:lnTo>
                  <a:pt x="749" y="1349"/>
                </a:lnTo>
                <a:lnTo>
                  <a:pt x="757" y="1346"/>
                </a:lnTo>
                <a:lnTo>
                  <a:pt x="762" y="1343"/>
                </a:lnTo>
                <a:lnTo>
                  <a:pt x="768" y="1337"/>
                </a:lnTo>
                <a:lnTo>
                  <a:pt x="771" y="1330"/>
                </a:lnTo>
                <a:lnTo>
                  <a:pt x="771" y="1325"/>
                </a:lnTo>
                <a:lnTo>
                  <a:pt x="771" y="1320"/>
                </a:lnTo>
                <a:lnTo>
                  <a:pt x="771" y="1320"/>
                </a:lnTo>
                <a:lnTo>
                  <a:pt x="770" y="1312"/>
                </a:lnTo>
                <a:lnTo>
                  <a:pt x="771" y="1311"/>
                </a:lnTo>
                <a:lnTo>
                  <a:pt x="774" y="1311"/>
                </a:lnTo>
                <a:lnTo>
                  <a:pt x="777" y="1315"/>
                </a:lnTo>
                <a:lnTo>
                  <a:pt x="783" y="1325"/>
                </a:lnTo>
                <a:lnTo>
                  <a:pt x="787" y="1330"/>
                </a:lnTo>
                <a:lnTo>
                  <a:pt x="787" y="1346"/>
                </a:lnTo>
                <a:lnTo>
                  <a:pt x="787" y="1346"/>
                </a:lnTo>
                <a:lnTo>
                  <a:pt x="778" y="1355"/>
                </a:lnTo>
                <a:lnTo>
                  <a:pt x="774" y="1360"/>
                </a:lnTo>
                <a:lnTo>
                  <a:pt x="771" y="1366"/>
                </a:lnTo>
                <a:lnTo>
                  <a:pt x="771" y="1366"/>
                </a:lnTo>
                <a:lnTo>
                  <a:pt x="773" y="1368"/>
                </a:lnTo>
                <a:lnTo>
                  <a:pt x="776" y="1368"/>
                </a:lnTo>
                <a:lnTo>
                  <a:pt x="784" y="1363"/>
                </a:lnTo>
                <a:lnTo>
                  <a:pt x="797" y="1356"/>
                </a:lnTo>
                <a:lnTo>
                  <a:pt x="797" y="1356"/>
                </a:lnTo>
                <a:lnTo>
                  <a:pt x="797" y="1358"/>
                </a:lnTo>
                <a:lnTo>
                  <a:pt x="800" y="1362"/>
                </a:lnTo>
                <a:lnTo>
                  <a:pt x="805" y="1366"/>
                </a:lnTo>
                <a:lnTo>
                  <a:pt x="808" y="1366"/>
                </a:lnTo>
                <a:lnTo>
                  <a:pt x="812" y="1366"/>
                </a:lnTo>
                <a:lnTo>
                  <a:pt x="812" y="1366"/>
                </a:lnTo>
                <a:lnTo>
                  <a:pt x="816" y="1365"/>
                </a:lnTo>
                <a:lnTo>
                  <a:pt x="819" y="1363"/>
                </a:lnTo>
                <a:lnTo>
                  <a:pt x="824" y="1358"/>
                </a:lnTo>
                <a:lnTo>
                  <a:pt x="828" y="1346"/>
                </a:lnTo>
                <a:lnTo>
                  <a:pt x="828" y="1346"/>
                </a:lnTo>
                <a:lnTo>
                  <a:pt x="832" y="1343"/>
                </a:lnTo>
                <a:lnTo>
                  <a:pt x="838" y="1336"/>
                </a:lnTo>
                <a:lnTo>
                  <a:pt x="842" y="1333"/>
                </a:lnTo>
                <a:lnTo>
                  <a:pt x="845" y="1327"/>
                </a:lnTo>
                <a:lnTo>
                  <a:pt x="847" y="1321"/>
                </a:lnTo>
                <a:lnTo>
                  <a:pt x="848" y="1315"/>
                </a:lnTo>
                <a:lnTo>
                  <a:pt x="848" y="1315"/>
                </a:lnTo>
                <a:lnTo>
                  <a:pt x="848" y="1292"/>
                </a:lnTo>
                <a:lnTo>
                  <a:pt x="847" y="1283"/>
                </a:lnTo>
                <a:lnTo>
                  <a:pt x="848" y="1279"/>
                </a:lnTo>
                <a:lnTo>
                  <a:pt x="848" y="1279"/>
                </a:lnTo>
                <a:lnTo>
                  <a:pt x="854" y="1270"/>
                </a:lnTo>
                <a:lnTo>
                  <a:pt x="857" y="1261"/>
                </a:lnTo>
                <a:lnTo>
                  <a:pt x="858" y="1248"/>
                </a:lnTo>
                <a:lnTo>
                  <a:pt x="858" y="1248"/>
                </a:lnTo>
                <a:lnTo>
                  <a:pt x="855" y="1194"/>
                </a:lnTo>
                <a:lnTo>
                  <a:pt x="854" y="1155"/>
                </a:lnTo>
                <a:lnTo>
                  <a:pt x="854" y="1155"/>
                </a:lnTo>
                <a:lnTo>
                  <a:pt x="855" y="1150"/>
                </a:lnTo>
                <a:lnTo>
                  <a:pt x="860" y="1137"/>
                </a:lnTo>
                <a:lnTo>
                  <a:pt x="861" y="1129"/>
                </a:lnTo>
                <a:lnTo>
                  <a:pt x="861" y="1117"/>
                </a:lnTo>
                <a:lnTo>
                  <a:pt x="861" y="1104"/>
                </a:lnTo>
                <a:lnTo>
                  <a:pt x="858" y="1088"/>
                </a:lnTo>
                <a:lnTo>
                  <a:pt x="858" y="1088"/>
                </a:lnTo>
                <a:lnTo>
                  <a:pt x="850" y="1048"/>
                </a:lnTo>
                <a:lnTo>
                  <a:pt x="837" y="1002"/>
                </a:lnTo>
                <a:lnTo>
                  <a:pt x="826" y="958"/>
                </a:lnTo>
                <a:lnTo>
                  <a:pt x="824" y="941"/>
                </a:lnTo>
                <a:lnTo>
                  <a:pt x="822" y="929"/>
                </a:lnTo>
                <a:lnTo>
                  <a:pt x="822" y="929"/>
                </a:lnTo>
                <a:lnTo>
                  <a:pt x="825" y="884"/>
                </a:lnTo>
                <a:lnTo>
                  <a:pt x="828" y="808"/>
                </a:lnTo>
                <a:lnTo>
                  <a:pt x="829" y="731"/>
                </a:lnTo>
                <a:lnTo>
                  <a:pt x="829" y="701"/>
                </a:lnTo>
                <a:lnTo>
                  <a:pt x="828" y="681"/>
                </a:lnTo>
                <a:lnTo>
                  <a:pt x="828" y="681"/>
                </a:lnTo>
                <a:lnTo>
                  <a:pt x="825" y="668"/>
                </a:lnTo>
                <a:lnTo>
                  <a:pt x="821" y="652"/>
                </a:lnTo>
                <a:lnTo>
                  <a:pt x="809" y="621"/>
                </a:lnTo>
                <a:lnTo>
                  <a:pt x="799" y="594"/>
                </a:lnTo>
                <a:lnTo>
                  <a:pt x="792" y="579"/>
                </a:lnTo>
                <a:lnTo>
                  <a:pt x="792" y="579"/>
                </a:lnTo>
                <a:lnTo>
                  <a:pt x="784" y="560"/>
                </a:lnTo>
                <a:lnTo>
                  <a:pt x="773" y="528"/>
                </a:lnTo>
                <a:lnTo>
                  <a:pt x="767" y="510"/>
                </a:lnTo>
                <a:lnTo>
                  <a:pt x="760" y="496"/>
                </a:lnTo>
                <a:lnTo>
                  <a:pt x="752" y="483"/>
                </a:lnTo>
                <a:lnTo>
                  <a:pt x="749" y="478"/>
                </a:lnTo>
                <a:lnTo>
                  <a:pt x="745" y="475"/>
                </a:lnTo>
                <a:lnTo>
                  <a:pt x="745" y="475"/>
                </a:lnTo>
                <a:lnTo>
                  <a:pt x="738" y="471"/>
                </a:lnTo>
                <a:lnTo>
                  <a:pt x="728" y="468"/>
                </a:lnTo>
                <a:lnTo>
                  <a:pt x="706" y="464"/>
                </a:lnTo>
                <a:lnTo>
                  <a:pt x="687" y="461"/>
                </a:lnTo>
                <a:lnTo>
                  <a:pt x="678" y="459"/>
                </a:lnTo>
                <a:lnTo>
                  <a:pt x="658" y="459"/>
                </a:lnTo>
                <a:lnTo>
                  <a:pt x="601" y="419"/>
                </a:lnTo>
                <a:lnTo>
                  <a:pt x="617" y="388"/>
                </a:lnTo>
                <a:lnTo>
                  <a:pt x="617" y="388"/>
                </a:lnTo>
                <a:lnTo>
                  <a:pt x="613" y="375"/>
                </a:lnTo>
                <a:lnTo>
                  <a:pt x="608" y="362"/>
                </a:lnTo>
                <a:lnTo>
                  <a:pt x="607" y="347"/>
                </a:lnTo>
                <a:lnTo>
                  <a:pt x="607" y="347"/>
                </a:lnTo>
                <a:lnTo>
                  <a:pt x="607" y="338"/>
                </a:lnTo>
                <a:lnTo>
                  <a:pt x="610" y="330"/>
                </a:lnTo>
                <a:lnTo>
                  <a:pt x="617" y="311"/>
                </a:lnTo>
                <a:lnTo>
                  <a:pt x="624" y="295"/>
                </a:lnTo>
                <a:lnTo>
                  <a:pt x="627" y="286"/>
                </a:lnTo>
                <a:lnTo>
                  <a:pt x="627" y="280"/>
                </a:lnTo>
                <a:lnTo>
                  <a:pt x="627" y="280"/>
                </a:lnTo>
                <a:lnTo>
                  <a:pt x="624" y="248"/>
                </a:lnTo>
                <a:lnTo>
                  <a:pt x="623" y="228"/>
                </a:lnTo>
                <a:lnTo>
                  <a:pt x="621" y="203"/>
                </a:lnTo>
                <a:lnTo>
                  <a:pt x="621" y="203"/>
                </a:lnTo>
                <a:lnTo>
                  <a:pt x="621" y="179"/>
                </a:lnTo>
                <a:lnTo>
                  <a:pt x="620" y="159"/>
                </a:lnTo>
                <a:lnTo>
                  <a:pt x="617" y="115"/>
                </a:lnTo>
                <a:lnTo>
                  <a:pt x="617" y="115"/>
                </a:lnTo>
                <a:lnTo>
                  <a:pt x="616" y="102"/>
                </a:lnTo>
                <a:lnTo>
                  <a:pt x="613" y="91"/>
                </a:lnTo>
                <a:lnTo>
                  <a:pt x="610" y="80"/>
                </a:lnTo>
                <a:lnTo>
                  <a:pt x="604" y="70"/>
                </a:lnTo>
                <a:lnTo>
                  <a:pt x="598" y="61"/>
                </a:lnTo>
                <a:lnTo>
                  <a:pt x="592" y="53"/>
                </a:lnTo>
                <a:lnTo>
                  <a:pt x="584" y="44"/>
                </a:lnTo>
                <a:lnTo>
                  <a:pt x="576" y="38"/>
                </a:lnTo>
                <a:lnTo>
                  <a:pt x="576" y="38"/>
                </a:lnTo>
                <a:lnTo>
                  <a:pt x="559" y="28"/>
                </a:lnTo>
                <a:lnTo>
                  <a:pt x="543" y="21"/>
                </a:lnTo>
                <a:lnTo>
                  <a:pt x="514" y="12"/>
                </a:lnTo>
                <a:lnTo>
                  <a:pt x="514" y="12"/>
                </a:lnTo>
                <a:lnTo>
                  <a:pt x="508" y="9"/>
                </a:lnTo>
                <a:lnTo>
                  <a:pt x="502" y="7"/>
                </a:lnTo>
                <a:lnTo>
                  <a:pt x="496" y="3"/>
                </a:lnTo>
                <a:lnTo>
                  <a:pt x="493" y="2"/>
                </a:lnTo>
                <a:lnTo>
                  <a:pt x="489" y="0"/>
                </a:lnTo>
                <a:lnTo>
                  <a:pt x="473" y="2"/>
                </a:lnTo>
                <a:lnTo>
                  <a:pt x="473" y="2"/>
                </a:lnTo>
                <a:lnTo>
                  <a:pt x="443" y="7"/>
                </a:lnTo>
                <a:lnTo>
                  <a:pt x="416" y="12"/>
                </a:lnTo>
                <a:lnTo>
                  <a:pt x="416" y="12"/>
                </a:lnTo>
                <a:lnTo>
                  <a:pt x="387" y="19"/>
                </a:lnTo>
                <a:lnTo>
                  <a:pt x="377" y="22"/>
                </a:lnTo>
                <a:lnTo>
                  <a:pt x="373" y="25"/>
                </a:lnTo>
                <a:lnTo>
                  <a:pt x="370" y="28"/>
                </a:lnTo>
                <a:lnTo>
                  <a:pt x="370" y="28"/>
                </a:lnTo>
                <a:lnTo>
                  <a:pt x="354" y="48"/>
                </a:lnTo>
                <a:lnTo>
                  <a:pt x="354" y="48"/>
                </a:lnTo>
                <a:lnTo>
                  <a:pt x="348" y="54"/>
                </a:lnTo>
                <a:lnTo>
                  <a:pt x="335" y="61"/>
                </a:lnTo>
                <a:lnTo>
                  <a:pt x="316" y="70"/>
                </a:lnTo>
                <a:lnTo>
                  <a:pt x="316" y="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2874098" y="854121"/>
            <a:ext cx="435784" cy="1552480"/>
          </a:xfrm>
          <a:custGeom>
            <a:avLst/>
            <a:gdLst>
              <a:gd name="T0" fmla="*/ 64 w 704"/>
              <a:gd name="T1" fmla="*/ 407 h 2508"/>
              <a:gd name="T2" fmla="*/ 47 w 704"/>
              <a:gd name="T3" fmla="*/ 490 h 2508"/>
              <a:gd name="T4" fmla="*/ 68 w 704"/>
              <a:gd name="T5" fmla="*/ 672 h 2508"/>
              <a:gd name="T6" fmla="*/ 71 w 704"/>
              <a:gd name="T7" fmla="*/ 750 h 2508"/>
              <a:gd name="T8" fmla="*/ 84 w 704"/>
              <a:gd name="T9" fmla="*/ 908 h 2508"/>
              <a:gd name="T10" fmla="*/ 68 w 704"/>
              <a:gd name="T11" fmla="*/ 949 h 2508"/>
              <a:gd name="T12" fmla="*/ 79 w 704"/>
              <a:gd name="T13" fmla="*/ 987 h 2508"/>
              <a:gd name="T14" fmla="*/ 86 w 704"/>
              <a:gd name="T15" fmla="*/ 1048 h 2508"/>
              <a:gd name="T16" fmla="*/ 109 w 704"/>
              <a:gd name="T17" fmla="*/ 1102 h 2508"/>
              <a:gd name="T18" fmla="*/ 109 w 704"/>
              <a:gd name="T19" fmla="*/ 1197 h 2508"/>
              <a:gd name="T20" fmla="*/ 22 w 704"/>
              <a:gd name="T21" fmla="*/ 1481 h 2508"/>
              <a:gd name="T22" fmla="*/ 38 w 704"/>
              <a:gd name="T23" fmla="*/ 1745 h 2508"/>
              <a:gd name="T24" fmla="*/ 103 w 704"/>
              <a:gd name="T25" fmla="*/ 1925 h 2508"/>
              <a:gd name="T26" fmla="*/ 220 w 704"/>
              <a:gd name="T27" fmla="*/ 2241 h 2508"/>
              <a:gd name="T28" fmla="*/ 188 w 704"/>
              <a:gd name="T29" fmla="*/ 2291 h 2508"/>
              <a:gd name="T30" fmla="*/ 94 w 704"/>
              <a:gd name="T31" fmla="*/ 2314 h 2508"/>
              <a:gd name="T32" fmla="*/ 68 w 704"/>
              <a:gd name="T33" fmla="*/ 2362 h 2508"/>
              <a:gd name="T34" fmla="*/ 103 w 704"/>
              <a:gd name="T35" fmla="*/ 2391 h 2508"/>
              <a:gd name="T36" fmla="*/ 316 w 704"/>
              <a:gd name="T37" fmla="*/ 2445 h 2508"/>
              <a:gd name="T38" fmla="*/ 294 w 704"/>
              <a:gd name="T39" fmla="*/ 2486 h 2508"/>
              <a:gd name="T40" fmla="*/ 348 w 704"/>
              <a:gd name="T41" fmla="*/ 2508 h 2508"/>
              <a:gd name="T42" fmla="*/ 493 w 704"/>
              <a:gd name="T43" fmla="*/ 2463 h 2508"/>
              <a:gd name="T44" fmla="*/ 589 w 704"/>
              <a:gd name="T45" fmla="*/ 2399 h 2508"/>
              <a:gd name="T46" fmla="*/ 701 w 704"/>
              <a:gd name="T47" fmla="*/ 2314 h 2508"/>
              <a:gd name="T48" fmla="*/ 682 w 704"/>
              <a:gd name="T49" fmla="*/ 2270 h 2508"/>
              <a:gd name="T50" fmla="*/ 682 w 704"/>
              <a:gd name="T51" fmla="*/ 2250 h 2508"/>
              <a:gd name="T52" fmla="*/ 590 w 704"/>
              <a:gd name="T53" fmla="*/ 2186 h 2508"/>
              <a:gd name="T54" fmla="*/ 566 w 704"/>
              <a:gd name="T55" fmla="*/ 2133 h 2508"/>
              <a:gd name="T56" fmla="*/ 502 w 704"/>
              <a:gd name="T57" fmla="*/ 1897 h 2508"/>
              <a:gd name="T58" fmla="*/ 547 w 704"/>
              <a:gd name="T59" fmla="*/ 1690 h 2508"/>
              <a:gd name="T60" fmla="*/ 570 w 704"/>
              <a:gd name="T61" fmla="*/ 1337 h 2508"/>
              <a:gd name="T62" fmla="*/ 602 w 704"/>
              <a:gd name="T63" fmla="*/ 1350 h 2508"/>
              <a:gd name="T64" fmla="*/ 625 w 704"/>
              <a:gd name="T65" fmla="*/ 1349 h 2508"/>
              <a:gd name="T66" fmla="*/ 657 w 704"/>
              <a:gd name="T67" fmla="*/ 1339 h 2508"/>
              <a:gd name="T68" fmla="*/ 688 w 704"/>
              <a:gd name="T69" fmla="*/ 1312 h 2508"/>
              <a:gd name="T70" fmla="*/ 666 w 704"/>
              <a:gd name="T71" fmla="*/ 1228 h 2508"/>
              <a:gd name="T72" fmla="*/ 638 w 704"/>
              <a:gd name="T73" fmla="*/ 1149 h 2508"/>
              <a:gd name="T74" fmla="*/ 672 w 704"/>
              <a:gd name="T75" fmla="*/ 1013 h 2508"/>
              <a:gd name="T76" fmla="*/ 692 w 704"/>
              <a:gd name="T77" fmla="*/ 900 h 2508"/>
              <a:gd name="T78" fmla="*/ 688 w 704"/>
              <a:gd name="T79" fmla="*/ 840 h 2508"/>
              <a:gd name="T80" fmla="*/ 670 w 704"/>
              <a:gd name="T81" fmla="*/ 709 h 2508"/>
              <a:gd name="T82" fmla="*/ 657 w 704"/>
              <a:gd name="T83" fmla="*/ 618 h 2508"/>
              <a:gd name="T84" fmla="*/ 617 w 704"/>
              <a:gd name="T85" fmla="*/ 477 h 2508"/>
              <a:gd name="T86" fmla="*/ 569 w 704"/>
              <a:gd name="T87" fmla="*/ 422 h 2508"/>
              <a:gd name="T88" fmla="*/ 505 w 704"/>
              <a:gd name="T89" fmla="*/ 369 h 2508"/>
              <a:gd name="T90" fmla="*/ 393 w 704"/>
              <a:gd name="T91" fmla="*/ 296 h 2508"/>
              <a:gd name="T92" fmla="*/ 364 w 704"/>
              <a:gd name="T93" fmla="*/ 231 h 2508"/>
              <a:gd name="T94" fmla="*/ 398 w 704"/>
              <a:gd name="T95" fmla="*/ 203 h 2508"/>
              <a:gd name="T96" fmla="*/ 411 w 704"/>
              <a:gd name="T97" fmla="*/ 165 h 2508"/>
              <a:gd name="T98" fmla="*/ 337 w 704"/>
              <a:gd name="T99" fmla="*/ 115 h 2508"/>
              <a:gd name="T100" fmla="*/ 321 w 704"/>
              <a:gd name="T101" fmla="*/ 50 h 2508"/>
              <a:gd name="T102" fmla="*/ 275 w 704"/>
              <a:gd name="T103" fmla="*/ 0 h 2508"/>
              <a:gd name="T104" fmla="*/ 196 w 704"/>
              <a:gd name="T105" fmla="*/ 12 h 2508"/>
              <a:gd name="T106" fmla="*/ 81 w 704"/>
              <a:gd name="T107" fmla="*/ 38 h 2508"/>
              <a:gd name="T108" fmla="*/ 54 w 704"/>
              <a:gd name="T109" fmla="*/ 109 h 2508"/>
              <a:gd name="T110" fmla="*/ 45 w 704"/>
              <a:gd name="T111" fmla="*/ 149 h 2508"/>
              <a:gd name="T112" fmla="*/ 0 w 704"/>
              <a:gd name="T113" fmla="*/ 204 h 2508"/>
              <a:gd name="T114" fmla="*/ 25 w 704"/>
              <a:gd name="T115" fmla="*/ 210 h 2508"/>
              <a:gd name="T116" fmla="*/ 80 w 704"/>
              <a:gd name="T117" fmla="*/ 266 h 2508"/>
              <a:gd name="T118" fmla="*/ 112 w 704"/>
              <a:gd name="T119" fmla="*/ 346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4" h="2508">
                <a:moveTo>
                  <a:pt x="113" y="353"/>
                </a:moveTo>
                <a:lnTo>
                  <a:pt x="113" y="353"/>
                </a:lnTo>
                <a:lnTo>
                  <a:pt x="102" y="362"/>
                </a:lnTo>
                <a:lnTo>
                  <a:pt x="90" y="373"/>
                </a:lnTo>
                <a:lnTo>
                  <a:pt x="77" y="388"/>
                </a:lnTo>
                <a:lnTo>
                  <a:pt x="70" y="397"/>
                </a:lnTo>
                <a:lnTo>
                  <a:pt x="64" y="407"/>
                </a:lnTo>
                <a:lnTo>
                  <a:pt x="58" y="419"/>
                </a:lnTo>
                <a:lnTo>
                  <a:pt x="54" y="430"/>
                </a:lnTo>
                <a:lnTo>
                  <a:pt x="49" y="443"/>
                </a:lnTo>
                <a:lnTo>
                  <a:pt x="47" y="458"/>
                </a:lnTo>
                <a:lnTo>
                  <a:pt x="47" y="474"/>
                </a:lnTo>
                <a:lnTo>
                  <a:pt x="47" y="490"/>
                </a:lnTo>
                <a:lnTo>
                  <a:pt x="47" y="490"/>
                </a:lnTo>
                <a:lnTo>
                  <a:pt x="51" y="566"/>
                </a:lnTo>
                <a:lnTo>
                  <a:pt x="51" y="599"/>
                </a:lnTo>
                <a:lnTo>
                  <a:pt x="68" y="621"/>
                </a:lnTo>
                <a:lnTo>
                  <a:pt x="68" y="621"/>
                </a:lnTo>
                <a:lnTo>
                  <a:pt x="68" y="643"/>
                </a:lnTo>
                <a:lnTo>
                  <a:pt x="68" y="661"/>
                </a:lnTo>
                <a:lnTo>
                  <a:pt x="68" y="672"/>
                </a:lnTo>
                <a:lnTo>
                  <a:pt x="68" y="672"/>
                </a:lnTo>
                <a:lnTo>
                  <a:pt x="68" y="678"/>
                </a:lnTo>
                <a:lnTo>
                  <a:pt x="68" y="684"/>
                </a:lnTo>
                <a:lnTo>
                  <a:pt x="70" y="691"/>
                </a:lnTo>
                <a:lnTo>
                  <a:pt x="71" y="706"/>
                </a:lnTo>
                <a:lnTo>
                  <a:pt x="71" y="750"/>
                </a:lnTo>
                <a:lnTo>
                  <a:pt x="71" y="750"/>
                </a:lnTo>
                <a:lnTo>
                  <a:pt x="94" y="872"/>
                </a:lnTo>
                <a:lnTo>
                  <a:pt x="94" y="872"/>
                </a:lnTo>
                <a:lnTo>
                  <a:pt x="94" y="876"/>
                </a:lnTo>
                <a:lnTo>
                  <a:pt x="93" y="887"/>
                </a:lnTo>
                <a:lnTo>
                  <a:pt x="90" y="898"/>
                </a:lnTo>
                <a:lnTo>
                  <a:pt x="87" y="904"/>
                </a:lnTo>
                <a:lnTo>
                  <a:pt x="84" y="908"/>
                </a:lnTo>
                <a:lnTo>
                  <a:pt x="84" y="908"/>
                </a:lnTo>
                <a:lnTo>
                  <a:pt x="80" y="911"/>
                </a:lnTo>
                <a:lnTo>
                  <a:pt x="77" y="917"/>
                </a:lnTo>
                <a:lnTo>
                  <a:pt x="71" y="929"/>
                </a:lnTo>
                <a:lnTo>
                  <a:pt x="68" y="942"/>
                </a:lnTo>
                <a:lnTo>
                  <a:pt x="67" y="946"/>
                </a:lnTo>
                <a:lnTo>
                  <a:pt x="68" y="949"/>
                </a:lnTo>
                <a:lnTo>
                  <a:pt x="68" y="949"/>
                </a:lnTo>
                <a:lnTo>
                  <a:pt x="71" y="954"/>
                </a:lnTo>
                <a:lnTo>
                  <a:pt x="74" y="962"/>
                </a:lnTo>
                <a:lnTo>
                  <a:pt x="79" y="974"/>
                </a:lnTo>
                <a:lnTo>
                  <a:pt x="79" y="980"/>
                </a:lnTo>
                <a:lnTo>
                  <a:pt x="79" y="987"/>
                </a:lnTo>
                <a:lnTo>
                  <a:pt x="79" y="987"/>
                </a:lnTo>
                <a:lnTo>
                  <a:pt x="77" y="999"/>
                </a:lnTo>
                <a:lnTo>
                  <a:pt x="74" y="1006"/>
                </a:lnTo>
                <a:lnTo>
                  <a:pt x="74" y="1011"/>
                </a:lnTo>
                <a:lnTo>
                  <a:pt x="74" y="1015"/>
                </a:lnTo>
                <a:lnTo>
                  <a:pt x="79" y="1031"/>
                </a:lnTo>
                <a:lnTo>
                  <a:pt x="79" y="1031"/>
                </a:lnTo>
                <a:lnTo>
                  <a:pt x="86" y="1048"/>
                </a:lnTo>
                <a:lnTo>
                  <a:pt x="93" y="1062"/>
                </a:lnTo>
                <a:lnTo>
                  <a:pt x="97" y="1072"/>
                </a:lnTo>
                <a:lnTo>
                  <a:pt x="100" y="1081"/>
                </a:lnTo>
                <a:lnTo>
                  <a:pt x="100" y="1081"/>
                </a:lnTo>
                <a:lnTo>
                  <a:pt x="103" y="1088"/>
                </a:lnTo>
                <a:lnTo>
                  <a:pt x="106" y="1095"/>
                </a:lnTo>
                <a:lnTo>
                  <a:pt x="109" y="1102"/>
                </a:lnTo>
                <a:lnTo>
                  <a:pt x="109" y="1110"/>
                </a:lnTo>
                <a:lnTo>
                  <a:pt x="109" y="1110"/>
                </a:lnTo>
                <a:lnTo>
                  <a:pt x="108" y="1137"/>
                </a:lnTo>
                <a:lnTo>
                  <a:pt x="109" y="1165"/>
                </a:lnTo>
                <a:lnTo>
                  <a:pt x="109" y="1165"/>
                </a:lnTo>
                <a:lnTo>
                  <a:pt x="109" y="1185"/>
                </a:lnTo>
                <a:lnTo>
                  <a:pt x="109" y="1197"/>
                </a:lnTo>
                <a:lnTo>
                  <a:pt x="109" y="1197"/>
                </a:lnTo>
                <a:lnTo>
                  <a:pt x="96" y="1234"/>
                </a:lnTo>
                <a:lnTo>
                  <a:pt x="70" y="1315"/>
                </a:lnTo>
                <a:lnTo>
                  <a:pt x="39" y="1410"/>
                </a:lnTo>
                <a:lnTo>
                  <a:pt x="29" y="1451"/>
                </a:lnTo>
                <a:lnTo>
                  <a:pt x="22" y="1481"/>
                </a:lnTo>
                <a:lnTo>
                  <a:pt x="22" y="1481"/>
                </a:lnTo>
                <a:lnTo>
                  <a:pt x="20" y="1496"/>
                </a:lnTo>
                <a:lnTo>
                  <a:pt x="19" y="1514"/>
                </a:lnTo>
                <a:lnTo>
                  <a:pt x="20" y="1554"/>
                </a:lnTo>
                <a:lnTo>
                  <a:pt x="22" y="1602"/>
                </a:lnTo>
                <a:lnTo>
                  <a:pt x="26" y="1652"/>
                </a:lnTo>
                <a:lnTo>
                  <a:pt x="32" y="1702"/>
                </a:lnTo>
                <a:lnTo>
                  <a:pt x="38" y="1745"/>
                </a:lnTo>
                <a:lnTo>
                  <a:pt x="44" y="1780"/>
                </a:lnTo>
                <a:lnTo>
                  <a:pt x="49" y="1802"/>
                </a:lnTo>
                <a:lnTo>
                  <a:pt x="49" y="1802"/>
                </a:lnTo>
                <a:lnTo>
                  <a:pt x="61" y="1834"/>
                </a:lnTo>
                <a:lnTo>
                  <a:pt x="79" y="1872"/>
                </a:lnTo>
                <a:lnTo>
                  <a:pt x="103" y="1925"/>
                </a:lnTo>
                <a:lnTo>
                  <a:pt x="103" y="1925"/>
                </a:lnTo>
                <a:lnTo>
                  <a:pt x="128" y="1967"/>
                </a:lnTo>
                <a:lnTo>
                  <a:pt x="176" y="2046"/>
                </a:lnTo>
                <a:lnTo>
                  <a:pt x="244" y="2155"/>
                </a:lnTo>
                <a:lnTo>
                  <a:pt x="237" y="2221"/>
                </a:lnTo>
                <a:lnTo>
                  <a:pt x="237" y="2221"/>
                </a:lnTo>
                <a:lnTo>
                  <a:pt x="227" y="2232"/>
                </a:lnTo>
                <a:lnTo>
                  <a:pt x="220" y="2241"/>
                </a:lnTo>
                <a:lnTo>
                  <a:pt x="215" y="2250"/>
                </a:lnTo>
                <a:lnTo>
                  <a:pt x="215" y="2250"/>
                </a:lnTo>
                <a:lnTo>
                  <a:pt x="208" y="2264"/>
                </a:lnTo>
                <a:lnTo>
                  <a:pt x="205" y="2270"/>
                </a:lnTo>
                <a:lnTo>
                  <a:pt x="201" y="2275"/>
                </a:lnTo>
                <a:lnTo>
                  <a:pt x="201" y="2275"/>
                </a:lnTo>
                <a:lnTo>
                  <a:pt x="188" y="2291"/>
                </a:lnTo>
                <a:lnTo>
                  <a:pt x="179" y="2302"/>
                </a:lnTo>
                <a:lnTo>
                  <a:pt x="157" y="2311"/>
                </a:lnTo>
                <a:lnTo>
                  <a:pt x="157" y="2311"/>
                </a:lnTo>
                <a:lnTo>
                  <a:pt x="132" y="2311"/>
                </a:lnTo>
                <a:lnTo>
                  <a:pt x="110" y="2311"/>
                </a:lnTo>
                <a:lnTo>
                  <a:pt x="94" y="2314"/>
                </a:lnTo>
                <a:lnTo>
                  <a:pt x="94" y="2314"/>
                </a:lnTo>
                <a:lnTo>
                  <a:pt x="89" y="2315"/>
                </a:lnTo>
                <a:lnTo>
                  <a:pt x="83" y="2321"/>
                </a:lnTo>
                <a:lnTo>
                  <a:pt x="77" y="2329"/>
                </a:lnTo>
                <a:lnTo>
                  <a:pt x="73" y="2336"/>
                </a:lnTo>
                <a:lnTo>
                  <a:pt x="70" y="2345"/>
                </a:lnTo>
                <a:lnTo>
                  <a:pt x="68" y="2353"/>
                </a:lnTo>
                <a:lnTo>
                  <a:pt x="68" y="2362"/>
                </a:lnTo>
                <a:lnTo>
                  <a:pt x="71" y="2366"/>
                </a:lnTo>
                <a:lnTo>
                  <a:pt x="73" y="2371"/>
                </a:lnTo>
                <a:lnTo>
                  <a:pt x="73" y="2371"/>
                </a:lnTo>
                <a:lnTo>
                  <a:pt x="80" y="2378"/>
                </a:lnTo>
                <a:lnTo>
                  <a:pt x="87" y="2384"/>
                </a:lnTo>
                <a:lnTo>
                  <a:pt x="94" y="2388"/>
                </a:lnTo>
                <a:lnTo>
                  <a:pt x="103" y="2391"/>
                </a:lnTo>
                <a:lnTo>
                  <a:pt x="116" y="2396"/>
                </a:lnTo>
                <a:lnTo>
                  <a:pt x="128" y="2399"/>
                </a:lnTo>
                <a:lnTo>
                  <a:pt x="128" y="2399"/>
                </a:lnTo>
                <a:lnTo>
                  <a:pt x="247" y="2425"/>
                </a:lnTo>
                <a:lnTo>
                  <a:pt x="307" y="2442"/>
                </a:lnTo>
                <a:lnTo>
                  <a:pt x="316" y="2445"/>
                </a:lnTo>
                <a:lnTo>
                  <a:pt x="316" y="2445"/>
                </a:lnTo>
                <a:lnTo>
                  <a:pt x="311" y="2448"/>
                </a:lnTo>
                <a:lnTo>
                  <a:pt x="301" y="2458"/>
                </a:lnTo>
                <a:lnTo>
                  <a:pt x="297" y="2464"/>
                </a:lnTo>
                <a:lnTo>
                  <a:pt x="294" y="2471"/>
                </a:lnTo>
                <a:lnTo>
                  <a:pt x="292" y="2479"/>
                </a:lnTo>
                <a:lnTo>
                  <a:pt x="294" y="2486"/>
                </a:lnTo>
                <a:lnTo>
                  <a:pt x="294" y="2486"/>
                </a:lnTo>
                <a:lnTo>
                  <a:pt x="297" y="2492"/>
                </a:lnTo>
                <a:lnTo>
                  <a:pt x="301" y="2496"/>
                </a:lnTo>
                <a:lnTo>
                  <a:pt x="305" y="2499"/>
                </a:lnTo>
                <a:lnTo>
                  <a:pt x="311" y="2501"/>
                </a:lnTo>
                <a:lnTo>
                  <a:pt x="327" y="2503"/>
                </a:lnTo>
                <a:lnTo>
                  <a:pt x="348" y="2508"/>
                </a:lnTo>
                <a:lnTo>
                  <a:pt x="348" y="2508"/>
                </a:lnTo>
                <a:lnTo>
                  <a:pt x="355" y="2508"/>
                </a:lnTo>
                <a:lnTo>
                  <a:pt x="362" y="2508"/>
                </a:lnTo>
                <a:lnTo>
                  <a:pt x="382" y="2503"/>
                </a:lnTo>
                <a:lnTo>
                  <a:pt x="407" y="2496"/>
                </a:lnTo>
                <a:lnTo>
                  <a:pt x="432" y="2489"/>
                </a:lnTo>
                <a:lnTo>
                  <a:pt x="477" y="2470"/>
                </a:lnTo>
                <a:lnTo>
                  <a:pt x="493" y="2463"/>
                </a:lnTo>
                <a:lnTo>
                  <a:pt x="503" y="2458"/>
                </a:lnTo>
                <a:lnTo>
                  <a:pt x="503" y="2458"/>
                </a:lnTo>
                <a:lnTo>
                  <a:pt x="544" y="2428"/>
                </a:lnTo>
                <a:lnTo>
                  <a:pt x="570" y="2409"/>
                </a:lnTo>
                <a:lnTo>
                  <a:pt x="580" y="2403"/>
                </a:lnTo>
                <a:lnTo>
                  <a:pt x="589" y="2399"/>
                </a:lnTo>
                <a:lnTo>
                  <a:pt x="589" y="2399"/>
                </a:lnTo>
                <a:lnTo>
                  <a:pt x="612" y="2387"/>
                </a:lnTo>
                <a:lnTo>
                  <a:pt x="646" y="2368"/>
                </a:lnTo>
                <a:lnTo>
                  <a:pt x="676" y="2347"/>
                </a:lnTo>
                <a:lnTo>
                  <a:pt x="688" y="2339"/>
                </a:lnTo>
                <a:lnTo>
                  <a:pt x="692" y="2333"/>
                </a:lnTo>
                <a:lnTo>
                  <a:pt x="692" y="2333"/>
                </a:lnTo>
                <a:lnTo>
                  <a:pt x="701" y="2314"/>
                </a:lnTo>
                <a:lnTo>
                  <a:pt x="704" y="2305"/>
                </a:lnTo>
                <a:lnTo>
                  <a:pt x="704" y="2299"/>
                </a:lnTo>
                <a:lnTo>
                  <a:pt x="704" y="2299"/>
                </a:lnTo>
                <a:lnTo>
                  <a:pt x="699" y="2292"/>
                </a:lnTo>
                <a:lnTo>
                  <a:pt x="692" y="2282"/>
                </a:lnTo>
                <a:lnTo>
                  <a:pt x="682" y="2270"/>
                </a:lnTo>
                <a:lnTo>
                  <a:pt x="682" y="2270"/>
                </a:lnTo>
                <a:lnTo>
                  <a:pt x="683" y="2267"/>
                </a:lnTo>
                <a:lnTo>
                  <a:pt x="686" y="2263"/>
                </a:lnTo>
                <a:lnTo>
                  <a:pt x="686" y="2260"/>
                </a:lnTo>
                <a:lnTo>
                  <a:pt x="686" y="2257"/>
                </a:lnTo>
                <a:lnTo>
                  <a:pt x="685" y="2254"/>
                </a:lnTo>
                <a:lnTo>
                  <a:pt x="682" y="2250"/>
                </a:lnTo>
                <a:lnTo>
                  <a:pt x="682" y="2250"/>
                </a:lnTo>
                <a:lnTo>
                  <a:pt x="644" y="2221"/>
                </a:lnTo>
                <a:lnTo>
                  <a:pt x="622" y="2203"/>
                </a:lnTo>
                <a:lnTo>
                  <a:pt x="608" y="2193"/>
                </a:lnTo>
                <a:lnTo>
                  <a:pt x="608" y="2193"/>
                </a:lnTo>
                <a:lnTo>
                  <a:pt x="602" y="2190"/>
                </a:lnTo>
                <a:lnTo>
                  <a:pt x="596" y="2189"/>
                </a:lnTo>
                <a:lnTo>
                  <a:pt x="590" y="2186"/>
                </a:lnTo>
                <a:lnTo>
                  <a:pt x="589" y="2183"/>
                </a:lnTo>
                <a:lnTo>
                  <a:pt x="587" y="2180"/>
                </a:lnTo>
                <a:lnTo>
                  <a:pt x="587" y="2180"/>
                </a:lnTo>
                <a:lnTo>
                  <a:pt x="577" y="2155"/>
                </a:lnTo>
                <a:lnTo>
                  <a:pt x="571" y="2142"/>
                </a:lnTo>
                <a:lnTo>
                  <a:pt x="566" y="2133"/>
                </a:lnTo>
                <a:lnTo>
                  <a:pt x="566" y="2133"/>
                </a:lnTo>
                <a:lnTo>
                  <a:pt x="503" y="2059"/>
                </a:lnTo>
                <a:lnTo>
                  <a:pt x="503" y="2059"/>
                </a:lnTo>
                <a:lnTo>
                  <a:pt x="499" y="1992"/>
                </a:lnTo>
                <a:lnTo>
                  <a:pt x="496" y="1945"/>
                </a:lnTo>
                <a:lnTo>
                  <a:pt x="494" y="1922"/>
                </a:lnTo>
                <a:lnTo>
                  <a:pt x="494" y="1922"/>
                </a:lnTo>
                <a:lnTo>
                  <a:pt x="502" y="1897"/>
                </a:lnTo>
                <a:lnTo>
                  <a:pt x="518" y="1840"/>
                </a:lnTo>
                <a:lnTo>
                  <a:pt x="535" y="1782"/>
                </a:lnTo>
                <a:lnTo>
                  <a:pt x="541" y="1758"/>
                </a:lnTo>
                <a:lnTo>
                  <a:pt x="544" y="1744"/>
                </a:lnTo>
                <a:lnTo>
                  <a:pt x="544" y="1744"/>
                </a:lnTo>
                <a:lnTo>
                  <a:pt x="544" y="1722"/>
                </a:lnTo>
                <a:lnTo>
                  <a:pt x="547" y="1690"/>
                </a:lnTo>
                <a:lnTo>
                  <a:pt x="550" y="1656"/>
                </a:lnTo>
                <a:lnTo>
                  <a:pt x="554" y="1630"/>
                </a:lnTo>
                <a:lnTo>
                  <a:pt x="554" y="1630"/>
                </a:lnTo>
                <a:lnTo>
                  <a:pt x="557" y="1608"/>
                </a:lnTo>
                <a:lnTo>
                  <a:pt x="558" y="1572"/>
                </a:lnTo>
                <a:lnTo>
                  <a:pt x="564" y="1473"/>
                </a:lnTo>
                <a:lnTo>
                  <a:pt x="570" y="1337"/>
                </a:lnTo>
                <a:lnTo>
                  <a:pt x="570" y="1337"/>
                </a:lnTo>
                <a:lnTo>
                  <a:pt x="580" y="1346"/>
                </a:lnTo>
                <a:lnTo>
                  <a:pt x="587" y="1352"/>
                </a:lnTo>
                <a:lnTo>
                  <a:pt x="592" y="1353"/>
                </a:lnTo>
                <a:lnTo>
                  <a:pt x="595" y="1353"/>
                </a:lnTo>
                <a:lnTo>
                  <a:pt x="595" y="1353"/>
                </a:lnTo>
                <a:lnTo>
                  <a:pt x="602" y="1350"/>
                </a:lnTo>
                <a:lnTo>
                  <a:pt x="608" y="1346"/>
                </a:lnTo>
                <a:lnTo>
                  <a:pt x="614" y="1340"/>
                </a:lnTo>
                <a:lnTo>
                  <a:pt x="614" y="1340"/>
                </a:lnTo>
                <a:lnTo>
                  <a:pt x="615" y="1341"/>
                </a:lnTo>
                <a:lnTo>
                  <a:pt x="619" y="1346"/>
                </a:lnTo>
                <a:lnTo>
                  <a:pt x="622" y="1347"/>
                </a:lnTo>
                <a:lnTo>
                  <a:pt x="625" y="1349"/>
                </a:lnTo>
                <a:lnTo>
                  <a:pt x="630" y="1349"/>
                </a:lnTo>
                <a:lnTo>
                  <a:pt x="633" y="1349"/>
                </a:lnTo>
                <a:lnTo>
                  <a:pt x="633" y="1349"/>
                </a:lnTo>
                <a:lnTo>
                  <a:pt x="647" y="1340"/>
                </a:lnTo>
                <a:lnTo>
                  <a:pt x="651" y="1337"/>
                </a:lnTo>
                <a:lnTo>
                  <a:pt x="651" y="1337"/>
                </a:lnTo>
                <a:lnTo>
                  <a:pt x="657" y="1339"/>
                </a:lnTo>
                <a:lnTo>
                  <a:pt x="663" y="1337"/>
                </a:lnTo>
                <a:lnTo>
                  <a:pt x="669" y="1334"/>
                </a:lnTo>
                <a:lnTo>
                  <a:pt x="669" y="1334"/>
                </a:lnTo>
                <a:lnTo>
                  <a:pt x="680" y="1325"/>
                </a:lnTo>
                <a:lnTo>
                  <a:pt x="685" y="1320"/>
                </a:lnTo>
                <a:lnTo>
                  <a:pt x="688" y="1312"/>
                </a:lnTo>
                <a:lnTo>
                  <a:pt x="688" y="1312"/>
                </a:lnTo>
                <a:lnTo>
                  <a:pt x="691" y="1290"/>
                </a:lnTo>
                <a:lnTo>
                  <a:pt x="692" y="1279"/>
                </a:lnTo>
                <a:lnTo>
                  <a:pt x="691" y="1273"/>
                </a:lnTo>
                <a:lnTo>
                  <a:pt x="691" y="1269"/>
                </a:lnTo>
                <a:lnTo>
                  <a:pt x="691" y="1269"/>
                </a:lnTo>
                <a:lnTo>
                  <a:pt x="682" y="1253"/>
                </a:lnTo>
                <a:lnTo>
                  <a:pt x="666" y="1228"/>
                </a:lnTo>
                <a:lnTo>
                  <a:pt x="651" y="1202"/>
                </a:lnTo>
                <a:lnTo>
                  <a:pt x="646" y="1193"/>
                </a:lnTo>
                <a:lnTo>
                  <a:pt x="644" y="1187"/>
                </a:lnTo>
                <a:lnTo>
                  <a:pt x="644" y="1187"/>
                </a:lnTo>
                <a:lnTo>
                  <a:pt x="640" y="1169"/>
                </a:lnTo>
                <a:lnTo>
                  <a:pt x="638" y="1159"/>
                </a:lnTo>
                <a:lnTo>
                  <a:pt x="638" y="1149"/>
                </a:lnTo>
                <a:lnTo>
                  <a:pt x="638" y="1149"/>
                </a:lnTo>
                <a:lnTo>
                  <a:pt x="644" y="1126"/>
                </a:lnTo>
                <a:lnTo>
                  <a:pt x="656" y="1086"/>
                </a:lnTo>
                <a:lnTo>
                  <a:pt x="667" y="1051"/>
                </a:lnTo>
                <a:lnTo>
                  <a:pt x="670" y="1034"/>
                </a:lnTo>
                <a:lnTo>
                  <a:pt x="670" y="1034"/>
                </a:lnTo>
                <a:lnTo>
                  <a:pt x="672" y="1013"/>
                </a:lnTo>
                <a:lnTo>
                  <a:pt x="673" y="973"/>
                </a:lnTo>
                <a:lnTo>
                  <a:pt x="676" y="913"/>
                </a:lnTo>
                <a:lnTo>
                  <a:pt x="676" y="913"/>
                </a:lnTo>
                <a:lnTo>
                  <a:pt x="679" y="911"/>
                </a:lnTo>
                <a:lnTo>
                  <a:pt x="685" y="908"/>
                </a:lnTo>
                <a:lnTo>
                  <a:pt x="689" y="904"/>
                </a:lnTo>
                <a:lnTo>
                  <a:pt x="692" y="900"/>
                </a:lnTo>
                <a:lnTo>
                  <a:pt x="694" y="895"/>
                </a:lnTo>
                <a:lnTo>
                  <a:pt x="695" y="890"/>
                </a:lnTo>
                <a:lnTo>
                  <a:pt x="695" y="890"/>
                </a:lnTo>
                <a:lnTo>
                  <a:pt x="695" y="876"/>
                </a:lnTo>
                <a:lnTo>
                  <a:pt x="694" y="866"/>
                </a:lnTo>
                <a:lnTo>
                  <a:pt x="689" y="855"/>
                </a:lnTo>
                <a:lnTo>
                  <a:pt x="688" y="840"/>
                </a:lnTo>
                <a:lnTo>
                  <a:pt x="688" y="840"/>
                </a:lnTo>
                <a:lnTo>
                  <a:pt x="683" y="802"/>
                </a:lnTo>
                <a:lnTo>
                  <a:pt x="682" y="782"/>
                </a:lnTo>
                <a:lnTo>
                  <a:pt x="679" y="763"/>
                </a:lnTo>
                <a:lnTo>
                  <a:pt x="679" y="763"/>
                </a:lnTo>
                <a:lnTo>
                  <a:pt x="675" y="732"/>
                </a:lnTo>
                <a:lnTo>
                  <a:pt x="670" y="709"/>
                </a:lnTo>
                <a:lnTo>
                  <a:pt x="670" y="709"/>
                </a:lnTo>
                <a:lnTo>
                  <a:pt x="670" y="674"/>
                </a:lnTo>
                <a:lnTo>
                  <a:pt x="669" y="652"/>
                </a:lnTo>
                <a:lnTo>
                  <a:pt x="667" y="643"/>
                </a:lnTo>
                <a:lnTo>
                  <a:pt x="666" y="637"/>
                </a:lnTo>
                <a:lnTo>
                  <a:pt x="666" y="637"/>
                </a:lnTo>
                <a:lnTo>
                  <a:pt x="657" y="618"/>
                </a:lnTo>
                <a:lnTo>
                  <a:pt x="646" y="589"/>
                </a:lnTo>
                <a:lnTo>
                  <a:pt x="634" y="556"/>
                </a:lnTo>
                <a:lnTo>
                  <a:pt x="630" y="541"/>
                </a:lnTo>
                <a:lnTo>
                  <a:pt x="628" y="528"/>
                </a:lnTo>
                <a:lnTo>
                  <a:pt x="628" y="528"/>
                </a:lnTo>
                <a:lnTo>
                  <a:pt x="624" y="503"/>
                </a:lnTo>
                <a:lnTo>
                  <a:pt x="617" y="477"/>
                </a:lnTo>
                <a:lnTo>
                  <a:pt x="609" y="455"/>
                </a:lnTo>
                <a:lnTo>
                  <a:pt x="603" y="440"/>
                </a:lnTo>
                <a:lnTo>
                  <a:pt x="603" y="440"/>
                </a:lnTo>
                <a:lnTo>
                  <a:pt x="599" y="436"/>
                </a:lnTo>
                <a:lnTo>
                  <a:pt x="595" y="433"/>
                </a:lnTo>
                <a:lnTo>
                  <a:pt x="579" y="427"/>
                </a:lnTo>
                <a:lnTo>
                  <a:pt x="569" y="422"/>
                </a:lnTo>
                <a:lnTo>
                  <a:pt x="560" y="417"/>
                </a:lnTo>
                <a:lnTo>
                  <a:pt x="550" y="408"/>
                </a:lnTo>
                <a:lnTo>
                  <a:pt x="541" y="400"/>
                </a:lnTo>
                <a:lnTo>
                  <a:pt x="541" y="400"/>
                </a:lnTo>
                <a:lnTo>
                  <a:pt x="531" y="389"/>
                </a:lnTo>
                <a:lnTo>
                  <a:pt x="518" y="379"/>
                </a:lnTo>
                <a:lnTo>
                  <a:pt x="505" y="369"/>
                </a:lnTo>
                <a:lnTo>
                  <a:pt x="490" y="360"/>
                </a:lnTo>
                <a:lnTo>
                  <a:pt x="462" y="346"/>
                </a:lnTo>
                <a:lnTo>
                  <a:pt x="441" y="334"/>
                </a:lnTo>
                <a:lnTo>
                  <a:pt x="441" y="334"/>
                </a:lnTo>
                <a:lnTo>
                  <a:pt x="430" y="327"/>
                </a:lnTo>
                <a:lnTo>
                  <a:pt x="417" y="318"/>
                </a:lnTo>
                <a:lnTo>
                  <a:pt x="393" y="296"/>
                </a:lnTo>
                <a:lnTo>
                  <a:pt x="361" y="268"/>
                </a:lnTo>
                <a:lnTo>
                  <a:pt x="353" y="254"/>
                </a:lnTo>
                <a:lnTo>
                  <a:pt x="353" y="254"/>
                </a:lnTo>
                <a:lnTo>
                  <a:pt x="358" y="245"/>
                </a:lnTo>
                <a:lnTo>
                  <a:pt x="362" y="238"/>
                </a:lnTo>
                <a:lnTo>
                  <a:pt x="364" y="231"/>
                </a:lnTo>
                <a:lnTo>
                  <a:pt x="364" y="231"/>
                </a:lnTo>
                <a:lnTo>
                  <a:pt x="365" y="225"/>
                </a:lnTo>
                <a:lnTo>
                  <a:pt x="368" y="222"/>
                </a:lnTo>
                <a:lnTo>
                  <a:pt x="369" y="219"/>
                </a:lnTo>
                <a:lnTo>
                  <a:pt x="369" y="219"/>
                </a:lnTo>
                <a:lnTo>
                  <a:pt x="375" y="216"/>
                </a:lnTo>
                <a:lnTo>
                  <a:pt x="390" y="207"/>
                </a:lnTo>
                <a:lnTo>
                  <a:pt x="398" y="203"/>
                </a:lnTo>
                <a:lnTo>
                  <a:pt x="404" y="197"/>
                </a:lnTo>
                <a:lnTo>
                  <a:pt x="410" y="190"/>
                </a:lnTo>
                <a:lnTo>
                  <a:pt x="413" y="184"/>
                </a:lnTo>
                <a:lnTo>
                  <a:pt x="413" y="184"/>
                </a:lnTo>
                <a:lnTo>
                  <a:pt x="413" y="172"/>
                </a:lnTo>
                <a:lnTo>
                  <a:pt x="413" y="168"/>
                </a:lnTo>
                <a:lnTo>
                  <a:pt x="411" y="165"/>
                </a:lnTo>
                <a:lnTo>
                  <a:pt x="406" y="158"/>
                </a:lnTo>
                <a:lnTo>
                  <a:pt x="397" y="147"/>
                </a:lnTo>
                <a:lnTo>
                  <a:pt x="397" y="147"/>
                </a:lnTo>
                <a:lnTo>
                  <a:pt x="390" y="142"/>
                </a:lnTo>
                <a:lnTo>
                  <a:pt x="381" y="136"/>
                </a:lnTo>
                <a:lnTo>
                  <a:pt x="362" y="126"/>
                </a:lnTo>
                <a:lnTo>
                  <a:pt x="337" y="115"/>
                </a:lnTo>
                <a:lnTo>
                  <a:pt x="337" y="115"/>
                </a:lnTo>
                <a:lnTo>
                  <a:pt x="337" y="99"/>
                </a:lnTo>
                <a:lnTo>
                  <a:pt x="336" y="83"/>
                </a:lnTo>
                <a:lnTo>
                  <a:pt x="334" y="76"/>
                </a:lnTo>
                <a:lnTo>
                  <a:pt x="332" y="69"/>
                </a:lnTo>
                <a:lnTo>
                  <a:pt x="332" y="69"/>
                </a:lnTo>
                <a:lnTo>
                  <a:pt x="321" y="50"/>
                </a:lnTo>
                <a:lnTo>
                  <a:pt x="307" y="28"/>
                </a:lnTo>
                <a:lnTo>
                  <a:pt x="300" y="18"/>
                </a:lnTo>
                <a:lnTo>
                  <a:pt x="291" y="9"/>
                </a:lnTo>
                <a:lnTo>
                  <a:pt x="282" y="3"/>
                </a:lnTo>
                <a:lnTo>
                  <a:pt x="278" y="2"/>
                </a:lnTo>
                <a:lnTo>
                  <a:pt x="275" y="0"/>
                </a:lnTo>
                <a:lnTo>
                  <a:pt x="275" y="0"/>
                </a:lnTo>
                <a:lnTo>
                  <a:pt x="266" y="0"/>
                </a:lnTo>
                <a:lnTo>
                  <a:pt x="259" y="2"/>
                </a:lnTo>
                <a:lnTo>
                  <a:pt x="240" y="5"/>
                </a:lnTo>
                <a:lnTo>
                  <a:pt x="220" y="9"/>
                </a:lnTo>
                <a:lnTo>
                  <a:pt x="208" y="10"/>
                </a:lnTo>
                <a:lnTo>
                  <a:pt x="196" y="12"/>
                </a:lnTo>
                <a:lnTo>
                  <a:pt x="196" y="12"/>
                </a:lnTo>
                <a:lnTo>
                  <a:pt x="169" y="12"/>
                </a:lnTo>
                <a:lnTo>
                  <a:pt x="144" y="15"/>
                </a:lnTo>
                <a:lnTo>
                  <a:pt x="125" y="18"/>
                </a:lnTo>
                <a:lnTo>
                  <a:pt x="113" y="19"/>
                </a:lnTo>
                <a:lnTo>
                  <a:pt x="113" y="19"/>
                </a:lnTo>
                <a:lnTo>
                  <a:pt x="94" y="29"/>
                </a:lnTo>
                <a:lnTo>
                  <a:pt x="81" y="38"/>
                </a:lnTo>
                <a:lnTo>
                  <a:pt x="71" y="47"/>
                </a:lnTo>
                <a:lnTo>
                  <a:pt x="71" y="47"/>
                </a:lnTo>
                <a:lnTo>
                  <a:pt x="67" y="53"/>
                </a:lnTo>
                <a:lnTo>
                  <a:pt x="63" y="60"/>
                </a:lnTo>
                <a:lnTo>
                  <a:pt x="58" y="79"/>
                </a:lnTo>
                <a:lnTo>
                  <a:pt x="55" y="96"/>
                </a:lnTo>
                <a:lnTo>
                  <a:pt x="54" y="109"/>
                </a:lnTo>
                <a:lnTo>
                  <a:pt x="54" y="109"/>
                </a:lnTo>
                <a:lnTo>
                  <a:pt x="55" y="130"/>
                </a:lnTo>
                <a:lnTo>
                  <a:pt x="57" y="139"/>
                </a:lnTo>
                <a:lnTo>
                  <a:pt x="55" y="142"/>
                </a:lnTo>
                <a:lnTo>
                  <a:pt x="54" y="143"/>
                </a:lnTo>
                <a:lnTo>
                  <a:pt x="54" y="143"/>
                </a:lnTo>
                <a:lnTo>
                  <a:pt x="45" y="149"/>
                </a:lnTo>
                <a:lnTo>
                  <a:pt x="29" y="163"/>
                </a:lnTo>
                <a:lnTo>
                  <a:pt x="13" y="179"/>
                </a:lnTo>
                <a:lnTo>
                  <a:pt x="3" y="191"/>
                </a:lnTo>
                <a:lnTo>
                  <a:pt x="3" y="191"/>
                </a:lnTo>
                <a:lnTo>
                  <a:pt x="1" y="196"/>
                </a:lnTo>
                <a:lnTo>
                  <a:pt x="0" y="200"/>
                </a:lnTo>
                <a:lnTo>
                  <a:pt x="0" y="204"/>
                </a:lnTo>
                <a:lnTo>
                  <a:pt x="1" y="209"/>
                </a:lnTo>
                <a:lnTo>
                  <a:pt x="3" y="212"/>
                </a:lnTo>
                <a:lnTo>
                  <a:pt x="6" y="214"/>
                </a:lnTo>
                <a:lnTo>
                  <a:pt x="10" y="214"/>
                </a:lnTo>
                <a:lnTo>
                  <a:pt x="13" y="213"/>
                </a:lnTo>
                <a:lnTo>
                  <a:pt x="13" y="213"/>
                </a:lnTo>
                <a:lnTo>
                  <a:pt x="25" y="210"/>
                </a:lnTo>
                <a:lnTo>
                  <a:pt x="38" y="206"/>
                </a:lnTo>
                <a:lnTo>
                  <a:pt x="54" y="203"/>
                </a:lnTo>
                <a:lnTo>
                  <a:pt x="54" y="203"/>
                </a:lnTo>
                <a:lnTo>
                  <a:pt x="63" y="225"/>
                </a:lnTo>
                <a:lnTo>
                  <a:pt x="76" y="257"/>
                </a:lnTo>
                <a:lnTo>
                  <a:pt x="76" y="257"/>
                </a:lnTo>
                <a:lnTo>
                  <a:pt x="80" y="266"/>
                </a:lnTo>
                <a:lnTo>
                  <a:pt x="83" y="268"/>
                </a:lnTo>
                <a:lnTo>
                  <a:pt x="86" y="273"/>
                </a:lnTo>
                <a:lnTo>
                  <a:pt x="90" y="282"/>
                </a:lnTo>
                <a:lnTo>
                  <a:pt x="90" y="282"/>
                </a:lnTo>
                <a:lnTo>
                  <a:pt x="112" y="337"/>
                </a:lnTo>
                <a:lnTo>
                  <a:pt x="112" y="337"/>
                </a:lnTo>
                <a:lnTo>
                  <a:pt x="112" y="346"/>
                </a:lnTo>
                <a:lnTo>
                  <a:pt x="113" y="353"/>
                </a:lnTo>
                <a:lnTo>
                  <a:pt x="113" y="3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4"/>
          <p:cNvSpPr>
            <a:spLocks noEditPoints="1"/>
          </p:cNvSpPr>
          <p:nvPr/>
        </p:nvSpPr>
        <p:spPr bwMode="auto">
          <a:xfrm>
            <a:off x="4684431" y="2786130"/>
            <a:ext cx="721766" cy="1582192"/>
          </a:xfrm>
          <a:custGeom>
            <a:avLst/>
            <a:gdLst>
              <a:gd name="T0" fmla="*/ 40 w 1166"/>
              <a:gd name="T1" fmla="*/ 215 h 2557"/>
              <a:gd name="T2" fmla="*/ 140 w 1166"/>
              <a:gd name="T3" fmla="*/ 377 h 2557"/>
              <a:gd name="T4" fmla="*/ 73 w 1166"/>
              <a:gd name="T5" fmla="*/ 489 h 2557"/>
              <a:gd name="T6" fmla="*/ 18 w 1166"/>
              <a:gd name="T7" fmla="*/ 598 h 2557"/>
              <a:gd name="T8" fmla="*/ 27 w 1166"/>
              <a:gd name="T9" fmla="*/ 948 h 2557"/>
              <a:gd name="T10" fmla="*/ 41 w 1166"/>
              <a:gd name="T11" fmla="*/ 1167 h 2557"/>
              <a:gd name="T12" fmla="*/ 97 w 1166"/>
              <a:gd name="T13" fmla="*/ 1320 h 2557"/>
              <a:gd name="T14" fmla="*/ 154 w 1166"/>
              <a:gd name="T15" fmla="*/ 1502 h 2557"/>
              <a:gd name="T16" fmla="*/ 225 w 1166"/>
              <a:gd name="T17" fmla="*/ 1556 h 2557"/>
              <a:gd name="T18" fmla="*/ 257 w 1166"/>
              <a:gd name="T19" fmla="*/ 1540 h 2557"/>
              <a:gd name="T20" fmla="*/ 223 w 1166"/>
              <a:gd name="T21" fmla="*/ 1473 h 2557"/>
              <a:gd name="T22" fmla="*/ 307 w 1166"/>
              <a:gd name="T23" fmla="*/ 1617 h 2557"/>
              <a:gd name="T24" fmla="*/ 317 w 1166"/>
              <a:gd name="T25" fmla="*/ 1804 h 2557"/>
              <a:gd name="T26" fmla="*/ 365 w 1166"/>
              <a:gd name="T27" fmla="*/ 2108 h 2557"/>
              <a:gd name="T28" fmla="*/ 483 w 1166"/>
              <a:gd name="T29" fmla="*/ 2395 h 2557"/>
              <a:gd name="T30" fmla="*/ 468 w 1166"/>
              <a:gd name="T31" fmla="*/ 2469 h 2557"/>
              <a:gd name="T32" fmla="*/ 457 w 1166"/>
              <a:gd name="T33" fmla="*/ 2532 h 2557"/>
              <a:gd name="T34" fmla="*/ 541 w 1166"/>
              <a:gd name="T35" fmla="*/ 2557 h 2557"/>
              <a:gd name="T36" fmla="*/ 617 w 1166"/>
              <a:gd name="T37" fmla="*/ 2536 h 2557"/>
              <a:gd name="T38" fmla="*/ 560 w 1166"/>
              <a:gd name="T39" fmla="*/ 2223 h 2557"/>
              <a:gd name="T40" fmla="*/ 530 w 1166"/>
              <a:gd name="T41" fmla="*/ 1928 h 2557"/>
              <a:gd name="T42" fmla="*/ 546 w 1166"/>
              <a:gd name="T43" fmla="*/ 1859 h 2557"/>
              <a:gd name="T44" fmla="*/ 578 w 1166"/>
              <a:gd name="T45" fmla="*/ 1718 h 2557"/>
              <a:gd name="T46" fmla="*/ 652 w 1166"/>
              <a:gd name="T47" fmla="*/ 1716 h 2557"/>
              <a:gd name="T48" fmla="*/ 788 w 1166"/>
              <a:gd name="T49" fmla="*/ 1879 h 2557"/>
              <a:gd name="T50" fmla="*/ 846 w 1166"/>
              <a:gd name="T51" fmla="*/ 2114 h 2557"/>
              <a:gd name="T52" fmla="*/ 865 w 1166"/>
              <a:gd name="T53" fmla="*/ 2312 h 2557"/>
              <a:gd name="T54" fmla="*/ 811 w 1166"/>
              <a:gd name="T55" fmla="*/ 2385 h 2557"/>
              <a:gd name="T56" fmla="*/ 821 w 1166"/>
              <a:gd name="T57" fmla="*/ 2436 h 2557"/>
              <a:gd name="T58" fmla="*/ 1074 w 1166"/>
              <a:gd name="T59" fmla="*/ 2519 h 2557"/>
              <a:gd name="T60" fmla="*/ 1164 w 1166"/>
              <a:gd name="T61" fmla="*/ 2495 h 2557"/>
              <a:gd name="T62" fmla="*/ 1138 w 1166"/>
              <a:gd name="T63" fmla="*/ 2447 h 2557"/>
              <a:gd name="T64" fmla="*/ 980 w 1166"/>
              <a:gd name="T65" fmla="*/ 2216 h 2557"/>
              <a:gd name="T66" fmla="*/ 976 w 1166"/>
              <a:gd name="T67" fmla="*/ 1858 h 2557"/>
              <a:gd name="T68" fmla="*/ 909 w 1166"/>
              <a:gd name="T69" fmla="*/ 1507 h 2557"/>
              <a:gd name="T70" fmla="*/ 708 w 1166"/>
              <a:gd name="T71" fmla="*/ 948 h 2557"/>
              <a:gd name="T72" fmla="*/ 805 w 1166"/>
              <a:gd name="T73" fmla="*/ 905 h 2557"/>
              <a:gd name="T74" fmla="*/ 880 w 1166"/>
              <a:gd name="T75" fmla="*/ 1147 h 2557"/>
              <a:gd name="T76" fmla="*/ 926 w 1166"/>
              <a:gd name="T77" fmla="*/ 1199 h 2557"/>
              <a:gd name="T78" fmla="*/ 996 w 1166"/>
              <a:gd name="T79" fmla="*/ 1186 h 2557"/>
              <a:gd name="T80" fmla="*/ 976 w 1166"/>
              <a:gd name="T81" fmla="*/ 1076 h 2557"/>
              <a:gd name="T82" fmla="*/ 931 w 1166"/>
              <a:gd name="T83" fmla="*/ 888 h 2557"/>
              <a:gd name="T84" fmla="*/ 808 w 1166"/>
              <a:gd name="T85" fmla="*/ 616 h 2557"/>
              <a:gd name="T86" fmla="*/ 700 w 1166"/>
              <a:gd name="T87" fmla="*/ 444 h 2557"/>
              <a:gd name="T88" fmla="*/ 632 w 1166"/>
              <a:gd name="T89" fmla="*/ 343 h 2557"/>
              <a:gd name="T90" fmla="*/ 343 w 1166"/>
              <a:gd name="T91" fmla="*/ 281 h 2557"/>
              <a:gd name="T92" fmla="*/ 343 w 1166"/>
              <a:gd name="T93" fmla="*/ 176 h 2557"/>
              <a:gd name="T94" fmla="*/ 318 w 1166"/>
              <a:gd name="T95" fmla="*/ 141 h 2557"/>
              <a:gd name="T96" fmla="*/ 172 w 1166"/>
              <a:gd name="T97" fmla="*/ 0 h 2557"/>
              <a:gd name="T98" fmla="*/ 88 w 1166"/>
              <a:gd name="T99" fmla="*/ 17 h 2557"/>
              <a:gd name="T100" fmla="*/ 65 w 1166"/>
              <a:gd name="T101" fmla="*/ 39 h 2557"/>
              <a:gd name="T102" fmla="*/ 183 w 1166"/>
              <a:gd name="T103" fmla="*/ 920 h 2557"/>
              <a:gd name="T104" fmla="*/ 202 w 1166"/>
              <a:gd name="T105" fmla="*/ 1017 h 2557"/>
              <a:gd name="T106" fmla="*/ 175 w 1166"/>
              <a:gd name="T107" fmla="*/ 1131 h 2557"/>
              <a:gd name="T108" fmla="*/ 218 w 1166"/>
              <a:gd name="T109" fmla="*/ 1237 h 2557"/>
              <a:gd name="T110" fmla="*/ 221 w 1166"/>
              <a:gd name="T111" fmla="*/ 1379 h 2557"/>
              <a:gd name="T112" fmla="*/ 188 w 1166"/>
              <a:gd name="T113" fmla="*/ 1339 h 2557"/>
              <a:gd name="T114" fmla="*/ 152 w 1166"/>
              <a:gd name="T115" fmla="*/ 1084 h 2557"/>
              <a:gd name="T116" fmla="*/ 152 w 1166"/>
              <a:gd name="T117" fmla="*/ 873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6" h="2557">
                <a:moveTo>
                  <a:pt x="44" y="45"/>
                </a:moveTo>
                <a:lnTo>
                  <a:pt x="44" y="45"/>
                </a:lnTo>
                <a:lnTo>
                  <a:pt x="41" y="45"/>
                </a:lnTo>
                <a:lnTo>
                  <a:pt x="38" y="48"/>
                </a:lnTo>
                <a:lnTo>
                  <a:pt x="32" y="56"/>
                </a:lnTo>
                <a:lnTo>
                  <a:pt x="18" y="84"/>
                </a:lnTo>
                <a:lnTo>
                  <a:pt x="0" y="123"/>
                </a:lnTo>
                <a:lnTo>
                  <a:pt x="40" y="215"/>
                </a:lnTo>
                <a:lnTo>
                  <a:pt x="73" y="276"/>
                </a:lnTo>
                <a:lnTo>
                  <a:pt x="113" y="345"/>
                </a:lnTo>
                <a:lnTo>
                  <a:pt x="113" y="345"/>
                </a:lnTo>
                <a:lnTo>
                  <a:pt x="123" y="356"/>
                </a:lnTo>
                <a:lnTo>
                  <a:pt x="130" y="365"/>
                </a:lnTo>
                <a:lnTo>
                  <a:pt x="136" y="371"/>
                </a:lnTo>
                <a:lnTo>
                  <a:pt x="136" y="371"/>
                </a:lnTo>
                <a:lnTo>
                  <a:pt x="140" y="377"/>
                </a:lnTo>
                <a:lnTo>
                  <a:pt x="149" y="383"/>
                </a:lnTo>
                <a:lnTo>
                  <a:pt x="159" y="388"/>
                </a:lnTo>
                <a:lnTo>
                  <a:pt x="116" y="447"/>
                </a:lnTo>
                <a:lnTo>
                  <a:pt x="116" y="447"/>
                </a:lnTo>
                <a:lnTo>
                  <a:pt x="97" y="464"/>
                </a:lnTo>
                <a:lnTo>
                  <a:pt x="82" y="479"/>
                </a:lnTo>
                <a:lnTo>
                  <a:pt x="73" y="489"/>
                </a:lnTo>
                <a:lnTo>
                  <a:pt x="73" y="489"/>
                </a:lnTo>
                <a:lnTo>
                  <a:pt x="63" y="502"/>
                </a:lnTo>
                <a:lnTo>
                  <a:pt x="56" y="512"/>
                </a:lnTo>
                <a:lnTo>
                  <a:pt x="47" y="524"/>
                </a:lnTo>
                <a:lnTo>
                  <a:pt x="37" y="538"/>
                </a:lnTo>
                <a:lnTo>
                  <a:pt x="30" y="556"/>
                </a:lnTo>
                <a:lnTo>
                  <a:pt x="22" y="575"/>
                </a:lnTo>
                <a:lnTo>
                  <a:pt x="18" y="598"/>
                </a:lnTo>
                <a:lnTo>
                  <a:pt x="18" y="598"/>
                </a:lnTo>
                <a:lnTo>
                  <a:pt x="11" y="648"/>
                </a:lnTo>
                <a:lnTo>
                  <a:pt x="8" y="697"/>
                </a:lnTo>
                <a:lnTo>
                  <a:pt x="5" y="741"/>
                </a:lnTo>
                <a:lnTo>
                  <a:pt x="5" y="767"/>
                </a:lnTo>
                <a:lnTo>
                  <a:pt x="5" y="767"/>
                </a:lnTo>
                <a:lnTo>
                  <a:pt x="8" y="805"/>
                </a:lnTo>
                <a:lnTo>
                  <a:pt x="15" y="866"/>
                </a:lnTo>
                <a:lnTo>
                  <a:pt x="27" y="948"/>
                </a:lnTo>
                <a:lnTo>
                  <a:pt x="27" y="948"/>
                </a:lnTo>
                <a:lnTo>
                  <a:pt x="25" y="965"/>
                </a:lnTo>
                <a:lnTo>
                  <a:pt x="25" y="985"/>
                </a:lnTo>
                <a:lnTo>
                  <a:pt x="25" y="1013"/>
                </a:lnTo>
                <a:lnTo>
                  <a:pt x="27" y="1045"/>
                </a:lnTo>
                <a:lnTo>
                  <a:pt x="30" y="1082"/>
                </a:lnTo>
                <a:lnTo>
                  <a:pt x="34" y="1124"/>
                </a:lnTo>
                <a:lnTo>
                  <a:pt x="41" y="1167"/>
                </a:lnTo>
                <a:lnTo>
                  <a:pt x="41" y="1167"/>
                </a:lnTo>
                <a:lnTo>
                  <a:pt x="51" y="1208"/>
                </a:lnTo>
                <a:lnTo>
                  <a:pt x="60" y="1240"/>
                </a:lnTo>
                <a:lnTo>
                  <a:pt x="69" y="1265"/>
                </a:lnTo>
                <a:lnTo>
                  <a:pt x="78" y="1285"/>
                </a:lnTo>
                <a:lnTo>
                  <a:pt x="85" y="1298"/>
                </a:lnTo>
                <a:lnTo>
                  <a:pt x="89" y="1309"/>
                </a:lnTo>
                <a:lnTo>
                  <a:pt x="97" y="1320"/>
                </a:lnTo>
                <a:lnTo>
                  <a:pt x="97" y="1320"/>
                </a:lnTo>
                <a:lnTo>
                  <a:pt x="110" y="1361"/>
                </a:lnTo>
                <a:lnTo>
                  <a:pt x="89" y="1373"/>
                </a:lnTo>
                <a:lnTo>
                  <a:pt x="113" y="1408"/>
                </a:lnTo>
                <a:lnTo>
                  <a:pt x="127" y="1408"/>
                </a:lnTo>
                <a:lnTo>
                  <a:pt x="129" y="1473"/>
                </a:lnTo>
                <a:lnTo>
                  <a:pt x="129" y="1473"/>
                </a:lnTo>
                <a:lnTo>
                  <a:pt x="154" y="1502"/>
                </a:lnTo>
                <a:lnTo>
                  <a:pt x="171" y="1524"/>
                </a:lnTo>
                <a:lnTo>
                  <a:pt x="178" y="1537"/>
                </a:lnTo>
                <a:lnTo>
                  <a:pt x="178" y="1537"/>
                </a:lnTo>
                <a:lnTo>
                  <a:pt x="181" y="1539"/>
                </a:lnTo>
                <a:lnTo>
                  <a:pt x="186" y="1542"/>
                </a:lnTo>
                <a:lnTo>
                  <a:pt x="202" y="1549"/>
                </a:lnTo>
                <a:lnTo>
                  <a:pt x="225" y="1556"/>
                </a:lnTo>
                <a:lnTo>
                  <a:pt x="225" y="1556"/>
                </a:lnTo>
                <a:lnTo>
                  <a:pt x="229" y="1558"/>
                </a:lnTo>
                <a:lnTo>
                  <a:pt x="240" y="1559"/>
                </a:lnTo>
                <a:lnTo>
                  <a:pt x="245" y="1561"/>
                </a:lnTo>
                <a:lnTo>
                  <a:pt x="251" y="1559"/>
                </a:lnTo>
                <a:lnTo>
                  <a:pt x="254" y="1558"/>
                </a:lnTo>
                <a:lnTo>
                  <a:pt x="256" y="1555"/>
                </a:lnTo>
                <a:lnTo>
                  <a:pt x="256" y="1555"/>
                </a:lnTo>
                <a:lnTo>
                  <a:pt x="257" y="1540"/>
                </a:lnTo>
                <a:lnTo>
                  <a:pt x="257" y="1534"/>
                </a:lnTo>
                <a:lnTo>
                  <a:pt x="256" y="1533"/>
                </a:lnTo>
                <a:lnTo>
                  <a:pt x="254" y="1531"/>
                </a:lnTo>
                <a:lnTo>
                  <a:pt x="205" y="1511"/>
                </a:lnTo>
                <a:lnTo>
                  <a:pt x="200" y="1473"/>
                </a:lnTo>
                <a:lnTo>
                  <a:pt x="221" y="1463"/>
                </a:lnTo>
                <a:lnTo>
                  <a:pt x="221" y="1463"/>
                </a:lnTo>
                <a:lnTo>
                  <a:pt x="223" y="1473"/>
                </a:lnTo>
                <a:lnTo>
                  <a:pt x="226" y="1483"/>
                </a:lnTo>
                <a:lnTo>
                  <a:pt x="231" y="1494"/>
                </a:lnTo>
                <a:lnTo>
                  <a:pt x="231" y="1494"/>
                </a:lnTo>
                <a:lnTo>
                  <a:pt x="237" y="1504"/>
                </a:lnTo>
                <a:lnTo>
                  <a:pt x="242" y="1511"/>
                </a:lnTo>
                <a:lnTo>
                  <a:pt x="248" y="1515"/>
                </a:lnTo>
                <a:lnTo>
                  <a:pt x="254" y="1517"/>
                </a:lnTo>
                <a:lnTo>
                  <a:pt x="307" y="1617"/>
                </a:lnTo>
                <a:lnTo>
                  <a:pt x="314" y="1709"/>
                </a:lnTo>
                <a:lnTo>
                  <a:pt x="314" y="1709"/>
                </a:lnTo>
                <a:lnTo>
                  <a:pt x="320" y="1722"/>
                </a:lnTo>
                <a:lnTo>
                  <a:pt x="328" y="1744"/>
                </a:lnTo>
                <a:lnTo>
                  <a:pt x="328" y="1744"/>
                </a:lnTo>
                <a:lnTo>
                  <a:pt x="328" y="1753"/>
                </a:lnTo>
                <a:lnTo>
                  <a:pt x="326" y="1766"/>
                </a:lnTo>
                <a:lnTo>
                  <a:pt x="317" y="1804"/>
                </a:lnTo>
                <a:lnTo>
                  <a:pt x="304" y="1855"/>
                </a:lnTo>
                <a:lnTo>
                  <a:pt x="323" y="1882"/>
                </a:lnTo>
                <a:lnTo>
                  <a:pt x="365" y="1887"/>
                </a:lnTo>
                <a:lnTo>
                  <a:pt x="365" y="1887"/>
                </a:lnTo>
                <a:lnTo>
                  <a:pt x="363" y="1968"/>
                </a:lnTo>
                <a:lnTo>
                  <a:pt x="363" y="2040"/>
                </a:lnTo>
                <a:lnTo>
                  <a:pt x="365" y="2108"/>
                </a:lnTo>
                <a:lnTo>
                  <a:pt x="365" y="2108"/>
                </a:lnTo>
                <a:lnTo>
                  <a:pt x="366" y="2124"/>
                </a:lnTo>
                <a:lnTo>
                  <a:pt x="371" y="2143"/>
                </a:lnTo>
                <a:lnTo>
                  <a:pt x="377" y="2162"/>
                </a:lnTo>
                <a:lnTo>
                  <a:pt x="384" y="2184"/>
                </a:lnTo>
                <a:lnTo>
                  <a:pt x="404" y="2230"/>
                </a:lnTo>
                <a:lnTo>
                  <a:pt x="426" y="2278"/>
                </a:lnTo>
                <a:lnTo>
                  <a:pt x="468" y="2363"/>
                </a:lnTo>
                <a:lnTo>
                  <a:pt x="483" y="2395"/>
                </a:lnTo>
                <a:lnTo>
                  <a:pt x="486" y="2407"/>
                </a:lnTo>
                <a:lnTo>
                  <a:pt x="487" y="2415"/>
                </a:lnTo>
                <a:lnTo>
                  <a:pt x="487" y="2415"/>
                </a:lnTo>
                <a:lnTo>
                  <a:pt x="487" y="2428"/>
                </a:lnTo>
                <a:lnTo>
                  <a:pt x="485" y="2440"/>
                </a:lnTo>
                <a:lnTo>
                  <a:pt x="482" y="2449"/>
                </a:lnTo>
                <a:lnTo>
                  <a:pt x="477" y="2458"/>
                </a:lnTo>
                <a:lnTo>
                  <a:pt x="468" y="2469"/>
                </a:lnTo>
                <a:lnTo>
                  <a:pt x="463" y="2476"/>
                </a:lnTo>
                <a:lnTo>
                  <a:pt x="463" y="2476"/>
                </a:lnTo>
                <a:lnTo>
                  <a:pt x="458" y="2484"/>
                </a:lnTo>
                <a:lnTo>
                  <a:pt x="454" y="2497"/>
                </a:lnTo>
                <a:lnTo>
                  <a:pt x="448" y="2513"/>
                </a:lnTo>
                <a:lnTo>
                  <a:pt x="448" y="2513"/>
                </a:lnTo>
                <a:lnTo>
                  <a:pt x="452" y="2523"/>
                </a:lnTo>
                <a:lnTo>
                  <a:pt x="457" y="2532"/>
                </a:lnTo>
                <a:lnTo>
                  <a:pt x="463" y="2539"/>
                </a:lnTo>
                <a:lnTo>
                  <a:pt x="463" y="2539"/>
                </a:lnTo>
                <a:lnTo>
                  <a:pt x="468" y="2541"/>
                </a:lnTo>
                <a:lnTo>
                  <a:pt x="477" y="2543"/>
                </a:lnTo>
                <a:lnTo>
                  <a:pt x="499" y="2549"/>
                </a:lnTo>
                <a:lnTo>
                  <a:pt x="528" y="2557"/>
                </a:lnTo>
                <a:lnTo>
                  <a:pt x="528" y="2557"/>
                </a:lnTo>
                <a:lnTo>
                  <a:pt x="541" y="2557"/>
                </a:lnTo>
                <a:lnTo>
                  <a:pt x="571" y="2554"/>
                </a:lnTo>
                <a:lnTo>
                  <a:pt x="585" y="2552"/>
                </a:lnTo>
                <a:lnTo>
                  <a:pt x="600" y="2551"/>
                </a:lnTo>
                <a:lnTo>
                  <a:pt x="610" y="2548"/>
                </a:lnTo>
                <a:lnTo>
                  <a:pt x="614" y="2545"/>
                </a:lnTo>
                <a:lnTo>
                  <a:pt x="616" y="2543"/>
                </a:lnTo>
                <a:lnTo>
                  <a:pt x="616" y="2543"/>
                </a:lnTo>
                <a:lnTo>
                  <a:pt x="617" y="2536"/>
                </a:lnTo>
                <a:lnTo>
                  <a:pt x="617" y="2524"/>
                </a:lnTo>
                <a:lnTo>
                  <a:pt x="611" y="2495"/>
                </a:lnTo>
                <a:lnTo>
                  <a:pt x="603" y="2456"/>
                </a:lnTo>
                <a:lnTo>
                  <a:pt x="595" y="2402"/>
                </a:lnTo>
                <a:lnTo>
                  <a:pt x="559" y="2322"/>
                </a:lnTo>
                <a:lnTo>
                  <a:pt x="559" y="2322"/>
                </a:lnTo>
                <a:lnTo>
                  <a:pt x="559" y="2293"/>
                </a:lnTo>
                <a:lnTo>
                  <a:pt x="560" y="2223"/>
                </a:lnTo>
                <a:lnTo>
                  <a:pt x="560" y="2142"/>
                </a:lnTo>
                <a:lnTo>
                  <a:pt x="557" y="2105"/>
                </a:lnTo>
                <a:lnTo>
                  <a:pt x="555" y="2077"/>
                </a:lnTo>
                <a:lnTo>
                  <a:pt x="555" y="2077"/>
                </a:lnTo>
                <a:lnTo>
                  <a:pt x="540" y="1987"/>
                </a:lnTo>
                <a:lnTo>
                  <a:pt x="531" y="1935"/>
                </a:lnTo>
                <a:lnTo>
                  <a:pt x="531" y="1935"/>
                </a:lnTo>
                <a:lnTo>
                  <a:pt x="530" y="1928"/>
                </a:lnTo>
                <a:lnTo>
                  <a:pt x="531" y="1920"/>
                </a:lnTo>
                <a:lnTo>
                  <a:pt x="534" y="1903"/>
                </a:lnTo>
                <a:lnTo>
                  <a:pt x="538" y="1882"/>
                </a:lnTo>
                <a:lnTo>
                  <a:pt x="538" y="1882"/>
                </a:lnTo>
                <a:lnTo>
                  <a:pt x="541" y="1877"/>
                </a:lnTo>
                <a:lnTo>
                  <a:pt x="544" y="1869"/>
                </a:lnTo>
                <a:lnTo>
                  <a:pt x="546" y="1859"/>
                </a:lnTo>
                <a:lnTo>
                  <a:pt x="546" y="1859"/>
                </a:lnTo>
                <a:lnTo>
                  <a:pt x="547" y="1831"/>
                </a:lnTo>
                <a:lnTo>
                  <a:pt x="549" y="1815"/>
                </a:lnTo>
                <a:lnTo>
                  <a:pt x="549" y="1815"/>
                </a:lnTo>
                <a:lnTo>
                  <a:pt x="566" y="1767"/>
                </a:lnTo>
                <a:lnTo>
                  <a:pt x="576" y="1734"/>
                </a:lnTo>
                <a:lnTo>
                  <a:pt x="579" y="1722"/>
                </a:lnTo>
                <a:lnTo>
                  <a:pt x="579" y="1719"/>
                </a:lnTo>
                <a:lnTo>
                  <a:pt x="578" y="1718"/>
                </a:lnTo>
                <a:lnTo>
                  <a:pt x="578" y="1718"/>
                </a:lnTo>
                <a:lnTo>
                  <a:pt x="576" y="1718"/>
                </a:lnTo>
                <a:lnTo>
                  <a:pt x="576" y="1715"/>
                </a:lnTo>
                <a:lnTo>
                  <a:pt x="576" y="1706"/>
                </a:lnTo>
                <a:lnTo>
                  <a:pt x="578" y="1677"/>
                </a:lnTo>
                <a:lnTo>
                  <a:pt x="584" y="1636"/>
                </a:lnTo>
                <a:lnTo>
                  <a:pt x="584" y="1636"/>
                </a:lnTo>
                <a:lnTo>
                  <a:pt x="652" y="1716"/>
                </a:lnTo>
                <a:lnTo>
                  <a:pt x="702" y="1776"/>
                </a:lnTo>
                <a:lnTo>
                  <a:pt x="719" y="1798"/>
                </a:lnTo>
                <a:lnTo>
                  <a:pt x="728" y="1810"/>
                </a:lnTo>
                <a:lnTo>
                  <a:pt x="728" y="1810"/>
                </a:lnTo>
                <a:lnTo>
                  <a:pt x="753" y="1850"/>
                </a:lnTo>
                <a:lnTo>
                  <a:pt x="770" y="1879"/>
                </a:lnTo>
                <a:lnTo>
                  <a:pt x="788" y="1879"/>
                </a:lnTo>
                <a:lnTo>
                  <a:pt x="788" y="1879"/>
                </a:lnTo>
                <a:lnTo>
                  <a:pt x="788" y="1928"/>
                </a:lnTo>
                <a:lnTo>
                  <a:pt x="791" y="1990"/>
                </a:lnTo>
                <a:lnTo>
                  <a:pt x="791" y="1990"/>
                </a:lnTo>
                <a:lnTo>
                  <a:pt x="794" y="2000"/>
                </a:lnTo>
                <a:lnTo>
                  <a:pt x="800" y="2016"/>
                </a:lnTo>
                <a:lnTo>
                  <a:pt x="818" y="2057"/>
                </a:lnTo>
                <a:lnTo>
                  <a:pt x="839" y="2098"/>
                </a:lnTo>
                <a:lnTo>
                  <a:pt x="846" y="2114"/>
                </a:lnTo>
                <a:lnTo>
                  <a:pt x="849" y="2124"/>
                </a:lnTo>
                <a:lnTo>
                  <a:pt x="849" y="2124"/>
                </a:lnTo>
                <a:lnTo>
                  <a:pt x="853" y="2153"/>
                </a:lnTo>
                <a:lnTo>
                  <a:pt x="858" y="2200"/>
                </a:lnTo>
                <a:lnTo>
                  <a:pt x="865" y="2271"/>
                </a:lnTo>
                <a:lnTo>
                  <a:pt x="865" y="2271"/>
                </a:lnTo>
                <a:lnTo>
                  <a:pt x="865" y="2289"/>
                </a:lnTo>
                <a:lnTo>
                  <a:pt x="865" y="2312"/>
                </a:lnTo>
                <a:lnTo>
                  <a:pt x="865" y="2338"/>
                </a:lnTo>
                <a:lnTo>
                  <a:pt x="836" y="2373"/>
                </a:lnTo>
                <a:lnTo>
                  <a:pt x="836" y="2373"/>
                </a:lnTo>
                <a:lnTo>
                  <a:pt x="833" y="2375"/>
                </a:lnTo>
                <a:lnTo>
                  <a:pt x="823" y="2376"/>
                </a:lnTo>
                <a:lnTo>
                  <a:pt x="818" y="2379"/>
                </a:lnTo>
                <a:lnTo>
                  <a:pt x="814" y="2382"/>
                </a:lnTo>
                <a:lnTo>
                  <a:pt x="811" y="2385"/>
                </a:lnTo>
                <a:lnTo>
                  <a:pt x="810" y="2389"/>
                </a:lnTo>
                <a:lnTo>
                  <a:pt x="810" y="2389"/>
                </a:lnTo>
                <a:lnTo>
                  <a:pt x="808" y="2401"/>
                </a:lnTo>
                <a:lnTo>
                  <a:pt x="808" y="2408"/>
                </a:lnTo>
                <a:lnTo>
                  <a:pt x="808" y="2415"/>
                </a:lnTo>
                <a:lnTo>
                  <a:pt x="810" y="2423"/>
                </a:lnTo>
                <a:lnTo>
                  <a:pt x="814" y="2428"/>
                </a:lnTo>
                <a:lnTo>
                  <a:pt x="821" y="2436"/>
                </a:lnTo>
                <a:lnTo>
                  <a:pt x="832" y="2441"/>
                </a:lnTo>
                <a:lnTo>
                  <a:pt x="832" y="2441"/>
                </a:lnTo>
                <a:lnTo>
                  <a:pt x="851" y="2449"/>
                </a:lnTo>
                <a:lnTo>
                  <a:pt x="881" y="2460"/>
                </a:lnTo>
                <a:lnTo>
                  <a:pt x="957" y="2485"/>
                </a:lnTo>
                <a:lnTo>
                  <a:pt x="1058" y="2517"/>
                </a:lnTo>
                <a:lnTo>
                  <a:pt x="1058" y="2517"/>
                </a:lnTo>
                <a:lnTo>
                  <a:pt x="1074" y="2519"/>
                </a:lnTo>
                <a:lnTo>
                  <a:pt x="1091" y="2519"/>
                </a:lnTo>
                <a:lnTo>
                  <a:pt x="1112" y="2517"/>
                </a:lnTo>
                <a:lnTo>
                  <a:pt x="1131" y="2514"/>
                </a:lnTo>
                <a:lnTo>
                  <a:pt x="1141" y="2513"/>
                </a:lnTo>
                <a:lnTo>
                  <a:pt x="1148" y="2510"/>
                </a:lnTo>
                <a:lnTo>
                  <a:pt x="1155" y="2506"/>
                </a:lnTo>
                <a:lnTo>
                  <a:pt x="1161" y="2501"/>
                </a:lnTo>
                <a:lnTo>
                  <a:pt x="1164" y="2495"/>
                </a:lnTo>
                <a:lnTo>
                  <a:pt x="1166" y="2490"/>
                </a:lnTo>
                <a:lnTo>
                  <a:pt x="1166" y="2490"/>
                </a:lnTo>
                <a:lnTo>
                  <a:pt x="1164" y="2476"/>
                </a:lnTo>
                <a:lnTo>
                  <a:pt x="1161" y="2466"/>
                </a:lnTo>
                <a:lnTo>
                  <a:pt x="1157" y="2459"/>
                </a:lnTo>
                <a:lnTo>
                  <a:pt x="1151" y="2455"/>
                </a:lnTo>
                <a:lnTo>
                  <a:pt x="1145" y="2450"/>
                </a:lnTo>
                <a:lnTo>
                  <a:pt x="1138" y="2447"/>
                </a:lnTo>
                <a:lnTo>
                  <a:pt x="1129" y="2447"/>
                </a:lnTo>
                <a:lnTo>
                  <a:pt x="1129" y="2447"/>
                </a:lnTo>
                <a:lnTo>
                  <a:pt x="1119" y="2444"/>
                </a:lnTo>
                <a:lnTo>
                  <a:pt x="1103" y="2440"/>
                </a:lnTo>
                <a:lnTo>
                  <a:pt x="1084" y="2433"/>
                </a:lnTo>
                <a:lnTo>
                  <a:pt x="1023" y="2345"/>
                </a:lnTo>
                <a:lnTo>
                  <a:pt x="989" y="2312"/>
                </a:lnTo>
                <a:lnTo>
                  <a:pt x="980" y="2216"/>
                </a:lnTo>
                <a:lnTo>
                  <a:pt x="980" y="2216"/>
                </a:lnTo>
                <a:lnTo>
                  <a:pt x="985" y="2166"/>
                </a:lnTo>
                <a:lnTo>
                  <a:pt x="988" y="2120"/>
                </a:lnTo>
                <a:lnTo>
                  <a:pt x="989" y="2072"/>
                </a:lnTo>
                <a:lnTo>
                  <a:pt x="989" y="2072"/>
                </a:lnTo>
                <a:lnTo>
                  <a:pt x="988" y="2013"/>
                </a:lnTo>
                <a:lnTo>
                  <a:pt x="983" y="1942"/>
                </a:lnTo>
                <a:lnTo>
                  <a:pt x="976" y="1858"/>
                </a:lnTo>
                <a:lnTo>
                  <a:pt x="957" y="1801"/>
                </a:lnTo>
                <a:lnTo>
                  <a:pt x="995" y="1762"/>
                </a:lnTo>
                <a:lnTo>
                  <a:pt x="961" y="1636"/>
                </a:lnTo>
                <a:lnTo>
                  <a:pt x="961" y="1636"/>
                </a:lnTo>
                <a:lnTo>
                  <a:pt x="935" y="1575"/>
                </a:lnTo>
                <a:lnTo>
                  <a:pt x="916" y="1531"/>
                </a:lnTo>
                <a:lnTo>
                  <a:pt x="910" y="1515"/>
                </a:lnTo>
                <a:lnTo>
                  <a:pt x="909" y="1507"/>
                </a:lnTo>
                <a:lnTo>
                  <a:pt x="909" y="1507"/>
                </a:lnTo>
                <a:lnTo>
                  <a:pt x="909" y="1472"/>
                </a:lnTo>
                <a:lnTo>
                  <a:pt x="909" y="1440"/>
                </a:lnTo>
                <a:lnTo>
                  <a:pt x="820" y="1271"/>
                </a:lnTo>
                <a:lnTo>
                  <a:pt x="827" y="1239"/>
                </a:lnTo>
                <a:lnTo>
                  <a:pt x="770" y="1132"/>
                </a:lnTo>
                <a:lnTo>
                  <a:pt x="703" y="1007"/>
                </a:lnTo>
                <a:lnTo>
                  <a:pt x="708" y="948"/>
                </a:lnTo>
                <a:lnTo>
                  <a:pt x="699" y="885"/>
                </a:lnTo>
                <a:lnTo>
                  <a:pt x="667" y="793"/>
                </a:lnTo>
                <a:lnTo>
                  <a:pt x="665" y="665"/>
                </a:lnTo>
                <a:lnTo>
                  <a:pt x="744" y="771"/>
                </a:lnTo>
                <a:lnTo>
                  <a:pt x="744" y="771"/>
                </a:lnTo>
                <a:lnTo>
                  <a:pt x="769" y="827"/>
                </a:lnTo>
                <a:lnTo>
                  <a:pt x="788" y="872"/>
                </a:lnTo>
                <a:lnTo>
                  <a:pt x="805" y="905"/>
                </a:lnTo>
                <a:lnTo>
                  <a:pt x="805" y="905"/>
                </a:lnTo>
                <a:lnTo>
                  <a:pt x="823" y="939"/>
                </a:lnTo>
                <a:lnTo>
                  <a:pt x="846" y="984"/>
                </a:lnTo>
                <a:lnTo>
                  <a:pt x="874" y="1039"/>
                </a:lnTo>
                <a:lnTo>
                  <a:pt x="874" y="1039"/>
                </a:lnTo>
                <a:lnTo>
                  <a:pt x="874" y="1114"/>
                </a:lnTo>
                <a:lnTo>
                  <a:pt x="874" y="1114"/>
                </a:lnTo>
                <a:lnTo>
                  <a:pt x="880" y="1147"/>
                </a:lnTo>
                <a:lnTo>
                  <a:pt x="884" y="1169"/>
                </a:lnTo>
                <a:lnTo>
                  <a:pt x="887" y="1176"/>
                </a:lnTo>
                <a:lnTo>
                  <a:pt x="888" y="1181"/>
                </a:lnTo>
                <a:lnTo>
                  <a:pt x="888" y="1181"/>
                </a:lnTo>
                <a:lnTo>
                  <a:pt x="918" y="1194"/>
                </a:lnTo>
                <a:lnTo>
                  <a:pt x="918" y="1194"/>
                </a:lnTo>
                <a:lnTo>
                  <a:pt x="919" y="1195"/>
                </a:lnTo>
                <a:lnTo>
                  <a:pt x="926" y="1199"/>
                </a:lnTo>
                <a:lnTo>
                  <a:pt x="935" y="1202"/>
                </a:lnTo>
                <a:lnTo>
                  <a:pt x="939" y="1204"/>
                </a:lnTo>
                <a:lnTo>
                  <a:pt x="945" y="1202"/>
                </a:lnTo>
                <a:lnTo>
                  <a:pt x="945" y="1202"/>
                </a:lnTo>
                <a:lnTo>
                  <a:pt x="960" y="1199"/>
                </a:lnTo>
                <a:lnTo>
                  <a:pt x="979" y="1195"/>
                </a:lnTo>
                <a:lnTo>
                  <a:pt x="988" y="1191"/>
                </a:lnTo>
                <a:lnTo>
                  <a:pt x="996" y="1186"/>
                </a:lnTo>
                <a:lnTo>
                  <a:pt x="1002" y="1181"/>
                </a:lnTo>
                <a:lnTo>
                  <a:pt x="1007" y="1175"/>
                </a:lnTo>
                <a:lnTo>
                  <a:pt x="1007" y="1175"/>
                </a:lnTo>
                <a:lnTo>
                  <a:pt x="1007" y="1167"/>
                </a:lnTo>
                <a:lnTo>
                  <a:pt x="1008" y="1157"/>
                </a:lnTo>
                <a:lnTo>
                  <a:pt x="1005" y="1135"/>
                </a:lnTo>
                <a:lnTo>
                  <a:pt x="999" y="1108"/>
                </a:lnTo>
                <a:lnTo>
                  <a:pt x="976" y="1076"/>
                </a:lnTo>
                <a:lnTo>
                  <a:pt x="957" y="1036"/>
                </a:lnTo>
                <a:lnTo>
                  <a:pt x="957" y="1036"/>
                </a:lnTo>
                <a:lnTo>
                  <a:pt x="950" y="972"/>
                </a:lnTo>
                <a:lnTo>
                  <a:pt x="942" y="924"/>
                </a:lnTo>
                <a:lnTo>
                  <a:pt x="938" y="907"/>
                </a:lnTo>
                <a:lnTo>
                  <a:pt x="935" y="897"/>
                </a:lnTo>
                <a:lnTo>
                  <a:pt x="935" y="897"/>
                </a:lnTo>
                <a:lnTo>
                  <a:pt x="931" y="888"/>
                </a:lnTo>
                <a:lnTo>
                  <a:pt x="926" y="873"/>
                </a:lnTo>
                <a:lnTo>
                  <a:pt x="915" y="835"/>
                </a:lnTo>
                <a:lnTo>
                  <a:pt x="899" y="784"/>
                </a:lnTo>
                <a:lnTo>
                  <a:pt x="872" y="732"/>
                </a:lnTo>
                <a:lnTo>
                  <a:pt x="805" y="645"/>
                </a:lnTo>
                <a:lnTo>
                  <a:pt x="817" y="621"/>
                </a:lnTo>
                <a:lnTo>
                  <a:pt x="817" y="621"/>
                </a:lnTo>
                <a:lnTo>
                  <a:pt x="808" y="616"/>
                </a:lnTo>
                <a:lnTo>
                  <a:pt x="789" y="601"/>
                </a:lnTo>
                <a:lnTo>
                  <a:pt x="770" y="584"/>
                </a:lnTo>
                <a:lnTo>
                  <a:pt x="763" y="575"/>
                </a:lnTo>
                <a:lnTo>
                  <a:pt x="759" y="568"/>
                </a:lnTo>
                <a:lnTo>
                  <a:pt x="759" y="568"/>
                </a:lnTo>
                <a:lnTo>
                  <a:pt x="750" y="546"/>
                </a:lnTo>
                <a:lnTo>
                  <a:pt x="732" y="511"/>
                </a:lnTo>
                <a:lnTo>
                  <a:pt x="700" y="444"/>
                </a:lnTo>
                <a:lnTo>
                  <a:pt x="700" y="444"/>
                </a:lnTo>
                <a:lnTo>
                  <a:pt x="687" y="418"/>
                </a:lnTo>
                <a:lnTo>
                  <a:pt x="668" y="387"/>
                </a:lnTo>
                <a:lnTo>
                  <a:pt x="658" y="372"/>
                </a:lnTo>
                <a:lnTo>
                  <a:pt x="648" y="359"/>
                </a:lnTo>
                <a:lnTo>
                  <a:pt x="639" y="349"/>
                </a:lnTo>
                <a:lnTo>
                  <a:pt x="632" y="343"/>
                </a:lnTo>
                <a:lnTo>
                  <a:pt x="632" y="343"/>
                </a:lnTo>
                <a:lnTo>
                  <a:pt x="623" y="340"/>
                </a:lnTo>
                <a:lnTo>
                  <a:pt x="608" y="339"/>
                </a:lnTo>
                <a:lnTo>
                  <a:pt x="572" y="336"/>
                </a:lnTo>
                <a:lnTo>
                  <a:pt x="525" y="335"/>
                </a:lnTo>
                <a:lnTo>
                  <a:pt x="435" y="308"/>
                </a:lnTo>
                <a:lnTo>
                  <a:pt x="420" y="317"/>
                </a:lnTo>
                <a:lnTo>
                  <a:pt x="371" y="310"/>
                </a:lnTo>
                <a:lnTo>
                  <a:pt x="343" y="281"/>
                </a:lnTo>
                <a:lnTo>
                  <a:pt x="333" y="241"/>
                </a:lnTo>
                <a:lnTo>
                  <a:pt x="333" y="241"/>
                </a:lnTo>
                <a:lnTo>
                  <a:pt x="336" y="236"/>
                </a:lnTo>
                <a:lnTo>
                  <a:pt x="340" y="222"/>
                </a:lnTo>
                <a:lnTo>
                  <a:pt x="342" y="214"/>
                </a:lnTo>
                <a:lnTo>
                  <a:pt x="343" y="202"/>
                </a:lnTo>
                <a:lnTo>
                  <a:pt x="343" y="189"/>
                </a:lnTo>
                <a:lnTo>
                  <a:pt x="343" y="176"/>
                </a:lnTo>
                <a:lnTo>
                  <a:pt x="343" y="176"/>
                </a:lnTo>
                <a:lnTo>
                  <a:pt x="340" y="163"/>
                </a:lnTo>
                <a:lnTo>
                  <a:pt x="337" y="154"/>
                </a:lnTo>
                <a:lnTo>
                  <a:pt x="333" y="147"/>
                </a:lnTo>
                <a:lnTo>
                  <a:pt x="328" y="144"/>
                </a:lnTo>
                <a:lnTo>
                  <a:pt x="326" y="141"/>
                </a:lnTo>
                <a:lnTo>
                  <a:pt x="321" y="141"/>
                </a:lnTo>
                <a:lnTo>
                  <a:pt x="318" y="141"/>
                </a:lnTo>
                <a:lnTo>
                  <a:pt x="277" y="74"/>
                </a:lnTo>
                <a:lnTo>
                  <a:pt x="241" y="26"/>
                </a:lnTo>
                <a:lnTo>
                  <a:pt x="241" y="26"/>
                </a:lnTo>
                <a:lnTo>
                  <a:pt x="209" y="11"/>
                </a:lnTo>
                <a:lnTo>
                  <a:pt x="186" y="3"/>
                </a:lnTo>
                <a:lnTo>
                  <a:pt x="177" y="0"/>
                </a:lnTo>
                <a:lnTo>
                  <a:pt x="172" y="0"/>
                </a:lnTo>
                <a:lnTo>
                  <a:pt x="172" y="0"/>
                </a:lnTo>
                <a:lnTo>
                  <a:pt x="148" y="11"/>
                </a:lnTo>
                <a:lnTo>
                  <a:pt x="129" y="20"/>
                </a:lnTo>
                <a:lnTo>
                  <a:pt x="129" y="20"/>
                </a:lnTo>
                <a:lnTo>
                  <a:pt x="123" y="19"/>
                </a:lnTo>
                <a:lnTo>
                  <a:pt x="108" y="16"/>
                </a:lnTo>
                <a:lnTo>
                  <a:pt x="101" y="16"/>
                </a:lnTo>
                <a:lnTo>
                  <a:pt x="94" y="16"/>
                </a:lnTo>
                <a:lnTo>
                  <a:pt x="88" y="17"/>
                </a:lnTo>
                <a:lnTo>
                  <a:pt x="86" y="19"/>
                </a:lnTo>
                <a:lnTo>
                  <a:pt x="85" y="21"/>
                </a:lnTo>
                <a:lnTo>
                  <a:pt x="85" y="21"/>
                </a:lnTo>
                <a:lnTo>
                  <a:pt x="82" y="26"/>
                </a:lnTo>
                <a:lnTo>
                  <a:pt x="79" y="30"/>
                </a:lnTo>
                <a:lnTo>
                  <a:pt x="73" y="35"/>
                </a:lnTo>
                <a:lnTo>
                  <a:pt x="65" y="39"/>
                </a:lnTo>
                <a:lnTo>
                  <a:pt x="65" y="39"/>
                </a:lnTo>
                <a:lnTo>
                  <a:pt x="57" y="42"/>
                </a:lnTo>
                <a:lnTo>
                  <a:pt x="51" y="43"/>
                </a:lnTo>
                <a:lnTo>
                  <a:pt x="44" y="45"/>
                </a:lnTo>
                <a:lnTo>
                  <a:pt x="44" y="45"/>
                </a:lnTo>
                <a:close/>
                <a:moveTo>
                  <a:pt x="159" y="844"/>
                </a:moveTo>
                <a:lnTo>
                  <a:pt x="167" y="857"/>
                </a:lnTo>
                <a:lnTo>
                  <a:pt x="183" y="920"/>
                </a:lnTo>
                <a:lnTo>
                  <a:pt x="183" y="920"/>
                </a:lnTo>
                <a:lnTo>
                  <a:pt x="190" y="936"/>
                </a:lnTo>
                <a:lnTo>
                  <a:pt x="194" y="949"/>
                </a:lnTo>
                <a:lnTo>
                  <a:pt x="197" y="959"/>
                </a:lnTo>
                <a:lnTo>
                  <a:pt x="197" y="959"/>
                </a:lnTo>
                <a:lnTo>
                  <a:pt x="197" y="994"/>
                </a:lnTo>
                <a:lnTo>
                  <a:pt x="197" y="994"/>
                </a:lnTo>
                <a:lnTo>
                  <a:pt x="202" y="1017"/>
                </a:lnTo>
                <a:lnTo>
                  <a:pt x="202" y="1017"/>
                </a:lnTo>
                <a:lnTo>
                  <a:pt x="197" y="1052"/>
                </a:lnTo>
                <a:lnTo>
                  <a:pt x="194" y="1079"/>
                </a:lnTo>
                <a:lnTo>
                  <a:pt x="190" y="1096"/>
                </a:lnTo>
                <a:lnTo>
                  <a:pt x="190" y="1096"/>
                </a:lnTo>
                <a:lnTo>
                  <a:pt x="183" y="1114"/>
                </a:lnTo>
                <a:lnTo>
                  <a:pt x="178" y="1121"/>
                </a:lnTo>
                <a:lnTo>
                  <a:pt x="175" y="1131"/>
                </a:lnTo>
                <a:lnTo>
                  <a:pt x="175" y="1131"/>
                </a:lnTo>
                <a:lnTo>
                  <a:pt x="175" y="1137"/>
                </a:lnTo>
                <a:lnTo>
                  <a:pt x="175" y="1143"/>
                </a:lnTo>
                <a:lnTo>
                  <a:pt x="180" y="1154"/>
                </a:lnTo>
                <a:lnTo>
                  <a:pt x="190" y="1172"/>
                </a:lnTo>
                <a:lnTo>
                  <a:pt x="190" y="1172"/>
                </a:lnTo>
                <a:lnTo>
                  <a:pt x="205" y="1207"/>
                </a:lnTo>
                <a:lnTo>
                  <a:pt x="213" y="1229"/>
                </a:lnTo>
                <a:lnTo>
                  <a:pt x="218" y="1237"/>
                </a:lnTo>
                <a:lnTo>
                  <a:pt x="219" y="1240"/>
                </a:lnTo>
                <a:lnTo>
                  <a:pt x="219" y="1240"/>
                </a:lnTo>
                <a:lnTo>
                  <a:pt x="221" y="1248"/>
                </a:lnTo>
                <a:lnTo>
                  <a:pt x="222" y="1264"/>
                </a:lnTo>
                <a:lnTo>
                  <a:pt x="222" y="1309"/>
                </a:lnTo>
                <a:lnTo>
                  <a:pt x="221" y="1379"/>
                </a:lnTo>
                <a:lnTo>
                  <a:pt x="221" y="1379"/>
                </a:lnTo>
                <a:lnTo>
                  <a:pt x="221" y="1379"/>
                </a:lnTo>
                <a:lnTo>
                  <a:pt x="219" y="1380"/>
                </a:lnTo>
                <a:lnTo>
                  <a:pt x="215" y="1379"/>
                </a:lnTo>
                <a:lnTo>
                  <a:pt x="209" y="1374"/>
                </a:lnTo>
                <a:lnTo>
                  <a:pt x="203" y="1368"/>
                </a:lnTo>
                <a:lnTo>
                  <a:pt x="203" y="1368"/>
                </a:lnTo>
                <a:lnTo>
                  <a:pt x="197" y="1360"/>
                </a:lnTo>
                <a:lnTo>
                  <a:pt x="193" y="1349"/>
                </a:lnTo>
                <a:lnTo>
                  <a:pt x="188" y="1339"/>
                </a:lnTo>
                <a:lnTo>
                  <a:pt x="181" y="1317"/>
                </a:lnTo>
                <a:lnTo>
                  <a:pt x="174" y="1313"/>
                </a:lnTo>
                <a:lnTo>
                  <a:pt x="174" y="1313"/>
                </a:lnTo>
                <a:lnTo>
                  <a:pt x="164" y="1272"/>
                </a:lnTo>
                <a:lnTo>
                  <a:pt x="164" y="1272"/>
                </a:lnTo>
                <a:lnTo>
                  <a:pt x="161" y="1194"/>
                </a:lnTo>
                <a:lnTo>
                  <a:pt x="161" y="1194"/>
                </a:lnTo>
                <a:lnTo>
                  <a:pt x="152" y="1084"/>
                </a:lnTo>
                <a:lnTo>
                  <a:pt x="145" y="1006"/>
                </a:lnTo>
                <a:lnTo>
                  <a:pt x="142" y="962"/>
                </a:lnTo>
                <a:lnTo>
                  <a:pt x="142" y="962"/>
                </a:lnTo>
                <a:lnTo>
                  <a:pt x="143" y="945"/>
                </a:lnTo>
                <a:lnTo>
                  <a:pt x="146" y="921"/>
                </a:lnTo>
                <a:lnTo>
                  <a:pt x="151" y="883"/>
                </a:lnTo>
                <a:lnTo>
                  <a:pt x="151" y="883"/>
                </a:lnTo>
                <a:lnTo>
                  <a:pt x="152" y="873"/>
                </a:lnTo>
                <a:lnTo>
                  <a:pt x="155" y="860"/>
                </a:lnTo>
                <a:lnTo>
                  <a:pt x="159" y="844"/>
                </a:lnTo>
                <a:lnTo>
                  <a:pt x="159" y="8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5"/>
          <p:cNvSpPr>
            <a:spLocks/>
          </p:cNvSpPr>
          <p:nvPr/>
        </p:nvSpPr>
        <p:spPr bwMode="auto">
          <a:xfrm>
            <a:off x="6605494" y="4745075"/>
            <a:ext cx="562859" cy="1614992"/>
          </a:xfrm>
          <a:custGeom>
            <a:avLst/>
            <a:gdLst>
              <a:gd name="T0" fmla="*/ 82 w 436"/>
              <a:gd name="T1" fmla="*/ 154 h 1251"/>
              <a:gd name="T2" fmla="*/ 112 w 436"/>
              <a:gd name="T3" fmla="*/ 232 h 1251"/>
              <a:gd name="T4" fmla="*/ 140 w 436"/>
              <a:gd name="T5" fmla="*/ 358 h 1251"/>
              <a:gd name="T6" fmla="*/ 162 w 436"/>
              <a:gd name="T7" fmla="*/ 280 h 1251"/>
              <a:gd name="T8" fmla="*/ 194 w 436"/>
              <a:gd name="T9" fmla="*/ 120 h 1251"/>
              <a:gd name="T10" fmla="*/ 206 w 436"/>
              <a:gd name="T11" fmla="*/ 128 h 1251"/>
              <a:gd name="T12" fmla="*/ 186 w 436"/>
              <a:gd name="T13" fmla="*/ 204 h 1251"/>
              <a:gd name="T14" fmla="*/ 160 w 436"/>
              <a:gd name="T15" fmla="*/ 324 h 1251"/>
              <a:gd name="T16" fmla="*/ 156 w 436"/>
              <a:gd name="T17" fmla="*/ 390 h 1251"/>
              <a:gd name="T18" fmla="*/ 178 w 436"/>
              <a:gd name="T19" fmla="*/ 566 h 1251"/>
              <a:gd name="T20" fmla="*/ 274 w 436"/>
              <a:gd name="T21" fmla="*/ 635 h 1251"/>
              <a:gd name="T22" fmla="*/ 268 w 436"/>
              <a:gd name="T23" fmla="*/ 637 h 1251"/>
              <a:gd name="T24" fmla="*/ 180 w 436"/>
              <a:gd name="T25" fmla="*/ 592 h 1251"/>
              <a:gd name="T26" fmla="*/ 158 w 436"/>
              <a:gd name="T27" fmla="*/ 452 h 1251"/>
              <a:gd name="T28" fmla="*/ 132 w 436"/>
              <a:gd name="T29" fmla="*/ 376 h 1251"/>
              <a:gd name="T30" fmla="*/ 130 w 436"/>
              <a:gd name="T31" fmla="*/ 344 h 1251"/>
              <a:gd name="T32" fmla="*/ 96 w 436"/>
              <a:gd name="T33" fmla="*/ 204 h 1251"/>
              <a:gd name="T34" fmla="*/ 50 w 436"/>
              <a:gd name="T35" fmla="*/ 222 h 1251"/>
              <a:gd name="T36" fmla="*/ 14 w 436"/>
              <a:gd name="T37" fmla="*/ 304 h 1251"/>
              <a:gd name="T38" fmla="*/ 14 w 436"/>
              <a:gd name="T39" fmla="*/ 390 h 1251"/>
              <a:gd name="T40" fmla="*/ 12 w 436"/>
              <a:gd name="T41" fmla="*/ 500 h 1251"/>
              <a:gd name="T42" fmla="*/ 30 w 436"/>
              <a:gd name="T43" fmla="*/ 759 h 1251"/>
              <a:gd name="T44" fmla="*/ 50 w 436"/>
              <a:gd name="T45" fmla="*/ 813 h 1251"/>
              <a:gd name="T46" fmla="*/ 58 w 436"/>
              <a:gd name="T47" fmla="*/ 907 h 1251"/>
              <a:gd name="T48" fmla="*/ 138 w 436"/>
              <a:gd name="T49" fmla="*/ 985 h 1251"/>
              <a:gd name="T50" fmla="*/ 196 w 436"/>
              <a:gd name="T51" fmla="*/ 1153 h 1251"/>
              <a:gd name="T52" fmla="*/ 190 w 436"/>
              <a:gd name="T53" fmla="*/ 1177 h 1251"/>
              <a:gd name="T54" fmla="*/ 158 w 436"/>
              <a:gd name="T55" fmla="*/ 1219 h 1251"/>
              <a:gd name="T56" fmla="*/ 194 w 436"/>
              <a:gd name="T57" fmla="*/ 1227 h 1251"/>
              <a:gd name="T58" fmla="*/ 264 w 436"/>
              <a:gd name="T59" fmla="*/ 1165 h 1251"/>
              <a:gd name="T60" fmla="*/ 230 w 436"/>
              <a:gd name="T61" fmla="*/ 1015 h 1251"/>
              <a:gd name="T62" fmla="*/ 206 w 436"/>
              <a:gd name="T63" fmla="*/ 935 h 1251"/>
              <a:gd name="T64" fmla="*/ 222 w 436"/>
              <a:gd name="T65" fmla="*/ 885 h 1251"/>
              <a:gd name="T66" fmla="*/ 258 w 436"/>
              <a:gd name="T67" fmla="*/ 937 h 1251"/>
              <a:gd name="T68" fmla="*/ 336 w 436"/>
              <a:gd name="T69" fmla="*/ 1067 h 1251"/>
              <a:gd name="T70" fmla="*/ 346 w 436"/>
              <a:gd name="T71" fmla="*/ 1177 h 1251"/>
              <a:gd name="T72" fmla="*/ 358 w 436"/>
              <a:gd name="T73" fmla="*/ 1243 h 1251"/>
              <a:gd name="T74" fmla="*/ 412 w 436"/>
              <a:gd name="T75" fmla="*/ 1247 h 1251"/>
              <a:gd name="T76" fmla="*/ 436 w 436"/>
              <a:gd name="T77" fmla="*/ 1199 h 1251"/>
              <a:gd name="T78" fmla="*/ 398 w 436"/>
              <a:gd name="T79" fmla="*/ 1127 h 1251"/>
              <a:gd name="T80" fmla="*/ 362 w 436"/>
              <a:gd name="T81" fmla="*/ 921 h 1251"/>
              <a:gd name="T82" fmla="*/ 346 w 436"/>
              <a:gd name="T83" fmla="*/ 745 h 1251"/>
              <a:gd name="T84" fmla="*/ 362 w 436"/>
              <a:gd name="T85" fmla="*/ 679 h 1251"/>
              <a:gd name="T86" fmla="*/ 356 w 436"/>
              <a:gd name="T87" fmla="*/ 402 h 1251"/>
              <a:gd name="T88" fmla="*/ 352 w 436"/>
              <a:gd name="T89" fmla="*/ 322 h 1251"/>
              <a:gd name="T90" fmla="*/ 308 w 436"/>
              <a:gd name="T91" fmla="*/ 220 h 1251"/>
              <a:gd name="T92" fmla="*/ 208 w 436"/>
              <a:gd name="T93" fmla="*/ 180 h 1251"/>
              <a:gd name="T94" fmla="*/ 220 w 436"/>
              <a:gd name="T95" fmla="*/ 144 h 1251"/>
              <a:gd name="T96" fmla="*/ 234 w 436"/>
              <a:gd name="T97" fmla="*/ 114 h 1251"/>
              <a:gd name="T98" fmla="*/ 244 w 436"/>
              <a:gd name="T99" fmla="*/ 78 h 1251"/>
              <a:gd name="T100" fmla="*/ 238 w 436"/>
              <a:gd name="T101" fmla="*/ 58 h 1251"/>
              <a:gd name="T102" fmla="*/ 230 w 436"/>
              <a:gd name="T103" fmla="*/ 36 h 1251"/>
              <a:gd name="T104" fmla="*/ 218 w 436"/>
              <a:gd name="T105" fmla="*/ 24 h 1251"/>
              <a:gd name="T106" fmla="*/ 204 w 436"/>
              <a:gd name="T107" fmla="*/ 12 h 1251"/>
              <a:gd name="T108" fmla="*/ 178 w 436"/>
              <a:gd name="T109" fmla="*/ 2 h 1251"/>
              <a:gd name="T110" fmla="*/ 166 w 436"/>
              <a:gd name="T111" fmla="*/ 4 h 1251"/>
              <a:gd name="T112" fmla="*/ 134 w 436"/>
              <a:gd name="T113" fmla="*/ 1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6" h="1251">
                <a:moveTo>
                  <a:pt x="114" y="20"/>
                </a:moveTo>
                <a:lnTo>
                  <a:pt x="92" y="36"/>
                </a:lnTo>
                <a:lnTo>
                  <a:pt x="78" y="66"/>
                </a:lnTo>
                <a:lnTo>
                  <a:pt x="78" y="126"/>
                </a:lnTo>
                <a:lnTo>
                  <a:pt x="78" y="126"/>
                </a:lnTo>
                <a:lnTo>
                  <a:pt x="78" y="138"/>
                </a:lnTo>
                <a:lnTo>
                  <a:pt x="82" y="154"/>
                </a:lnTo>
                <a:lnTo>
                  <a:pt x="86" y="176"/>
                </a:lnTo>
                <a:lnTo>
                  <a:pt x="102" y="192"/>
                </a:lnTo>
                <a:lnTo>
                  <a:pt x="114" y="194"/>
                </a:lnTo>
                <a:lnTo>
                  <a:pt x="114" y="194"/>
                </a:lnTo>
                <a:lnTo>
                  <a:pt x="102" y="200"/>
                </a:lnTo>
                <a:lnTo>
                  <a:pt x="112" y="232"/>
                </a:lnTo>
                <a:lnTo>
                  <a:pt x="112" y="232"/>
                </a:lnTo>
                <a:lnTo>
                  <a:pt x="122" y="282"/>
                </a:lnTo>
                <a:lnTo>
                  <a:pt x="128" y="312"/>
                </a:lnTo>
                <a:lnTo>
                  <a:pt x="134" y="330"/>
                </a:lnTo>
                <a:lnTo>
                  <a:pt x="134" y="330"/>
                </a:lnTo>
                <a:lnTo>
                  <a:pt x="136" y="338"/>
                </a:lnTo>
                <a:lnTo>
                  <a:pt x="138" y="348"/>
                </a:lnTo>
                <a:lnTo>
                  <a:pt x="140" y="358"/>
                </a:lnTo>
                <a:lnTo>
                  <a:pt x="142" y="360"/>
                </a:lnTo>
                <a:lnTo>
                  <a:pt x="142" y="360"/>
                </a:lnTo>
                <a:lnTo>
                  <a:pt x="146" y="350"/>
                </a:lnTo>
                <a:lnTo>
                  <a:pt x="150" y="324"/>
                </a:lnTo>
                <a:lnTo>
                  <a:pt x="156" y="298"/>
                </a:lnTo>
                <a:lnTo>
                  <a:pt x="162" y="280"/>
                </a:lnTo>
                <a:lnTo>
                  <a:pt x="162" y="280"/>
                </a:lnTo>
                <a:lnTo>
                  <a:pt x="166" y="266"/>
                </a:lnTo>
                <a:lnTo>
                  <a:pt x="170" y="248"/>
                </a:lnTo>
                <a:lnTo>
                  <a:pt x="178" y="214"/>
                </a:lnTo>
                <a:lnTo>
                  <a:pt x="178" y="214"/>
                </a:lnTo>
                <a:lnTo>
                  <a:pt x="192" y="126"/>
                </a:lnTo>
                <a:lnTo>
                  <a:pt x="192" y="126"/>
                </a:lnTo>
                <a:lnTo>
                  <a:pt x="194" y="120"/>
                </a:lnTo>
                <a:lnTo>
                  <a:pt x="198" y="116"/>
                </a:lnTo>
                <a:lnTo>
                  <a:pt x="202" y="116"/>
                </a:lnTo>
                <a:lnTo>
                  <a:pt x="206" y="116"/>
                </a:lnTo>
                <a:lnTo>
                  <a:pt x="206" y="116"/>
                </a:lnTo>
                <a:lnTo>
                  <a:pt x="208" y="118"/>
                </a:lnTo>
                <a:lnTo>
                  <a:pt x="210" y="122"/>
                </a:lnTo>
                <a:lnTo>
                  <a:pt x="206" y="128"/>
                </a:lnTo>
                <a:lnTo>
                  <a:pt x="198" y="136"/>
                </a:lnTo>
                <a:lnTo>
                  <a:pt x="198" y="136"/>
                </a:lnTo>
                <a:lnTo>
                  <a:pt x="198" y="146"/>
                </a:lnTo>
                <a:lnTo>
                  <a:pt x="196" y="160"/>
                </a:lnTo>
                <a:lnTo>
                  <a:pt x="196" y="160"/>
                </a:lnTo>
                <a:lnTo>
                  <a:pt x="192" y="180"/>
                </a:lnTo>
                <a:lnTo>
                  <a:pt x="186" y="204"/>
                </a:lnTo>
                <a:lnTo>
                  <a:pt x="186" y="204"/>
                </a:lnTo>
                <a:lnTo>
                  <a:pt x="180" y="242"/>
                </a:lnTo>
                <a:lnTo>
                  <a:pt x="176" y="266"/>
                </a:lnTo>
                <a:lnTo>
                  <a:pt x="170" y="282"/>
                </a:lnTo>
                <a:lnTo>
                  <a:pt x="170" y="282"/>
                </a:lnTo>
                <a:lnTo>
                  <a:pt x="166" y="300"/>
                </a:lnTo>
                <a:lnTo>
                  <a:pt x="160" y="324"/>
                </a:lnTo>
                <a:lnTo>
                  <a:pt x="152" y="354"/>
                </a:lnTo>
                <a:lnTo>
                  <a:pt x="150" y="366"/>
                </a:lnTo>
                <a:lnTo>
                  <a:pt x="156" y="366"/>
                </a:lnTo>
                <a:lnTo>
                  <a:pt x="156" y="366"/>
                </a:lnTo>
                <a:lnTo>
                  <a:pt x="158" y="386"/>
                </a:lnTo>
                <a:lnTo>
                  <a:pt x="158" y="386"/>
                </a:lnTo>
                <a:lnTo>
                  <a:pt x="156" y="390"/>
                </a:lnTo>
                <a:lnTo>
                  <a:pt x="156" y="392"/>
                </a:lnTo>
                <a:lnTo>
                  <a:pt x="164" y="438"/>
                </a:lnTo>
                <a:lnTo>
                  <a:pt x="164" y="438"/>
                </a:lnTo>
                <a:lnTo>
                  <a:pt x="170" y="526"/>
                </a:lnTo>
                <a:lnTo>
                  <a:pt x="170" y="526"/>
                </a:lnTo>
                <a:lnTo>
                  <a:pt x="174" y="548"/>
                </a:lnTo>
                <a:lnTo>
                  <a:pt x="178" y="566"/>
                </a:lnTo>
                <a:lnTo>
                  <a:pt x="186" y="588"/>
                </a:lnTo>
                <a:lnTo>
                  <a:pt x="186" y="588"/>
                </a:lnTo>
                <a:lnTo>
                  <a:pt x="190" y="592"/>
                </a:lnTo>
                <a:lnTo>
                  <a:pt x="200" y="598"/>
                </a:lnTo>
                <a:lnTo>
                  <a:pt x="230" y="614"/>
                </a:lnTo>
                <a:lnTo>
                  <a:pt x="274" y="635"/>
                </a:lnTo>
                <a:lnTo>
                  <a:pt x="274" y="635"/>
                </a:lnTo>
                <a:lnTo>
                  <a:pt x="296" y="653"/>
                </a:lnTo>
                <a:lnTo>
                  <a:pt x="290" y="657"/>
                </a:lnTo>
                <a:lnTo>
                  <a:pt x="290" y="657"/>
                </a:lnTo>
                <a:lnTo>
                  <a:pt x="282" y="651"/>
                </a:lnTo>
                <a:lnTo>
                  <a:pt x="274" y="645"/>
                </a:lnTo>
                <a:lnTo>
                  <a:pt x="268" y="637"/>
                </a:lnTo>
                <a:lnTo>
                  <a:pt x="268" y="637"/>
                </a:lnTo>
                <a:lnTo>
                  <a:pt x="262" y="633"/>
                </a:lnTo>
                <a:lnTo>
                  <a:pt x="254" y="629"/>
                </a:lnTo>
                <a:lnTo>
                  <a:pt x="228" y="620"/>
                </a:lnTo>
                <a:lnTo>
                  <a:pt x="200" y="608"/>
                </a:lnTo>
                <a:lnTo>
                  <a:pt x="188" y="600"/>
                </a:lnTo>
                <a:lnTo>
                  <a:pt x="180" y="592"/>
                </a:lnTo>
                <a:lnTo>
                  <a:pt x="180" y="592"/>
                </a:lnTo>
                <a:lnTo>
                  <a:pt x="174" y="580"/>
                </a:lnTo>
                <a:lnTo>
                  <a:pt x="170" y="562"/>
                </a:lnTo>
                <a:lnTo>
                  <a:pt x="166" y="540"/>
                </a:lnTo>
                <a:lnTo>
                  <a:pt x="164" y="516"/>
                </a:lnTo>
                <a:lnTo>
                  <a:pt x="160" y="474"/>
                </a:lnTo>
                <a:lnTo>
                  <a:pt x="158" y="452"/>
                </a:lnTo>
                <a:lnTo>
                  <a:pt x="158" y="452"/>
                </a:lnTo>
                <a:lnTo>
                  <a:pt x="146" y="392"/>
                </a:lnTo>
                <a:lnTo>
                  <a:pt x="134" y="394"/>
                </a:lnTo>
                <a:lnTo>
                  <a:pt x="134" y="394"/>
                </a:lnTo>
                <a:lnTo>
                  <a:pt x="132" y="390"/>
                </a:lnTo>
                <a:lnTo>
                  <a:pt x="130" y="380"/>
                </a:lnTo>
                <a:lnTo>
                  <a:pt x="130" y="380"/>
                </a:lnTo>
                <a:lnTo>
                  <a:pt x="132" y="376"/>
                </a:lnTo>
                <a:lnTo>
                  <a:pt x="136" y="372"/>
                </a:lnTo>
                <a:lnTo>
                  <a:pt x="140" y="370"/>
                </a:lnTo>
                <a:lnTo>
                  <a:pt x="140" y="370"/>
                </a:lnTo>
                <a:lnTo>
                  <a:pt x="136" y="362"/>
                </a:lnTo>
                <a:lnTo>
                  <a:pt x="132" y="354"/>
                </a:lnTo>
                <a:lnTo>
                  <a:pt x="130" y="344"/>
                </a:lnTo>
                <a:lnTo>
                  <a:pt x="130" y="344"/>
                </a:lnTo>
                <a:lnTo>
                  <a:pt x="126" y="322"/>
                </a:lnTo>
                <a:lnTo>
                  <a:pt x="118" y="288"/>
                </a:lnTo>
                <a:lnTo>
                  <a:pt x="106" y="236"/>
                </a:lnTo>
                <a:lnTo>
                  <a:pt x="106" y="236"/>
                </a:lnTo>
                <a:lnTo>
                  <a:pt x="100" y="216"/>
                </a:lnTo>
                <a:lnTo>
                  <a:pt x="96" y="204"/>
                </a:lnTo>
                <a:lnTo>
                  <a:pt x="96" y="204"/>
                </a:lnTo>
                <a:lnTo>
                  <a:pt x="96" y="202"/>
                </a:lnTo>
                <a:lnTo>
                  <a:pt x="96" y="202"/>
                </a:lnTo>
                <a:lnTo>
                  <a:pt x="86" y="204"/>
                </a:lnTo>
                <a:lnTo>
                  <a:pt x="86" y="204"/>
                </a:lnTo>
                <a:lnTo>
                  <a:pt x="70" y="212"/>
                </a:lnTo>
                <a:lnTo>
                  <a:pt x="50" y="222"/>
                </a:lnTo>
                <a:lnTo>
                  <a:pt x="50" y="222"/>
                </a:lnTo>
                <a:lnTo>
                  <a:pt x="46" y="228"/>
                </a:lnTo>
                <a:lnTo>
                  <a:pt x="42" y="234"/>
                </a:lnTo>
                <a:lnTo>
                  <a:pt x="34" y="254"/>
                </a:lnTo>
                <a:lnTo>
                  <a:pt x="26" y="276"/>
                </a:lnTo>
                <a:lnTo>
                  <a:pt x="18" y="294"/>
                </a:lnTo>
                <a:lnTo>
                  <a:pt x="18" y="294"/>
                </a:lnTo>
                <a:lnTo>
                  <a:pt x="14" y="304"/>
                </a:lnTo>
                <a:lnTo>
                  <a:pt x="10" y="316"/>
                </a:lnTo>
                <a:lnTo>
                  <a:pt x="2" y="346"/>
                </a:lnTo>
                <a:lnTo>
                  <a:pt x="0" y="372"/>
                </a:lnTo>
                <a:lnTo>
                  <a:pt x="0" y="386"/>
                </a:lnTo>
                <a:lnTo>
                  <a:pt x="0" y="386"/>
                </a:lnTo>
                <a:lnTo>
                  <a:pt x="4" y="388"/>
                </a:lnTo>
                <a:lnTo>
                  <a:pt x="14" y="390"/>
                </a:lnTo>
                <a:lnTo>
                  <a:pt x="28" y="392"/>
                </a:lnTo>
                <a:lnTo>
                  <a:pt x="24" y="444"/>
                </a:lnTo>
                <a:lnTo>
                  <a:pt x="24" y="444"/>
                </a:lnTo>
                <a:lnTo>
                  <a:pt x="18" y="460"/>
                </a:lnTo>
                <a:lnTo>
                  <a:pt x="14" y="478"/>
                </a:lnTo>
                <a:lnTo>
                  <a:pt x="12" y="500"/>
                </a:lnTo>
                <a:lnTo>
                  <a:pt x="12" y="500"/>
                </a:lnTo>
                <a:lnTo>
                  <a:pt x="12" y="534"/>
                </a:lnTo>
                <a:lnTo>
                  <a:pt x="14" y="574"/>
                </a:lnTo>
                <a:lnTo>
                  <a:pt x="18" y="622"/>
                </a:lnTo>
                <a:lnTo>
                  <a:pt x="14" y="675"/>
                </a:lnTo>
                <a:lnTo>
                  <a:pt x="2" y="703"/>
                </a:lnTo>
                <a:lnTo>
                  <a:pt x="12" y="747"/>
                </a:lnTo>
                <a:lnTo>
                  <a:pt x="30" y="759"/>
                </a:lnTo>
                <a:lnTo>
                  <a:pt x="42" y="757"/>
                </a:lnTo>
                <a:lnTo>
                  <a:pt x="50" y="741"/>
                </a:lnTo>
                <a:lnTo>
                  <a:pt x="50" y="741"/>
                </a:lnTo>
                <a:lnTo>
                  <a:pt x="50" y="773"/>
                </a:lnTo>
                <a:lnTo>
                  <a:pt x="50" y="799"/>
                </a:lnTo>
                <a:lnTo>
                  <a:pt x="50" y="813"/>
                </a:lnTo>
                <a:lnTo>
                  <a:pt x="50" y="813"/>
                </a:lnTo>
                <a:lnTo>
                  <a:pt x="48" y="817"/>
                </a:lnTo>
                <a:lnTo>
                  <a:pt x="48" y="825"/>
                </a:lnTo>
                <a:lnTo>
                  <a:pt x="50" y="847"/>
                </a:lnTo>
                <a:lnTo>
                  <a:pt x="56" y="875"/>
                </a:lnTo>
                <a:lnTo>
                  <a:pt x="56" y="875"/>
                </a:lnTo>
                <a:lnTo>
                  <a:pt x="56" y="889"/>
                </a:lnTo>
                <a:lnTo>
                  <a:pt x="58" y="907"/>
                </a:lnTo>
                <a:lnTo>
                  <a:pt x="58" y="907"/>
                </a:lnTo>
                <a:lnTo>
                  <a:pt x="70" y="909"/>
                </a:lnTo>
                <a:lnTo>
                  <a:pt x="94" y="911"/>
                </a:lnTo>
                <a:lnTo>
                  <a:pt x="130" y="915"/>
                </a:lnTo>
                <a:lnTo>
                  <a:pt x="130" y="915"/>
                </a:lnTo>
                <a:lnTo>
                  <a:pt x="134" y="953"/>
                </a:lnTo>
                <a:lnTo>
                  <a:pt x="138" y="985"/>
                </a:lnTo>
                <a:lnTo>
                  <a:pt x="142" y="1009"/>
                </a:lnTo>
                <a:lnTo>
                  <a:pt x="142" y="1009"/>
                </a:lnTo>
                <a:lnTo>
                  <a:pt x="152" y="1037"/>
                </a:lnTo>
                <a:lnTo>
                  <a:pt x="166" y="1077"/>
                </a:lnTo>
                <a:lnTo>
                  <a:pt x="186" y="1127"/>
                </a:lnTo>
                <a:lnTo>
                  <a:pt x="196" y="1153"/>
                </a:lnTo>
                <a:lnTo>
                  <a:pt x="196" y="1153"/>
                </a:lnTo>
                <a:lnTo>
                  <a:pt x="190" y="1155"/>
                </a:lnTo>
                <a:lnTo>
                  <a:pt x="186" y="1157"/>
                </a:lnTo>
                <a:lnTo>
                  <a:pt x="186" y="1159"/>
                </a:lnTo>
                <a:lnTo>
                  <a:pt x="186" y="1163"/>
                </a:lnTo>
                <a:lnTo>
                  <a:pt x="186" y="1163"/>
                </a:lnTo>
                <a:lnTo>
                  <a:pt x="190" y="1173"/>
                </a:lnTo>
                <a:lnTo>
                  <a:pt x="190" y="1177"/>
                </a:lnTo>
                <a:lnTo>
                  <a:pt x="190" y="1177"/>
                </a:lnTo>
                <a:lnTo>
                  <a:pt x="176" y="1191"/>
                </a:lnTo>
                <a:lnTo>
                  <a:pt x="162" y="1205"/>
                </a:lnTo>
                <a:lnTo>
                  <a:pt x="162" y="1205"/>
                </a:lnTo>
                <a:lnTo>
                  <a:pt x="160" y="1209"/>
                </a:lnTo>
                <a:lnTo>
                  <a:pt x="158" y="1215"/>
                </a:lnTo>
                <a:lnTo>
                  <a:pt x="158" y="1219"/>
                </a:lnTo>
                <a:lnTo>
                  <a:pt x="158" y="1223"/>
                </a:lnTo>
                <a:lnTo>
                  <a:pt x="160" y="1225"/>
                </a:lnTo>
                <a:lnTo>
                  <a:pt x="164" y="1227"/>
                </a:lnTo>
                <a:lnTo>
                  <a:pt x="164" y="1227"/>
                </a:lnTo>
                <a:lnTo>
                  <a:pt x="170" y="1229"/>
                </a:lnTo>
                <a:lnTo>
                  <a:pt x="178" y="1229"/>
                </a:lnTo>
                <a:lnTo>
                  <a:pt x="194" y="1227"/>
                </a:lnTo>
                <a:lnTo>
                  <a:pt x="212" y="1221"/>
                </a:lnTo>
                <a:lnTo>
                  <a:pt x="264" y="1205"/>
                </a:lnTo>
                <a:lnTo>
                  <a:pt x="264" y="1205"/>
                </a:lnTo>
                <a:lnTo>
                  <a:pt x="266" y="1187"/>
                </a:lnTo>
                <a:lnTo>
                  <a:pt x="266" y="1173"/>
                </a:lnTo>
                <a:lnTo>
                  <a:pt x="264" y="1165"/>
                </a:lnTo>
                <a:lnTo>
                  <a:pt x="264" y="1165"/>
                </a:lnTo>
                <a:lnTo>
                  <a:pt x="258" y="1157"/>
                </a:lnTo>
                <a:lnTo>
                  <a:pt x="252" y="1153"/>
                </a:lnTo>
                <a:lnTo>
                  <a:pt x="246" y="1143"/>
                </a:lnTo>
                <a:lnTo>
                  <a:pt x="246" y="1143"/>
                </a:lnTo>
                <a:lnTo>
                  <a:pt x="240" y="1083"/>
                </a:lnTo>
                <a:lnTo>
                  <a:pt x="234" y="1035"/>
                </a:lnTo>
                <a:lnTo>
                  <a:pt x="230" y="1015"/>
                </a:lnTo>
                <a:lnTo>
                  <a:pt x="228" y="999"/>
                </a:lnTo>
                <a:lnTo>
                  <a:pt x="228" y="999"/>
                </a:lnTo>
                <a:lnTo>
                  <a:pt x="216" y="959"/>
                </a:lnTo>
                <a:lnTo>
                  <a:pt x="210" y="945"/>
                </a:lnTo>
                <a:lnTo>
                  <a:pt x="208" y="941"/>
                </a:lnTo>
                <a:lnTo>
                  <a:pt x="208" y="941"/>
                </a:lnTo>
                <a:lnTo>
                  <a:pt x="206" y="935"/>
                </a:lnTo>
                <a:lnTo>
                  <a:pt x="206" y="925"/>
                </a:lnTo>
                <a:lnTo>
                  <a:pt x="206" y="909"/>
                </a:lnTo>
                <a:lnTo>
                  <a:pt x="212" y="907"/>
                </a:lnTo>
                <a:lnTo>
                  <a:pt x="212" y="881"/>
                </a:lnTo>
                <a:lnTo>
                  <a:pt x="212" y="881"/>
                </a:lnTo>
                <a:lnTo>
                  <a:pt x="218" y="883"/>
                </a:lnTo>
                <a:lnTo>
                  <a:pt x="222" y="885"/>
                </a:lnTo>
                <a:lnTo>
                  <a:pt x="224" y="887"/>
                </a:lnTo>
                <a:lnTo>
                  <a:pt x="224" y="887"/>
                </a:lnTo>
                <a:lnTo>
                  <a:pt x="228" y="927"/>
                </a:lnTo>
                <a:lnTo>
                  <a:pt x="228" y="927"/>
                </a:lnTo>
                <a:lnTo>
                  <a:pt x="230" y="931"/>
                </a:lnTo>
                <a:lnTo>
                  <a:pt x="238" y="933"/>
                </a:lnTo>
                <a:lnTo>
                  <a:pt x="258" y="937"/>
                </a:lnTo>
                <a:lnTo>
                  <a:pt x="290" y="941"/>
                </a:lnTo>
                <a:lnTo>
                  <a:pt x="290" y="941"/>
                </a:lnTo>
                <a:lnTo>
                  <a:pt x="300" y="981"/>
                </a:lnTo>
                <a:lnTo>
                  <a:pt x="312" y="1015"/>
                </a:lnTo>
                <a:lnTo>
                  <a:pt x="324" y="1043"/>
                </a:lnTo>
                <a:lnTo>
                  <a:pt x="324" y="1043"/>
                </a:lnTo>
                <a:lnTo>
                  <a:pt x="336" y="1067"/>
                </a:lnTo>
                <a:lnTo>
                  <a:pt x="344" y="1091"/>
                </a:lnTo>
                <a:lnTo>
                  <a:pt x="350" y="1111"/>
                </a:lnTo>
                <a:lnTo>
                  <a:pt x="352" y="1125"/>
                </a:lnTo>
                <a:lnTo>
                  <a:pt x="352" y="1125"/>
                </a:lnTo>
                <a:lnTo>
                  <a:pt x="348" y="1163"/>
                </a:lnTo>
                <a:lnTo>
                  <a:pt x="348" y="1163"/>
                </a:lnTo>
                <a:lnTo>
                  <a:pt x="346" y="1177"/>
                </a:lnTo>
                <a:lnTo>
                  <a:pt x="346" y="1177"/>
                </a:lnTo>
                <a:lnTo>
                  <a:pt x="348" y="1183"/>
                </a:lnTo>
                <a:lnTo>
                  <a:pt x="348" y="1187"/>
                </a:lnTo>
                <a:lnTo>
                  <a:pt x="356" y="1225"/>
                </a:lnTo>
                <a:lnTo>
                  <a:pt x="356" y="1225"/>
                </a:lnTo>
                <a:lnTo>
                  <a:pt x="356" y="1235"/>
                </a:lnTo>
                <a:lnTo>
                  <a:pt x="358" y="1243"/>
                </a:lnTo>
                <a:lnTo>
                  <a:pt x="362" y="1247"/>
                </a:lnTo>
                <a:lnTo>
                  <a:pt x="364" y="1249"/>
                </a:lnTo>
                <a:lnTo>
                  <a:pt x="364" y="1249"/>
                </a:lnTo>
                <a:lnTo>
                  <a:pt x="376" y="1251"/>
                </a:lnTo>
                <a:lnTo>
                  <a:pt x="394" y="1251"/>
                </a:lnTo>
                <a:lnTo>
                  <a:pt x="404" y="1249"/>
                </a:lnTo>
                <a:lnTo>
                  <a:pt x="412" y="1247"/>
                </a:lnTo>
                <a:lnTo>
                  <a:pt x="418" y="1243"/>
                </a:lnTo>
                <a:lnTo>
                  <a:pt x="424" y="1237"/>
                </a:lnTo>
                <a:lnTo>
                  <a:pt x="424" y="1237"/>
                </a:lnTo>
                <a:lnTo>
                  <a:pt x="434" y="1221"/>
                </a:lnTo>
                <a:lnTo>
                  <a:pt x="436" y="1211"/>
                </a:lnTo>
                <a:lnTo>
                  <a:pt x="436" y="1199"/>
                </a:lnTo>
                <a:lnTo>
                  <a:pt x="436" y="1199"/>
                </a:lnTo>
                <a:lnTo>
                  <a:pt x="436" y="1191"/>
                </a:lnTo>
                <a:lnTo>
                  <a:pt x="434" y="1183"/>
                </a:lnTo>
                <a:lnTo>
                  <a:pt x="428" y="1169"/>
                </a:lnTo>
                <a:lnTo>
                  <a:pt x="420" y="1153"/>
                </a:lnTo>
                <a:lnTo>
                  <a:pt x="408" y="1141"/>
                </a:lnTo>
                <a:lnTo>
                  <a:pt x="398" y="1127"/>
                </a:lnTo>
                <a:lnTo>
                  <a:pt x="398" y="1127"/>
                </a:lnTo>
                <a:lnTo>
                  <a:pt x="394" y="1067"/>
                </a:lnTo>
                <a:lnTo>
                  <a:pt x="388" y="1017"/>
                </a:lnTo>
                <a:lnTo>
                  <a:pt x="384" y="995"/>
                </a:lnTo>
                <a:lnTo>
                  <a:pt x="380" y="975"/>
                </a:lnTo>
                <a:lnTo>
                  <a:pt x="380" y="975"/>
                </a:lnTo>
                <a:lnTo>
                  <a:pt x="370" y="945"/>
                </a:lnTo>
                <a:lnTo>
                  <a:pt x="362" y="921"/>
                </a:lnTo>
                <a:lnTo>
                  <a:pt x="352" y="899"/>
                </a:lnTo>
                <a:lnTo>
                  <a:pt x="352" y="881"/>
                </a:lnTo>
                <a:lnTo>
                  <a:pt x="352" y="881"/>
                </a:lnTo>
                <a:lnTo>
                  <a:pt x="350" y="827"/>
                </a:lnTo>
                <a:lnTo>
                  <a:pt x="346" y="765"/>
                </a:lnTo>
                <a:lnTo>
                  <a:pt x="346" y="765"/>
                </a:lnTo>
                <a:lnTo>
                  <a:pt x="346" y="745"/>
                </a:lnTo>
                <a:lnTo>
                  <a:pt x="346" y="731"/>
                </a:lnTo>
                <a:lnTo>
                  <a:pt x="346" y="731"/>
                </a:lnTo>
                <a:lnTo>
                  <a:pt x="352" y="725"/>
                </a:lnTo>
                <a:lnTo>
                  <a:pt x="356" y="719"/>
                </a:lnTo>
                <a:lnTo>
                  <a:pt x="358" y="713"/>
                </a:lnTo>
                <a:lnTo>
                  <a:pt x="358" y="713"/>
                </a:lnTo>
                <a:lnTo>
                  <a:pt x="362" y="679"/>
                </a:lnTo>
                <a:lnTo>
                  <a:pt x="352" y="649"/>
                </a:lnTo>
                <a:lnTo>
                  <a:pt x="352" y="649"/>
                </a:lnTo>
                <a:lnTo>
                  <a:pt x="358" y="494"/>
                </a:lnTo>
                <a:lnTo>
                  <a:pt x="358" y="494"/>
                </a:lnTo>
                <a:lnTo>
                  <a:pt x="358" y="458"/>
                </a:lnTo>
                <a:lnTo>
                  <a:pt x="358" y="428"/>
                </a:lnTo>
                <a:lnTo>
                  <a:pt x="356" y="402"/>
                </a:lnTo>
                <a:lnTo>
                  <a:pt x="356" y="402"/>
                </a:lnTo>
                <a:lnTo>
                  <a:pt x="362" y="398"/>
                </a:lnTo>
                <a:lnTo>
                  <a:pt x="366" y="392"/>
                </a:lnTo>
                <a:lnTo>
                  <a:pt x="368" y="386"/>
                </a:lnTo>
                <a:lnTo>
                  <a:pt x="368" y="386"/>
                </a:lnTo>
                <a:lnTo>
                  <a:pt x="362" y="362"/>
                </a:lnTo>
                <a:lnTo>
                  <a:pt x="352" y="322"/>
                </a:lnTo>
                <a:lnTo>
                  <a:pt x="334" y="258"/>
                </a:lnTo>
                <a:lnTo>
                  <a:pt x="334" y="258"/>
                </a:lnTo>
                <a:lnTo>
                  <a:pt x="332" y="250"/>
                </a:lnTo>
                <a:lnTo>
                  <a:pt x="330" y="242"/>
                </a:lnTo>
                <a:lnTo>
                  <a:pt x="322" y="232"/>
                </a:lnTo>
                <a:lnTo>
                  <a:pt x="308" y="220"/>
                </a:lnTo>
                <a:lnTo>
                  <a:pt x="308" y="220"/>
                </a:lnTo>
                <a:lnTo>
                  <a:pt x="298" y="214"/>
                </a:lnTo>
                <a:lnTo>
                  <a:pt x="288" y="208"/>
                </a:lnTo>
                <a:lnTo>
                  <a:pt x="270" y="200"/>
                </a:lnTo>
                <a:lnTo>
                  <a:pt x="252" y="194"/>
                </a:lnTo>
                <a:lnTo>
                  <a:pt x="252" y="194"/>
                </a:lnTo>
                <a:lnTo>
                  <a:pt x="230" y="188"/>
                </a:lnTo>
                <a:lnTo>
                  <a:pt x="208" y="180"/>
                </a:lnTo>
                <a:lnTo>
                  <a:pt x="208" y="180"/>
                </a:lnTo>
                <a:lnTo>
                  <a:pt x="202" y="166"/>
                </a:lnTo>
                <a:lnTo>
                  <a:pt x="202" y="158"/>
                </a:lnTo>
                <a:lnTo>
                  <a:pt x="202" y="158"/>
                </a:lnTo>
                <a:lnTo>
                  <a:pt x="210" y="154"/>
                </a:lnTo>
                <a:lnTo>
                  <a:pt x="220" y="144"/>
                </a:lnTo>
                <a:lnTo>
                  <a:pt x="220" y="144"/>
                </a:lnTo>
                <a:lnTo>
                  <a:pt x="226" y="138"/>
                </a:lnTo>
                <a:lnTo>
                  <a:pt x="230" y="130"/>
                </a:lnTo>
                <a:lnTo>
                  <a:pt x="234" y="122"/>
                </a:lnTo>
                <a:lnTo>
                  <a:pt x="234" y="120"/>
                </a:lnTo>
                <a:lnTo>
                  <a:pt x="234" y="120"/>
                </a:lnTo>
                <a:lnTo>
                  <a:pt x="232" y="118"/>
                </a:lnTo>
                <a:lnTo>
                  <a:pt x="234" y="114"/>
                </a:lnTo>
                <a:lnTo>
                  <a:pt x="236" y="108"/>
                </a:lnTo>
                <a:lnTo>
                  <a:pt x="236" y="108"/>
                </a:lnTo>
                <a:lnTo>
                  <a:pt x="242" y="94"/>
                </a:lnTo>
                <a:lnTo>
                  <a:pt x="246" y="84"/>
                </a:lnTo>
                <a:lnTo>
                  <a:pt x="246" y="80"/>
                </a:lnTo>
                <a:lnTo>
                  <a:pt x="246" y="80"/>
                </a:lnTo>
                <a:lnTo>
                  <a:pt x="244" y="78"/>
                </a:lnTo>
                <a:lnTo>
                  <a:pt x="244" y="74"/>
                </a:lnTo>
                <a:lnTo>
                  <a:pt x="242" y="70"/>
                </a:lnTo>
                <a:lnTo>
                  <a:pt x="240" y="70"/>
                </a:lnTo>
                <a:lnTo>
                  <a:pt x="240" y="70"/>
                </a:lnTo>
                <a:lnTo>
                  <a:pt x="238" y="70"/>
                </a:lnTo>
                <a:lnTo>
                  <a:pt x="238" y="66"/>
                </a:lnTo>
                <a:lnTo>
                  <a:pt x="238" y="58"/>
                </a:lnTo>
                <a:lnTo>
                  <a:pt x="240" y="48"/>
                </a:lnTo>
                <a:lnTo>
                  <a:pt x="238" y="46"/>
                </a:lnTo>
                <a:lnTo>
                  <a:pt x="236" y="44"/>
                </a:lnTo>
                <a:lnTo>
                  <a:pt x="236" y="44"/>
                </a:lnTo>
                <a:lnTo>
                  <a:pt x="234" y="44"/>
                </a:lnTo>
                <a:lnTo>
                  <a:pt x="232" y="42"/>
                </a:lnTo>
                <a:lnTo>
                  <a:pt x="230" y="36"/>
                </a:lnTo>
                <a:lnTo>
                  <a:pt x="228" y="30"/>
                </a:lnTo>
                <a:lnTo>
                  <a:pt x="228" y="30"/>
                </a:lnTo>
                <a:lnTo>
                  <a:pt x="228" y="30"/>
                </a:lnTo>
                <a:lnTo>
                  <a:pt x="226" y="30"/>
                </a:lnTo>
                <a:lnTo>
                  <a:pt x="224" y="28"/>
                </a:lnTo>
                <a:lnTo>
                  <a:pt x="220" y="24"/>
                </a:lnTo>
                <a:lnTo>
                  <a:pt x="218" y="24"/>
                </a:lnTo>
                <a:lnTo>
                  <a:pt x="218" y="24"/>
                </a:lnTo>
                <a:lnTo>
                  <a:pt x="216" y="22"/>
                </a:lnTo>
                <a:lnTo>
                  <a:pt x="214" y="18"/>
                </a:lnTo>
                <a:lnTo>
                  <a:pt x="212" y="14"/>
                </a:lnTo>
                <a:lnTo>
                  <a:pt x="208" y="14"/>
                </a:lnTo>
                <a:lnTo>
                  <a:pt x="208" y="14"/>
                </a:lnTo>
                <a:lnTo>
                  <a:pt x="204" y="12"/>
                </a:lnTo>
                <a:lnTo>
                  <a:pt x="198" y="8"/>
                </a:lnTo>
                <a:lnTo>
                  <a:pt x="194" y="6"/>
                </a:lnTo>
                <a:lnTo>
                  <a:pt x="190" y="4"/>
                </a:lnTo>
                <a:lnTo>
                  <a:pt x="190" y="4"/>
                </a:lnTo>
                <a:lnTo>
                  <a:pt x="182" y="4"/>
                </a:lnTo>
                <a:lnTo>
                  <a:pt x="178" y="4"/>
                </a:lnTo>
                <a:lnTo>
                  <a:pt x="178" y="2"/>
                </a:lnTo>
                <a:lnTo>
                  <a:pt x="178" y="2"/>
                </a:lnTo>
                <a:lnTo>
                  <a:pt x="176" y="0"/>
                </a:lnTo>
                <a:lnTo>
                  <a:pt x="174" y="2"/>
                </a:lnTo>
                <a:lnTo>
                  <a:pt x="170" y="4"/>
                </a:lnTo>
                <a:lnTo>
                  <a:pt x="170" y="4"/>
                </a:lnTo>
                <a:lnTo>
                  <a:pt x="168" y="4"/>
                </a:lnTo>
                <a:lnTo>
                  <a:pt x="166" y="4"/>
                </a:lnTo>
                <a:lnTo>
                  <a:pt x="162" y="2"/>
                </a:lnTo>
                <a:lnTo>
                  <a:pt x="162" y="2"/>
                </a:lnTo>
                <a:lnTo>
                  <a:pt x="158" y="2"/>
                </a:lnTo>
                <a:lnTo>
                  <a:pt x="150" y="4"/>
                </a:lnTo>
                <a:lnTo>
                  <a:pt x="150" y="4"/>
                </a:lnTo>
                <a:lnTo>
                  <a:pt x="134" y="10"/>
                </a:lnTo>
                <a:lnTo>
                  <a:pt x="134" y="10"/>
                </a:lnTo>
                <a:lnTo>
                  <a:pt x="114" y="20"/>
                </a:lnTo>
                <a:lnTo>
                  <a:pt x="114" y="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9"/>
          <p:cNvSpPr>
            <a:spLocks/>
          </p:cNvSpPr>
          <p:nvPr/>
        </p:nvSpPr>
        <p:spPr bwMode="auto">
          <a:xfrm>
            <a:off x="4785283" y="4745075"/>
            <a:ext cx="421970" cy="1614992"/>
          </a:xfrm>
          <a:custGeom>
            <a:avLst/>
            <a:gdLst>
              <a:gd name="T0" fmla="*/ 96 w 330"/>
              <a:gd name="T1" fmla="*/ 42 h 1263"/>
              <a:gd name="T2" fmla="*/ 96 w 330"/>
              <a:gd name="T3" fmla="*/ 122 h 1263"/>
              <a:gd name="T4" fmla="*/ 122 w 330"/>
              <a:gd name="T5" fmla="*/ 166 h 1263"/>
              <a:gd name="T6" fmla="*/ 112 w 330"/>
              <a:gd name="T7" fmla="*/ 192 h 1263"/>
              <a:gd name="T8" fmla="*/ 90 w 330"/>
              <a:gd name="T9" fmla="*/ 200 h 1263"/>
              <a:gd name="T10" fmla="*/ 90 w 330"/>
              <a:gd name="T11" fmla="*/ 220 h 1263"/>
              <a:gd name="T12" fmla="*/ 10 w 330"/>
              <a:gd name="T13" fmla="*/ 244 h 1263"/>
              <a:gd name="T14" fmla="*/ 0 w 330"/>
              <a:gd name="T15" fmla="*/ 290 h 1263"/>
              <a:gd name="T16" fmla="*/ 18 w 330"/>
              <a:gd name="T17" fmla="*/ 376 h 1263"/>
              <a:gd name="T18" fmla="*/ 32 w 330"/>
              <a:gd name="T19" fmla="*/ 408 h 1263"/>
              <a:gd name="T20" fmla="*/ 42 w 330"/>
              <a:gd name="T21" fmla="*/ 454 h 1263"/>
              <a:gd name="T22" fmla="*/ 44 w 330"/>
              <a:gd name="T23" fmla="*/ 468 h 1263"/>
              <a:gd name="T24" fmla="*/ 42 w 330"/>
              <a:gd name="T25" fmla="*/ 498 h 1263"/>
              <a:gd name="T26" fmla="*/ 30 w 330"/>
              <a:gd name="T27" fmla="*/ 550 h 1263"/>
              <a:gd name="T28" fmla="*/ 32 w 330"/>
              <a:gd name="T29" fmla="*/ 638 h 1263"/>
              <a:gd name="T30" fmla="*/ 44 w 330"/>
              <a:gd name="T31" fmla="*/ 869 h 1263"/>
              <a:gd name="T32" fmla="*/ 30 w 330"/>
              <a:gd name="T33" fmla="*/ 943 h 1263"/>
              <a:gd name="T34" fmla="*/ 74 w 330"/>
              <a:gd name="T35" fmla="*/ 1053 h 1263"/>
              <a:gd name="T36" fmla="*/ 74 w 330"/>
              <a:gd name="T37" fmla="*/ 1139 h 1263"/>
              <a:gd name="T38" fmla="*/ 74 w 330"/>
              <a:gd name="T39" fmla="*/ 1191 h 1263"/>
              <a:gd name="T40" fmla="*/ 102 w 330"/>
              <a:gd name="T41" fmla="*/ 1225 h 1263"/>
              <a:gd name="T42" fmla="*/ 144 w 330"/>
              <a:gd name="T43" fmla="*/ 1249 h 1263"/>
              <a:gd name="T44" fmla="*/ 156 w 330"/>
              <a:gd name="T45" fmla="*/ 1161 h 1263"/>
              <a:gd name="T46" fmla="*/ 146 w 330"/>
              <a:gd name="T47" fmla="*/ 1023 h 1263"/>
              <a:gd name="T48" fmla="*/ 152 w 330"/>
              <a:gd name="T49" fmla="*/ 961 h 1263"/>
              <a:gd name="T50" fmla="*/ 144 w 330"/>
              <a:gd name="T51" fmla="*/ 935 h 1263"/>
              <a:gd name="T52" fmla="*/ 150 w 330"/>
              <a:gd name="T53" fmla="*/ 859 h 1263"/>
              <a:gd name="T54" fmla="*/ 156 w 330"/>
              <a:gd name="T55" fmla="*/ 813 h 1263"/>
              <a:gd name="T56" fmla="*/ 172 w 330"/>
              <a:gd name="T57" fmla="*/ 807 h 1263"/>
              <a:gd name="T58" fmla="*/ 190 w 330"/>
              <a:gd name="T59" fmla="*/ 893 h 1263"/>
              <a:gd name="T60" fmla="*/ 186 w 330"/>
              <a:gd name="T61" fmla="*/ 959 h 1263"/>
              <a:gd name="T62" fmla="*/ 204 w 330"/>
              <a:gd name="T63" fmla="*/ 1033 h 1263"/>
              <a:gd name="T64" fmla="*/ 220 w 330"/>
              <a:gd name="T65" fmla="*/ 1127 h 1263"/>
              <a:gd name="T66" fmla="*/ 210 w 330"/>
              <a:gd name="T67" fmla="*/ 1185 h 1263"/>
              <a:gd name="T68" fmla="*/ 204 w 330"/>
              <a:gd name="T69" fmla="*/ 1207 h 1263"/>
              <a:gd name="T70" fmla="*/ 202 w 330"/>
              <a:gd name="T71" fmla="*/ 1241 h 1263"/>
              <a:gd name="T72" fmla="*/ 238 w 330"/>
              <a:gd name="T73" fmla="*/ 1263 h 1263"/>
              <a:gd name="T74" fmla="*/ 276 w 330"/>
              <a:gd name="T75" fmla="*/ 1241 h 1263"/>
              <a:gd name="T76" fmla="*/ 312 w 330"/>
              <a:gd name="T77" fmla="*/ 1231 h 1263"/>
              <a:gd name="T78" fmla="*/ 330 w 330"/>
              <a:gd name="T79" fmla="*/ 1191 h 1263"/>
              <a:gd name="T80" fmla="*/ 306 w 330"/>
              <a:gd name="T81" fmla="*/ 1173 h 1263"/>
              <a:gd name="T82" fmla="*/ 304 w 330"/>
              <a:gd name="T83" fmla="*/ 1149 h 1263"/>
              <a:gd name="T84" fmla="*/ 274 w 330"/>
              <a:gd name="T85" fmla="*/ 1089 h 1263"/>
              <a:gd name="T86" fmla="*/ 280 w 330"/>
              <a:gd name="T87" fmla="*/ 971 h 1263"/>
              <a:gd name="T88" fmla="*/ 282 w 330"/>
              <a:gd name="T89" fmla="*/ 955 h 1263"/>
              <a:gd name="T90" fmla="*/ 282 w 330"/>
              <a:gd name="T91" fmla="*/ 911 h 1263"/>
              <a:gd name="T92" fmla="*/ 280 w 330"/>
              <a:gd name="T93" fmla="*/ 643 h 1263"/>
              <a:gd name="T94" fmla="*/ 264 w 330"/>
              <a:gd name="T95" fmla="*/ 564 h 1263"/>
              <a:gd name="T96" fmla="*/ 252 w 330"/>
              <a:gd name="T97" fmla="*/ 442 h 1263"/>
              <a:gd name="T98" fmla="*/ 274 w 330"/>
              <a:gd name="T99" fmla="*/ 422 h 1263"/>
              <a:gd name="T100" fmla="*/ 300 w 330"/>
              <a:gd name="T101" fmla="*/ 408 h 1263"/>
              <a:gd name="T102" fmla="*/ 308 w 330"/>
              <a:gd name="T103" fmla="*/ 322 h 1263"/>
              <a:gd name="T104" fmla="*/ 286 w 330"/>
              <a:gd name="T105" fmla="*/ 276 h 1263"/>
              <a:gd name="T106" fmla="*/ 216 w 330"/>
              <a:gd name="T107" fmla="*/ 230 h 1263"/>
              <a:gd name="T108" fmla="*/ 200 w 330"/>
              <a:gd name="T109" fmla="*/ 202 h 1263"/>
              <a:gd name="T110" fmla="*/ 202 w 330"/>
              <a:gd name="T111" fmla="*/ 168 h 1263"/>
              <a:gd name="T112" fmla="*/ 216 w 330"/>
              <a:gd name="T113" fmla="*/ 164 h 1263"/>
              <a:gd name="T114" fmla="*/ 234 w 330"/>
              <a:gd name="T115" fmla="*/ 134 h 1263"/>
              <a:gd name="T116" fmla="*/ 244 w 330"/>
              <a:gd name="T117" fmla="*/ 112 h 1263"/>
              <a:gd name="T118" fmla="*/ 242 w 330"/>
              <a:gd name="T119" fmla="*/ 50 h 1263"/>
              <a:gd name="T120" fmla="*/ 206 w 330"/>
              <a:gd name="T121" fmla="*/ 10 h 1263"/>
              <a:gd name="T122" fmla="*/ 178 w 330"/>
              <a:gd name="T123" fmla="*/ 4 h 1263"/>
              <a:gd name="T124" fmla="*/ 122 w 330"/>
              <a:gd name="T125" fmla="*/ 1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0" h="1263">
                <a:moveTo>
                  <a:pt x="122" y="10"/>
                </a:moveTo>
                <a:lnTo>
                  <a:pt x="122" y="10"/>
                </a:lnTo>
                <a:lnTo>
                  <a:pt x="110" y="22"/>
                </a:lnTo>
                <a:lnTo>
                  <a:pt x="102" y="34"/>
                </a:lnTo>
                <a:lnTo>
                  <a:pt x="96" y="42"/>
                </a:lnTo>
                <a:lnTo>
                  <a:pt x="96" y="42"/>
                </a:lnTo>
                <a:lnTo>
                  <a:pt x="92" y="56"/>
                </a:lnTo>
                <a:lnTo>
                  <a:pt x="90" y="76"/>
                </a:lnTo>
                <a:lnTo>
                  <a:pt x="86" y="100"/>
                </a:lnTo>
                <a:lnTo>
                  <a:pt x="86" y="100"/>
                </a:lnTo>
                <a:lnTo>
                  <a:pt x="96" y="122"/>
                </a:lnTo>
                <a:lnTo>
                  <a:pt x="96" y="122"/>
                </a:lnTo>
                <a:lnTo>
                  <a:pt x="98" y="130"/>
                </a:lnTo>
                <a:lnTo>
                  <a:pt x="98" y="130"/>
                </a:lnTo>
                <a:lnTo>
                  <a:pt x="110" y="146"/>
                </a:lnTo>
                <a:lnTo>
                  <a:pt x="120" y="160"/>
                </a:lnTo>
                <a:lnTo>
                  <a:pt x="120" y="160"/>
                </a:lnTo>
                <a:lnTo>
                  <a:pt x="122" y="166"/>
                </a:lnTo>
                <a:lnTo>
                  <a:pt x="126" y="170"/>
                </a:lnTo>
                <a:lnTo>
                  <a:pt x="134" y="182"/>
                </a:lnTo>
                <a:lnTo>
                  <a:pt x="134" y="194"/>
                </a:lnTo>
                <a:lnTo>
                  <a:pt x="116" y="194"/>
                </a:lnTo>
                <a:lnTo>
                  <a:pt x="116" y="194"/>
                </a:lnTo>
                <a:lnTo>
                  <a:pt x="112" y="192"/>
                </a:lnTo>
                <a:lnTo>
                  <a:pt x="108" y="192"/>
                </a:lnTo>
                <a:lnTo>
                  <a:pt x="104" y="194"/>
                </a:lnTo>
                <a:lnTo>
                  <a:pt x="104" y="194"/>
                </a:lnTo>
                <a:lnTo>
                  <a:pt x="94" y="198"/>
                </a:lnTo>
                <a:lnTo>
                  <a:pt x="90" y="200"/>
                </a:lnTo>
                <a:lnTo>
                  <a:pt x="90" y="200"/>
                </a:lnTo>
                <a:lnTo>
                  <a:pt x="88" y="204"/>
                </a:lnTo>
                <a:lnTo>
                  <a:pt x="86" y="208"/>
                </a:lnTo>
                <a:lnTo>
                  <a:pt x="86" y="208"/>
                </a:lnTo>
                <a:lnTo>
                  <a:pt x="88" y="214"/>
                </a:lnTo>
                <a:lnTo>
                  <a:pt x="90" y="220"/>
                </a:lnTo>
                <a:lnTo>
                  <a:pt x="90" y="220"/>
                </a:lnTo>
                <a:lnTo>
                  <a:pt x="70" y="224"/>
                </a:lnTo>
                <a:lnTo>
                  <a:pt x="48" y="230"/>
                </a:lnTo>
                <a:lnTo>
                  <a:pt x="48" y="230"/>
                </a:lnTo>
                <a:lnTo>
                  <a:pt x="28" y="236"/>
                </a:lnTo>
                <a:lnTo>
                  <a:pt x="16" y="240"/>
                </a:lnTo>
                <a:lnTo>
                  <a:pt x="10" y="244"/>
                </a:lnTo>
                <a:lnTo>
                  <a:pt x="6" y="248"/>
                </a:lnTo>
                <a:lnTo>
                  <a:pt x="6" y="248"/>
                </a:lnTo>
                <a:lnTo>
                  <a:pt x="2" y="254"/>
                </a:lnTo>
                <a:lnTo>
                  <a:pt x="0" y="260"/>
                </a:lnTo>
                <a:lnTo>
                  <a:pt x="0" y="276"/>
                </a:lnTo>
                <a:lnTo>
                  <a:pt x="0" y="290"/>
                </a:lnTo>
                <a:lnTo>
                  <a:pt x="2" y="296"/>
                </a:lnTo>
                <a:lnTo>
                  <a:pt x="2" y="296"/>
                </a:lnTo>
                <a:lnTo>
                  <a:pt x="12" y="362"/>
                </a:lnTo>
                <a:lnTo>
                  <a:pt x="12" y="362"/>
                </a:lnTo>
                <a:lnTo>
                  <a:pt x="14" y="370"/>
                </a:lnTo>
                <a:lnTo>
                  <a:pt x="18" y="376"/>
                </a:lnTo>
                <a:lnTo>
                  <a:pt x="24" y="380"/>
                </a:lnTo>
                <a:lnTo>
                  <a:pt x="24" y="380"/>
                </a:lnTo>
                <a:lnTo>
                  <a:pt x="32" y="384"/>
                </a:lnTo>
                <a:lnTo>
                  <a:pt x="36" y="384"/>
                </a:lnTo>
                <a:lnTo>
                  <a:pt x="36" y="384"/>
                </a:lnTo>
                <a:lnTo>
                  <a:pt x="32" y="408"/>
                </a:lnTo>
                <a:lnTo>
                  <a:pt x="30" y="426"/>
                </a:lnTo>
                <a:lnTo>
                  <a:pt x="30" y="436"/>
                </a:lnTo>
                <a:lnTo>
                  <a:pt x="32" y="442"/>
                </a:lnTo>
                <a:lnTo>
                  <a:pt x="32" y="442"/>
                </a:lnTo>
                <a:lnTo>
                  <a:pt x="38" y="448"/>
                </a:lnTo>
                <a:lnTo>
                  <a:pt x="42" y="454"/>
                </a:lnTo>
                <a:lnTo>
                  <a:pt x="48" y="460"/>
                </a:lnTo>
                <a:lnTo>
                  <a:pt x="48" y="460"/>
                </a:lnTo>
                <a:lnTo>
                  <a:pt x="44" y="464"/>
                </a:lnTo>
                <a:lnTo>
                  <a:pt x="44" y="466"/>
                </a:lnTo>
                <a:lnTo>
                  <a:pt x="44" y="468"/>
                </a:lnTo>
                <a:lnTo>
                  <a:pt x="44" y="468"/>
                </a:lnTo>
                <a:lnTo>
                  <a:pt x="46" y="470"/>
                </a:lnTo>
                <a:lnTo>
                  <a:pt x="48" y="474"/>
                </a:lnTo>
                <a:lnTo>
                  <a:pt x="48" y="480"/>
                </a:lnTo>
                <a:lnTo>
                  <a:pt x="48" y="480"/>
                </a:lnTo>
                <a:lnTo>
                  <a:pt x="46" y="486"/>
                </a:lnTo>
                <a:lnTo>
                  <a:pt x="42" y="498"/>
                </a:lnTo>
                <a:lnTo>
                  <a:pt x="42" y="498"/>
                </a:lnTo>
                <a:lnTo>
                  <a:pt x="32" y="516"/>
                </a:lnTo>
                <a:lnTo>
                  <a:pt x="30" y="524"/>
                </a:lnTo>
                <a:lnTo>
                  <a:pt x="30" y="532"/>
                </a:lnTo>
                <a:lnTo>
                  <a:pt x="30" y="532"/>
                </a:lnTo>
                <a:lnTo>
                  <a:pt x="30" y="550"/>
                </a:lnTo>
                <a:lnTo>
                  <a:pt x="30" y="564"/>
                </a:lnTo>
                <a:lnTo>
                  <a:pt x="30" y="564"/>
                </a:lnTo>
                <a:lnTo>
                  <a:pt x="26" y="586"/>
                </a:lnTo>
                <a:lnTo>
                  <a:pt x="24" y="606"/>
                </a:lnTo>
                <a:lnTo>
                  <a:pt x="24" y="606"/>
                </a:lnTo>
                <a:lnTo>
                  <a:pt x="32" y="638"/>
                </a:lnTo>
                <a:lnTo>
                  <a:pt x="32" y="638"/>
                </a:lnTo>
                <a:lnTo>
                  <a:pt x="36" y="645"/>
                </a:lnTo>
                <a:lnTo>
                  <a:pt x="32" y="745"/>
                </a:lnTo>
                <a:lnTo>
                  <a:pt x="42" y="799"/>
                </a:lnTo>
                <a:lnTo>
                  <a:pt x="42" y="799"/>
                </a:lnTo>
                <a:lnTo>
                  <a:pt x="44" y="869"/>
                </a:lnTo>
                <a:lnTo>
                  <a:pt x="44" y="869"/>
                </a:lnTo>
                <a:lnTo>
                  <a:pt x="46" y="887"/>
                </a:lnTo>
                <a:lnTo>
                  <a:pt x="46" y="897"/>
                </a:lnTo>
                <a:lnTo>
                  <a:pt x="44" y="905"/>
                </a:lnTo>
                <a:lnTo>
                  <a:pt x="44" y="905"/>
                </a:lnTo>
                <a:lnTo>
                  <a:pt x="30" y="943"/>
                </a:lnTo>
                <a:lnTo>
                  <a:pt x="32" y="961"/>
                </a:lnTo>
                <a:lnTo>
                  <a:pt x="68" y="965"/>
                </a:lnTo>
                <a:lnTo>
                  <a:pt x="68" y="965"/>
                </a:lnTo>
                <a:lnTo>
                  <a:pt x="68" y="997"/>
                </a:lnTo>
                <a:lnTo>
                  <a:pt x="70" y="1025"/>
                </a:lnTo>
                <a:lnTo>
                  <a:pt x="74" y="1053"/>
                </a:lnTo>
                <a:lnTo>
                  <a:pt x="74" y="1053"/>
                </a:lnTo>
                <a:lnTo>
                  <a:pt x="82" y="1077"/>
                </a:lnTo>
                <a:lnTo>
                  <a:pt x="92" y="1099"/>
                </a:lnTo>
                <a:lnTo>
                  <a:pt x="102" y="1121"/>
                </a:lnTo>
                <a:lnTo>
                  <a:pt x="102" y="1137"/>
                </a:lnTo>
                <a:lnTo>
                  <a:pt x="74" y="1139"/>
                </a:lnTo>
                <a:lnTo>
                  <a:pt x="66" y="1155"/>
                </a:lnTo>
                <a:lnTo>
                  <a:pt x="86" y="1177"/>
                </a:lnTo>
                <a:lnTo>
                  <a:pt x="86" y="1177"/>
                </a:lnTo>
                <a:lnTo>
                  <a:pt x="80" y="1183"/>
                </a:lnTo>
                <a:lnTo>
                  <a:pt x="74" y="1191"/>
                </a:lnTo>
                <a:lnTo>
                  <a:pt x="74" y="1191"/>
                </a:lnTo>
                <a:lnTo>
                  <a:pt x="76" y="1203"/>
                </a:lnTo>
                <a:lnTo>
                  <a:pt x="78" y="1211"/>
                </a:lnTo>
                <a:lnTo>
                  <a:pt x="80" y="1215"/>
                </a:lnTo>
                <a:lnTo>
                  <a:pt x="80" y="1215"/>
                </a:lnTo>
                <a:lnTo>
                  <a:pt x="92" y="1221"/>
                </a:lnTo>
                <a:lnTo>
                  <a:pt x="102" y="1225"/>
                </a:lnTo>
                <a:lnTo>
                  <a:pt x="102" y="1225"/>
                </a:lnTo>
                <a:lnTo>
                  <a:pt x="110" y="1245"/>
                </a:lnTo>
                <a:lnTo>
                  <a:pt x="110" y="1245"/>
                </a:lnTo>
                <a:lnTo>
                  <a:pt x="122" y="1247"/>
                </a:lnTo>
                <a:lnTo>
                  <a:pt x="132" y="1249"/>
                </a:lnTo>
                <a:lnTo>
                  <a:pt x="144" y="1249"/>
                </a:lnTo>
                <a:lnTo>
                  <a:pt x="144" y="1249"/>
                </a:lnTo>
                <a:lnTo>
                  <a:pt x="152" y="1247"/>
                </a:lnTo>
                <a:lnTo>
                  <a:pt x="160" y="1243"/>
                </a:lnTo>
                <a:lnTo>
                  <a:pt x="164" y="1239"/>
                </a:lnTo>
                <a:lnTo>
                  <a:pt x="164" y="1185"/>
                </a:lnTo>
                <a:lnTo>
                  <a:pt x="156" y="1161"/>
                </a:lnTo>
                <a:lnTo>
                  <a:pt x="144" y="1139"/>
                </a:lnTo>
                <a:lnTo>
                  <a:pt x="144" y="1139"/>
                </a:lnTo>
                <a:lnTo>
                  <a:pt x="146" y="1091"/>
                </a:lnTo>
                <a:lnTo>
                  <a:pt x="148" y="1051"/>
                </a:lnTo>
                <a:lnTo>
                  <a:pt x="146" y="1023"/>
                </a:lnTo>
                <a:lnTo>
                  <a:pt x="146" y="1023"/>
                </a:lnTo>
                <a:lnTo>
                  <a:pt x="144" y="1003"/>
                </a:lnTo>
                <a:lnTo>
                  <a:pt x="142" y="985"/>
                </a:lnTo>
                <a:lnTo>
                  <a:pt x="138" y="967"/>
                </a:lnTo>
                <a:lnTo>
                  <a:pt x="138" y="967"/>
                </a:lnTo>
                <a:lnTo>
                  <a:pt x="146" y="965"/>
                </a:lnTo>
                <a:lnTo>
                  <a:pt x="152" y="961"/>
                </a:lnTo>
                <a:lnTo>
                  <a:pt x="156" y="955"/>
                </a:lnTo>
                <a:lnTo>
                  <a:pt x="156" y="955"/>
                </a:lnTo>
                <a:lnTo>
                  <a:pt x="156" y="953"/>
                </a:lnTo>
                <a:lnTo>
                  <a:pt x="154" y="949"/>
                </a:lnTo>
                <a:lnTo>
                  <a:pt x="150" y="941"/>
                </a:lnTo>
                <a:lnTo>
                  <a:pt x="144" y="935"/>
                </a:lnTo>
                <a:lnTo>
                  <a:pt x="144" y="935"/>
                </a:lnTo>
                <a:lnTo>
                  <a:pt x="146" y="925"/>
                </a:lnTo>
                <a:lnTo>
                  <a:pt x="146" y="925"/>
                </a:lnTo>
                <a:lnTo>
                  <a:pt x="148" y="893"/>
                </a:lnTo>
                <a:lnTo>
                  <a:pt x="148" y="871"/>
                </a:lnTo>
                <a:lnTo>
                  <a:pt x="150" y="859"/>
                </a:lnTo>
                <a:lnTo>
                  <a:pt x="150" y="859"/>
                </a:lnTo>
                <a:lnTo>
                  <a:pt x="156" y="851"/>
                </a:lnTo>
                <a:lnTo>
                  <a:pt x="158" y="845"/>
                </a:lnTo>
                <a:lnTo>
                  <a:pt x="158" y="839"/>
                </a:lnTo>
                <a:lnTo>
                  <a:pt x="158" y="839"/>
                </a:lnTo>
                <a:lnTo>
                  <a:pt x="156" y="813"/>
                </a:lnTo>
                <a:lnTo>
                  <a:pt x="152" y="793"/>
                </a:lnTo>
                <a:lnTo>
                  <a:pt x="156" y="775"/>
                </a:lnTo>
                <a:lnTo>
                  <a:pt x="158" y="765"/>
                </a:lnTo>
                <a:lnTo>
                  <a:pt x="168" y="793"/>
                </a:lnTo>
                <a:lnTo>
                  <a:pt x="168" y="793"/>
                </a:lnTo>
                <a:lnTo>
                  <a:pt x="172" y="807"/>
                </a:lnTo>
                <a:lnTo>
                  <a:pt x="174" y="827"/>
                </a:lnTo>
                <a:lnTo>
                  <a:pt x="174" y="827"/>
                </a:lnTo>
                <a:lnTo>
                  <a:pt x="178" y="863"/>
                </a:lnTo>
                <a:lnTo>
                  <a:pt x="178" y="863"/>
                </a:lnTo>
                <a:lnTo>
                  <a:pt x="190" y="893"/>
                </a:lnTo>
                <a:lnTo>
                  <a:pt x="190" y="893"/>
                </a:lnTo>
                <a:lnTo>
                  <a:pt x="192" y="917"/>
                </a:lnTo>
                <a:lnTo>
                  <a:pt x="192" y="943"/>
                </a:lnTo>
                <a:lnTo>
                  <a:pt x="192" y="943"/>
                </a:lnTo>
                <a:lnTo>
                  <a:pt x="186" y="951"/>
                </a:lnTo>
                <a:lnTo>
                  <a:pt x="186" y="955"/>
                </a:lnTo>
                <a:lnTo>
                  <a:pt x="186" y="959"/>
                </a:lnTo>
                <a:lnTo>
                  <a:pt x="186" y="959"/>
                </a:lnTo>
                <a:lnTo>
                  <a:pt x="198" y="967"/>
                </a:lnTo>
                <a:lnTo>
                  <a:pt x="208" y="971"/>
                </a:lnTo>
                <a:lnTo>
                  <a:pt x="208" y="971"/>
                </a:lnTo>
                <a:lnTo>
                  <a:pt x="204" y="1005"/>
                </a:lnTo>
                <a:lnTo>
                  <a:pt x="204" y="1033"/>
                </a:lnTo>
                <a:lnTo>
                  <a:pt x="204" y="1053"/>
                </a:lnTo>
                <a:lnTo>
                  <a:pt x="204" y="1053"/>
                </a:lnTo>
                <a:lnTo>
                  <a:pt x="212" y="1091"/>
                </a:lnTo>
                <a:lnTo>
                  <a:pt x="216" y="1111"/>
                </a:lnTo>
                <a:lnTo>
                  <a:pt x="220" y="1127"/>
                </a:lnTo>
                <a:lnTo>
                  <a:pt x="220" y="1127"/>
                </a:lnTo>
                <a:lnTo>
                  <a:pt x="220" y="1161"/>
                </a:lnTo>
                <a:lnTo>
                  <a:pt x="220" y="1183"/>
                </a:lnTo>
                <a:lnTo>
                  <a:pt x="220" y="1183"/>
                </a:lnTo>
                <a:lnTo>
                  <a:pt x="216" y="1183"/>
                </a:lnTo>
                <a:lnTo>
                  <a:pt x="210" y="1185"/>
                </a:lnTo>
                <a:lnTo>
                  <a:pt x="210" y="1185"/>
                </a:lnTo>
                <a:lnTo>
                  <a:pt x="208" y="1187"/>
                </a:lnTo>
                <a:lnTo>
                  <a:pt x="208" y="1189"/>
                </a:lnTo>
                <a:lnTo>
                  <a:pt x="208" y="1195"/>
                </a:lnTo>
                <a:lnTo>
                  <a:pt x="208" y="1195"/>
                </a:lnTo>
                <a:lnTo>
                  <a:pt x="204" y="1201"/>
                </a:lnTo>
                <a:lnTo>
                  <a:pt x="204" y="1207"/>
                </a:lnTo>
                <a:lnTo>
                  <a:pt x="204" y="1207"/>
                </a:lnTo>
                <a:lnTo>
                  <a:pt x="204" y="1219"/>
                </a:lnTo>
                <a:lnTo>
                  <a:pt x="204" y="1233"/>
                </a:lnTo>
                <a:lnTo>
                  <a:pt x="204" y="1233"/>
                </a:lnTo>
                <a:lnTo>
                  <a:pt x="202" y="1237"/>
                </a:lnTo>
                <a:lnTo>
                  <a:pt x="202" y="1241"/>
                </a:lnTo>
                <a:lnTo>
                  <a:pt x="206" y="1249"/>
                </a:lnTo>
                <a:lnTo>
                  <a:pt x="214" y="1257"/>
                </a:lnTo>
                <a:lnTo>
                  <a:pt x="214" y="1257"/>
                </a:lnTo>
                <a:lnTo>
                  <a:pt x="220" y="1261"/>
                </a:lnTo>
                <a:lnTo>
                  <a:pt x="226" y="1263"/>
                </a:lnTo>
                <a:lnTo>
                  <a:pt x="238" y="1263"/>
                </a:lnTo>
                <a:lnTo>
                  <a:pt x="248" y="1261"/>
                </a:lnTo>
                <a:lnTo>
                  <a:pt x="252" y="1261"/>
                </a:lnTo>
                <a:lnTo>
                  <a:pt x="252" y="1261"/>
                </a:lnTo>
                <a:lnTo>
                  <a:pt x="262" y="1251"/>
                </a:lnTo>
                <a:lnTo>
                  <a:pt x="272" y="1243"/>
                </a:lnTo>
                <a:lnTo>
                  <a:pt x="276" y="1241"/>
                </a:lnTo>
                <a:lnTo>
                  <a:pt x="282" y="1239"/>
                </a:lnTo>
                <a:lnTo>
                  <a:pt x="282" y="1239"/>
                </a:lnTo>
                <a:lnTo>
                  <a:pt x="294" y="1237"/>
                </a:lnTo>
                <a:lnTo>
                  <a:pt x="304" y="1235"/>
                </a:lnTo>
                <a:lnTo>
                  <a:pt x="312" y="1231"/>
                </a:lnTo>
                <a:lnTo>
                  <a:pt x="312" y="1231"/>
                </a:lnTo>
                <a:lnTo>
                  <a:pt x="322" y="1217"/>
                </a:lnTo>
                <a:lnTo>
                  <a:pt x="328" y="1205"/>
                </a:lnTo>
                <a:lnTo>
                  <a:pt x="330" y="1199"/>
                </a:lnTo>
                <a:lnTo>
                  <a:pt x="330" y="1195"/>
                </a:lnTo>
                <a:lnTo>
                  <a:pt x="330" y="1195"/>
                </a:lnTo>
                <a:lnTo>
                  <a:pt x="330" y="1191"/>
                </a:lnTo>
                <a:lnTo>
                  <a:pt x="328" y="1187"/>
                </a:lnTo>
                <a:lnTo>
                  <a:pt x="320" y="1183"/>
                </a:lnTo>
                <a:lnTo>
                  <a:pt x="312" y="1179"/>
                </a:lnTo>
                <a:lnTo>
                  <a:pt x="304" y="1177"/>
                </a:lnTo>
                <a:lnTo>
                  <a:pt x="304" y="1177"/>
                </a:lnTo>
                <a:lnTo>
                  <a:pt x="306" y="1173"/>
                </a:lnTo>
                <a:lnTo>
                  <a:pt x="308" y="1169"/>
                </a:lnTo>
                <a:lnTo>
                  <a:pt x="310" y="1165"/>
                </a:lnTo>
                <a:lnTo>
                  <a:pt x="310" y="1165"/>
                </a:lnTo>
                <a:lnTo>
                  <a:pt x="310" y="1155"/>
                </a:lnTo>
                <a:lnTo>
                  <a:pt x="308" y="1151"/>
                </a:lnTo>
                <a:lnTo>
                  <a:pt x="304" y="1149"/>
                </a:lnTo>
                <a:lnTo>
                  <a:pt x="304" y="1149"/>
                </a:lnTo>
                <a:lnTo>
                  <a:pt x="276" y="1139"/>
                </a:lnTo>
                <a:lnTo>
                  <a:pt x="264" y="1151"/>
                </a:lnTo>
                <a:lnTo>
                  <a:pt x="268" y="1115"/>
                </a:lnTo>
                <a:lnTo>
                  <a:pt x="268" y="1115"/>
                </a:lnTo>
                <a:lnTo>
                  <a:pt x="274" y="1089"/>
                </a:lnTo>
                <a:lnTo>
                  <a:pt x="278" y="1065"/>
                </a:lnTo>
                <a:lnTo>
                  <a:pt x="280" y="1041"/>
                </a:lnTo>
                <a:lnTo>
                  <a:pt x="280" y="1041"/>
                </a:lnTo>
                <a:lnTo>
                  <a:pt x="280" y="995"/>
                </a:lnTo>
                <a:lnTo>
                  <a:pt x="280" y="971"/>
                </a:lnTo>
                <a:lnTo>
                  <a:pt x="280" y="971"/>
                </a:lnTo>
                <a:lnTo>
                  <a:pt x="284" y="971"/>
                </a:lnTo>
                <a:lnTo>
                  <a:pt x="288" y="971"/>
                </a:lnTo>
                <a:lnTo>
                  <a:pt x="288" y="971"/>
                </a:lnTo>
                <a:lnTo>
                  <a:pt x="288" y="971"/>
                </a:lnTo>
                <a:lnTo>
                  <a:pt x="282" y="955"/>
                </a:lnTo>
                <a:lnTo>
                  <a:pt x="282" y="955"/>
                </a:lnTo>
                <a:lnTo>
                  <a:pt x="280" y="941"/>
                </a:lnTo>
                <a:lnTo>
                  <a:pt x="278" y="931"/>
                </a:lnTo>
                <a:lnTo>
                  <a:pt x="280" y="925"/>
                </a:lnTo>
                <a:lnTo>
                  <a:pt x="280" y="925"/>
                </a:lnTo>
                <a:lnTo>
                  <a:pt x="282" y="921"/>
                </a:lnTo>
                <a:lnTo>
                  <a:pt x="282" y="911"/>
                </a:lnTo>
                <a:lnTo>
                  <a:pt x="280" y="895"/>
                </a:lnTo>
                <a:lnTo>
                  <a:pt x="280" y="895"/>
                </a:lnTo>
                <a:lnTo>
                  <a:pt x="282" y="865"/>
                </a:lnTo>
                <a:lnTo>
                  <a:pt x="282" y="833"/>
                </a:lnTo>
                <a:lnTo>
                  <a:pt x="282" y="833"/>
                </a:lnTo>
                <a:lnTo>
                  <a:pt x="280" y="643"/>
                </a:lnTo>
                <a:lnTo>
                  <a:pt x="280" y="643"/>
                </a:lnTo>
                <a:lnTo>
                  <a:pt x="280" y="628"/>
                </a:lnTo>
                <a:lnTo>
                  <a:pt x="280" y="628"/>
                </a:lnTo>
                <a:lnTo>
                  <a:pt x="278" y="614"/>
                </a:lnTo>
                <a:lnTo>
                  <a:pt x="272" y="590"/>
                </a:lnTo>
                <a:lnTo>
                  <a:pt x="264" y="564"/>
                </a:lnTo>
                <a:lnTo>
                  <a:pt x="258" y="546"/>
                </a:lnTo>
                <a:lnTo>
                  <a:pt x="258" y="546"/>
                </a:lnTo>
                <a:lnTo>
                  <a:pt x="256" y="538"/>
                </a:lnTo>
                <a:lnTo>
                  <a:pt x="254" y="524"/>
                </a:lnTo>
                <a:lnTo>
                  <a:pt x="254" y="490"/>
                </a:lnTo>
                <a:lnTo>
                  <a:pt x="252" y="442"/>
                </a:lnTo>
                <a:lnTo>
                  <a:pt x="262" y="402"/>
                </a:lnTo>
                <a:lnTo>
                  <a:pt x="262" y="402"/>
                </a:lnTo>
                <a:lnTo>
                  <a:pt x="262" y="406"/>
                </a:lnTo>
                <a:lnTo>
                  <a:pt x="266" y="414"/>
                </a:lnTo>
                <a:lnTo>
                  <a:pt x="270" y="418"/>
                </a:lnTo>
                <a:lnTo>
                  <a:pt x="274" y="422"/>
                </a:lnTo>
                <a:lnTo>
                  <a:pt x="280" y="424"/>
                </a:lnTo>
                <a:lnTo>
                  <a:pt x="286" y="422"/>
                </a:lnTo>
                <a:lnTo>
                  <a:pt x="286" y="422"/>
                </a:lnTo>
                <a:lnTo>
                  <a:pt x="292" y="420"/>
                </a:lnTo>
                <a:lnTo>
                  <a:pt x="296" y="414"/>
                </a:lnTo>
                <a:lnTo>
                  <a:pt x="300" y="408"/>
                </a:lnTo>
                <a:lnTo>
                  <a:pt x="302" y="402"/>
                </a:lnTo>
                <a:lnTo>
                  <a:pt x="306" y="388"/>
                </a:lnTo>
                <a:lnTo>
                  <a:pt x="306" y="380"/>
                </a:lnTo>
                <a:lnTo>
                  <a:pt x="306" y="380"/>
                </a:lnTo>
                <a:lnTo>
                  <a:pt x="308" y="346"/>
                </a:lnTo>
                <a:lnTo>
                  <a:pt x="308" y="322"/>
                </a:lnTo>
                <a:lnTo>
                  <a:pt x="306" y="308"/>
                </a:lnTo>
                <a:lnTo>
                  <a:pt x="306" y="308"/>
                </a:lnTo>
                <a:lnTo>
                  <a:pt x="296" y="290"/>
                </a:lnTo>
                <a:lnTo>
                  <a:pt x="290" y="280"/>
                </a:lnTo>
                <a:lnTo>
                  <a:pt x="286" y="276"/>
                </a:lnTo>
                <a:lnTo>
                  <a:pt x="286" y="276"/>
                </a:lnTo>
                <a:lnTo>
                  <a:pt x="270" y="268"/>
                </a:lnTo>
                <a:lnTo>
                  <a:pt x="258" y="264"/>
                </a:lnTo>
                <a:lnTo>
                  <a:pt x="258" y="264"/>
                </a:lnTo>
                <a:lnTo>
                  <a:pt x="222" y="244"/>
                </a:lnTo>
                <a:lnTo>
                  <a:pt x="216" y="230"/>
                </a:lnTo>
                <a:lnTo>
                  <a:pt x="216" y="230"/>
                </a:lnTo>
                <a:lnTo>
                  <a:pt x="218" y="222"/>
                </a:lnTo>
                <a:lnTo>
                  <a:pt x="216" y="214"/>
                </a:lnTo>
                <a:lnTo>
                  <a:pt x="214" y="208"/>
                </a:lnTo>
                <a:lnTo>
                  <a:pt x="214" y="208"/>
                </a:lnTo>
                <a:lnTo>
                  <a:pt x="208" y="204"/>
                </a:lnTo>
                <a:lnTo>
                  <a:pt x="200" y="202"/>
                </a:lnTo>
                <a:lnTo>
                  <a:pt x="192" y="200"/>
                </a:lnTo>
                <a:lnTo>
                  <a:pt x="192" y="184"/>
                </a:lnTo>
                <a:lnTo>
                  <a:pt x="192" y="184"/>
                </a:lnTo>
                <a:lnTo>
                  <a:pt x="198" y="174"/>
                </a:lnTo>
                <a:lnTo>
                  <a:pt x="202" y="168"/>
                </a:lnTo>
                <a:lnTo>
                  <a:pt x="202" y="168"/>
                </a:lnTo>
                <a:lnTo>
                  <a:pt x="204" y="170"/>
                </a:lnTo>
                <a:lnTo>
                  <a:pt x="204" y="170"/>
                </a:lnTo>
                <a:lnTo>
                  <a:pt x="208" y="172"/>
                </a:lnTo>
                <a:lnTo>
                  <a:pt x="210" y="172"/>
                </a:lnTo>
                <a:lnTo>
                  <a:pt x="214" y="168"/>
                </a:lnTo>
                <a:lnTo>
                  <a:pt x="216" y="164"/>
                </a:lnTo>
                <a:lnTo>
                  <a:pt x="216" y="164"/>
                </a:lnTo>
                <a:lnTo>
                  <a:pt x="218" y="156"/>
                </a:lnTo>
                <a:lnTo>
                  <a:pt x="224" y="144"/>
                </a:lnTo>
                <a:lnTo>
                  <a:pt x="230" y="136"/>
                </a:lnTo>
                <a:lnTo>
                  <a:pt x="232" y="134"/>
                </a:lnTo>
                <a:lnTo>
                  <a:pt x="234" y="134"/>
                </a:lnTo>
                <a:lnTo>
                  <a:pt x="234" y="134"/>
                </a:lnTo>
                <a:lnTo>
                  <a:pt x="236" y="134"/>
                </a:lnTo>
                <a:lnTo>
                  <a:pt x="238" y="132"/>
                </a:lnTo>
                <a:lnTo>
                  <a:pt x="240" y="128"/>
                </a:lnTo>
                <a:lnTo>
                  <a:pt x="244" y="120"/>
                </a:lnTo>
                <a:lnTo>
                  <a:pt x="244" y="112"/>
                </a:lnTo>
                <a:lnTo>
                  <a:pt x="244" y="112"/>
                </a:lnTo>
                <a:lnTo>
                  <a:pt x="244" y="90"/>
                </a:lnTo>
                <a:lnTo>
                  <a:pt x="244" y="68"/>
                </a:lnTo>
                <a:lnTo>
                  <a:pt x="244" y="68"/>
                </a:lnTo>
                <a:lnTo>
                  <a:pt x="244" y="54"/>
                </a:lnTo>
                <a:lnTo>
                  <a:pt x="242" y="50"/>
                </a:lnTo>
                <a:lnTo>
                  <a:pt x="240" y="46"/>
                </a:lnTo>
                <a:lnTo>
                  <a:pt x="240" y="46"/>
                </a:lnTo>
                <a:lnTo>
                  <a:pt x="210" y="16"/>
                </a:lnTo>
                <a:lnTo>
                  <a:pt x="210" y="16"/>
                </a:lnTo>
                <a:lnTo>
                  <a:pt x="210" y="12"/>
                </a:lnTo>
                <a:lnTo>
                  <a:pt x="206" y="10"/>
                </a:lnTo>
                <a:lnTo>
                  <a:pt x="202" y="6"/>
                </a:lnTo>
                <a:lnTo>
                  <a:pt x="202" y="6"/>
                </a:lnTo>
                <a:lnTo>
                  <a:pt x="194" y="4"/>
                </a:lnTo>
                <a:lnTo>
                  <a:pt x="186" y="4"/>
                </a:lnTo>
                <a:lnTo>
                  <a:pt x="178" y="4"/>
                </a:lnTo>
                <a:lnTo>
                  <a:pt x="178" y="4"/>
                </a:lnTo>
                <a:lnTo>
                  <a:pt x="174" y="2"/>
                </a:lnTo>
                <a:lnTo>
                  <a:pt x="162" y="0"/>
                </a:lnTo>
                <a:lnTo>
                  <a:pt x="162" y="0"/>
                </a:lnTo>
                <a:lnTo>
                  <a:pt x="152" y="2"/>
                </a:lnTo>
                <a:lnTo>
                  <a:pt x="138" y="6"/>
                </a:lnTo>
                <a:lnTo>
                  <a:pt x="122" y="10"/>
                </a:lnTo>
                <a:lnTo>
                  <a:pt x="122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0"/>
          <p:cNvSpPr>
            <a:spLocks noEditPoints="1"/>
          </p:cNvSpPr>
          <p:nvPr/>
        </p:nvSpPr>
        <p:spPr bwMode="auto">
          <a:xfrm>
            <a:off x="2793215" y="4745074"/>
            <a:ext cx="512315" cy="1600037"/>
          </a:xfrm>
          <a:custGeom>
            <a:avLst/>
            <a:gdLst>
              <a:gd name="T0" fmla="*/ 226 w 811"/>
              <a:gd name="T1" fmla="*/ 261 h 2536"/>
              <a:gd name="T2" fmla="*/ 152 w 811"/>
              <a:gd name="T3" fmla="*/ 280 h 2536"/>
              <a:gd name="T4" fmla="*/ 150 w 811"/>
              <a:gd name="T5" fmla="*/ 359 h 2536"/>
              <a:gd name="T6" fmla="*/ 128 w 811"/>
              <a:gd name="T7" fmla="*/ 374 h 2536"/>
              <a:gd name="T8" fmla="*/ 138 w 811"/>
              <a:gd name="T9" fmla="*/ 422 h 2536"/>
              <a:gd name="T10" fmla="*/ 320 w 811"/>
              <a:gd name="T11" fmla="*/ 834 h 2536"/>
              <a:gd name="T12" fmla="*/ 305 w 811"/>
              <a:gd name="T13" fmla="*/ 928 h 2536"/>
              <a:gd name="T14" fmla="*/ 155 w 811"/>
              <a:gd name="T15" fmla="*/ 1411 h 2536"/>
              <a:gd name="T16" fmla="*/ 177 w 811"/>
              <a:gd name="T17" fmla="*/ 2088 h 2536"/>
              <a:gd name="T18" fmla="*/ 183 w 811"/>
              <a:gd name="T19" fmla="*/ 2297 h 2536"/>
              <a:gd name="T20" fmla="*/ 152 w 811"/>
              <a:gd name="T21" fmla="*/ 2410 h 2536"/>
              <a:gd name="T22" fmla="*/ 68 w 811"/>
              <a:gd name="T23" fmla="*/ 2472 h 2536"/>
              <a:gd name="T24" fmla="*/ 3 w 811"/>
              <a:gd name="T25" fmla="*/ 2512 h 2536"/>
              <a:gd name="T26" fmla="*/ 144 w 811"/>
              <a:gd name="T27" fmla="*/ 2536 h 2536"/>
              <a:gd name="T28" fmla="*/ 401 w 811"/>
              <a:gd name="T29" fmla="*/ 2509 h 2536"/>
              <a:gd name="T30" fmla="*/ 383 w 811"/>
              <a:gd name="T31" fmla="*/ 2427 h 2536"/>
              <a:gd name="T32" fmla="*/ 365 w 811"/>
              <a:gd name="T33" fmla="*/ 2396 h 2536"/>
              <a:gd name="T34" fmla="*/ 365 w 811"/>
              <a:gd name="T35" fmla="*/ 2354 h 2536"/>
              <a:gd name="T36" fmla="*/ 329 w 811"/>
              <a:gd name="T37" fmla="*/ 2137 h 2536"/>
              <a:gd name="T38" fmla="*/ 417 w 811"/>
              <a:gd name="T39" fmla="*/ 1633 h 2536"/>
              <a:gd name="T40" fmla="*/ 450 w 811"/>
              <a:gd name="T41" fmla="*/ 1800 h 2536"/>
              <a:gd name="T42" fmla="*/ 535 w 811"/>
              <a:gd name="T43" fmla="*/ 2149 h 2536"/>
              <a:gd name="T44" fmla="*/ 511 w 811"/>
              <a:gd name="T45" fmla="*/ 2403 h 2536"/>
              <a:gd name="T46" fmla="*/ 465 w 811"/>
              <a:gd name="T47" fmla="*/ 2469 h 2536"/>
              <a:gd name="T48" fmla="*/ 498 w 811"/>
              <a:gd name="T49" fmla="*/ 2490 h 2536"/>
              <a:gd name="T50" fmla="*/ 590 w 811"/>
              <a:gd name="T51" fmla="*/ 2487 h 2536"/>
              <a:gd name="T52" fmla="*/ 665 w 811"/>
              <a:gd name="T53" fmla="*/ 2494 h 2536"/>
              <a:gd name="T54" fmla="*/ 671 w 811"/>
              <a:gd name="T55" fmla="*/ 2425 h 2536"/>
              <a:gd name="T56" fmla="*/ 692 w 811"/>
              <a:gd name="T57" fmla="*/ 2369 h 2536"/>
              <a:gd name="T58" fmla="*/ 675 w 811"/>
              <a:gd name="T59" fmla="*/ 2126 h 2536"/>
              <a:gd name="T60" fmla="*/ 650 w 811"/>
              <a:gd name="T61" fmla="*/ 1784 h 2536"/>
              <a:gd name="T62" fmla="*/ 619 w 811"/>
              <a:gd name="T63" fmla="*/ 1454 h 2536"/>
              <a:gd name="T64" fmla="*/ 751 w 811"/>
              <a:gd name="T65" fmla="*/ 838 h 2536"/>
              <a:gd name="T66" fmla="*/ 808 w 811"/>
              <a:gd name="T67" fmla="*/ 555 h 2536"/>
              <a:gd name="T68" fmla="*/ 771 w 811"/>
              <a:gd name="T69" fmla="*/ 443 h 2536"/>
              <a:gd name="T70" fmla="*/ 644 w 811"/>
              <a:gd name="T71" fmla="*/ 256 h 2536"/>
              <a:gd name="T72" fmla="*/ 640 w 811"/>
              <a:gd name="T73" fmla="*/ 170 h 2536"/>
              <a:gd name="T74" fmla="*/ 637 w 811"/>
              <a:gd name="T75" fmla="*/ 58 h 2536"/>
              <a:gd name="T76" fmla="*/ 547 w 811"/>
              <a:gd name="T77" fmla="*/ 9 h 2536"/>
              <a:gd name="T78" fmla="*/ 462 w 811"/>
              <a:gd name="T79" fmla="*/ 3 h 2536"/>
              <a:gd name="T80" fmla="*/ 387 w 811"/>
              <a:gd name="T81" fmla="*/ 4 h 2536"/>
              <a:gd name="T82" fmla="*/ 356 w 811"/>
              <a:gd name="T83" fmla="*/ 34 h 2536"/>
              <a:gd name="T84" fmla="*/ 365 w 811"/>
              <a:gd name="T85" fmla="*/ 413 h 2536"/>
              <a:gd name="T86" fmla="*/ 434 w 811"/>
              <a:gd name="T87" fmla="*/ 465 h 2536"/>
              <a:gd name="T88" fmla="*/ 402 w 811"/>
              <a:gd name="T89" fmla="*/ 549 h 2536"/>
              <a:gd name="T90" fmla="*/ 365 w 811"/>
              <a:gd name="T91" fmla="*/ 499 h 2536"/>
              <a:gd name="T92" fmla="*/ 358 w 811"/>
              <a:gd name="T93" fmla="*/ 438 h 2536"/>
              <a:gd name="T94" fmla="*/ 232 w 811"/>
              <a:gd name="T95" fmla="*/ 376 h 2536"/>
              <a:gd name="T96" fmla="*/ 283 w 811"/>
              <a:gd name="T97" fmla="*/ 464 h 2536"/>
              <a:gd name="T98" fmla="*/ 253 w 811"/>
              <a:gd name="T99" fmla="*/ 426 h 2536"/>
              <a:gd name="T100" fmla="*/ 396 w 811"/>
              <a:gd name="T101" fmla="*/ 320 h 2536"/>
              <a:gd name="T102" fmla="*/ 423 w 811"/>
              <a:gd name="T103" fmla="*/ 344 h 2536"/>
              <a:gd name="T104" fmla="*/ 452 w 811"/>
              <a:gd name="T105" fmla="*/ 388 h 2536"/>
              <a:gd name="T106" fmla="*/ 461 w 811"/>
              <a:gd name="T107" fmla="*/ 431 h 2536"/>
              <a:gd name="T108" fmla="*/ 429 w 811"/>
              <a:gd name="T109" fmla="*/ 417 h 2536"/>
              <a:gd name="T110" fmla="*/ 368 w 811"/>
              <a:gd name="T111" fmla="*/ 388 h 2536"/>
              <a:gd name="T112" fmla="*/ 389 w 811"/>
              <a:gd name="T113" fmla="*/ 340 h 2536"/>
              <a:gd name="T114" fmla="*/ 384 w 811"/>
              <a:gd name="T115" fmla="*/ 256 h 2536"/>
              <a:gd name="T116" fmla="*/ 364 w 811"/>
              <a:gd name="T117" fmla="*/ 247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1" h="2536">
                <a:moveTo>
                  <a:pt x="382" y="56"/>
                </a:moveTo>
                <a:lnTo>
                  <a:pt x="344" y="114"/>
                </a:lnTo>
                <a:lnTo>
                  <a:pt x="332" y="156"/>
                </a:lnTo>
                <a:lnTo>
                  <a:pt x="349" y="226"/>
                </a:lnTo>
                <a:lnTo>
                  <a:pt x="316" y="214"/>
                </a:lnTo>
                <a:lnTo>
                  <a:pt x="259" y="226"/>
                </a:lnTo>
                <a:lnTo>
                  <a:pt x="222" y="247"/>
                </a:lnTo>
                <a:lnTo>
                  <a:pt x="226" y="261"/>
                </a:lnTo>
                <a:lnTo>
                  <a:pt x="208" y="264"/>
                </a:lnTo>
                <a:lnTo>
                  <a:pt x="180" y="268"/>
                </a:lnTo>
                <a:lnTo>
                  <a:pt x="180" y="268"/>
                </a:lnTo>
                <a:lnTo>
                  <a:pt x="167" y="271"/>
                </a:lnTo>
                <a:lnTo>
                  <a:pt x="158" y="274"/>
                </a:lnTo>
                <a:lnTo>
                  <a:pt x="153" y="277"/>
                </a:lnTo>
                <a:lnTo>
                  <a:pt x="152" y="280"/>
                </a:lnTo>
                <a:lnTo>
                  <a:pt x="152" y="280"/>
                </a:lnTo>
                <a:lnTo>
                  <a:pt x="147" y="299"/>
                </a:lnTo>
                <a:lnTo>
                  <a:pt x="147" y="310"/>
                </a:lnTo>
                <a:lnTo>
                  <a:pt x="147" y="319"/>
                </a:lnTo>
                <a:lnTo>
                  <a:pt x="147" y="319"/>
                </a:lnTo>
                <a:lnTo>
                  <a:pt x="149" y="331"/>
                </a:lnTo>
                <a:lnTo>
                  <a:pt x="149" y="344"/>
                </a:lnTo>
                <a:lnTo>
                  <a:pt x="150" y="359"/>
                </a:lnTo>
                <a:lnTo>
                  <a:pt x="150" y="359"/>
                </a:lnTo>
                <a:lnTo>
                  <a:pt x="141" y="355"/>
                </a:lnTo>
                <a:lnTo>
                  <a:pt x="132" y="355"/>
                </a:lnTo>
                <a:lnTo>
                  <a:pt x="129" y="355"/>
                </a:lnTo>
                <a:lnTo>
                  <a:pt x="126" y="356"/>
                </a:lnTo>
                <a:lnTo>
                  <a:pt x="126" y="356"/>
                </a:lnTo>
                <a:lnTo>
                  <a:pt x="125" y="361"/>
                </a:lnTo>
                <a:lnTo>
                  <a:pt x="125" y="364"/>
                </a:lnTo>
                <a:lnTo>
                  <a:pt x="128" y="374"/>
                </a:lnTo>
                <a:lnTo>
                  <a:pt x="134" y="382"/>
                </a:lnTo>
                <a:lnTo>
                  <a:pt x="135" y="385"/>
                </a:lnTo>
                <a:lnTo>
                  <a:pt x="135" y="385"/>
                </a:lnTo>
                <a:lnTo>
                  <a:pt x="134" y="399"/>
                </a:lnTo>
                <a:lnTo>
                  <a:pt x="134" y="411"/>
                </a:lnTo>
                <a:lnTo>
                  <a:pt x="135" y="417"/>
                </a:lnTo>
                <a:lnTo>
                  <a:pt x="138" y="422"/>
                </a:lnTo>
                <a:lnTo>
                  <a:pt x="138" y="422"/>
                </a:lnTo>
                <a:lnTo>
                  <a:pt x="156" y="450"/>
                </a:lnTo>
                <a:lnTo>
                  <a:pt x="171" y="468"/>
                </a:lnTo>
                <a:lnTo>
                  <a:pt x="208" y="517"/>
                </a:lnTo>
                <a:lnTo>
                  <a:pt x="290" y="732"/>
                </a:lnTo>
                <a:lnTo>
                  <a:pt x="290" y="732"/>
                </a:lnTo>
                <a:lnTo>
                  <a:pt x="304" y="784"/>
                </a:lnTo>
                <a:lnTo>
                  <a:pt x="314" y="822"/>
                </a:lnTo>
                <a:lnTo>
                  <a:pt x="320" y="834"/>
                </a:lnTo>
                <a:lnTo>
                  <a:pt x="322" y="837"/>
                </a:lnTo>
                <a:lnTo>
                  <a:pt x="323" y="838"/>
                </a:lnTo>
                <a:lnTo>
                  <a:pt x="323" y="838"/>
                </a:lnTo>
                <a:lnTo>
                  <a:pt x="329" y="838"/>
                </a:lnTo>
                <a:lnTo>
                  <a:pt x="334" y="841"/>
                </a:lnTo>
                <a:lnTo>
                  <a:pt x="340" y="844"/>
                </a:lnTo>
                <a:lnTo>
                  <a:pt x="340" y="844"/>
                </a:lnTo>
                <a:lnTo>
                  <a:pt x="305" y="928"/>
                </a:lnTo>
                <a:lnTo>
                  <a:pt x="282" y="986"/>
                </a:lnTo>
                <a:lnTo>
                  <a:pt x="271" y="1014"/>
                </a:lnTo>
                <a:lnTo>
                  <a:pt x="271" y="1014"/>
                </a:lnTo>
                <a:lnTo>
                  <a:pt x="262" y="1038"/>
                </a:lnTo>
                <a:lnTo>
                  <a:pt x="243" y="1086"/>
                </a:lnTo>
                <a:lnTo>
                  <a:pt x="216" y="1153"/>
                </a:lnTo>
                <a:lnTo>
                  <a:pt x="225" y="1178"/>
                </a:lnTo>
                <a:lnTo>
                  <a:pt x="155" y="1411"/>
                </a:lnTo>
                <a:lnTo>
                  <a:pt x="155" y="1411"/>
                </a:lnTo>
                <a:lnTo>
                  <a:pt x="140" y="1502"/>
                </a:lnTo>
                <a:lnTo>
                  <a:pt x="140" y="1502"/>
                </a:lnTo>
                <a:lnTo>
                  <a:pt x="125" y="1636"/>
                </a:lnTo>
                <a:lnTo>
                  <a:pt x="111" y="1762"/>
                </a:lnTo>
                <a:lnTo>
                  <a:pt x="171" y="2046"/>
                </a:lnTo>
                <a:lnTo>
                  <a:pt x="171" y="2046"/>
                </a:lnTo>
                <a:lnTo>
                  <a:pt x="177" y="2088"/>
                </a:lnTo>
                <a:lnTo>
                  <a:pt x="180" y="2121"/>
                </a:lnTo>
                <a:lnTo>
                  <a:pt x="183" y="2143"/>
                </a:lnTo>
                <a:lnTo>
                  <a:pt x="183" y="2143"/>
                </a:lnTo>
                <a:lnTo>
                  <a:pt x="185" y="2221"/>
                </a:lnTo>
                <a:lnTo>
                  <a:pt x="185" y="2270"/>
                </a:lnTo>
                <a:lnTo>
                  <a:pt x="183" y="2288"/>
                </a:lnTo>
                <a:lnTo>
                  <a:pt x="183" y="2297"/>
                </a:lnTo>
                <a:lnTo>
                  <a:pt x="183" y="2297"/>
                </a:lnTo>
                <a:lnTo>
                  <a:pt x="180" y="2311"/>
                </a:lnTo>
                <a:lnTo>
                  <a:pt x="179" y="2325"/>
                </a:lnTo>
                <a:lnTo>
                  <a:pt x="179" y="2340"/>
                </a:lnTo>
                <a:lnTo>
                  <a:pt x="177" y="2349"/>
                </a:lnTo>
                <a:lnTo>
                  <a:pt x="177" y="2349"/>
                </a:lnTo>
                <a:lnTo>
                  <a:pt x="164" y="2382"/>
                </a:lnTo>
                <a:lnTo>
                  <a:pt x="152" y="2410"/>
                </a:lnTo>
                <a:lnTo>
                  <a:pt x="152" y="2410"/>
                </a:lnTo>
                <a:lnTo>
                  <a:pt x="119" y="2440"/>
                </a:lnTo>
                <a:lnTo>
                  <a:pt x="95" y="2461"/>
                </a:lnTo>
                <a:lnTo>
                  <a:pt x="88" y="2467"/>
                </a:lnTo>
                <a:lnTo>
                  <a:pt x="85" y="2469"/>
                </a:lnTo>
                <a:lnTo>
                  <a:pt x="85" y="2469"/>
                </a:lnTo>
                <a:lnTo>
                  <a:pt x="85" y="2469"/>
                </a:lnTo>
                <a:lnTo>
                  <a:pt x="79" y="2469"/>
                </a:lnTo>
                <a:lnTo>
                  <a:pt x="68" y="2472"/>
                </a:lnTo>
                <a:lnTo>
                  <a:pt x="52" y="2476"/>
                </a:lnTo>
                <a:lnTo>
                  <a:pt x="35" y="2484"/>
                </a:lnTo>
                <a:lnTo>
                  <a:pt x="19" y="2491"/>
                </a:lnTo>
                <a:lnTo>
                  <a:pt x="7" y="2499"/>
                </a:lnTo>
                <a:lnTo>
                  <a:pt x="3" y="2503"/>
                </a:lnTo>
                <a:lnTo>
                  <a:pt x="0" y="2506"/>
                </a:lnTo>
                <a:lnTo>
                  <a:pt x="0" y="2509"/>
                </a:lnTo>
                <a:lnTo>
                  <a:pt x="3" y="2512"/>
                </a:lnTo>
                <a:lnTo>
                  <a:pt x="3" y="2512"/>
                </a:lnTo>
                <a:lnTo>
                  <a:pt x="7" y="2515"/>
                </a:lnTo>
                <a:lnTo>
                  <a:pt x="13" y="2518"/>
                </a:lnTo>
                <a:lnTo>
                  <a:pt x="31" y="2522"/>
                </a:lnTo>
                <a:lnTo>
                  <a:pt x="52" y="2525"/>
                </a:lnTo>
                <a:lnTo>
                  <a:pt x="76" y="2530"/>
                </a:lnTo>
                <a:lnTo>
                  <a:pt x="119" y="2534"/>
                </a:lnTo>
                <a:lnTo>
                  <a:pt x="144" y="2536"/>
                </a:lnTo>
                <a:lnTo>
                  <a:pt x="144" y="2536"/>
                </a:lnTo>
                <a:lnTo>
                  <a:pt x="191" y="2534"/>
                </a:lnTo>
                <a:lnTo>
                  <a:pt x="277" y="2528"/>
                </a:lnTo>
                <a:lnTo>
                  <a:pt x="323" y="2524"/>
                </a:lnTo>
                <a:lnTo>
                  <a:pt x="364" y="2518"/>
                </a:lnTo>
                <a:lnTo>
                  <a:pt x="380" y="2515"/>
                </a:lnTo>
                <a:lnTo>
                  <a:pt x="392" y="2512"/>
                </a:lnTo>
                <a:lnTo>
                  <a:pt x="401" y="2509"/>
                </a:lnTo>
                <a:lnTo>
                  <a:pt x="405" y="2506"/>
                </a:lnTo>
                <a:lnTo>
                  <a:pt x="405" y="2506"/>
                </a:lnTo>
                <a:lnTo>
                  <a:pt x="407" y="2497"/>
                </a:lnTo>
                <a:lnTo>
                  <a:pt x="405" y="2485"/>
                </a:lnTo>
                <a:lnTo>
                  <a:pt x="402" y="2473"/>
                </a:lnTo>
                <a:lnTo>
                  <a:pt x="398" y="2460"/>
                </a:lnTo>
                <a:lnTo>
                  <a:pt x="387" y="2434"/>
                </a:lnTo>
                <a:lnTo>
                  <a:pt x="383" y="2427"/>
                </a:lnTo>
                <a:lnTo>
                  <a:pt x="380" y="2421"/>
                </a:lnTo>
                <a:lnTo>
                  <a:pt x="380" y="2421"/>
                </a:lnTo>
                <a:lnTo>
                  <a:pt x="365" y="2406"/>
                </a:lnTo>
                <a:lnTo>
                  <a:pt x="359" y="2399"/>
                </a:lnTo>
                <a:lnTo>
                  <a:pt x="358" y="2397"/>
                </a:lnTo>
                <a:lnTo>
                  <a:pt x="358" y="2396"/>
                </a:lnTo>
                <a:lnTo>
                  <a:pt x="358" y="2396"/>
                </a:lnTo>
                <a:lnTo>
                  <a:pt x="365" y="2396"/>
                </a:lnTo>
                <a:lnTo>
                  <a:pt x="373" y="2393"/>
                </a:lnTo>
                <a:lnTo>
                  <a:pt x="376" y="2390"/>
                </a:lnTo>
                <a:lnTo>
                  <a:pt x="377" y="2387"/>
                </a:lnTo>
                <a:lnTo>
                  <a:pt x="377" y="2381"/>
                </a:lnTo>
                <a:lnTo>
                  <a:pt x="374" y="2375"/>
                </a:lnTo>
                <a:lnTo>
                  <a:pt x="374" y="2375"/>
                </a:lnTo>
                <a:lnTo>
                  <a:pt x="370" y="2366"/>
                </a:lnTo>
                <a:lnTo>
                  <a:pt x="365" y="2354"/>
                </a:lnTo>
                <a:lnTo>
                  <a:pt x="353" y="2322"/>
                </a:lnTo>
                <a:lnTo>
                  <a:pt x="343" y="2291"/>
                </a:lnTo>
                <a:lnTo>
                  <a:pt x="337" y="2270"/>
                </a:lnTo>
                <a:lnTo>
                  <a:pt x="337" y="2270"/>
                </a:lnTo>
                <a:lnTo>
                  <a:pt x="335" y="2258"/>
                </a:lnTo>
                <a:lnTo>
                  <a:pt x="334" y="2240"/>
                </a:lnTo>
                <a:lnTo>
                  <a:pt x="331" y="2190"/>
                </a:lnTo>
                <a:lnTo>
                  <a:pt x="329" y="2137"/>
                </a:lnTo>
                <a:lnTo>
                  <a:pt x="331" y="2102"/>
                </a:lnTo>
                <a:lnTo>
                  <a:pt x="331" y="2102"/>
                </a:lnTo>
                <a:lnTo>
                  <a:pt x="331" y="2081"/>
                </a:lnTo>
                <a:lnTo>
                  <a:pt x="329" y="2045"/>
                </a:lnTo>
                <a:lnTo>
                  <a:pt x="326" y="1948"/>
                </a:lnTo>
                <a:lnTo>
                  <a:pt x="320" y="1815"/>
                </a:lnTo>
                <a:lnTo>
                  <a:pt x="417" y="1633"/>
                </a:lnTo>
                <a:lnTo>
                  <a:pt x="417" y="1633"/>
                </a:lnTo>
                <a:lnTo>
                  <a:pt x="419" y="1653"/>
                </a:lnTo>
                <a:lnTo>
                  <a:pt x="423" y="1697"/>
                </a:lnTo>
                <a:lnTo>
                  <a:pt x="426" y="1726"/>
                </a:lnTo>
                <a:lnTo>
                  <a:pt x="432" y="1753"/>
                </a:lnTo>
                <a:lnTo>
                  <a:pt x="440" y="1779"/>
                </a:lnTo>
                <a:lnTo>
                  <a:pt x="444" y="1790"/>
                </a:lnTo>
                <a:lnTo>
                  <a:pt x="450" y="1800"/>
                </a:lnTo>
                <a:lnTo>
                  <a:pt x="450" y="1800"/>
                </a:lnTo>
                <a:lnTo>
                  <a:pt x="470" y="1835"/>
                </a:lnTo>
                <a:lnTo>
                  <a:pt x="486" y="1861"/>
                </a:lnTo>
                <a:lnTo>
                  <a:pt x="498" y="1882"/>
                </a:lnTo>
                <a:lnTo>
                  <a:pt x="502" y="1891"/>
                </a:lnTo>
                <a:lnTo>
                  <a:pt x="504" y="1899"/>
                </a:lnTo>
                <a:lnTo>
                  <a:pt x="504" y="1899"/>
                </a:lnTo>
                <a:lnTo>
                  <a:pt x="523" y="2049"/>
                </a:lnTo>
                <a:lnTo>
                  <a:pt x="535" y="2149"/>
                </a:lnTo>
                <a:lnTo>
                  <a:pt x="540" y="2187"/>
                </a:lnTo>
                <a:lnTo>
                  <a:pt x="541" y="2209"/>
                </a:lnTo>
                <a:lnTo>
                  <a:pt x="541" y="2209"/>
                </a:lnTo>
                <a:lnTo>
                  <a:pt x="540" y="2242"/>
                </a:lnTo>
                <a:lnTo>
                  <a:pt x="535" y="2281"/>
                </a:lnTo>
                <a:lnTo>
                  <a:pt x="529" y="2328"/>
                </a:lnTo>
                <a:lnTo>
                  <a:pt x="496" y="2387"/>
                </a:lnTo>
                <a:lnTo>
                  <a:pt x="511" y="2403"/>
                </a:lnTo>
                <a:lnTo>
                  <a:pt x="511" y="2403"/>
                </a:lnTo>
                <a:lnTo>
                  <a:pt x="493" y="2422"/>
                </a:lnTo>
                <a:lnTo>
                  <a:pt x="481" y="2439"/>
                </a:lnTo>
                <a:lnTo>
                  <a:pt x="475" y="2446"/>
                </a:lnTo>
                <a:lnTo>
                  <a:pt x="473" y="2452"/>
                </a:lnTo>
                <a:lnTo>
                  <a:pt x="473" y="2452"/>
                </a:lnTo>
                <a:lnTo>
                  <a:pt x="468" y="2461"/>
                </a:lnTo>
                <a:lnTo>
                  <a:pt x="465" y="2469"/>
                </a:lnTo>
                <a:lnTo>
                  <a:pt x="464" y="2472"/>
                </a:lnTo>
                <a:lnTo>
                  <a:pt x="462" y="2475"/>
                </a:lnTo>
                <a:lnTo>
                  <a:pt x="464" y="2478"/>
                </a:lnTo>
                <a:lnTo>
                  <a:pt x="467" y="2479"/>
                </a:lnTo>
                <a:lnTo>
                  <a:pt x="467" y="2479"/>
                </a:lnTo>
                <a:lnTo>
                  <a:pt x="471" y="2482"/>
                </a:lnTo>
                <a:lnTo>
                  <a:pt x="478" y="2485"/>
                </a:lnTo>
                <a:lnTo>
                  <a:pt x="498" y="2490"/>
                </a:lnTo>
                <a:lnTo>
                  <a:pt x="517" y="2493"/>
                </a:lnTo>
                <a:lnTo>
                  <a:pt x="526" y="2493"/>
                </a:lnTo>
                <a:lnTo>
                  <a:pt x="532" y="2491"/>
                </a:lnTo>
                <a:lnTo>
                  <a:pt x="532" y="2491"/>
                </a:lnTo>
                <a:lnTo>
                  <a:pt x="541" y="2488"/>
                </a:lnTo>
                <a:lnTo>
                  <a:pt x="552" y="2485"/>
                </a:lnTo>
                <a:lnTo>
                  <a:pt x="566" y="2485"/>
                </a:lnTo>
                <a:lnTo>
                  <a:pt x="590" y="2487"/>
                </a:lnTo>
                <a:lnTo>
                  <a:pt x="590" y="2487"/>
                </a:lnTo>
                <a:lnTo>
                  <a:pt x="614" y="2491"/>
                </a:lnTo>
                <a:lnTo>
                  <a:pt x="634" y="2496"/>
                </a:lnTo>
                <a:lnTo>
                  <a:pt x="643" y="2497"/>
                </a:lnTo>
                <a:lnTo>
                  <a:pt x="650" y="2497"/>
                </a:lnTo>
                <a:lnTo>
                  <a:pt x="658" y="2497"/>
                </a:lnTo>
                <a:lnTo>
                  <a:pt x="665" y="2494"/>
                </a:lnTo>
                <a:lnTo>
                  <a:pt x="665" y="2494"/>
                </a:lnTo>
                <a:lnTo>
                  <a:pt x="672" y="2490"/>
                </a:lnTo>
                <a:lnTo>
                  <a:pt x="675" y="2482"/>
                </a:lnTo>
                <a:lnTo>
                  <a:pt x="677" y="2475"/>
                </a:lnTo>
                <a:lnTo>
                  <a:pt x="678" y="2466"/>
                </a:lnTo>
                <a:lnTo>
                  <a:pt x="675" y="2448"/>
                </a:lnTo>
                <a:lnTo>
                  <a:pt x="672" y="2433"/>
                </a:lnTo>
                <a:lnTo>
                  <a:pt x="672" y="2433"/>
                </a:lnTo>
                <a:lnTo>
                  <a:pt x="671" y="2425"/>
                </a:lnTo>
                <a:lnTo>
                  <a:pt x="668" y="2418"/>
                </a:lnTo>
                <a:lnTo>
                  <a:pt x="660" y="2399"/>
                </a:lnTo>
                <a:lnTo>
                  <a:pt x="649" y="2378"/>
                </a:lnTo>
                <a:lnTo>
                  <a:pt x="668" y="2375"/>
                </a:lnTo>
                <a:lnTo>
                  <a:pt x="668" y="2375"/>
                </a:lnTo>
                <a:lnTo>
                  <a:pt x="672" y="2375"/>
                </a:lnTo>
                <a:lnTo>
                  <a:pt x="683" y="2373"/>
                </a:lnTo>
                <a:lnTo>
                  <a:pt x="692" y="2369"/>
                </a:lnTo>
                <a:lnTo>
                  <a:pt x="695" y="2366"/>
                </a:lnTo>
                <a:lnTo>
                  <a:pt x="696" y="2363"/>
                </a:lnTo>
                <a:lnTo>
                  <a:pt x="696" y="2363"/>
                </a:lnTo>
                <a:lnTo>
                  <a:pt x="692" y="2327"/>
                </a:lnTo>
                <a:lnTo>
                  <a:pt x="684" y="2254"/>
                </a:lnTo>
                <a:lnTo>
                  <a:pt x="678" y="2176"/>
                </a:lnTo>
                <a:lnTo>
                  <a:pt x="675" y="2126"/>
                </a:lnTo>
                <a:lnTo>
                  <a:pt x="675" y="2126"/>
                </a:lnTo>
                <a:lnTo>
                  <a:pt x="677" y="2087"/>
                </a:lnTo>
                <a:lnTo>
                  <a:pt x="680" y="2033"/>
                </a:lnTo>
                <a:lnTo>
                  <a:pt x="683" y="1979"/>
                </a:lnTo>
                <a:lnTo>
                  <a:pt x="684" y="1944"/>
                </a:lnTo>
                <a:lnTo>
                  <a:pt x="684" y="1944"/>
                </a:lnTo>
                <a:lnTo>
                  <a:pt x="681" y="1921"/>
                </a:lnTo>
                <a:lnTo>
                  <a:pt x="674" y="1884"/>
                </a:lnTo>
                <a:lnTo>
                  <a:pt x="650" y="1784"/>
                </a:lnTo>
                <a:lnTo>
                  <a:pt x="616" y="1647"/>
                </a:lnTo>
                <a:lnTo>
                  <a:pt x="616" y="1647"/>
                </a:lnTo>
                <a:lnTo>
                  <a:pt x="611" y="1588"/>
                </a:lnTo>
                <a:lnTo>
                  <a:pt x="610" y="1544"/>
                </a:lnTo>
                <a:lnTo>
                  <a:pt x="608" y="1526"/>
                </a:lnTo>
                <a:lnTo>
                  <a:pt x="610" y="1514"/>
                </a:lnTo>
                <a:lnTo>
                  <a:pt x="610" y="1514"/>
                </a:lnTo>
                <a:lnTo>
                  <a:pt x="619" y="1454"/>
                </a:lnTo>
                <a:lnTo>
                  <a:pt x="623" y="1418"/>
                </a:lnTo>
                <a:lnTo>
                  <a:pt x="626" y="1395"/>
                </a:lnTo>
                <a:lnTo>
                  <a:pt x="626" y="1395"/>
                </a:lnTo>
                <a:lnTo>
                  <a:pt x="629" y="1339"/>
                </a:lnTo>
                <a:lnTo>
                  <a:pt x="632" y="1298"/>
                </a:lnTo>
                <a:lnTo>
                  <a:pt x="722" y="977"/>
                </a:lnTo>
                <a:lnTo>
                  <a:pt x="722" y="977"/>
                </a:lnTo>
                <a:lnTo>
                  <a:pt x="751" y="838"/>
                </a:lnTo>
                <a:lnTo>
                  <a:pt x="772" y="738"/>
                </a:lnTo>
                <a:lnTo>
                  <a:pt x="780" y="702"/>
                </a:lnTo>
                <a:lnTo>
                  <a:pt x="783" y="686"/>
                </a:lnTo>
                <a:lnTo>
                  <a:pt x="783" y="686"/>
                </a:lnTo>
                <a:lnTo>
                  <a:pt x="784" y="675"/>
                </a:lnTo>
                <a:lnTo>
                  <a:pt x="787" y="658"/>
                </a:lnTo>
                <a:lnTo>
                  <a:pt x="798" y="607"/>
                </a:lnTo>
                <a:lnTo>
                  <a:pt x="808" y="555"/>
                </a:lnTo>
                <a:lnTo>
                  <a:pt x="811" y="534"/>
                </a:lnTo>
                <a:lnTo>
                  <a:pt x="811" y="517"/>
                </a:lnTo>
                <a:lnTo>
                  <a:pt x="811" y="517"/>
                </a:lnTo>
                <a:lnTo>
                  <a:pt x="810" y="511"/>
                </a:lnTo>
                <a:lnTo>
                  <a:pt x="807" y="504"/>
                </a:lnTo>
                <a:lnTo>
                  <a:pt x="796" y="486"/>
                </a:lnTo>
                <a:lnTo>
                  <a:pt x="784" y="465"/>
                </a:lnTo>
                <a:lnTo>
                  <a:pt x="771" y="443"/>
                </a:lnTo>
                <a:lnTo>
                  <a:pt x="746" y="407"/>
                </a:lnTo>
                <a:lnTo>
                  <a:pt x="734" y="392"/>
                </a:lnTo>
                <a:lnTo>
                  <a:pt x="705" y="317"/>
                </a:lnTo>
                <a:lnTo>
                  <a:pt x="660" y="310"/>
                </a:lnTo>
                <a:lnTo>
                  <a:pt x="660" y="310"/>
                </a:lnTo>
                <a:lnTo>
                  <a:pt x="653" y="288"/>
                </a:lnTo>
                <a:lnTo>
                  <a:pt x="644" y="256"/>
                </a:lnTo>
                <a:lnTo>
                  <a:pt x="644" y="256"/>
                </a:lnTo>
                <a:lnTo>
                  <a:pt x="641" y="244"/>
                </a:lnTo>
                <a:lnTo>
                  <a:pt x="637" y="226"/>
                </a:lnTo>
                <a:lnTo>
                  <a:pt x="635" y="216"/>
                </a:lnTo>
                <a:lnTo>
                  <a:pt x="635" y="204"/>
                </a:lnTo>
                <a:lnTo>
                  <a:pt x="635" y="194"/>
                </a:lnTo>
                <a:lnTo>
                  <a:pt x="637" y="182"/>
                </a:lnTo>
                <a:lnTo>
                  <a:pt x="637" y="182"/>
                </a:lnTo>
                <a:lnTo>
                  <a:pt x="640" y="170"/>
                </a:lnTo>
                <a:lnTo>
                  <a:pt x="640" y="159"/>
                </a:lnTo>
                <a:lnTo>
                  <a:pt x="640" y="137"/>
                </a:lnTo>
                <a:lnTo>
                  <a:pt x="637" y="107"/>
                </a:lnTo>
                <a:lnTo>
                  <a:pt x="637" y="107"/>
                </a:lnTo>
                <a:lnTo>
                  <a:pt x="638" y="95"/>
                </a:lnTo>
                <a:lnTo>
                  <a:pt x="638" y="77"/>
                </a:lnTo>
                <a:lnTo>
                  <a:pt x="638" y="67"/>
                </a:lnTo>
                <a:lnTo>
                  <a:pt x="637" y="58"/>
                </a:lnTo>
                <a:lnTo>
                  <a:pt x="634" y="49"/>
                </a:lnTo>
                <a:lnTo>
                  <a:pt x="628" y="41"/>
                </a:lnTo>
                <a:lnTo>
                  <a:pt x="628" y="41"/>
                </a:lnTo>
                <a:lnTo>
                  <a:pt x="620" y="35"/>
                </a:lnTo>
                <a:lnTo>
                  <a:pt x="607" y="29"/>
                </a:lnTo>
                <a:lnTo>
                  <a:pt x="593" y="23"/>
                </a:lnTo>
                <a:lnTo>
                  <a:pt x="577" y="18"/>
                </a:lnTo>
                <a:lnTo>
                  <a:pt x="547" y="9"/>
                </a:lnTo>
                <a:lnTo>
                  <a:pt x="535" y="6"/>
                </a:lnTo>
                <a:lnTo>
                  <a:pt x="528" y="4"/>
                </a:lnTo>
                <a:lnTo>
                  <a:pt x="528" y="4"/>
                </a:lnTo>
                <a:lnTo>
                  <a:pt x="513" y="3"/>
                </a:lnTo>
                <a:lnTo>
                  <a:pt x="495" y="1"/>
                </a:lnTo>
                <a:lnTo>
                  <a:pt x="477" y="0"/>
                </a:lnTo>
                <a:lnTo>
                  <a:pt x="468" y="0"/>
                </a:lnTo>
                <a:lnTo>
                  <a:pt x="462" y="3"/>
                </a:lnTo>
                <a:lnTo>
                  <a:pt x="462" y="3"/>
                </a:lnTo>
                <a:lnTo>
                  <a:pt x="434" y="12"/>
                </a:lnTo>
                <a:lnTo>
                  <a:pt x="419" y="16"/>
                </a:lnTo>
                <a:lnTo>
                  <a:pt x="419" y="16"/>
                </a:lnTo>
                <a:lnTo>
                  <a:pt x="402" y="7"/>
                </a:lnTo>
                <a:lnTo>
                  <a:pt x="392" y="4"/>
                </a:lnTo>
                <a:lnTo>
                  <a:pt x="387" y="3"/>
                </a:lnTo>
                <a:lnTo>
                  <a:pt x="387" y="4"/>
                </a:lnTo>
                <a:lnTo>
                  <a:pt x="386" y="4"/>
                </a:lnTo>
                <a:lnTo>
                  <a:pt x="386" y="4"/>
                </a:lnTo>
                <a:lnTo>
                  <a:pt x="384" y="20"/>
                </a:lnTo>
                <a:lnTo>
                  <a:pt x="382" y="32"/>
                </a:lnTo>
                <a:lnTo>
                  <a:pt x="382" y="32"/>
                </a:lnTo>
                <a:lnTo>
                  <a:pt x="367" y="32"/>
                </a:lnTo>
                <a:lnTo>
                  <a:pt x="358" y="32"/>
                </a:lnTo>
                <a:lnTo>
                  <a:pt x="356" y="34"/>
                </a:lnTo>
                <a:lnTo>
                  <a:pt x="358" y="35"/>
                </a:lnTo>
                <a:lnTo>
                  <a:pt x="358" y="35"/>
                </a:lnTo>
                <a:lnTo>
                  <a:pt x="367" y="40"/>
                </a:lnTo>
                <a:lnTo>
                  <a:pt x="374" y="47"/>
                </a:lnTo>
                <a:lnTo>
                  <a:pt x="382" y="56"/>
                </a:lnTo>
                <a:lnTo>
                  <a:pt x="382" y="56"/>
                </a:lnTo>
                <a:close/>
                <a:moveTo>
                  <a:pt x="365" y="413"/>
                </a:moveTo>
                <a:lnTo>
                  <a:pt x="365" y="413"/>
                </a:lnTo>
                <a:lnTo>
                  <a:pt x="380" y="426"/>
                </a:lnTo>
                <a:lnTo>
                  <a:pt x="396" y="441"/>
                </a:lnTo>
                <a:lnTo>
                  <a:pt x="396" y="441"/>
                </a:lnTo>
                <a:lnTo>
                  <a:pt x="410" y="449"/>
                </a:lnTo>
                <a:lnTo>
                  <a:pt x="420" y="453"/>
                </a:lnTo>
                <a:lnTo>
                  <a:pt x="429" y="459"/>
                </a:lnTo>
                <a:lnTo>
                  <a:pt x="429" y="459"/>
                </a:lnTo>
                <a:lnTo>
                  <a:pt x="434" y="465"/>
                </a:lnTo>
                <a:lnTo>
                  <a:pt x="438" y="470"/>
                </a:lnTo>
                <a:lnTo>
                  <a:pt x="440" y="474"/>
                </a:lnTo>
                <a:lnTo>
                  <a:pt x="440" y="474"/>
                </a:lnTo>
                <a:lnTo>
                  <a:pt x="435" y="489"/>
                </a:lnTo>
                <a:lnTo>
                  <a:pt x="429" y="508"/>
                </a:lnTo>
                <a:lnTo>
                  <a:pt x="429" y="508"/>
                </a:lnTo>
                <a:lnTo>
                  <a:pt x="402" y="549"/>
                </a:lnTo>
                <a:lnTo>
                  <a:pt x="402" y="549"/>
                </a:lnTo>
                <a:lnTo>
                  <a:pt x="398" y="553"/>
                </a:lnTo>
                <a:lnTo>
                  <a:pt x="393" y="558"/>
                </a:lnTo>
                <a:lnTo>
                  <a:pt x="389" y="562"/>
                </a:lnTo>
                <a:lnTo>
                  <a:pt x="389" y="562"/>
                </a:lnTo>
                <a:lnTo>
                  <a:pt x="384" y="546"/>
                </a:lnTo>
                <a:lnTo>
                  <a:pt x="377" y="528"/>
                </a:lnTo>
                <a:lnTo>
                  <a:pt x="377" y="528"/>
                </a:lnTo>
                <a:lnTo>
                  <a:pt x="365" y="499"/>
                </a:lnTo>
                <a:lnTo>
                  <a:pt x="365" y="499"/>
                </a:lnTo>
                <a:lnTo>
                  <a:pt x="356" y="484"/>
                </a:lnTo>
                <a:lnTo>
                  <a:pt x="349" y="474"/>
                </a:lnTo>
                <a:lnTo>
                  <a:pt x="349" y="474"/>
                </a:lnTo>
                <a:lnTo>
                  <a:pt x="350" y="468"/>
                </a:lnTo>
                <a:lnTo>
                  <a:pt x="353" y="459"/>
                </a:lnTo>
                <a:lnTo>
                  <a:pt x="356" y="449"/>
                </a:lnTo>
                <a:lnTo>
                  <a:pt x="358" y="438"/>
                </a:lnTo>
                <a:lnTo>
                  <a:pt x="358" y="438"/>
                </a:lnTo>
                <a:lnTo>
                  <a:pt x="359" y="431"/>
                </a:lnTo>
                <a:lnTo>
                  <a:pt x="362" y="422"/>
                </a:lnTo>
                <a:lnTo>
                  <a:pt x="365" y="413"/>
                </a:lnTo>
                <a:lnTo>
                  <a:pt x="365" y="413"/>
                </a:lnTo>
                <a:close/>
                <a:moveTo>
                  <a:pt x="226" y="388"/>
                </a:moveTo>
                <a:lnTo>
                  <a:pt x="225" y="379"/>
                </a:lnTo>
                <a:lnTo>
                  <a:pt x="232" y="376"/>
                </a:lnTo>
                <a:lnTo>
                  <a:pt x="232" y="376"/>
                </a:lnTo>
                <a:lnTo>
                  <a:pt x="249" y="393"/>
                </a:lnTo>
                <a:lnTo>
                  <a:pt x="259" y="407"/>
                </a:lnTo>
                <a:lnTo>
                  <a:pt x="265" y="416"/>
                </a:lnTo>
                <a:lnTo>
                  <a:pt x="265" y="416"/>
                </a:lnTo>
                <a:lnTo>
                  <a:pt x="268" y="425"/>
                </a:lnTo>
                <a:lnTo>
                  <a:pt x="274" y="441"/>
                </a:lnTo>
                <a:lnTo>
                  <a:pt x="283" y="464"/>
                </a:lnTo>
                <a:lnTo>
                  <a:pt x="283" y="464"/>
                </a:lnTo>
                <a:lnTo>
                  <a:pt x="282" y="465"/>
                </a:lnTo>
                <a:lnTo>
                  <a:pt x="277" y="464"/>
                </a:lnTo>
                <a:lnTo>
                  <a:pt x="271" y="459"/>
                </a:lnTo>
                <a:lnTo>
                  <a:pt x="268" y="455"/>
                </a:lnTo>
                <a:lnTo>
                  <a:pt x="265" y="447"/>
                </a:lnTo>
                <a:lnTo>
                  <a:pt x="265" y="447"/>
                </a:lnTo>
                <a:lnTo>
                  <a:pt x="253" y="426"/>
                </a:lnTo>
                <a:lnTo>
                  <a:pt x="246" y="413"/>
                </a:lnTo>
                <a:lnTo>
                  <a:pt x="246" y="413"/>
                </a:lnTo>
                <a:lnTo>
                  <a:pt x="234" y="396"/>
                </a:lnTo>
                <a:lnTo>
                  <a:pt x="226" y="388"/>
                </a:lnTo>
                <a:lnTo>
                  <a:pt x="226" y="388"/>
                </a:lnTo>
                <a:close/>
                <a:moveTo>
                  <a:pt x="390" y="317"/>
                </a:moveTo>
                <a:lnTo>
                  <a:pt x="390" y="317"/>
                </a:lnTo>
                <a:lnTo>
                  <a:pt x="396" y="320"/>
                </a:lnTo>
                <a:lnTo>
                  <a:pt x="407" y="326"/>
                </a:lnTo>
                <a:lnTo>
                  <a:pt x="407" y="326"/>
                </a:lnTo>
                <a:lnTo>
                  <a:pt x="413" y="329"/>
                </a:lnTo>
                <a:lnTo>
                  <a:pt x="417" y="334"/>
                </a:lnTo>
                <a:lnTo>
                  <a:pt x="420" y="337"/>
                </a:lnTo>
                <a:lnTo>
                  <a:pt x="422" y="340"/>
                </a:lnTo>
                <a:lnTo>
                  <a:pt x="422" y="340"/>
                </a:lnTo>
                <a:lnTo>
                  <a:pt x="423" y="344"/>
                </a:lnTo>
                <a:lnTo>
                  <a:pt x="426" y="352"/>
                </a:lnTo>
                <a:lnTo>
                  <a:pt x="434" y="364"/>
                </a:lnTo>
                <a:lnTo>
                  <a:pt x="434" y="364"/>
                </a:lnTo>
                <a:lnTo>
                  <a:pt x="440" y="376"/>
                </a:lnTo>
                <a:lnTo>
                  <a:pt x="446" y="383"/>
                </a:lnTo>
                <a:lnTo>
                  <a:pt x="449" y="386"/>
                </a:lnTo>
                <a:lnTo>
                  <a:pt x="452" y="388"/>
                </a:lnTo>
                <a:lnTo>
                  <a:pt x="452" y="388"/>
                </a:lnTo>
                <a:lnTo>
                  <a:pt x="462" y="389"/>
                </a:lnTo>
                <a:lnTo>
                  <a:pt x="474" y="390"/>
                </a:lnTo>
                <a:lnTo>
                  <a:pt x="489" y="392"/>
                </a:lnTo>
                <a:lnTo>
                  <a:pt x="489" y="392"/>
                </a:lnTo>
                <a:lnTo>
                  <a:pt x="480" y="405"/>
                </a:lnTo>
                <a:lnTo>
                  <a:pt x="464" y="426"/>
                </a:lnTo>
                <a:lnTo>
                  <a:pt x="464" y="426"/>
                </a:lnTo>
                <a:lnTo>
                  <a:pt x="461" y="431"/>
                </a:lnTo>
                <a:lnTo>
                  <a:pt x="459" y="428"/>
                </a:lnTo>
                <a:lnTo>
                  <a:pt x="458" y="425"/>
                </a:lnTo>
                <a:lnTo>
                  <a:pt x="455" y="422"/>
                </a:lnTo>
                <a:lnTo>
                  <a:pt x="450" y="419"/>
                </a:lnTo>
                <a:lnTo>
                  <a:pt x="443" y="417"/>
                </a:lnTo>
                <a:lnTo>
                  <a:pt x="443" y="417"/>
                </a:lnTo>
                <a:lnTo>
                  <a:pt x="435" y="417"/>
                </a:lnTo>
                <a:lnTo>
                  <a:pt x="429" y="417"/>
                </a:lnTo>
                <a:lnTo>
                  <a:pt x="419" y="417"/>
                </a:lnTo>
                <a:lnTo>
                  <a:pt x="413" y="417"/>
                </a:lnTo>
                <a:lnTo>
                  <a:pt x="408" y="416"/>
                </a:lnTo>
                <a:lnTo>
                  <a:pt x="402" y="413"/>
                </a:lnTo>
                <a:lnTo>
                  <a:pt x="396" y="408"/>
                </a:lnTo>
                <a:lnTo>
                  <a:pt x="396" y="408"/>
                </a:lnTo>
                <a:lnTo>
                  <a:pt x="374" y="392"/>
                </a:lnTo>
                <a:lnTo>
                  <a:pt x="368" y="388"/>
                </a:lnTo>
                <a:lnTo>
                  <a:pt x="368" y="388"/>
                </a:lnTo>
                <a:lnTo>
                  <a:pt x="379" y="370"/>
                </a:lnTo>
                <a:lnTo>
                  <a:pt x="386" y="356"/>
                </a:lnTo>
                <a:lnTo>
                  <a:pt x="389" y="350"/>
                </a:lnTo>
                <a:lnTo>
                  <a:pt x="389" y="350"/>
                </a:lnTo>
                <a:lnTo>
                  <a:pt x="389" y="347"/>
                </a:lnTo>
                <a:lnTo>
                  <a:pt x="389" y="340"/>
                </a:lnTo>
                <a:lnTo>
                  <a:pt x="389" y="340"/>
                </a:lnTo>
                <a:lnTo>
                  <a:pt x="389" y="334"/>
                </a:lnTo>
                <a:lnTo>
                  <a:pt x="389" y="326"/>
                </a:lnTo>
                <a:lnTo>
                  <a:pt x="390" y="317"/>
                </a:lnTo>
                <a:lnTo>
                  <a:pt x="390" y="317"/>
                </a:lnTo>
                <a:close/>
                <a:moveTo>
                  <a:pt x="364" y="247"/>
                </a:moveTo>
                <a:lnTo>
                  <a:pt x="364" y="247"/>
                </a:lnTo>
                <a:lnTo>
                  <a:pt x="371" y="250"/>
                </a:lnTo>
                <a:lnTo>
                  <a:pt x="384" y="256"/>
                </a:lnTo>
                <a:lnTo>
                  <a:pt x="384" y="256"/>
                </a:lnTo>
                <a:lnTo>
                  <a:pt x="387" y="259"/>
                </a:lnTo>
                <a:lnTo>
                  <a:pt x="387" y="261"/>
                </a:lnTo>
                <a:lnTo>
                  <a:pt x="386" y="271"/>
                </a:lnTo>
                <a:lnTo>
                  <a:pt x="386" y="271"/>
                </a:lnTo>
                <a:lnTo>
                  <a:pt x="383" y="286"/>
                </a:lnTo>
                <a:lnTo>
                  <a:pt x="382" y="294"/>
                </a:lnTo>
                <a:lnTo>
                  <a:pt x="364" y="24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1"/>
          <p:cNvSpPr>
            <a:spLocks noEditPoints="1"/>
          </p:cNvSpPr>
          <p:nvPr/>
        </p:nvSpPr>
        <p:spPr bwMode="auto">
          <a:xfrm>
            <a:off x="958418" y="4745074"/>
            <a:ext cx="696020" cy="1611836"/>
          </a:xfrm>
          <a:custGeom>
            <a:avLst/>
            <a:gdLst>
              <a:gd name="T0" fmla="*/ 243 w 838"/>
              <a:gd name="T1" fmla="*/ 36 h 1936"/>
              <a:gd name="T2" fmla="*/ 220 w 838"/>
              <a:gd name="T3" fmla="*/ 123 h 1936"/>
              <a:gd name="T4" fmla="*/ 234 w 838"/>
              <a:gd name="T5" fmla="*/ 190 h 1936"/>
              <a:gd name="T6" fmla="*/ 253 w 838"/>
              <a:gd name="T7" fmla="*/ 237 h 1936"/>
              <a:gd name="T8" fmla="*/ 270 w 838"/>
              <a:gd name="T9" fmla="*/ 268 h 1936"/>
              <a:gd name="T10" fmla="*/ 187 w 838"/>
              <a:gd name="T11" fmla="*/ 328 h 1936"/>
              <a:gd name="T12" fmla="*/ 73 w 838"/>
              <a:gd name="T13" fmla="*/ 402 h 1936"/>
              <a:gd name="T14" fmla="*/ 46 w 838"/>
              <a:gd name="T15" fmla="*/ 545 h 1936"/>
              <a:gd name="T16" fmla="*/ 0 w 838"/>
              <a:gd name="T17" fmla="*/ 688 h 1936"/>
              <a:gd name="T18" fmla="*/ 56 w 838"/>
              <a:gd name="T19" fmla="*/ 801 h 1936"/>
              <a:gd name="T20" fmla="*/ 104 w 838"/>
              <a:gd name="T21" fmla="*/ 946 h 1936"/>
              <a:gd name="T22" fmla="*/ 136 w 838"/>
              <a:gd name="T23" fmla="*/ 1108 h 1936"/>
              <a:gd name="T24" fmla="*/ 183 w 838"/>
              <a:gd name="T25" fmla="*/ 1318 h 1936"/>
              <a:gd name="T26" fmla="*/ 178 w 838"/>
              <a:gd name="T27" fmla="*/ 1533 h 1936"/>
              <a:gd name="T28" fmla="*/ 163 w 838"/>
              <a:gd name="T29" fmla="*/ 1640 h 1936"/>
              <a:gd name="T30" fmla="*/ 91 w 838"/>
              <a:gd name="T31" fmla="*/ 1698 h 1936"/>
              <a:gd name="T32" fmla="*/ 63 w 838"/>
              <a:gd name="T33" fmla="*/ 1699 h 1936"/>
              <a:gd name="T34" fmla="*/ 55 w 838"/>
              <a:gd name="T35" fmla="*/ 1763 h 1936"/>
              <a:gd name="T36" fmla="*/ 141 w 838"/>
              <a:gd name="T37" fmla="*/ 1908 h 1936"/>
              <a:gd name="T38" fmla="*/ 230 w 838"/>
              <a:gd name="T39" fmla="*/ 1936 h 1936"/>
              <a:gd name="T40" fmla="*/ 239 w 838"/>
              <a:gd name="T41" fmla="*/ 1904 h 1936"/>
              <a:gd name="T42" fmla="*/ 330 w 838"/>
              <a:gd name="T43" fmla="*/ 1926 h 1936"/>
              <a:gd name="T44" fmla="*/ 395 w 838"/>
              <a:gd name="T45" fmla="*/ 1899 h 1936"/>
              <a:gd name="T46" fmla="*/ 341 w 838"/>
              <a:gd name="T47" fmla="*/ 1828 h 1936"/>
              <a:gd name="T48" fmla="*/ 328 w 838"/>
              <a:gd name="T49" fmla="*/ 1765 h 1936"/>
              <a:gd name="T50" fmla="*/ 456 w 838"/>
              <a:gd name="T51" fmla="*/ 1535 h 1936"/>
              <a:gd name="T52" fmla="*/ 525 w 838"/>
              <a:gd name="T53" fmla="*/ 1412 h 1936"/>
              <a:gd name="T54" fmla="*/ 516 w 838"/>
              <a:gd name="T55" fmla="*/ 1198 h 1936"/>
              <a:gd name="T56" fmla="*/ 469 w 838"/>
              <a:gd name="T57" fmla="*/ 971 h 1936"/>
              <a:gd name="T58" fmla="*/ 468 w 838"/>
              <a:gd name="T59" fmla="*/ 905 h 1936"/>
              <a:gd name="T60" fmla="*/ 462 w 838"/>
              <a:gd name="T61" fmla="*/ 862 h 1936"/>
              <a:gd name="T62" fmla="*/ 491 w 838"/>
              <a:gd name="T63" fmla="*/ 695 h 1936"/>
              <a:gd name="T64" fmla="*/ 498 w 838"/>
              <a:gd name="T65" fmla="*/ 640 h 1936"/>
              <a:gd name="T66" fmla="*/ 668 w 838"/>
              <a:gd name="T67" fmla="*/ 612 h 1936"/>
              <a:gd name="T68" fmla="*/ 765 w 838"/>
              <a:gd name="T69" fmla="*/ 821 h 1936"/>
              <a:gd name="T70" fmla="*/ 798 w 838"/>
              <a:gd name="T71" fmla="*/ 773 h 1936"/>
              <a:gd name="T72" fmla="*/ 798 w 838"/>
              <a:gd name="T73" fmla="*/ 818 h 1936"/>
              <a:gd name="T74" fmla="*/ 811 w 838"/>
              <a:gd name="T75" fmla="*/ 773 h 1936"/>
              <a:gd name="T76" fmla="*/ 837 w 838"/>
              <a:gd name="T77" fmla="*/ 694 h 1936"/>
              <a:gd name="T78" fmla="*/ 803 w 838"/>
              <a:gd name="T79" fmla="*/ 638 h 1936"/>
              <a:gd name="T80" fmla="*/ 601 w 838"/>
              <a:gd name="T81" fmla="*/ 478 h 1936"/>
              <a:gd name="T82" fmla="*/ 558 w 838"/>
              <a:gd name="T83" fmla="*/ 427 h 1936"/>
              <a:gd name="T84" fmla="*/ 502 w 838"/>
              <a:gd name="T85" fmla="*/ 322 h 1936"/>
              <a:gd name="T86" fmla="*/ 409 w 838"/>
              <a:gd name="T87" fmla="*/ 304 h 1936"/>
              <a:gd name="T88" fmla="*/ 457 w 838"/>
              <a:gd name="T89" fmla="*/ 225 h 1936"/>
              <a:gd name="T90" fmla="*/ 467 w 838"/>
              <a:gd name="T91" fmla="*/ 188 h 1936"/>
              <a:gd name="T92" fmla="*/ 463 w 838"/>
              <a:gd name="T93" fmla="*/ 144 h 1936"/>
              <a:gd name="T94" fmla="*/ 451 w 838"/>
              <a:gd name="T95" fmla="*/ 73 h 1936"/>
              <a:gd name="T96" fmla="*/ 400 w 838"/>
              <a:gd name="T97" fmla="*/ 27 h 1936"/>
              <a:gd name="T98" fmla="*/ 349 w 838"/>
              <a:gd name="T99" fmla="*/ 2 h 1936"/>
              <a:gd name="T100" fmla="*/ 321 w 838"/>
              <a:gd name="T101" fmla="*/ 12 h 1936"/>
              <a:gd name="T102" fmla="*/ 346 w 838"/>
              <a:gd name="T103" fmla="*/ 1305 h 1936"/>
              <a:gd name="T104" fmla="*/ 364 w 838"/>
              <a:gd name="T105" fmla="*/ 1345 h 1936"/>
              <a:gd name="T106" fmla="*/ 337 w 838"/>
              <a:gd name="T107" fmla="*/ 1426 h 1936"/>
              <a:gd name="T108" fmla="*/ 333 w 838"/>
              <a:gd name="T109" fmla="*/ 1377 h 1936"/>
              <a:gd name="T110" fmla="*/ 333 w 838"/>
              <a:gd name="T111" fmla="*/ 1295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8" h="1936">
                <a:moveTo>
                  <a:pt x="310" y="13"/>
                </a:moveTo>
                <a:lnTo>
                  <a:pt x="310" y="13"/>
                </a:lnTo>
                <a:lnTo>
                  <a:pt x="297" y="16"/>
                </a:lnTo>
                <a:lnTo>
                  <a:pt x="289" y="17"/>
                </a:lnTo>
                <a:lnTo>
                  <a:pt x="283" y="18"/>
                </a:lnTo>
                <a:lnTo>
                  <a:pt x="283" y="18"/>
                </a:lnTo>
                <a:lnTo>
                  <a:pt x="262" y="28"/>
                </a:lnTo>
                <a:lnTo>
                  <a:pt x="243" y="36"/>
                </a:lnTo>
                <a:lnTo>
                  <a:pt x="212" y="54"/>
                </a:lnTo>
                <a:lnTo>
                  <a:pt x="221" y="71"/>
                </a:lnTo>
                <a:lnTo>
                  <a:pt x="221" y="71"/>
                </a:lnTo>
                <a:lnTo>
                  <a:pt x="222" y="89"/>
                </a:lnTo>
                <a:lnTo>
                  <a:pt x="222" y="104"/>
                </a:lnTo>
                <a:lnTo>
                  <a:pt x="221" y="112"/>
                </a:lnTo>
                <a:lnTo>
                  <a:pt x="221" y="112"/>
                </a:lnTo>
                <a:lnTo>
                  <a:pt x="220" y="123"/>
                </a:lnTo>
                <a:lnTo>
                  <a:pt x="220" y="143"/>
                </a:lnTo>
                <a:lnTo>
                  <a:pt x="220" y="163"/>
                </a:lnTo>
                <a:lnTo>
                  <a:pt x="221" y="174"/>
                </a:lnTo>
                <a:lnTo>
                  <a:pt x="221" y="174"/>
                </a:lnTo>
                <a:lnTo>
                  <a:pt x="224" y="179"/>
                </a:lnTo>
                <a:lnTo>
                  <a:pt x="229" y="183"/>
                </a:lnTo>
                <a:lnTo>
                  <a:pt x="233" y="188"/>
                </a:lnTo>
                <a:lnTo>
                  <a:pt x="234" y="190"/>
                </a:lnTo>
                <a:lnTo>
                  <a:pt x="234" y="192"/>
                </a:lnTo>
                <a:lnTo>
                  <a:pt x="234" y="192"/>
                </a:lnTo>
                <a:lnTo>
                  <a:pt x="234" y="198"/>
                </a:lnTo>
                <a:lnTo>
                  <a:pt x="236" y="204"/>
                </a:lnTo>
                <a:lnTo>
                  <a:pt x="239" y="214"/>
                </a:lnTo>
                <a:lnTo>
                  <a:pt x="248" y="214"/>
                </a:lnTo>
                <a:lnTo>
                  <a:pt x="248" y="214"/>
                </a:lnTo>
                <a:lnTo>
                  <a:pt x="253" y="237"/>
                </a:lnTo>
                <a:lnTo>
                  <a:pt x="258" y="252"/>
                </a:lnTo>
                <a:lnTo>
                  <a:pt x="260" y="258"/>
                </a:lnTo>
                <a:lnTo>
                  <a:pt x="261" y="259"/>
                </a:lnTo>
                <a:lnTo>
                  <a:pt x="261" y="259"/>
                </a:lnTo>
                <a:lnTo>
                  <a:pt x="262" y="259"/>
                </a:lnTo>
                <a:lnTo>
                  <a:pt x="263" y="260"/>
                </a:lnTo>
                <a:lnTo>
                  <a:pt x="267" y="264"/>
                </a:lnTo>
                <a:lnTo>
                  <a:pt x="270" y="268"/>
                </a:lnTo>
                <a:lnTo>
                  <a:pt x="265" y="308"/>
                </a:lnTo>
                <a:lnTo>
                  <a:pt x="212" y="326"/>
                </a:lnTo>
                <a:lnTo>
                  <a:pt x="212" y="326"/>
                </a:lnTo>
                <a:lnTo>
                  <a:pt x="205" y="326"/>
                </a:lnTo>
                <a:lnTo>
                  <a:pt x="199" y="326"/>
                </a:lnTo>
                <a:lnTo>
                  <a:pt x="194" y="326"/>
                </a:lnTo>
                <a:lnTo>
                  <a:pt x="194" y="326"/>
                </a:lnTo>
                <a:lnTo>
                  <a:pt x="187" y="328"/>
                </a:lnTo>
                <a:lnTo>
                  <a:pt x="175" y="334"/>
                </a:lnTo>
                <a:lnTo>
                  <a:pt x="157" y="343"/>
                </a:lnTo>
                <a:lnTo>
                  <a:pt x="137" y="354"/>
                </a:lnTo>
                <a:lnTo>
                  <a:pt x="117" y="366"/>
                </a:lnTo>
                <a:lnTo>
                  <a:pt x="98" y="380"/>
                </a:lnTo>
                <a:lnTo>
                  <a:pt x="82" y="391"/>
                </a:lnTo>
                <a:lnTo>
                  <a:pt x="76" y="397"/>
                </a:lnTo>
                <a:lnTo>
                  <a:pt x="73" y="402"/>
                </a:lnTo>
                <a:lnTo>
                  <a:pt x="73" y="402"/>
                </a:lnTo>
                <a:lnTo>
                  <a:pt x="66" y="416"/>
                </a:lnTo>
                <a:lnTo>
                  <a:pt x="60" y="433"/>
                </a:lnTo>
                <a:lnTo>
                  <a:pt x="53" y="456"/>
                </a:lnTo>
                <a:lnTo>
                  <a:pt x="47" y="479"/>
                </a:lnTo>
                <a:lnTo>
                  <a:pt x="37" y="518"/>
                </a:lnTo>
                <a:lnTo>
                  <a:pt x="33" y="536"/>
                </a:lnTo>
                <a:lnTo>
                  <a:pt x="46" y="545"/>
                </a:lnTo>
                <a:lnTo>
                  <a:pt x="46" y="545"/>
                </a:lnTo>
                <a:lnTo>
                  <a:pt x="37" y="565"/>
                </a:lnTo>
                <a:lnTo>
                  <a:pt x="30" y="587"/>
                </a:lnTo>
                <a:lnTo>
                  <a:pt x="21" y="611"/>
                </a:lnTo>
                <a:lnTo>
                  <a:pt x="12" y="638"/>
                </a:lnTo>
                <a:lnTo>
                  <a:pt x="4" y="665"/>
                </a:lnTo>
                <a:lnTo>
                  <a:pt x="2" y="677"/>
                </a:lnTo>
                <a:lnTo>
                  <a:pt x="0" y="688"/>
                </a:lnTo>
                <a:lnTo>
                  <a:pt x="0" y="698"/>
                </a:lnTo>
                <a:lnTo>
                  <a:pt x="2" y="706"/>
                </a:lnTo>
                <a:lnTo>
                  <a:pt x="2" y="706"/>
                </a:lnTo>
                <a:lnTo>
                  <a:pt x="4" y="714"/>
                </a:lnTo>
                <a:lnTo>
                  <a:pt x="8" y="724"/>
                </a:lnTo>
                <a:lnTo>
                  <a:pt x="22" y="747"/>
                </a:lnTo>
                <a:lnTo>
                  <a:pt x="38" y="774"/>
                </a:lnTo>
                <a:lnTo>
                  <a:pt x="56" y="801"/>
                </a:lnTo>
                <a:lnTo>
                  <a:pt x="89" y="848"/>
                </a:lnTo>
                <a:lnTo>
                  <a:pt x="100" y="861"/>
                </a:lnTo>
                <a:lnTo>
                  <a:pt x="104" y="867"/>
                </a:lnTo>
                <a:lnTo>
                  <a:pt x="104" y="867"/>
                </a:lnTo>
                <a:lnTo>
                  <a:pt x="104" y="873"/>
                </a:lnTo>
                <a:lnTo>
                  <a:pt x="104" y="889"/>
                </a:lnTo>
                <a:lnTo>
                  <a:pt x="103" y="914"/>
                </a:lnTo>
                <a:lnTo>
                  <a:pt x="104" y="946"/>
                </a:lnTo>
                <a:lnTo>
                  <a:pt x="107" y="984"/>
                </a:lnTo>
                <a:lnTo>
                  <a:pt x="109" y="1004"/>
                </a:lnTo>
                <a:lnTo>
                  <a:pt x="112" y="1024"/>
                </a:lnTo>
                <a:lnTo>
                  <a:pt x="117" y="1046"/>
                </a:lnTo>
                <a:lnTo>
                  <a:pt x="121" y="1067"/>
                </a:lnTo>
                <a:lnTo>
                  <a:pt x="128" y="1088"/>
                </a:lnTo>
                <a:lnTo>
                  <a:pt x="136" y="1108"/>
                </a:lnTo>
                <a:lnTo>
                  <a:pt x="136" y="1108"/>
                </a:lnTo>
                <a:lnTo>
                  <a:pt x="144" y="1128"/>
                </a:lnTo>
                <a:lnTo>
                  <a:pt x="150" y="1150"/>
                </a:lnTo>
                <a:lnTo>
                  <a:pt x="157" y="1170"/>
                </a:lnTo>
                <a:lnTo>
                  <a:pt x="163" y="1190"/>
                </a:lnTo>
                <a:lnTo>
                  <a:pt x="170" y="1229"/>
                </a:lnTo>
                <a:lnTo>
                  <a:pt x="177" y="1265"/>
                </a:lnTo>
                <a:lnTo>
                  <a:pt x="180" y="1295"/>
                </a:lnTo>
                <a:lnTo>
                  <a:pt x="183" y="1318"/>
                </a:lnTo>
                <a:lnTo>
                  <a:pt x="185" y="1341"/>
                </a:lnTo>
                <a:lnTo>
                  <a:pt x="185" y="1341"/>
                </a:lnTo>
                <a:lnTo>
                  <a:pt x="184" y="1366"/>
                </a:lnTo>
                <a:lnTo>
                  <a:pt x="180" y="1421"/>
                </a:lnTo>
                <a:lnTo>
                  <a:pt x="176" y="1506"/>
                </a:lnTo>
                <a:lnTo>
                  <a:pt x="176" y="1506"/>
                </a:lnTo>
                <a:lnTo>
                  <a:pt x="178" y="1522"/>
                </a:lnTo>
                <a:lnTo>
                  <a:pt x="178" y="1533"/>
                </a:lnTo>
                <a:lnTo>
                  <a:pt x="177" y="1539"/>
                </a:lnTo>
                <a:lnTo>
                  <a:pt x="176" y="1546"/>
                </a:lnTo>
                <a:lnTo>
                  <a:pt x="176" y="1546"/>
                </a:lnTo>
                <a:lnTo>
                  <a:pt x="174" y="1555"/>
                </a:lnTo>
                <a:lnTo>
                  <a:pt x="172" y="1569"/>
                </a:lnTo>
                <a:lnTo>
                  <a:pt x="167" y="1600"/>
                </a:lnTo>
                <a:lnTo>
                  <a:pt x="163" y="1640"/>
                </a:lnTo>
                <a:lnTo>
                  <a:pt x="163" y="1640"/>
                </a:lnTo>
                <a:lnTo>
                  <a:pt x="130" y="1662"/>
                </a:lnTo>
                <a:lnTo>
                  <a:pt x="108" y="1677"/>
                </a:lnTo>
                <a:lnTo>
                  <a:pt x="95" y="1685"/>
                </a:lnTo>
                <a:lnTo>
                  <a:pt x="95" y="1685"/>
                </a:lnTo>
                <a:lnTo>
                  <a:pt x="94" y="1686"/>
                </a:lnTo>
                <a:lnTo>
                  <a:pt x="93" y="1687"/>
                </a:lnTo>
                <a:lnTo>
                  <a:pt x="92" y="1691"/>
                </a:lnTo>
                <a:lnTo>
                  <a:pt x="91" y="1698"/>
                </a:lnTo>
                <a:lnTo>
                  <a:pt x="91" y="1698"/>
                </a:lnTo>
                <a:lnTo>
                  <a:pt x="80" y="1694"/>
                </a:lnTo>
                <a:lnTo>
                  <a:pt x="73" y="1693"/>
                </a:lnTo>
                <a:lnTo>
                  <a:pt x="70" y="1693"/>
                </a:lnTo>
                <a:lnTo>
                  <a:pt x="69" y="1694"/>
                </a:lnTo>
                <a:lnTo>
                  <a:pt x="69" y="1694"/>
                </a:lnTo>
                <a:lnTo>
                  <a:pt x="68" y="1696"/>
                </a:lnTo>
                <a:lnTo>
                  <a:pt x="63" y="1699"/>
                </a:lnTo>
                <a:lnTo>
                  <a:pt x="53" y="1706"/>
                </a:lnTo>
                <a:lnTo>
                  <a:pt x="42" y="1714"/>
                </a:lnTo>
                <a:lnTo>
                  <a:pt x="38" y="1717"/>
                </a:lnTo>
                <a:lnTo>
                  <a:pt x="37" y="1720"/>
                </a:lnTo>
                <a:lnTo>
                  <a:pt x="37" y="1720"/>
                </a:lnTo>
                <a:lnTo>
                  <a:pt x="38" y="1726"/>
                </a:lnTo>
                <a:lnTo>
                  <a:pt x="43" y="1735"/>
                </a:lnTo>
                <a:lnTo>
                  <a:pt x="55" y="1763"/>
                </a:lnTo>
                <a:lnTo>
                  <a:pt x="70" y="1795"/>
                </a:lnTo>
                <a:lnTo>
                  <a:pt x="82" y="1823"/>
                </a:lnTo>
                <a:lnTo>
                  <a:pt x="82" y="1823"/>
                </a:lnTo>
                <a:lnTo>
                  <a:pt x="89" y="1837"/>
                </a:lnTo>
                <a:lnTo>
                  <a:pt x="98" y="1851"/>
                </a:lnTo>
                <a:lnTo>
                  <a:pt x="109" y="1867"/>
                </a:lnTo>
                <a:lnTo>
                  <a:pt x="120" y="1882"/>
                </a:lnTo>
                <a:lnTo>
                  <a:pt x="141" y="1908"/>
                </a:lnTo>
                <a:lnTo>
                  <a:pt x="154" y="1922"/>
                </a:lnTo>
                <a:lnTo>
                  <a:pt x="154" y="1922"/>
                </a:lnTo>
                <a:lnTo>
                  <a:pt x="159" y="1924"/>
                </a:lnTo>
                <a:lnTo>
                  <a:pt x="168" y="1927"/>
                </a:lnTo>
                <a:lnTo>
                  <a:pt x="195" y="1933"/>
                </a:lnTo>
                <a:lnTo>
                  <a:pt x="208" y="1935"/>
                </a:lnTo>
                <a:lnTo>
                  <a:pt x="221" y="1936"/>
                </a:lnTo>
                <a:lnTo>
                  <a:pt x="230" y="1936"/>
                </a:lnTo>
                <a:lnTo>
                  <a:pt x="233" y="1936"/>
                </a:lnTo>
                <a:lnTo>
                  <a:pt x="234" y="1935"/>
                </a:lnTo>
                <a:lnTo>
                  <a:pt x="234" y="1935"/>
                </a:lnTo>
                <a:lnTo>
                  <a:pt x="237" y="1928"/>
                </a:lnTo>
                <a:lnTo>
                  <a:pt x="240" y="1918"/>
                </a:lnTo>
                <a:lnTo>
                  <a:pt x="241" y="1909"/>
                </a:lnTo>
                <a:lnTo>
                  <a:pt x="240" y="1906"/>
                </a:lnTo>
                <a:lnTo>
                  <a:pt x="239" y="1904"/>
                </a:lnTo>
                <a:lnTo>
                  <a:pt x="239" y="1904"/>
                </a:lnTo>
                <a:lnTo>
                  <a:pt x="243" y="1905"/>
                </a:lnTo>
                <a:lnTo>
                  <a:pt x="259" y="1911"/>
                </a:lnTo>
                <a:lnTo>
                  <a:pt x="292" y="1926"/>
                </a:lnTo>
                <a:lnTo>
                  <a:pt x="292" y="1926"/>
                </a:lnTo>
                <a:lnTo>
                  <a:pt x="300" y="1927"/>
                </a:lnTo>
                <a:lnTo>
                  <a:pt x="314" y="1927"/>
                </a:lnTo>
                <a:lnTo>
                  <a:pt x="330" y="1926"/>
                </a:lnTo>
                <a:lnTo>
                  <a:pt x="348" y="1923"/>
                </a:lnTo>
                <a:lnTo>
                  <a:pt x="365" y="1919"/>
                </a:lnTo>
                <a:lnTo>
                  <a:pt x="381" y="1914"/>
                </a:lnTo>
                <a:lnTo>
                  <a:pt x="386" y="1910"/>
                </a:lnTo>
                <a:lnTo>
                  <a:pt x="391" y="1907"/>
                </a:lnTo>
                <a:lnTo>
                  <a:pt x="394" y="1904"/>
                </a:lnTo>
                <a:lnTo>
                  <a:pt x="395" y="1899"/>
                </a:lnTo>
                <a:lnTo>
                  <a:pt x="395" y="1899"/>
                </a:lnTo>
                <a:lnTo>
                  <a:pt x="395" y="1895"/>
                </a:lnTo>
                <a:lnTo>
                  <a:pt x="394" y="1890"/>
                </a:lnTo>
                <a:lnTo>
                  <a:pt x="390" y="1880"/>
                </a:lnTo>
                <a:lnTo>
                  <a:pt x="384" y="1869"/>
                </a:lnTo>
                <a:lnTo>
                  <a:pt x="377" y="1859"/>
                </a:lnTo>
                <a:lnTo>
                  <a:pt x="365" y="1843"/>
                </a:lnTo>
                <a:lnTo>
                  <a:pt x="359" y="1837"/>
                </a:lnTo>
                <a:lnTo>
                  <a:pt x="341" y="1828"/>
                </a:lnTo>
                <a:lnTo>
                  <a:pt x="337" y="1779"/>
                </a:lnTo>
                <a:lnTo>
                  <a:pt x="337" y="1779"/>
                </a:lnTo>
                <a:lnTo>
                  <a:pt x="336" y="1779"/>
                </a:lnTo>
                <a:lnTo>
                  <a:pt x="333" y="1776"/>
                </a:lnTo>
                <a:lnTo>
                  <a:pt x="330" y="1772"/>
                </a:lnTo>
                <a:lnTo>
                  <a:pt x="329" y="1768"/>
                </a:lnTo>
                <a:lnTo>
                  <a:pt x="328" y="1765"/>
                </a:lnTo>
                <a:lnTo>
                  <a:pt x="328" y="1765"/>
                </a:lnTo>
                <a:lnTo>
                  <a:pt x="326" y="1720"/>
                </a:lnTo>
                <a:lnTo>
                  <a:pt x="324" y="1685"/>
                </a:lnTo>
                <a:lnTo>
                  <a:pt x="324" y="1685"/>
                </a:lnTo>
                <a:lnTo>
                  <a:pt x="354" y="1653"/>
                </a:lnTo>
                <a:lnTo>
                  <a:pt x="384" y="1620"/>
                </a:lnTo>
                <a:lnTo>
                  <a:pt x="420" y="1580"/>
                </a:lnTo>
                <a:lnTo>
                  <a:pt x="438" y="1557"/>
                </a:lnTo>
                <a:lnTo>
                  <a:pt x="456" y="1535"/>
                </a:lnTo>
                <a:lnTo>
                  <a:pt x="472" y="1512"/>
                </a:lnTo>
                <a:lnTo>
                  <a:pt x="488" y="1489"/>
                </a:lnTo>
                <a:lnTo>
                  <a:pt x="501" y="1468"/>
                </a:lnTo>
                <a:lnTo>
                  <a:pt x="513" y="1448"/>
                </a:lnTo>
                <a:lnTo>
                  <a:pt x="520" y="1429"/>
                </a:lnTo>
                <a:lnTo>
                  <a:pt x="524" y="1420"/>
                </a:lnTo>
                <a:lnTo>
                  <a:pt x="525" y="1412"/>
                </a:lnTo>
                <a:lnTo>
                  <a:pt x="525" y="1412"/>
                </a:lnTo>
                <a:lnTo>
                  <a:pt x="527" y="1396"/>
                </a:lnTo>
                <a:lnTo>
                  <a:pt x="528" y="1380"/>
                </a:lnTo>
                <a:lnTo>
                  <a:pt x="528" y="1344"/>
                </a:lnTo>
                <a:lnTo>
                  <a:pt x="527" y="1309"/>
                </a:lnTo>
                <a:lnTo>
                  <a:pt x="525" y="1276"/>
                </a:lnTo>
                <a:lnTo>
                  <a:pt x="522" y="1246"/>
                </a:lnTo>
                <a:lnTo>
                  <a:pt x="519" y="1221"/>
                </a:lnTo>
                <a:lnTo>
                  <a:pt x="516" y="1198"/>
                </a:lnTo>
                <a:lnTo>
                  <a:pt x="516" y="1198"/>
                </a:lnTo>
                <a:lnTo>
                  <a:pt x="509" y="1161"/>
                </a:lnTo>
                <a:lnTo>
                  <a:pt x="495" y="1085"/>
                </a:lnTo>
                <a:lnTo>
                  <a:pt x="480" y="1009"/>
                </a:lnTo>
                <a:lnTo>
                  <a:pt x="475" y="984"/>
                </a:lnTo>
                <a:lnTo>
                  <a:pt x="471" y="974"/>
                </a:lnTo>
                <a:lnTo>
                  <a:pt x="471" y="974"/>
                </a:lnTo>
                <a:lnTo>
                  <a:pt x="469" y="971"/>
                </a:lnTo>
                <a:lnTo>
                  <a:pt x="467" y="963"/>
                </a:lnTo>
                <a:lnTo>
                  <a:pt x="459" y="941"/>
                </a:lnTo>
                <a:lnTo>
                  <a:pt x="449" y="907"/>
                </a:lnTo>
                <a:lnTo>
                  <a:pt x="449" y="907"/>
                </a:lnTo>
                <a:lnTo>
                  <a:pt x="452" y="907"/>
                </a:lnTo>
                <a:lnTo>
                  <a:pt x="460" y="907"/>
                </a:lnTo>
                <a:lnTo>
                  <a:pt x="464" y="906"/>
                </a:lnTo>
                <a:lnTo>
                  <a:pt x="468" y="905"/>
                </a:lnTo>
                <a:lnTo>
                  <a:pt x="470" y="903"/>
                </a:lnTo>
                <a:lnTo>
                  <a:pt x="471" y="898"/>
                </a:lnTo>
                <a:lnTo>
                  <a:pt x="471" y="898"/>
                </a:lnTo>
                <a:lnTo>
                  <a:pt x="471" y="894"/>
                </a:lnTo>
                <a:lnTo>
                  <a:pt x="470" y="888"/>
                </a:lnTo>
                <a:lnTo>
                  <a:pt x="467" y="877"/>
                </a:lnTo>
                <a:lnTo>
                  <a:pt x="463" y="868"/>
                </a:lnTo>
                <a:lnTo>
                  <a:pt x="462" y="862"/>
                </a:lnTo>
                <a:lnTo>
                  <a:pt x="462" y="862"/>
                </a:lnTo>
                <a:lnTo>
                  <a:pt x="470" y="833"/>
                </a:lnTo>
                <a:lnTo>
                  <a:pt x="475" y="814"/>
                </a:lnTo>
                <a:lnTo>
                  <a:pt x="476" y="804"/>
                </a:lnTo>
                <a:lnTo>
                  <a:pt x="476" y="804"/>
                </a:lnTo>
                <a:lnTo>
                  <a:pt x="478" y="782"/>
                </a:lnTo>
                <a:lnTo>
                  <a:pt x="485" y="738"/>
                </a:lnTo>
                <a:lnTo>
                  <a:pt x="491" y="695"/>
                </a:lnTo>
                <a:lnTo>
                  <a:pt x="494" y="680"/>
                </a:lnTo>
                <a:lnTo>
                  <a:pt x="494" y="675"/>
                </a:lnTo>
                <a:lnTo>
                  <a:pt x="494" y="675"/>
                </a:lnTo>
                <a:lnTo>
                  <a:pt x="494" y="673"/>
                </a:lnTo>
                <a:lnTo>
                  <a:pt x="494" y="669"/>
                </a:lnTo>
                <a:lnTo>
                  <a:pt x="496" y="659"/>
                </a:lnTo>
                <a:lnTo>
                  <a:pt x="498" y="646"/>
                </a:lnTo>
                <a:lnTo>
                  <a:pt x="498" y="640"/>
                </a:lnTo>
                <a:lnTo>
                  <a:pt x="498" y="635"/>
                </a:lnTo>
                <a:lnTo>
                  <a:pt x="498" y="635"/>
                </a:lnTo>
                <a:lnTo>
                  <a:pt x="497" y="611"/>
                </a:lnTo>
                <a:lnTo>
                  <a:pt x="495" y="573"/>
                </a:lnTo>
                <a:lnTo>
                  <a:pt x="494" y="523"/>
                </a:lnTo>
                <a:lnTo>
                  <a:pt x="502" y="509"/>
                </a:lnTo>
                <a:lnTo>
                  <a:pt x="556" y="568"/>
                </a:lnTo>
                <a:lnTo>
                  <a:pt x="668" y="612"/>
                </a:lnTo>
                <a:lnTo>
                  <a:pt x="722" y="630"/>
                </a:lnTo>
                <a:lnTo>
                  <a:pt x="735" y="688"/>
                </a:lnTo>
                <a:lnTo>
                  <a:pt x="735" y="719"/>
                </a:lnTo>
                <a:lnTo>
                  <a:pt x="704" y="795"/>
                </a:lnTo>
                <a:lnTo>
                  <a:pt x="704" y="795"/>
                </a:lnTo>
                <a:lnTo>
                  <a:pt x="734" y="809"/>
                </a:lnTo>
                <a:lnTo>
                  <a:pt x="757" y="818"/>
                </a:lnTo>
                <a:lnTo>
                  <a:pt x="765" y="821"/>
                </a:lnTo>
                <a:lnTo>
                  <a:pt x="771" y="822"/>
                </a:lnTo>
                <a:lnTo>
                  <a:pt x="771" y="822"/>
                </a:lnTo>
                <a:lnTo>
                  <a:pt x="772" y="822"/>
                </a:lnTo>
                <a:lnTo>
                  <a:pt x="774" y="820"/>
                </a:lnTo>
                <a:lnTo>
                  <a:pt x="779" y="814"/>
                </a:lnTo>
                <a:lnTo>
                  <a:pt x="788" y="798"/>
                </a:lnTo>
                <a:lnTo>
                  <a:pt x="794" y="781"/>
                </a:lnTo>
                <a:lnTo>
                  <a:pt x="798" y="773"/>
                </a:lnTo>
                <a:lnTo>
                  <a:pt x="798" y="773"/>
                </a:lnTo>
                <a:lnTo>
                  <a:pt x="797" y="781"/>
                </a:lnTo>
                <a:lnTo>
                  <a:pt x="793" y="797"/>
                </a:lnTo>
                <a:lnTo>
                  <a:pt x="793" y="804"/>
                </a:lnTo>
                <a:lnTo>
                  <a:pt x="793" y="812"/>
                </a:lnTo>
                <a:lnTo>
                  <a:pt x="794" y="817"/>
                </a:lnTo>
                <a:lnTo>
                  <a:pt x="795" y="818"/>
                </a:lnTo>
                <a:lnTo>
                  <a:pt x="798" y="818"/>
                </a:lnTo>
                <a:lnTo>
                  <a:pt x="798" y="818"/>
                </a:lnTo>
                <a:lnTo>
                  <a:pt x="800" y="817"/>
                </a:lnTo>
                <a:lnTo>
                  <a:pt x="801" y="816"/>
                </a:lnTo>
                <a:lnTo>
                  <a:pt x="804" y="810"/>
                </a:lnTo>
                <a:lnTo>
                  <a:pt x="807" y="802"/>
                </a:lnTo>
                <a:lnTo>
                  <a:pt x="809" y="794"/>
                </a:lnTo>
                <a:lnTo>
                  <a:pt x="811" y="780"/>
                </a:lnTo>
                <a:lnTo>
                  <a:pt x="811" y="773"/>
                </a:lnTo>
                <a:lnTo>
                  <a:pt x="811" y="773"/>
                </a:lnTo>
                <a:lnTo>
                  <a:pt x="825" y="751"/>
                </a:lnTo>
                <a:lnTo>
                  <a:pt x="825" y="751"/>
                </a:lnTo>
                <a:lnTo>
                  <a:pt x="827" y="732"/>
                </a:lnTo>
                <a:lnTo>
                  <a:pt x="829" y="715"/>
                </a:lnTo>
                <a:lnTo>
                  <a:pt x="829" y="715"/>
                </a:lnTo>
                <a:lnTo>
                  <a:pt x="833" y="703"/>
                </a:lnTo>
                <a:lnTo>
                  <a:pt x="837" y="694"/>
                </a:lnTo>
                <a:lnTo>
                  <a:pt x="838" y="688"/>
                </a:lnTo>
                <a:lnTo>
                  <a:pt x="838" y="688"/>
                </a:lnTo>
                <a:lnTo>
                  <a:pt x="837" y="686"/>
                </a:lnTo>
                <a:lnTo>
                  <a:pt x="833" y="684"/>
                </a:lnTo>
                <a:lnTo>
                  <a:pt x="822" y="676"/>
                </a:lnTo>
                <a:lnTo>
                  <a:pt x="807" y="666"/>
                </a:lnTo>
                <a:lnTo>
                  <a:pt x="807" y="666"/>
                </a:lnTo>
                <a:lnTo>
                  <a:pt x="803" y="638"/>
                </a:lnTo>
                <a:lnTo>
                  <a:pt x="800" y="618"/>
                </a:lnTo>
                <a:lnTo>
                  <a:pt x="798" y="608"/>
                </a:lnTo>
                <a:lnTo>
                  <a:pt x="798" y="608"/>
                </a:lnTo>
                <a:lnTo>
                  <a:pt x="788" y="600"/>
                </a:lnTo>
                <a:lnTo>
                  <a:pt x="768" y="587"/>
                </a:lnTo>
                <a:lnTo>
                  <a:pt x="740" y="568"/>
                </a:lnTo>
                <a:lnTo>
                  <a:pt x="695" y="545"/>
                </a:lnTo>
                <a:lnTo>
                  <a:pt x="601" y="478"/>
                </a:lnTo>
                <a:lnTo>
                  <a:pt x="601" y="478"/>
                </a:lnTo>
                <a:lnTo>
                  <a:pt x="584" y="460"/>
                </a:lnTo>
                <a:lnTo>
                  <a:pt x="572" y="448"/>
                </a:lnTo>
                <a:lnTo>
                  <a:pt x="567" y="444"/>
                </a:lnTo>
                <a:lnTo>
                  <a:pt x="565" y="442"/>
                </a:lnTo>
                <a:lnTo>
                  <a:pt x="565" y="442"/>
                </a:lnTo>
                <a:lnTo>
                  <a:pt x="563" y="438"/>
                </a:lnTo>
                <a:lnTo>
                  <a:pt x="558" y="427"/>
                </a:lnTo>
                <a:lnTo>
                  <a:pt x="553" y="409"/>
                </a:lnTo>
                <a:lnTo>
                  <a:pt x="546" y="389"/>
                </a:lnTo>
                <a:lnTo>
                  <a:pt x="537" y="368"/>
                </a:lnTo>
                <a:lnTo>
                  <a:pt x="526" y="347"/>
                </a:lnTo>
                <a:lnTo>
                  <a:pt x="520" y="339"/>
                </a:lnTo>
                <a:lnTo>
                  <a:pt x="515" y="332"/>
                </a:lnTo>
                <a:lnTo>
                  <a:pt x="509" y="326"/>
                </a:lnTo>
                <a:lnTo>
                  <a:pt x="502" y="322"/>
                </a:lnTo>
                <a:lnTo>
                  <a:pt x="502" y="322"/>
                </a:lnTo>
                <a:lnTo>
                  <a:pt x="490" y="317"/>
                </a:lnTo>
                <a:lnTo>
                  <a:pt x="478" y="314"/>
                </a:lnTo>
                <a:lnTo>
                  <a:pt x="468" y="312"/>
                </a:lnTo>
                <a:lnTo>
                  <a:pt x="458" y="312"/>
                </a:lnTo>
                <a:lnTo>
                  <a:pt x="444" y="312"/>
                </a:lnTo>
                <a:lnTo>
                  <a:pt x="440" y="313"/>
                </a:lnTo>
                <a:lnTo>
                  <a:pt x="409" y="304"/>
                </a:lnTo>
                <a:lnTo>
                  <a:pt x="409" y="304"/>
                </a:lnTo>
                <a:lnTo>
                  <a:pt x="431" y="277"/>
                </a:lnTo>
                <a:lnTo>
                  <a:pt x="447" y="258"/>
                </a:lnTo>
                <a:lnTo>
                  <a:pt x="452" y="250"/>
                </a:lnTo>
                <a:lnTo>
                  <a:pt x="453" y="246"/>
                </a:lnTo>
                <a:lnTo>
                  <a:pt x="453" y="246"/>
                </a:lnTo>
                <a:lnTo>
                  <a:pt x="454" y="237"/>
                </a:lnTo>
                <a:lnTo>
                  <a:pt x="457" y="225"/>
                </a:lnTo>
                <a:lnTo>
                  <a:pt x="460" y="214"/>
                </a:lnTo>
                <a:lnTo>
                  <a:pt x="461" y="211"/>
                </a:lnTo>
                <a:lnTo>
                  <a:pt x="462" y="210"/>
                </a:lnTo>
                <a:lnTo>
                  <a:pt x="462" y="210"/>
                </a:lnTo>
                <a:lnTo>
                  <a:pt x="463" y="209"/>
                </a:lnTo>
                <a:lnTo>
                  <a:pt x="463" y="207"/>
                </a:lnTo>
                <a:lnTo>
                  <a:pt x="466" y="199"/>
                </a:lnTo>
                <a:lnTo>
                  <a:pt x="467" y="188"/>
                </a:lnTo>
                <a:lnTo>
                  <a:pt x="467" y="188"/>
                </a:lnTo>
                <a:lnTo>
                  <a:pt x="463" y="162"/>
                </a:lnTo>
                <a:lnTo>
                  <a:pt x="462" y="146"/>
                </a:lnTo>
                <a:lnTo>
                  <a:pt x="462" y="143"/>
                </a:lnTo>
                <a:lnTo>
                  <a:pt x="462" y="142"/>
                </a:lnTo>
                <a:lnTo>
                  <a:pt x="462" y="143"/>
                </a:lnTo>
                <a:lnTo>
                  <a:pt x="462" y="143"/>
                </a:lnTo>
                <a:lnTo>
                  <a:pt x="463" y="144"/>
                </a:lnTo>
                <a:lnTo>
                  <a:pt x="464" y="143"/>
                </a:lnTo>
                <a:lnTo>
                  <a:pt x="466" y="135"/>
                </a:lnTo>
                <a:lnTo>
                  <a:pt x="464" y="122"/>
                </a:lnTo>
                <a:lnTo>
                  <a:pt x="464" y="115"/>
                </a:lnTo>
                <a:lnTo>
                  <a:pt x="462" y="107"/>
                </a:lnTo>
                <a:lnTo>
                  <a:pt x="462" y="107"/>
                </a:lnTo>
                <a:lnTo>
                  <a:pt x="456" y="83"/>
                </a:lnTo>
                <a:lnTo>
                  <a:pt x="451" y="73"/>
                </a:lnTo>
                <a:lnTo>
                  <a:pt x="444" y="63"/>
                </a:lnTo>
                <a:lnTo>
                  <a:pt x="444" y="63"/>
                </a:lnTo>
                <a:lnTo>
                  <a:pt x="440" y="57"/>
                </a:lnTo>
                <a:lnTo>
                  <a:pt x="434" y="51"/>
                </a:lnTo>
                <a:lnTo>
                  <a:pt x="421" y="41"/>
                </a:lnTo>
                <a:lnTo>
                  <a:pt x="407" y="32"/>
                </a:lnTo>
                <a:lnTo>
                  <a:pt x="400" y="27"/>
                </a:lnTo>
                <a:lnTo>
                  <a:pt x="400" y="27"/>
                </a:lnTo>
                <a:lnTo>
                  <a:pt x="385" y="16"/>
                </a:lnTo>
                <a:lnTo>
                  <a:pt x="379" y="11"/>
                </a:lnTo>
                <a:lnTo>
                  <a:pt x="373" y="9"/>
                </a:lnTo>
                <a:lnTo>
                  <a:pt x="366" y="6"/>
                </a:lnTo>
                <a:lnTo>
                  <a:pt x="359" y="4"/>
                </a:lnTo>
                <a:lnTo>
                  <a:pt x="359" y="4"/>
                </a:lnTo>
                <a:lnTo>
                  <a:pt x="354" y="3"/>
                </a:lnTo>
                <a:lnTo>
                  <a:pt x="349" y="2"/>
                </a:lnTo>
                <a:lnTo>
                  <a:pt x="345" y="0"/>
                </a:lnTo>
                <a:lnTo>
                  <a:pt x="343" y="0"/>
                </a:lnTo>
                <a:lnTo>
                  <a:pt x="341" y="0"/>
                </a:lnTo>
                <a:lnTo>
                  <a:pt x="337" y="4"/>
                </a:lnTo>
                <a:lnTo>
                  <a:pt x="337" y="4"/>
                </a:lnTo>
                <a:lnTo>
                  <a:pt x="334" y="8"/>
                </a:lnTo>
                <a:lnTo>
                  <a:pt x="329" y="9"/>
                </a:lnTo>
                <a:lnTo>
                  <a:pt x="321" y="12"/>
                </a:lnTo>
                <a:lnTo>
                  <a:pt x="310" y="13"/>
                </a:lnTo>
                <a:lnTo>
                  <a:pt x="310" y="13"/>
                </a:lnTo>
                <a:close/>
                <a:moveTo>
                  <a:pt x="328" y="1247"/>
                </a:moveTo>
                <a:lnTo>
                  <a:pt x="328" y="1247"/>
                </a:lnTo>
                <a:lnTo>
                  <a:pt x="337" y="1272"/>
                </a:lnTo>
                <a:lnTo>
                  <a:pt x="343" y="1291"/>
                </a:lnTo>
                <a:lnTo>
                  <a:pt x="346" y="1305"/>
                </a:lnTo>
                <a:lnTo>
                  <a:pt x="346" y="1305"/>
                </a:lnTo>
                <a:lnTo>
                  <a:pt x="347" y="1308"/>
                </a:lnTo>
                <a:lnTo>
                  <a:pt x="349" y="1313"/>
                </a:lnTo>
                <a:lnTo>
                  <a:pt x="355" y="1319"/>
                </a:lnTo>
                <a:lnTo>
                  <a:pt x="364" y="1327"/>
                </a:lnTo>
                <a:lnTo>
                  <a:pt x="364" y="1327"/>
                </a:lnTo>
                <a:lnTo>
                  <a:pt x="365" y="1334"/>
                </a:lnTo>
                <a:lnTo>
                  <a:pt x="365" y="1339"/>
                </a:lnTo>
                <a:lnTo>
                  <a:pt x="364" y="1345"/>
                </a:lnTo>
                <a:lnTo>
                  <a:pt x="364" y="1345"/>
                </a:lnTo>
                <a:lnTo>
                  <a:pt x="360" y="1362"/>
                </a:lnTo>
                <a:lnTo>
                  <a:pt x="355" y="1390"/>
                </a:lnTo>
                <a:lnTo>
                  <a:pt x="355" y="1390"/>
                </a:lnTo>
                <a:lnTo>
                  <a:pt x="350" y="1404"/>
                </a:lnTo>
                <a:lnTo>
                  <a:pt x="346" y="1414"/>
                </a:lnTo>
                <a:lnTo>
                  <a:pt x="341" y="1422"/>
                </a:lnTo>
                <a:lnTo>
                  <a:pt x="337" y="1426"/>
                </a:lnTo>
                <a:lnTo>
                  <a:pt x="337" y="1426"/>
                </a:lnTo>
                <a:lnTo>
                  <a:pt x="336" y="1426"/>
                </a:lnTo>
                <a:lnTo>
                  <a:pt x="335" y="1423"/>
                </a:lnTo>
                <a:lnTo>
                  <a:pt x="333" y="1415"/>
                </a:lnTo>
                <a:lnTo>
                  <a:pt x="333" y="1404"/>
                </a:lnTo>
                <a:lnTo>
                  <a:pt x="333" y="1390"/>
                </a:lnTo>
                <a:lnTo>
                  <a:pt x="333" y="1390"/>
                </a:lnTo>
                <a:lnTo>
                  <a:pt x="333" y="1377"/>
                </a:lnTo>
                <a:lnTo>
                  <a:pt x="331" y="1370"/>
                </a:lnTo>
                <a:lnTo>
                  <a:pt x="330" y="1363"/>
                </a:lnTo>
                <a:lnTo>
                  <a:pt x="331" y="1358"/>
                </a:lnTo>
                <a:lnTo>
                  <a:pt x="333" y="1354"/>
                </a:lnTo>
                <a:lnTo>
                  <a:pt x="333" y="1354"/>
                </a:lnTo>
                <a:lnTo>
                  <a:pt x="334" y="1345"/>
                </a:lnTo>
                <a:lnTo>
                  <a:pt x="334" y="1332"/>
                </a:lnTo>
                <a:lnTo>
                  <a:pt x="333" y="1295"/>
                </a:lnTo>
                <a:lnTo>
                  <a:pt x="328" y="1247"/>
                </a:lnTo>
                <a:lnTo>
                  <a:pt x="328" y="124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8543971" y="4745073"/>
            <a:ext cx="421461" cy="1600037"/>
          </a:xfrm>
          <a:custGeom>
            <a:avLst/>
            <a:gdLst>
              <a:gd name="T0" fmla="*/ 319 w 669"/>
              <a:gd name="T1" fmla="*/ 59 h 2536"/>
              <a:gd name="T2" fmla="*/ 288 w 669"/>
              <a:gd name="T3" fmla="*/ 125 h 2536"/>
              <a:gd name="T4" fmla="*/ 281 w 669"/>
              <a:gd name="T5" fmla="*/ 211 h 2536"/>
              <a:gd name="T6" fmla="*/ 269 w 669"/>
              <a:gd name="T7" fmla="*/ 285 h 2536"/>
              <a:gd name="T8" fmla="*/ 237 w 669"/>
              <a:gd name="T9" fmla="*/ 314 h 2536"/>
              <a:gd name="T10" fmla="*/ 175 w 669"/>
              <a:gd name="T11" fmla="*/ 352 h 2536"/>
              <a:gd name="T12" fmla="*/ 100 w 669"/>
              <a:gd name="T13" fmla="*/ 462 h 2536"/>
              <a:gd name="T14" fmla="*/ 11 w 669"/>
              <a:gd name="T15" fmla="*/ 681 h 2536"/>
              <a:gd name="T16" fmla="*/ 33 w 669"/>
              <a:gd name="T17" fmla="*/ 1132 h 2536"/>
              <a:gd name="T18" fmla="*/ 3 w 669"/>
              <a:gd name="T19" fmla="*/ 1266 h 2536"/>
              <a:gd name="T20" fmla="*/ 97 w 669"/>
              <a:gd name="T21" fmla="*/ 1515 h 2536"/>
              <a:gd name="T22" fmla="*/ 96 w 669"/>
              <a:gd name="T23" fmla="*/ 1621 h 2536"/>
              <a:gd name="T24" fmla="*/ 97 w 669"/>
              <a:gd name="T25" fmla="*/ 1705 h 2536"/>
              <a:gd name="T26" fmla="*/ 61 w 669"/>
              <a:gd name="T27" fmla="*/ 2160 h 2536"/>
              <a:gd name="T28" fmla="*/ 55 w 669"/>
              <a:gd name="T29" fmla="*/ 2394 h 2536"/>
              <a:gd name="T30" fmla="*/ 37 w 669"/>
              <a:gd name="T31" fmla="*/ 2452 h 2536"/>
              <a:gd name="T32" fmla="*/ 108 w 669"/>
              <a:gd name="T33" fmla="*/ 2510 h 2536"/>
              <a:gd name="T34" fmla="*/ 172 w 669"/>
              <a:gd name="T35" fmla="*/ 2496 h 2536"/>
              <a:gd name="T36" fmla="*/ 254 w 669"/>
              <a:gd name="T37" fmla="*/ 2475 h 2536"/>
              <a:gd name="T38" fmla="*/ 258 w 669"/>
              <a:gd name="T39" fmla="*/ 2454 h 2536"/>
              <a:gd name="T40" fmla="*/ 222 w 669"/>
              <a:gd name="T41" fmla="*/ 2127 h 2536"/>
              <a:gd name="T42" fmla="*/ 230 w 669"/>
              <a:gd name="T43" fmla="*/ 2209 h 2536"/>
              <a:gd name="T44" fmla="*/ 260 w 669"/>
              <a:gd name="T45" fmla="*/ 2208 h 2536"/>
              <a:gd name="T46" fmla="*/ 291 w 669"/>
              <a:gd name="T47" fmla="*/ 2467 h 2536"/>
              <a:gd name="T48" fmla="*/ 290 w 669"/>
              <a:gd name="T49" fmla="*/ 2493 h 2536"/>
              <a:gd name="T50" fmla="*/ 318 w 669"/>
              <a:gd name="T51" fmla="*/ 2528 h 2536"/>
              <a:gd name="T52" fmla="*/ 595 w 669"/>
              <a:gd name="T53" fmla="*/ 2536 h 2536"/>
              <a:gd name="T54" fmla="*/ 649 w 669"/>
              <a:gd name="T55" fmla="*/ 2512 h 2536"/>
              <a:gd name="T56" fmla="*/ 667 w 669"/>
              <a:gd name="T57" fmla="*/ 2490 h 2536"/>
              <a:gd name="T58" fmla="*/ 409 w 669"/>
              <a:gd name="T59" fmla="*/ 2324 h 2536"/>
              <a:gd name="T60" fmla="*/ 394 w 669"/>
              <a:gd name="T61" fmla="*/ 2240 h 2536"/>
              <a:gd name="T62" fmla="*/ 448 w 669"/>
              <a:gd name="T63" fmla="*/ 2181 h 2536"/>
              <a:gd name="T64" fmla="*/ 478 w 669"/>
              <a:gd name="T65" fmla="*/ 2167 h 2536"/>
              <a:gd name="T66" fmla="*/ 464 w 669"/>
              <a:gd name="T67" fmla="*/ 2114 h 2536"/>
              <a:gd name="T68" fmla="*/ 475 w 669"/>
              <a:gd name="T69" fmla="*/ 1985 h 2536"/>
              <a:gd name="T70" fmla="*/ 434 w 669"/>
              <a:gd name="T71" fmla="*/ 1478 h 2536"/>
              <a:gd name="T72" fmla="*/ 425 w 669"/>
              <a:gd name="T73" fmla="*/ 1384 h 2536"/>
              <a:gd name="T74" fmla="*/ 449 w 669"/>
              <a:gd name="T75" fmla="*/ 1415 h 2536"/>
              <a:gd name="T76" fmla="*/ 457 w 669"/>
              <a:gd name="T77" fmla="*/ 1444 h 2536"/>
              <a:gd name="T78" fmla="*/ 473 w 669"/>
              <a:gd name="T79" fmla="*/ 1441 h 2536"/>
              <a:gd name="T80" fmla="*/ 524 w 669"/>
              <a:gd name="T81" fmla="*/ 1377 h 2536"/>
              <a:gd name="T82" fmla="*/ 521 w 669"/>
              <a:gd name="T83" fmla="*/ 1309 h 2536"/>
              <a:gd name="T84" fmla="*/ 354 w 669"/>
              <a:gd name="T85" fmla="*/ 808 h 2536"/>
              <a:gd name="T86" fmla="*/ 360 w 669"/>
              <a:gd name="T87" fmla="*/ 695 h 2536"/>
              <a:gd name="T88" fmla="*/ 403 w 669"/>
              <a:gd name="T89" fmla="*/ 665 h 2536"/>
              <a:gd name="T90" fmla="*/ 400 w 669"/>
              <a:gd name="T91" fmla="*/ 608 h 2536"/>
              <a:gd name="T92" fmla="*/ 382 w 669"/>
              <a:gd name="T93" fmla="*/ 468 h 2536"/>
              <a:gd name="T94" fmla="*/ 440 w 669"/>
              <a:gd name="T95" fmla="*/ 370 h 2536"/>
              <a:gd name="T96" fmla="*/ 475 w 669"/>
              <a:gd name="T97" fmla="*/ 361 h 2536"/>
              <a:gd name="T98" fmla="*/ 528 w 669"/>
              <a:gd name="T99" fmla="*/ 298 h 2536"/>
              <a:gd name="T100" fmla="*/ 551 w 669"/>
              <a:gd name="T101" fmla="*/ 216 h 2536"/>
              <a:gd name="T102" fmla="*/ 579 w 669"/>
              <a:gd name="T103" fmla="*/ 79 h 2536"/>
              <a:gd name="T104" fmla="*/ 567 w 669"/>
              <a:gd name="T105" fmla="*/ 50 h 2536"/>
              <a:gd name="T106" fmla="*/ 498 w 669"/>
              <a:gd name="T107" fmla="*/ 6 h 2536"/>
              <a:gd name="T108" fmla="*/ 433 w 669"/>
              <a:gd name="T109" fmla="*/ 0 h 2536"/>
              <a:gd name="T110" fmla="*/ 404 w 669"/>
              <a:gd name="T111" fmla="*/ 6 h 2536"/>
              <a:gd name="T112" fmla="*/ 378 w 669"/>
              <a:gd name="T113" fmla="*/ 15 h 2536"/>
              <a:gd name="T114" fmla="*/ 349 w 669"/>
              <a:gd name="T115" fmla="*/ 18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9" h="2536">
                <a:moveTo>
                  <a:pt x="349" y="18"/>
                </a:moveTo>
                <a:lnTo>
                  <a:pt x="349" y="18"/>
                </a:lnTo>
                <a:lnTo>
                  <a:pt x="345" y="22"/>
                </a:lnTo>
                <a:lnTo>
                  <a:pt x="337" y="31"/>
                </a:lnTo>
                <a:lnTo>
                  <a:pt x="319" y="59"/>
                </a:lnTo>
                <a:lnTo>
                  <a:pt x="305" y="86"/>
                </a:lnTo>
                <a:lnTo>
                  <a:pt x="297" y="100"/>
                </a:lnTo>
                <a:lnTo>
                  <a:pt x="297" y="100"/>
                </a:lnTo>
                <a:lnTo>
                  <a:pt x="294" y="109"/>
                </a:lnTo>
                <a:lnTo>
                  <a:pt x="288" y="125"/>
                </a:lnTo>
                <a:lnTo>
                  <a:pt x="282" y="140"/>
                </a:lnTo>
                <a:lnTo>
                  <a:pt x="279" y="149"/>
                </a:lnTo>
                <a:lnTo>
                  <a:pt x="279" y="180"/>
                </a:lnTo>
                <a:lnTo>
                  <a:pt x="279" y="180"/>
                </a:lnTo>
                <a:lnTo>
                  <a:pt x="281" y="211"/>
                </a:lnTo>
                <a:lnTo>
                  <a:pt x="282" y="231"/>
                </a:lnTo>
                <a:lnTo>
                  <a:pt x="282" y="231"/>
                </a:lnTo>
                <a:lnTo>
                  <a:pt x="276" y="256"/>
                </a:lnTo>
                <a:lnTo>
                  <a:pt x="272" y="274"/>
                </a:lnTo>
                <a:lnTo>
                  <a:pt x="269" y="285"/>
                </a:lnTo>
                <a:lnTo>
                  <a:pt x="269" y="285"/>
                </a:lnTo>
                <a:lnTo>
                  <a:pt x="257" y="301"/>
                </a:lnTo>
                <a:lnTo>
                  <a:pt x="246" y="311"/>
                </a:lnTo>
                <a:lnTo>
                  <a:pt x="246" y="311"/>
                </a:lnTo>
                <a:lnTo>
                  <a:pt x="237" y="314"/>
                </a:lnTo>
                <a:lnTo>
                  <a:pt x="215" y="323"/>
                </a:lnTo>
                <a:lnTo>
                  <a:pt x="203" y="331"/>
                </a:lnTo>
                <a:lnTo>
                  <a:pt x="190" y="338"/>
                </a:lnTo>
                <a:lnTo>
                  <a:pt x="179" y="347"/>
                </a:lnTo>
                <a:lnTo>
                  <a:pt x="175" y="352"/>
                </a:lnTo>
                <a:lnTo>
                  <a:pt x="172" y="358"/>
                </a:lnTo>
                <a:lnTo>
                  <a:pt x="172" y="358"/>
                </a:lnTo>
                <a:lnTo>
                  <a:pt x="152" y="388"/>
                </a:lnTo>
                <a:lnTo>
                  <a:pt x="126" y="426"/>
                </a:lnTo>
                <a:lnTo>
                  <a:pt x="100" y="462"/>
                </a:lnTo>
                <a:lnTo>
                  <a:pt x="91" y="477"/>
                </a:lnTo>
                <a:lnTo>
                  <a:pt x="85" y="486"/>
                </a:lnTo>
                <a:lnTo>
                  <a:pt x="85" y="486"/>
                </a:lnTo>
                <a:lnTo>
                  <a:pt x="45" y="592"/>
                </a:lnTo>
                <a:lnTo>
                  <a:pt x="11" y="681"/>
                </a:lnTo>
                <a:lnTo>
                  <a:pt x="0" y="878"/>
                </a:lnTo>
                <a:lnTo>
                  <a:pt x="33" y="1066"/>
                </a:lnTo>
                <a:lnTo>
                  <a:pt x="33" y="1066"/>
                </a:lnTo>
                <a:lnTo>
                  <a:pt x="33" y="1101"/>
                </a:lnTo>
                <a:lnTo>
                  <a:pt x="33" y="1132"/>
                </a:lnTo>
                <a:lnTo>
                  <a:pt x="32" y="1145"/>
                </a:lnTo>
                <a:lnTo>
                  <a:pt x="30" y="1157"/>
                </a:lnTo>
                <a:lnTo>
                  <a:pt x="30" y="1157"/>
                </a:lnTo>
                <a:lnTo>
                  <a:pt x="14" y="1221"/>
                </a:lnTo>
                <a:lnTo>
                  <a:pt x="3" y="1266"/>
                </a:lnTo>
                <a:lnTo>
                  <a:pt x="24" y="1269"/>
                </a:lnTo>
                <a:lnTo>
                  <a:pt x="33" y="1307"/>
                </a:lnTo>
                <a:lnTo>
                  <a:pt x="91" y="1465"/>
                </a:lnTo>
                <a:lnTo>
                  <a:pt x="91" y="1465"/>
                </a:lnTo>
                <a:lnTo>
                  <a:pt x="97" y="1515"/>
                </a:lnTo>
                <a:lnTo>
                  <a:pt x="102" y="1553"/>
                </a:lnTo>
                <a:lnTo>
                  <a:pt x="102" y="1566"/>
                </a:lnTo>
                <a:lnTo>
                  <a:pt x="102" y="1575"/>
                </a:lnTo>
                <a:lnTo>
                  <a:pt x="102" y="1575"/>
                </a:lnTo>
                <a:lnTo>
                  <a:pt x="96" y="1621"/>
                </a:lnTo>
                <a:lnTo>
                  <a:pt x="93" y="1648"/>
                </a:lnTo>
                <a:lnTo>
                  <a:pt x="91" y="1666"/>
                </a:lnTo>
                <a:lnTo>
                  <a:pt x="91" y="1666"/>
                </a:lnTo>
                <a:lnTo>
                  <a:pt x="93" y="1682"/>
                </a:lnTo>
                <a:lnTo>
                  <a:pt x="97" y="1705"/>
                </a:lnTo>
                <a:lnTo>
                  <a:pt x="102" y="1739"/>
                </a:lnTo>
                <a:lnTo>
                  <a:pt x="102" y="1739"/>
                </a:lnTo>
                <a:lnTo>
                  <a:pt x="97" y="1790"/>
                </a:lnTo>
                <a:lnTo>
                  <a:pt x="60" y="2079"/>
                </a:lnTo>
                <a:lnTo>
                  <a:pt x="61" y="2160"/>
                </a:lnTo>
                <a:lnTo>
                  <a:pt x="78" y="2348"/>
                </a:lnTo>
                <a:lnTo>
                  <a:pt x="78" y="2348"/>
                </a:lnTo>
                <a:lnTo>
                  <a:pt x="66" y="2370"/>
                </a:lnTo>
                <a:lnTo>
                  <a:pt x="57" y="2387"/>
                </a:lnTo>
                <a:lnTo>
                  <a:pt x="55" y="2394"/>
                </a:lnTo>
                <a:lnTo>
                  <a:pt x="54" y="2399"/>
                </a:lnTo>
                <a:lnTo>
                  <a:pt x="54" y="2399"/>
                </a:lnTo>
                <a:lnTo>
                  <a:pt x="51" y="2410"/>
                </a:lnTo>
                <a:lnTo>
                  <a:pt x="46" y="2428"/>
                </a:lnTo>
                <a:lnTo>
                  <a:pt x="37" y="2452"/>
                </a:lnTo>
                <a:lnTo>
                  <a:pt x="37" y="2509"/>
                </a:lnTo>
                <a:lnTo>
                  <a:pt x="37" y="2509"/>
                </a:lnTo>
                <a:lnTo>
                  <a:pt x="70" y="2510"/>
                </a:lnTo>
                <a:lnTo>
                  <a:pt x="97" y="2510"/>
                </a:lnTo>
                <a:lnTo>
                  <a:pt x="108" y="2510"/>
                </a:lnTo>
                <a:lnTo>
                  <a:pt x="115" y="2509"/>
                </a:lnTo>
                <a:lnTo>
                  <a:pt x="115" y="2509"/>
                </a:lnTo>
                <a:lnTo>
                  <a:pt x="139" y="2502"/>
                </a:lnTo>
                <a:lnTo>
                  <a:pt x="152" y="2497"/>
                </a:lnTo>
                <a:lnTo>
                  <a:pt x="172" y="2496"/>
                </a:lnTo>
                <a:lnTo>
                  <a:pt x="172" y="2496"/>
                </a:lnTo>
                <a:lnTo>
                  <a:pt x="199" y="2491"/>
                </a:lnTo>
                <a:lnTo>
                  <a:pt x="230" y="2484"/>
                </a:lnTo>
                <a:lnTo>
                  <a:pt x="243" y="2479"/>
                </a:lnTo>
                <a:lnTo>
                  <a:pt x="254" y="2475"/>
                </a:lnTo>
                <a:lnTo>
                  <a:pt x="261" y="2469"/>
                </a:lnTo>
                <a:lnTo>
                  <a:pt x="263" y="2466"/>
                </a:lnTo>
                <a:lnTo>
                  <a:pt x="263" y="2463"/>
                </a:lnTo>
                <a:lnTo>
                  <a:pt x="263" y="2463"/>
                </a:lnTo>
                <a:lnTo>
                  <a:pt x="258" y="2454"/>
                </a:lnTo>
                <a:lnTo>
                  <a:pt x="248" y="2439"/>
                </a:lnTo>
                <a:lnTo>
                  <a:pt x="218" y="2403"/>
                </a:lnTo>
                <a:lnTo>
                  <a:pt x="175" y="2355"/>
                </a:lnTo>
                <a:lnTo>
                  <a:pt x="169" y="2127"/>
                </a:lnTo>
                <a:lnTo>
                  <a:pt x="222" y="2127"/>
                </a:lnTo>
                <a:lnTo>
                  <a:pt x="222" y="2127"/>
                </a:lnTo>
                <a:lnTo>
                  <a:pt x="224" y="2169"/>
                </a:lnTo>
                <a:lnTo>
                  <a:pt x="225" y="2197"/>
                </a:lnTo>
                <a:lnTo>
                  <a:pt x="228" y="2206"/>
                </a:lnTo>
                <a:lnTo>
                  <a:pt x="230" y="2209"/>
                </a:lnTo>
                <a:lnTo>
                  <a:pt x="231" y="2211"/>
                </a:lnTo>
                <a:lnTo>
                  <a:pt x="231" y="2211"/>
                </a:lnTo>
                <a:lnTo>
                  <a:pt x="239" y="2212"/>
                </a:lnTo>
                <a:lnTo>
                  <a:pt x="248" y="2211"/>
                </a:lnTo>
                <a:lnTo>
                  <a:pt x="260" y="2208"/>
                </a:lnTo>
                <a:lnTo>
                  <a:pt x="296" y="2305"/>
                </a:lnTo>
                <a:lnTo>
                  <a:pt x="297" y="2405"/>
                </a:lnTo>
                <a:lnTo>
                  <a:pt x="293" y="2466"/>
                </a:lnTo>
                <a:lnTo>
                  <a:pt x="293" y="2466"/>
                </a:lnTo>
                <a:lnTo>
                  <a:pt x="291" y="2467"/>
                </a:lnTo>
                <a:lnTo>
                  <a:pt x="290" y="2472"/>
                </a:lnTo>
                <a:lnTo>
                  <a:pt x="288" y="2481"/>
                </a:lnTo>
                <a:lnTo>
                  <a:pt x="288" y="2485"/>
                </a:lnTo>
                <a:lnTo>
                  <a:pt x="290" y="2493"/>
                </a:lnTo>
                <a:lnTo>
                  <a:pt x="290" y="2493"/>
                </a:lnTo>
                <a:lnTo>
                  <a:pt x="296" y="2506"/>
                </a:lnTo>
                <a:lnTo>
                  <a:pt x="303" y="2518"/>
                </a:lnTo>
                <a:lnTo>
                  <a:pt x="308" y="2522"/>
                </a:lnTo>
                <a:lnTo>
                  <a:pt x="313" y="2527"/>
                </a:lnTo>
                <a:lnTo>
                  <a:pt x="318" y="2528"/>
                </a:lnTo>
                <a:lnTo>
                  <a:pt x="324" y="2530"/>
                </a:lnTo>
                <a:lnTo>
                  <a:pt x="324" y="2530"/>
                </a:lnTo>
                <a:lnTo>
                  <a:pt x="469" y="2534"/>
                </a:lnTo>
                <a:lnTo>
                  <a:pt x="563" y="2536"/>
                </a:lnTo>
                <a:lnTo>
                  <a:pt x="595" y="2536"/>
                </a:lnTo>
                <a:lnTo>
                  <a:pt x="612" y="2536"/>
                </a:lnTo>
                <a:lnTo>
                  <a:pt x="612" y="2536"/>
                </a:lnTo>
                <a:lnTo>
                  <a:pt x="619" y="2533"/>
                </a:lnTo>
                <a:lnTo>
                  <a:pt x="628" y="2527"/>
                </a:lnTo>
                <a:lnTo>
                  <a:pt x="649" y="2512"/>
                </a:lnTo>
                <a:lnTo>
                  <a:pt x="664" y="2497"/>
                </a:lnTo>
                <a:lnTo>
                  <a:pt x="669" y="2493"/>
                </a:lnTo>
                <a:lnTo>
                  <a:pt x="669" y="2491"/>
                </a:lnTo>
                <a:lnTo>
                  <a:pt x="667" y="2490"/>
                </a:lnTo>
                <a:lnTo>
                  <a:pt x="667" y="2490"/>
                </a:lnTo>
                <a:lnTo>
                  <a:pt x="592" y="2466"/>
                </a:lnTo>
                <a:lnTo>
                  <a:pt x="445" y="2391"/>
                </a:lnTo>
                <a:lnTo>
                  <a:pt x="445" y="2391"/>
                </a:lnTo>
                <a:lnTo>
                  <a:pt x="424" y="2352"/>
                </a:lnTo>
                <a:lnTo>
                  <a:pt x="409" y="2324"/>
                </a:lnTo>
                <a:lnTo>
                  <a:pt x="404" y="2312"/>
                </a:lnTo>
                <a:lnTo>
                  <a:pt x="403" y="2305"/>
                </a:lnTo>
                <a:lnTo>
                  <a:pt x="403" y="2305"/>
                </a:lnTo>
                <a:lnTo>
                  <a:pt x="400" y="2281"/>
                </a:lnTo>
                <a:lnTo>
                  <a:pt x="394" y="2240"/>
                </a:lnTo>
                <a:lnTo>
                  <a:pt x="387" y="2187"/>
                </a:lnTo>
                <a:lnTo>
                  <a:pt x="387" y="2187"/>
                </a:lnTo>
                <a:lnTo>
                  <a:pt x="400" y="2187"/>
                </a:lnTo>
                <a:lnTo>
                  <a:pt x="431" y="2184"/>
                </a:lnTo>
                <a:lnTo>
                  <a:pt x="448" y="2181"/>
                </a:lnTo>
                <a:lnTo>
                  <a:pt x="463" y="2178"/>
                </a:lnTo>
                <a:lnTo>
                  <a:pt x="473" y="2173"/>
                </a:lnTo>
                <a:lnTo>
                  <a:pt x="476" y="2170"/>
                </a:lnTo>
                <a:lnTo>
                  <a:pt x="478" y="2167"/>
                </a:lnTo>
                <a:lnTo>
                  <a:pt x="478" y="2167"/>
                </a:lnTo>
                <a:lnTo>
                  <a:pt x="478" y="2161"/>
                </a:lnTo>
                <a:lnTo>
                  <a:pt x="476" y="2154"/>
                </a:lnTo>
                <a:lnTo>
                  <a:pt x="472" y="2137"/>
                </a:lnTo>
                <a:lnTo>
                  <a:pt x="466" y="2121"/>
                </a:lnTo>
                <a:lnTo>
                  <a:pt x="464" y="2114"/>
                </a:lnTo>
                <a:lnTo>
                  <a:pt x="464" y="2106"/>
                </a:lnTo>
                <a:lnTo>
                  <a:pt x="464" y="2106"/>
                </a:lnTo>
                <a:lnTo>
                  <a:pt x="466" y="2078"/>
                </a:lnTo>
                <a:lnTo>
                  <a:pt x="470" y="2030"/>
                </a:lnTo>
                <a:lnTo>
                  <a:pt x="475" y="1985"/>
                </a:lnTo>
                <a:lnTo>
                  <a:pt x="478" y="1958"/>
                </a:lnTo>
                <a:lnTo>
                  <a:pt x="478" y="1958"/>
                </a:lnTo>
                <a:lnTo>
                  <a:pt x="455" y="1714"/>
                </a:lnTo>
                <a:lnTo>
                  <a:pt x="434" y="1478"/>
                </a:lnTo>
                <a:lnTo>
                  <a:pt x="434" y="1478"/>
                </a:lnTo>
                <a:lnTo>
                  <a:pt x="428" y="1457"/>
                </a:lnTo>
                <a:lnTo>
                  <a:pt x="422" y="1441"/>
                </a:lnTo>
                <a:lnTo>
                  <a:pt x="421" y="1430"/>
                </a:lnTo>
                <a:lnTo>
                  <a:pt x="421" y="1430"/>
                </a:lnTo>
                <a:lnTo>
                  <a:pt x="425" y="1384"/>
                </a:lnTo>
                <a:lnTo>
                  <a:pt x="428" y="1344"/>
                </a:lnTo>
                <a:lnTo>
                  <a:pt x="461" y="1377"/>
                </a:lnTo>
                <a:lnTo>
                  <a:pt x="461" y="1377"/>
                </a:lnTo>
                <a:lnTo>
                  <a:pt x="455" y="1399"/>
                </a:lnTo>
                <a:lnTo>
                  <a:pt x="449" y="1415"/>
                </a:lnTo>
                <a:lnTo>
                  <a:pt x="448" y="1424"/>
                </a:lnTo>
                <a:lnTo>
                  <a:pt x="448" y="1424"/>
                </a:lnTo>
                <a:lnTo>
                  <a:pt x="449" y="1430"/>
                </a:lnTo>
                <a:lnTo>
                  <a:pt x="452" y="1438"/>
                </a:lnTo>
                <a:lnTo>
                  <a:pt x="457" y="1444"/>
                </a:lnTo>
                <a:lnTo>
                  <a:pt x="460" y="1445"/>
                </a:lnTo>
                <a:lnTo>
                  <a:pt x="464" y="1447"/>
                </a:lnTo>
                <a:lnTo>
                  <a:pt x="464" y="1447"/>
                </a:lnTo>
                <a:lnTo>
                  <a:pt x="469" y="1445"/>
                </a:lnTo>
                <a:lnTo>
                  <a:pt x="473" y="1441"/>
                </a:lnTo>
                <a:lnTo>
                  <a:pt x="487" y="1427"/>
                </a:lnTo>
                <a:lnTo>
                  <a:pt x="518" y="1387"/>
                </a:lnTo>
                <a:lnTo>
                  <a:pt x="518" y="1387"/>
                </a:lnTo>
                <a:lnTo>
                  <a:pt x="521" y="1383"/>
                </a:lnTo>
                <a:lnTo>
                  <a:pt x="524" y="1377"/>
                </a:lnTo>
                <a:lnTo>
                  <a:pt x="527" y="1362"/>
                </a:lnTo>
                <a:lnTo>
                  <a:pt x="527" y="1348"/>
                </a:lnTo>
                <a:lnTo>
                  <a:pt x="525" y="1333"/>
                </a:lnTo>
                <a:lnTo>
                  <a:pt x="524" y="1320"/>
                </a:lnTo>
                <a:lnTo>
                  <a:pt x="521" y="1309"/>
                </a:lnTo>
                <a:lnTo>
                  <a:pt x="518" y="1299"/>
                </a:lnTo>
                <a:lnTo>
                  <a:pt x="434" y="1221"/>
                </a:lnTo>
                <a:lnTo>
                  <a:pt x="394" y="920"/>
                </a:lnTo>
                <a:lnTo>
                  <a:pt x="354" y="808"/>
                </a:lnTo>
                <a:lnTo>
                  <a:pt x="354" y="808"/>
                </a:lnTo>
                <a:lnTo>
                  <a:pt x="355" y="753"/>
                </a:lnTo>
                <a:lnTo>
                  <a:pt x="357" y="714"/>
                </a:lnTo>
                <a:lnTo>
                  <a:pt x="358" y="701"/>
                </a:lnTo>
                <a:lnTo>
                  <a:pt x="360" y="695"/>
                </a:lnTo>
                <a:lnTo>
                  <a:pt x="360" y="695"/>
                </a:lnTo>
                <a:lnTo>
                  <a:pt x="369" y="692"/>
                </a:lnTo>
                <a:lnTo>
                  <a:pt x="384" y="684"/>
                </a:lnTo>
                <a:lnTo>
                  <a:pt x="393" y="678"/>
                </a:lnTo>
                <a:lnTo>
                  <a:pt x="399" y="672"/>
                </a:lnTo>
                <a:lnTo>
                  <a:pt x="403" y="665"/>
                </a:lnTo>
                <a:lnTo>
                  <a:pt x="404" y="661"/>
                </a:lnTo>
                <a:lnTo>
                  <a:pt x="404" y="655"/>
                </a:lnTo>
                <a:lnTo>
                  <a:pt x="404" y="655"/>
                </a:lnTo>
                <a:lnTo>
                  <a:pt x="403" y="632"/>
                </a:lnTo>
                <a:lnTo>
                  <a:pt x="400" y="608"/>
                </a:lnTo>
                <a:lnTo>
                  <a:pt x="394" y="583"/>
                </a:lnTo>
                <a:lnTo>
                  <a:pt x="394" y="519"/>
                </a:lnTo>
                <a:lnTo>
                  <a:pt x="394" y="519"/>
                </a:lnTo>
                <a:lnTo>
                  <a:pt x="391" y="501"/>
                </a:lnTo>
                <a:lnTo>
                  <a:pt x="382" y="468"/>
                </a:lnTo>
                <a:lnTo>
                  <a:pt x="370" y="422"/>
                </a:lnTo>
                <a:lnTo>
                  <a:pt x="370" y="422"/>
                </a:lnTo>
                <a:lnTo>
                  <a:pt x="437" y="371"/>
                </a:lnTo>
                <a:lnTo>
                  <a:pt x="437" y="371"/>
                </a:lnTo>
                <a:lnTo>
                  <a:pt x="440" y="370"/>
                </a:lnTo>
                <a:lnTo>
                  <a:pt x="445" y="368"/>
                </a:lnTo>
                <a:lnTo>
                  <a:pt x="454" y="367"/>
                </a:lnTo>
                <a:lnTo>
                  <a:pt x="464" y="365"/>
                </a:lnTo>
                <a:lnTo>
                  <a:pt x="470" y="364"/>
                </a:lnTo>
                <a:lnTo>
                  <a:pt x="475" y="361"/>
                </a:lnTo>
                <a:lnTo>
                  <a:pt x="475" y="361"/>
                </a:lnTo>
                <a:lnTo>
                  <a:pt x="490" y="347"/>
                </a:lnTo>
                <a:lnTo>
                  <a:pt x="510" y="323"/>
                </a:lnTo>
                <a:lnTo>
                  <a:pt x="519" y="311"/>
                </a:lnTo>
                <a:lnTo>
                  <a:pt x="528" y="298"/>
                </a:lnTo>
                <a:lnTo>
                  <a:pt x="536" y="285"/>
                </a:lnTo>
                <a:lnTo>
                  <a:pt x="539" y="271"/>
                </a:lnTo>
                <a:lnTo>
                  <a:pt x="539" y="271"/>
                </a:lnTo>
                <a:lnTo>
                  <a:pt x="543" y="244"/>
                </a:lnTo>
                <a:lnTo>
                  <a:pt x="551" y="216"/>
                </a:lnTo>
                <a:lnTo>
                  <a:pt x="561" y="180"/>
                </a:lnTo>
                <a:lnTo>
                  <a:pt x="561" y="180"/>
                </a:lnTo>
                <a:lnTo>
                  <a:pt x="570" y="131"/>
                </a:lnTo>
                <a:lnTo>
                  <a:pt x="578" y="94"/>
                </a:lnTo>
                <a:lnTo>
                  <a:pt x="579" y="79"/>
                </a:lnTo>
                <a:lnTo>
                  <a:pt x="579" y="68"/>
                </a:lnTo>
                <a:lnTo>
                  <a:pt x="579" y="68"/>
                </a:lnTo>
                <a:lnTo>
                  <a:pt x="578" y="64"/>
                </a:lnTo>
                <a:lnTo>
                  <a:pt x="576" y="59"/>
                </a:lnTo>
                <a:lnTo>
                  <a:pt x="567" y="50"/>
                </a:lnTo>
                <a:lnTo>
                  <a:pt x="557" y="40"/>
                </a:lnTo>
                <a:lnTo>
                  <a:pt x="543" y="31"/>
                </a:lnTo>
                <a:lnTo>
                  <a:pt x="516" y="15"/>
                </a:lnTo>
                <a:lnTo>
                  <a:pt x="506" y="9"/>
                </a:lnTo>
                <a:lnTo>
                  <a:pt x="498" y="6"/>
                </a:lnTo>
                <a:lnTo>
                  <a:pt x="498" y="6"/>
                </a:lnTo>
                <a:lnTo>
                  <a:pt x="478" y="4"/>
                </a:lnTo>
                <a:lnTo>
                  <a:pt x="448" y="1"/>
                </a:lnTo>
                <a:lnTo>
                  <a:pt x="448" y="1"/>
                </a:lnTo>
                <a:lnTo>
                  <a:pt x="433" y="0"/>
                </a:lnTo>
                <a:lnTo>
                  <a:pt x="419" y="0"/>
                </a:lnTo>
                <a:lnTo>
                  <a:pt x="410" y="3"/>
                </a:lnTo>
                <a:lnTo>
                  <a:pt x="407" y="4"/>
                </a:lnTo>
                <a:lnTo>
                  <a:pt x="404" y="6"/>
                </a:lnTo>
                <a:lnTo>
                  <a:pt x="404" y="6"/>
                </a:lnTo>
                <a:lnTo>
                  <a:pt x="399" y="10"/>
                </a:lnTo>
                <a:lnTo>
                  <a:pt x="391" y="13"/>
                </a:lnTo>
                <a:lnTo>
                  <a:pt x="384" y="15"/>
                </a:lnTo>
                <a:lnTo>
                  <a:pt x="378" y="15"/>
                </a:lnTo>
                <a:lnTo>
                  <a:pt x="378" y="15"/>
                </a:lnTo>
                <a:lnTo>
                  <a:pt x="373" y="13"/>
                </a:lnTo>
                <a:lnTo>
                  <a:pt x="364" y="13"/>
                </a:lnTo>
                <a:lnTo>
                  <a:pt x="355" y="15"/>
                </a:lnTo>
                <a:lnTo>
                  <a:pt x="349" y="18"/>
                </a:lnTo>
                <a:lnTo>
                  <a:pt x="349" y="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8527390" y="847897"/>
            <a:ext cx="497296" cy="1552480"/>
          </a:xfrm>
          <a:custGeom>
            <a:avLst/>
            <a:gdLst>
              <a:gd name="T0" fmla="*/ 242 w 868"/>
              <a:gd name="T1" fmla="*/ 41 h 2716"/>
              <a:gd name="T2" fmla="*/ 215 w 868"/>
              <a:gd name="T3" fmla="*/ 90 h 2716"/>
              <a:gd name="T4" fmla="*/ 189 w 868"/>
              <a:gd name="T5" fmla="*/ 220 h 2716"/>
              <a:gd name="T6" fmla="*/ 163 w 868"/>
              <a:gd name="T7" fmla="*/ 253 h 2716"/>
              <a:gd name="T8" fmla="*/ 169 w 868"/>
              <a:gd name="T9" fmla="*/ 288 h 2716"/>
              <a:gd name="T10" fmla="*/ 262 w 868"/>
              <a:gd name="T11" fmla="*/ 403 h 2716"/>
              <a:gd name="T12" fmla="*/ 129 w 868"/>
              <a:gd name="T13" fmla="*/ 532 h 2716"/>
              <a:gd name="T14" fmla="*/ 91 w 868"/>
              <a:gd name="T15" fmla="*/ 584 h 2716"/>
              <a:gd name="T16" fmla="*/ 73 w 868"/>
              <a:gd name="T17" fmla="*/ 945 h 2716"/>
              <a:gd name="T18" fmla="*/ 85 w 868"/>
              <a:gd name="T19" fmla="*/ 982 h 2716"/>
              <a:gd name="T20" fmla="*/ 1 w 868"/>
              <a:gd name="T21" fmla="*/ 1318 h 2716"/>
              <a:gd name="T22" fmla="*/ 55 w 868"/>
              <a:gd name="T23" fmla="*/ 1504 h 2716"/>
              <a:gd name="T24" fmla="*/ 234 w 868"/>
              <a:gd name="T25" fmla="*/ 1551 h 2716"/>
              <a:gd name="T26" fmla="*/ 244 w 868"/>
              <a:gd name="T27" fmla="*/ 1571 h 2716"/>
              <a:gd name="T28" fmla="*/ 298 w 868"/>
              <a:gd name="T29" fmla="*/ 1950 h 2716"/>
              <a:gd name="T30" fmla="*/ 297 w 868"/>
              <a:gd name="T31" fmla="*/ 2027 h 2716"/>
              <a:gd name="T32" fmla="*/ 280 w 868"/>
              <a:gd name="T33" fmla="*/ 2348 h 2716"/>
              <a:gd name="T34" fmla="*/ 365 w 868"/>
              <a:gd name="T35" fmla="*/ 2617 h 2716"/>
              <a:gd name="T36" fmla="*/ 458 w 868"/>
              <a:gd name="T37" fmla="*/ 2692 h 2716"/>
              <a:gd name="T38" fmla="*/ 573 w 868"/>
              <a:gd name="T39" fmla="*/ 2714 h 2716"/>
              <a:gd name="T40" fmla="*/ 853 w 868"/>
              <a:gd name="T41" fmla="*/ 2696 h 2716"/>
              <a:gd name="T42" fmla="*/ 867 w 868"/>
              <a:gd name="T43" fmla="*/ 2643 h 2716"/>
              <a:gd name="T44" fmla="*/ 839 w 868"/>
              <a:gd name="T45" fmla="*/ 2618 h 2716"/>
              <a:gd name="T46" fmla="*/ 725 w 868"/>
              <a:gd name="T47" fmla="*/ 2562 h 2716"/>
              <a:gd name="T48" fmla="*/ 664 w 868"/>
              <a:gd name="T49" fmla="*/ 2519 h 2716"/>
              <a:gd name="T50" fmla="*/ 707 w 868"/>
              <a:gd name="T51" fmla="*/ 1568 h 2716"/>
              <a:gd name="T52" fmla="*/ 742 w 868"/>
              <a:gd name="T53" fmla="*/ 1578 h 2716"/>
              <a:gd name="T54" fmla="*/ 792 w 868"/>
              <a:gd name="T55" fmla="*/ 1537 h 2716"/>
              <a:gd name="T56" fmla="*/ 798 w 868"/>
              <a:gd name="T57" fmla="*/ 1437 h 2716"/>
              <a:gd name="T58" fmla="*/ 746 w 868"/>
              <a:gd name="T59" fmla="*/ 1211 h 2716"/>
              <a:gd name="T60" fmla="*/ 678 w 868"/>
              <a:gd name="T61" fmla="*/ 1005 h 2716"/>
              <a:gd name="T62" fmla="*/ 640 w 868"/>
              <a:gd name="T63" fmla="*/ 744 h 2716"/>
              <a:gd name="T64" fmla="*/ 670 w 868"/>
              <a:gd name="T65" fmla="*/ 726 h 2716"/>
              <a:gd name="T66" fmla="*/ 628 w 868"/>
              <a:gd name="T67" fmla="*/ 579 h 2716"/>
              <a:gd name="T68" fmla="*/ 591 w 868"/>
              <a:gd name="T69" fmla="*/ 512 h 2716"/>
              <a:gd name="T70" fmla="*/ 414 w 868"/>
              <a:gd name="T71" fmla="*/ 445 h 2716"/>
              <a:gd name="T72" fmla="*/ 449 w 868"/>
              <a:gd name="T73" fmla="*/ 413 h 2716"/>
              <a:gd name="T74" fmla="*/ 458 w 868"/>
              <a:gd name="T75" fmla="*/ 393 h 2716"/>
              <a:gd name="T76" fmla="*/ 481 w 868"/>
              <a:gd name="T77" fmla="*/ 354 h 2716"/>
              <a:gd name="T78" fmla="*/ 512 w 868"/>
              <a:gd name="T79" fmla="*/ 349 h 2716"/>
              <a:gd name="T80" fmla="*/ 532 w 868"/>
              <a:gd name="T81" fmla="*/ 320 h 2716"/>
              <a:gd name="T82" fmla="*/ 562 w 868"/>
              <a:gd name="T83" fmla="*/ 281 h 2716"/>
              <a:gd name="T84" fmla="*/ 582 w 868"/>
              <a:gd name="T85" fmla="*/ 233 h 2716"/>
              <a:gd name="T86" fmla="*/ 550 w 868"/>
              <a:gd name="T87" fmla="*/ 191 h 2716"/>
              <a:gd name="T88" fmla="*/ 468 w 868"/>
              <a:gd name="T89" fmla="*/ 79 h 2716"/>
              <a:gd name="T90" fmla="*/ 408 w 868"/>
              <a:gd name="T91" fmla="*/ 12 h 2716"/>
              <a:gd name="T92" fmla="*/ 664 w 868"/>
              <a:gd name="T93" fmla="*/ 1397 h 2716"/>
              <a:gd name="T94" fmla="*/ 685 w 868"/>
              <a:gd name="T95" fmla="*/ 1382 h 2716"/>
              <a:gd name="T96" fmla="*/ 670 w 868"/>
              <a:gd name="T97" fmla="*/ 1299 h 2716"/>
              <a:gd name="T98" fmla="*/ 701 w 868"/>
              <a:gd name="T99" fmla="*/ 1336 h 2716"/>
              <a:gd name="T100" fmla="*/ 705 w 868"/>
              <a:gd name="T101" fmla="*/ 1395 h 2716"/>
              <a:gd name="T102" fmla="*/ 679 w 868"/>
              <a:gd name="T103" fmla="*/ 1432 h 2716"/>
              <a:gd name="T104" fmla="*/ 701 w 868"/>
              <a:gd name="T105" fmla="*/ 1482 h 2716"/>
              <a:gd name="T106" fmla="*/ 486 w 868"/>
              <a:gd name="T107" fmla="*/ 1993 h 2716"/>
              <a:gd name="T108" fmla="*/ 501 w 868"/>
              <a:gd name="T109" fmla="*/ 2053 h 2716"/>
              <a:gd name="T110" fmla="*/ 492 w 868"/>
              <a:gd name="T111" fmla="*/ 2204 h 2716"/>
              <a:gd name="T112" fmla="*/ 461 w 868"/>
              <a:gd name="T113" fmla="*/ 2172 h 2716"/>
              <a:gd name="T114" fmla="*/ 457 w 868"/>
              <a:gd name="T115" fmla="*/ 1867 h 2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8" h="2716">
                <a:moveTo>
                  <a:pt x="329" y="0"/>
                </a:moveTo>
                <a:lnTo>
                  <a:pt x="256" y="37"/>
                </a:lnTo>
                <a:lnTo>
                  <a:pt x="256" y="37"/>
                </a:lnTo>
                <a:lnTo>
                  <a:pt x="251" y="37"/>
                </a:lnTo>
                <a:lnTo>
                  <a:pt x="248" y="38"/>
                </a:lnTo>
                <a:lnTo>
                  <a:pt x="242" y="41"/>
                </a:lnTo>
                <a:lnTo>
                  <a:pt x="236" y="46"/>
                </a:lnTo>
                <a:lnTo>
                  <a:pt x="230" y="52"/>
                </a:lnTo>
                <a:lnTo>
                  <a:pt x="224" y="61"/>
                </a:lnTo>
                <a:lnTo>
                  <a:pt x="219" y="73"/>
                </a:lnTo>
                <a:lnTo>
                  <a:pt x="219" y="73"/>
                </a:lnTo>
                <a:lnTo>
                  <a:pt x="215" y="90"/>
                </a:lnTo>
                <a:lnTo>
                  <a:pt x="210" y="111"/>
                </a:lnTo>
                <a:lnTo>
                  <a:pt x="202" y="160"/>
                </a:lnTo>
                <a:lnTo>
                  <a:pt x="195" y="201"/>
                </a:lnTo>
                <a:lnTo>
                  <a:pt x="192" y="215"/>
                </a:lnTo>
                <a:lnTo>
                  <a:pt x="190" y="218"/>
                </a:lnTo>
                <a:lnTo>
                  <a:pt x="189" y="220"/>
                </a:lnTo>
                <a:lnTo>
                  <a:pt x="189" y="220"/>
                </a:lnTo>
                <a:lnTo>
                  <a:pt x="186" y="221"/>
                </a:lnTo>
                <a:lnTo>
                  <a:pt x="181" y="224"/>
                </a:lnTo>
                <a:lnTo>
                  <a:pt x="172" y="236"/>
                </a:lnTo>
                <a:lnTo>
                  <a:pt x="166" y="246"/>
                </a:lnTo>
                <a:lnTo>
                  <a:pt x="163" y="253"/>
                </a:lnTo>
                <a:lnTo>
                  <a:pt x="160" y="261"/>
                </a:lnTo>
                <a:lnTo>
                  <a:pt x="158" y="268"/>
                </a:lnTo>
                <a:lnTo>
                  <a:pt x="158" y="268"/>
                </a:lnTo>
                <a:lnTo>
                  <a:pt x="158" y="273"/>
                </a:lnTo>
                <a:lnTo>
                  <a:pt x="161" y="278"/>
                </a:lnTo>
                <a:lnTo>
                  <a:pt x="169" y="288"/>
                </a:lnTo>
                <a:lnTo>
                  <a:pt x="180" y="299"/>
                </a:lnTo>
                <a:lnTo>
                  <a:pt x="192" y="311"/>
                </a:lnTo>
                <a:lnTo>
                  <a:pt x="215" y="332"/>
                </a:lnTo>
                <a:lnTo>
                  <a:pt x="225" y="342"/>
                </a:lnTo>
                <a:lnTo>
                  <a:pt x="237" y="384"/>
                </a:lnTo>
                <a:lnTo>
                  <a:pt x="262" y="403"/>
                </a:lnTo>
                <a:lnTo>
                  <a:pt x="262" y="427"/>
                </a:lnTo>
                <a:lnTo>
                  <a:pt x="195" y="476"/>
                </a:lnTo>
                <a:lnTo>
                  <a:pt x="195" y="476"/>
                </a:lnTo>
                <a:lnTo>
                  <a:pt x="164" y="503"/>
                </a:lnTo>
                <a:lnTo>
                  <a:pt x="140" y="525"/>
                </a:lnTo>
                <a:lnTo>
                  <a:pt x="129" y="532"/>
                </a:lnTo>
                <a:lnTo>
                  <a:pt x="122" y="537"/>
                </a:lnTo>
                <a:lnTo>
                  <a:pt x="122" y="537"/>
                </a:lnTo>
                <a:lnTo>
                  <a:pt x="119" y="540"/>
                </a:lnTo>
                <a:lnTo>
                  <a:pt x="114" y="544"/>
                </a:lnTo>
                <a:lnTo>
                  <a:pt x="103" y="561"/>
                </a:lnTo>
                <a:lnTo>
                  <a:pt x="91" y="584"/>
                </a:lnTo>
                <a:lnTo>
                  <a:pt x="79" y="608"/>
                </a:lnTo>
                <a:lnTo>
                  <a:pt x="58" y="656"/>
                </a:lnTo>
                <a:lnTo>
                  <a:pt x="48" y="677"/>
                </a:lnTo>
                <a:lnTo>
                  <a:pt x="61" y="836"/>
                </a:lnTo>
                <a:lnTo>
                  <a:pt x="73" y="945"/>
                </a:lnTo>
                <a:lnTo>
                  <a:pt x="73" y="945"/>
                </a:lnTo>
                <a:lnTo>
                  <a:pt x="76" y="950"/>
                </a:lnTo>
                <a:lnTo>
                  <a:pt x="82" y="961"/>
                </a:lnTo>
                <a:lnTo>
                  <a:pt x="85" y="973"/>
                </a:lnTo>
                <a:lnTo>
                  <a:pt x="87" y="978"/>
                </a:lnTo>
                <a:lnTo>
                  <a:pt x="85" y="982"/>
                </a:lnTo>
                <a:lnTo>
                  <a:pt x="85" y="982"/>
                </a:lnTo>
                <a:lnTo>
                  <a:pt x="80" y="999"/>
                </a:lnTo>
                <a:lnTo>
                  <a:pt x="70" y="1035"/>
                </a:lnTo>
                <a:lnTo>
                  <a:pt x="41" y="1142"/>
                </a:lnTo>
                <a:lnTo>
                  <a:pt x="0" y="1305"/>
                </a:lnTo>
                <a:lnTo>
                  <a:pt x="0" y="1305"/>
                </a:lnTo>
                <a:lnTo>
                  <a:pt x="1" y="1318"/>
                </a:lnTo>
                <a:lnTo>
                  <a:pt x="6" y="1340"/>
                </a:lnTo>
                <a:lnTo>
                  <a:pt x="23" y="1405"/>
                </a:lnTo>
                <a:lnTo>
                  <a:pt x="39" y="1469"/>
                </a:lnTo>
                <a:lnTo>
                  <a:pt x="48" y="1501"/>
                </a:lnTo>
                <a:lnTo>
                  <a:pt x="48" y="1501"/>
                </a:lnTo>
                <a:lnTo>
                  <a:pt x="55" y="1504"/>
                </a:lnTo>
                <a:lnTo>
                  <a:pt x="68" y="1508"/>
                </a:lnTo>
                <a:lnTo>
                  <a:pt x="108" y="1517"/>
                </a:lnTo>
                <a:lnTo>
                  <a:pt x="164" y="1531"/>
                </a:lnTo>
                <a:lnTo>
                  <a:pt x="164" y="1531"/>
                </a:lnTo>
                <a:lnTo>
                  <a:pt x="207" y="1542"/>
                </a:lnTo>
                <a:lnTo>
                  <a:pt x="234" y="1551"/>
                </a:lnTo>
                <a:lnTo>
                  <a:pt x="242" y="1554"/>
                </a:lnTo>
                <a:lnTo>
                  <a:pt x="244" y="1554"/>
                </a:lnTo>
                <a:lnTo>
                  <a:pt x="244" y="1555"/>
                </a:lnTo>
                <a:lnTo>
                  <a:pt x="244" y="1555"/>
                </a:lnTo>
                <a:lnTo>
                  <a:pt x="242" y="1560"/>
                </a:lnTo>
                <a:lnTo>
                  <a:pt x="244" y="1571"/>
                </a:lnTo>
                <a:lnTo>
                  <a:pt x="247" y="1610"/>
                </a:lnTo>
                <a:lnTo>
                  <a:pt x="265" y="1728"/>
                </a:lnTo>
                <a:lnTo>
                  <a:pt x="292" y="1897"/>
                </a:lnTo>
                <a:lnTo>
                  <a:pt x="292" y="1897"/>
                </a:lnTo>
                <a:lnTo>
                  <a:pt x="294" y="1914"/>
                </a:lnTo>
                <a:lnTo>
                  <a:pt x="298" y="1950"/>
                </a:lnTo>
                <a:lnTo>
                  <a:pt x="300" y="1972"/>
                </a:lnTo>
                <a:lnTo>
                  <a:pt x="301" y="1992"/>
                </a:lnTo>
                <a:lnTo>
                  <a:pt x="301" y="2008"/>
                </a:lnTo>
                <a:lnTo>
                  <a:pt x="298" y="2019"/>
                </a:lnTo>
                <a:lnTo>
                  <a:pt x="298" y="2019"/>
                </a:lnTo>
                <a:lnTo>
                  <a:pt x="297" y="2027"/>
                </a:lnTo>
                <a:lnTo>
                  <a:pt x="295" y="2039"/>
                </a:lnTo>
                <a:lnTo>
                  <a:pt x="291" y="2079"/>
                </a:lnTo>
                <a:lnTo>
                  <a:pt x="285" y="2187"/>
                </a:lnTo>
                <a:lnTo>
                  <a:pt x="280" y="2295"/>
                </a:lnTo>
                <a:lnTo>
                  <a:pt x="280" y="2332"/>
                </a:lnTo>
                <a:lnTo>
                  <a:pt x="280" y="2348"/>
                </a:lnTo>
                <a:lnTo>
                  <a:pt x="280" y="2348"/>
                </a:lnTo>
                <a:lnTo>
                  <a:pt x="294" y="2420"/>
                </a:lnTo>
                <a:lnTo>
                  <a:pt x="304" y="2483"/>
                </a:lnTo>
                <a:lnTo>
                  <a:pt x="365" y="2464"/>
                </a:lnTo>
                <a:lnTo>
                  <a:pt x="390" y="2538"/>
                </a:lnTo>
                <a:lnTo>
                  <a:pt x="365" y="2617"/>
                </a:lnTo>
                <a:lnTo>
                  <a:pt x="378" y="2678"/>
                </a:lnTo>
                <a:lnTo>
                  <a:pt x="457" y="2684"/>
                </a:lnTo>
                <a:lnTo>
                  <a:pt x="457" y="2684"/>
                </a:lnTo>
                <a:lnTo>
                  <a:pt x="457" y="2686"/>
                </a:lnTo>
                <a:lnTo>
                  <a:pt x="457" y="2687"/>
                </a:lnTo>
                <a:lnTo>
                  <a:pt x="458" y="2692"/>
                </a:lnTo>
                <a:lnTo>
                  <a:pt x="466" y="2696"/>
                </a:lnTo>
                <a:lnTo>
                  <a:pt x="478" y="2701"/>
                </a:lnTo>
                <a:lnTo>
                  <a:pt x="500" y="2705"/>
                </a:lnTo>
                <a:lnTo>
                  <a:pt x="530" y="2710"/>
                </a:lnTo>
                <a:lnTo>
                  <a:pt x="573" y="2714"/>
                </a:lnTo>
                <a:lnTo>
                  <a:pt x="573" y="2714"/>
                </a:lnTo>
                <a:lnTo>
                  <a:pt x="623" y="2716"/>
                </a:lnTo>
                <a:lnTo>
                  <a:pt x="672" y="2716"/>
                </a:lnTo>
                <a:lnTo>
                  <a:pt x="719" y="2713"/>
                </a:lnTo>
                <a:lnTo>
                  <a:pt x="762" y="2708"/>
                </a:lnTo>
                <a:lnTo>
                  <a:pt x="827" y="2701"/>
                </a:lnTo>
                <a:lnTo>
                  <a:pt x="853" y="2696"/>
                </a:lnTo>
                <a:lnTo>
                  <a:pt x="853" y="2696"/>
                </a:lnTo>
                <a:lnTo>
                  <a:pt x="858" y="2687"/>
                </a:lnTo>
                <a:lnTo>
                  <a:pt x="862" y="2678"/>
                </a:lnTo>
                <a:lnTo>
                  <a:pt x="865" y="2666"/>
                </a:lnTo>
                <a:lnTo>
                  <a:pt x="868" y="2653"/>
                </a:lnTo>
                <a:lnTo>
                  <a:pt x="867" y="2643"/>
                </a:lnTo>
                <a:lnTo>
                  <a:pt x="865" y="2637"/>
                </a:lnTo>
                <a:lnTo>
                  <a:pt x="862" y="2632"/>
                </a:lnTo>
                <a:lnTo>
                  <a:pt x="859" y="2628"/>
                </a:lnTo>
                <a:lnTo>
                  <a:pt x="853" y="2623"/>
                </a:lnTo>
                <a:lnTo>
                  <a:pt x="853" y="2623"/>
                </a:lnTo>
                <a:lnTo>
                  <a:pt x="839" y="2618"/>
                </a:lnTo>
                <a:lnTo>
                  <a:pt x="826" y="2615"/>
                </a:lnTo>
                <a:lnTo>
                  <a:pt x="812" y="2615"/>
                </a:lnTo>
                <a:lnTo>
                  <a:pt x="798" y="2615"/>
                </a:lnTo>
                <a:lnTo>
                  <a:pt x="777" y="2620"/>
                </a:lnTo>
                <a:lnTo>
                  <a:pt x="768" y="2623"/>
                </a:lnTo>
                <a:lnTo>
                  <a:pt x="725" y="2562"/>
                </a:lnTo>
                <a:lnTo>
                  <a:pt x="682" y="2538"/>
                </a:lnTo>
                <a:lnTo>
                  <a:pt x="682" y="2538"/>
                </a:lnTo>
                <a:lnTo>
                  <a:pt x="675" y="2530"/>
                </a:lnTo>
                <a:lnTo>
                  <a:pt x="669" y="2525"/>
                </a:lnTo>
                <a:lnTo>
                  <a:pt x="664" y="2519"/>
                </a:lnTo>
                <a:lnTo>
                  <a:pt x="664" y="2519"/>
                </a:lnTo>
                <a:lnTo>
                  <a:pt x="658" y="2512"/>
                </a:lnTo>
                <a:lnTo>
                  <a:pt x="647" y="2498"/>
                </a:lnTo>
                <a:lnTo>
                  <a:pt x="634" y="2483"/>
                </a:lnTo>
                <a:lnTo>
                  <a:pt x="676" y="2245"/>
                </a:lnTo>
                <a:lnTo>
                  <a:pt x="713" y="1793"/>
                </a:lnTo>
                <a:lnTo>
                  <a:pt x="707" y="1568"/>
                </a:lnTo>
                <a:lnTo>
                  <a:pt x="707" y="1568"/>
                </a:lnTo>
                <a:lnTo>
                  <a:pt x="710" y="1571"/>
                </a:lnTo>
                <a:lnTo>
                  <a:pt x="721" y="1577"/>
                </a:lnTo>
                <a:lnTo>
                  <a:pt x="727" y="1578"/>
                </a:lnTo>
                <a:lnTo>
                  <a:pt x="734" y="1580"/>
                </a:lnTo>
                <a:lnTo>
                  <a:pt x="742" y="1578"/>
                </a:lnTo>
                <a:lnTo>
                  <a:pt x="749" y="1574"/>
                </a:lnTo>
                <a:lnTo>
                  <a:pt x="749" y="1574"/>
                </a:lnTo>
                <a:lnTo>
                  <a:pt x="768" y="1562"/>
                </a:lnTo>
                <a:lnTo>
                  <a:pt x="777" y="1554"/>
                </a:lnTo>
                <a:lnTo>
                  <a:pt x="785" y="1546"/>
                </a:lnTo>
                <a:lnTo>
                  <a:pt x="792" y="1537"/>
                </a:lnTo>
                <a:lnTo>
                  <a:pt x="798" y="1527"/>
                </a:lnTo>
                <a:lnTo>
                  <a:pt x="803" y="1514"/>
                </a:lnTo>
                <a:lnTo>
                  <a:pt x="804" y="1501"/>
                </a:lnTo>
                <a:lnTo>
                  <a:pt x="804" y="1501"/>
                </a:lnTo>
                <a:lnTo>
                  <a:pt x="803" y="1469"/>
                </a:lnTo>
                <a:lnTo>
                  <a:pt x="798" y="1437"/>
                </a:lnTo>
                <a:lnTo>
                  <a:pt x="792" y="1403"/>
                </a:lnTo>
                <a:lnTo>
                  <a:pt x="749" y="1263"/>
                </a:lnTo>
                <a:lnTo>
                  <a:pt x="749" y="1263"/>
                </a:lnTo>
                <a:lnTo>
                  <a:pt x="749" y="1249"/>
                </a:lnTo>
                <a:lnTo>
                  <a:pt x="749" y="1234"/>
                </a:lnTo>
                <a:lnTo>
                  <a:pt x="746" y="1211"/>
                </a:lnTo>
                <a:lnTo>
                  <a:pt x="742" y="1185"/>
                </a:lnTo>
                <a:lnTo>
                  <a:pt x="734" y="1151"/>
                </a:lnTo>
                <a:lnTo>
                  <a:pt x="722" y="1115"/>
                </a:lnTo>
                <a:lnTo>
                  <a:pt x="707" y="1074"/>
                </a:lnTo>
                <a:lnTo>
                  <a:pt x="707" y="1074"/>
                </a:lnTo>
                <a:lnTo>
                  <a:pt x="678" y="1005"/>
                </a:lnTo>
                <a:lnTo>
                  <a:pt x="661" y="968"/>
                </a:lnTo>
                <a:lnTo>
                  <a:pt x="653" y="952"/>
                </a:lnTo>
                <a:lnTo>
                  <a:pt x="652" y="945"/>
                </a:lnTo>
                <a:lnTo>
                  <a:pt x="652" y="945"/>
                </a:lnTo>
                <a:lnTo>
                  <a:pt x="640" y="744"/>
                </a:lnTo>
                <a:lnTo>
                  <a:pt x="640" y="744"/>
                </a:lnTo>
                <a:lnTo>
                  <a:pt x="644" y="744"/>
                </a:lnTo>
                <a:lnTo>
                  <a:pt x="655" y="744"/>
                </a:lnTo>
                <a:lnTo>
                  <a:pt x="661" y="743"/>
                </a:lnTo>
                <a:lnTo>
                  <a:pt x="666" y="740"/>
                </a:lnTo>
                <a:lnTo>
                  <a:pt x="669" y="734"/>
                </a:lnTo>
                <a:lnTo>
                  <a:pt x="670" y="726"/>
                </a:lnTo>
                <a:lnTo>
                  <a:pt x="670" y="726"/>
                </a:lnTo>
                <a:lnTo>
                  <a:pt x="669" y="711"/>
                </a:lnTo>
                <a:lnTo>
                  <a:pt x="661" y="685"/>
                </a:lnTo>
                <a:lnTo>
                  <a:pt x="652" y="651"/>
                </a:lnTo>
                <a:lnTo>
                  <a:pt x="641" y="616"/>
                </a:lnTo>
                <a:lnTo>
                  <a:pt x="628" y="579"/>
                </a:lnTo>
                <a:lnTo>
                  <a:pt x="615" y="549"/>
                </a:lnTo>
                <a:lnTo>
                  <a:pt x="608" y="535"/>
                </a:lnTo>
                <a:lnTo>
                  <a:pt x="602" y="525"/>
                </a:lnTo>
                <a:lnTo>
                  <a:pt x="597" y="517"/>
                </a:lnTo>
                <a:lnTo>
                  <a:pt x="591" y="512"/>
                </a:lnTo>
                <a:lnTo>
                  <a:pt x="591" y="512"/>
                </a:lnTo>
                <a:lnTo>
                  <a:pt x="579" y="506"/>
                </a:lnTo>
                <a:lnTo>
                  <a:pt x="564" y="502"/>
                </a:lnTo>
                <a:lnTo>
                  <a:pt x="532" y="494"/>
                </a:lnTo>
                <a:lnTo>
                  <a:pt x="504" y="490"/>
                </a:lnTo>
                <a:lnTo>
                  <a:pt x="493" y="488"/>
                </a:lnTo>
                <a:lnTo>
                  <a:pt x="414" y="445"/>
                </a:lnTo>
                <a:lnTo>
                  <a:pt x="414" y="403"/>
                </a:lnTo>
                <a:lnTo>
                  <a:pt x="414" y="403"/>
                </a:lnTo>
                <a:lnTo>
                  <a:pt x="420" y="406"/>
                </a:lnTo>
                <a:lnTo>
                  <a:pt x="434" y="412"/>
                </a:lnTo>
                <a:lnTo>
                  <a:pt x="442" y="413"/>
                </a:lnTo>
                <a:lnTo>
                  <a:pt x="449" y="413"/>
                </a:lnTo>
                <a:lnTo>
                  <a:pt x="452" y="412"/>
                </a:lnTo>
                <a:lnTo>
                  <a:pt x="454" y="410"/>
                </a:lnTo>
                <a:lnTo>
                  <a:pt x="455" y="407"/>
                </a:lnTo>
                <a:lnTo>
                  <a:pt x="457" y="403"/>
                </a:lnTo>
                <a:lnTo>
                  <a:pt x="457" y="403"/>
                </a:lnTo>
                <a:lnTo>
                  <a:pt x="458" y="393"/>
                </a:lnTo>
                <a:lnTo>
                  <a:pt x="463" y="384"/>
                </a:lnTo>
                <a:lnTo>
                  <a:pt x="472" y="366"/>
                </a:lnTo>
                <a:lnTo>
                  <a:pt x="480" y="355"/>
                </a:lnTo>
                <a:lnTo>
                  <a:pt x="481" y="354"/>
                </a:lnTo>
                <a:lnTo>
                  <a:pt x="481" y="354"/>
                </a:lnTo>
                <a:lnTo>
                  <a:pt x="481" y="354"/>
                </a:lnTo>
                <a:lnTo>
                  <a:pt x="481" y="355"/>
                </a:lnTo>
                <a:lnTo>
                  <a:pt x="483" y="355"/>
                </a:lnTo>
                <a:lnTo>
                  <a:pt x="487" y="355"/>
                </a:lnTo>
                <a:lnTo>
                  <a:pt x="495" y="355"/>
                </a:lnTo>
                <a:lnTo>
                  <a:pt x="504" y="352"/>
                </a:lnTo>
                <a:lnTo>
                  <a:pt x="512" y="349"/>
                </a:lnTo>
                <a:lnTo>
                  <a:pt x="521" y="345"/>
                </a:lnTo>
                <a:lnTo>
                  <a:pt x="527" y="337"/>
                </a:lnTo>
                <a:lnTo>
                  <a:pt x="528" y="334"/>
                </a:lnTo>
                <a:lnTo>
                  <a:pt x="530" y="329"/>
                </a:lnTo>
                <a:lnTo>
                  <a:pt x="530" y="329"/>
                </a:lnTo>
                <a:lnTo>
                  <a:pt x="532" y="320"/>
                </a:lnTo>
                <a:lnTo>
                  <a:pt x="535" y="313"/>
                </a:lnTo>
                <a:lnTo>
                  <a:pt x="544" y="299"/>
                </a:lnTo>
                <a:lnTo>
                  <a:pt x="551" y="290"/>
                </a:lnTo>
                <a:lnTo>
                  <a:pt x="554" y="287"/>
                </a:lnTo>
                <a:lnTo>
                  <a:pt x="554" y="287"/>
                </a:lnTo>
                <a:lnTo>
                  <a:pt x="562" y="281"/>
                </a:lnTo>
                <a:lnTo>
                  <a:pt x="568" y="273"/>
                </a:lnTo>
                <a:lnTo>
                  <a:pt x="576" y="262"/>
                </a:lnTo>
                <a:lnTo>
                  <a:pt x="580" y="252"/>
                </a:lnTo>
                <a:lnTo>
                  <a:pt x="582" y="246"/>
                </a:lnTo>
                <a:lnTo>
                  <a:pt x="583" y="239"/>
                </a:lnTo>
                <a:lnTo>
                  <a:pt x="582" y="233"/>
                </a:lnTo>
                <a:lnTo>
                  <a:pt x="580" y="226"/>
                </a:lnTo>
                <a:lnTo>
                  <a:pt x="577" y="220"/>
                </a:lnTo>
                <a:lnTo>
                  <a:pt x="573" y="213"/>
                </a:lnTo>
                <a:lnTo>
                  <a:pt x="573" y="213"/>
                </a:lnTo>
                <a:lnTo>
                  <a:pt x="560" y="201"/>
                </a:lnTo>
                <a:lnTo>
                  <a:pt x="550" y="191"/>
                </a:lnTo>
                <a:lnTo>
                  <a:pt x="528" y="174"/>
                </a:lnTo>
                <a:lnTo>
                  <a:pt x="512" y="163"/>
                </a:lnTo>
                <a:lnTo>
                  <a:pt x="506" y="159"/>
                </a:lnTo>
                <a:lnTo>
                  <a:pt x="475" y="91"/>
                </a:lnTo>
                <a:lnTo>
                  <a:pt x="475" y="91"/>
                </a:lnTo>
                <a:lnTo>
                  <a:pt x="468" y="79"/>
                </a:lnTo>
                <a:lnTo>
                  <a:pt x="451" y="52"/>
                </a:lnTo>
                <a:lnTo>
                  <a:pt x="440" y="37"/>
                </a:lnTo>
                <a:lnTo>
                  <a:pt x="429" y="24"/>
                </a:lnTo>
                <a:lnTo>
                  <a:pt x="417" y="15"/>
                </a:lnTo>
                <a:lnTo>
                  <a:pt x="413" y="14"/>
                </a:lnTo>
                <a:lnTo>
                  <a:pt x="408" y="12"/>
                </a:lnTo>
                <a:lnTo>
                  <a:pt x="408" y="12"/>
                </a:lnTo>
                <a:lnTo>
                  <a:pt x="385" y="11"/>
                </a:lnTo>
                <a:lnTo>
                  <a:pt x="359" y="6"/>
                </a:lnTo>
                <a:lnTo>
                  <a:pt x="329" y="0"/>
                </a:lnTo>
                <a:lnTo>
                  <a:pt x="329" y="0"/>
                </a:lnTo>
                <a:close/>
                <a:moveTo>
                  <a:pt x="664" y="1397"/>
                </a:moveTo>
                <a:lnTo>
                  <a:pt x="664" y="1397"/>
                </a:lnTo>
                <a:lnTo>
                  <a:pt x="669" y="1392"/>
                </a:lnTo>
                <a:lnTo>
                  <a:pt x="675" y="1389"/>
                </a:lnTo>
                <a:lnTo>
                  <a:pt x="682" y="1385"/>
                </a:lnTo>
                <a:lnTo>
                  <a:pt x="682" y="1385"/>
                </a:lnTo>
                <a:lnTo>
                  <a:pt x="685" y="1382"/>
                </a:lnTo>
                <a:lnTo>
                  <a:pt x="687" y="1376"/>
                </a:lnTo>
                <a:lnTo>
                  <a:pt x="687" y="1369"/>
                </a:lnTo>
                <a:lnTo>
                  <a:pt x="684" y="1362"/>
                </a:lnTo>
                <a:lnTo>
                  <a:pt x="676" y="1336"/>
                </a:lnTo>
                <a:lnTo>
                  <a:pt x="676" y="1336"/>
                </a:lnTo>
                <a:lnTo>
                  <a:pt x="670" y="1299"/>
                </a:lnTo>
                <a:lnTo>
                  <a:pt x="670" y="1293"/>
                </a:lnTo>
                <a:lnTo>
                  <a:pt x="670" y="1293"/>
                </a:lnTo>
                <a:lnTo>
                  <a:pt x="687" y="1315"/>
                </a:lnTo>
                <a:lnTo>
                  <a:pt x="698" y="1330"/>
                </a:lnTo>
                <a:lnTo>
                  <a:pt x="701" y="1336"/>
                </a:lnTo>
                <a:lnTo>
                  <a:pt x="701" y="1336"/>
                </a:lnTo>
                <a:lnTo>
                  <a:pt x="701" y="1340"/>
                </a:lnTo>
                <a:lnTo>
                  <a:pt x="702" y="1351"/>
                </a:lnTo>
                <a:lnTo>
                  <a:pt x="707" y="1372"/>
                </a:lnTo>
                <a:lnTo>
                  <a:pt x="707" y="1372"/>
                </a:lnTo>
                <a:lnTo>
                  <a:pt x="707" y="1382"/>
                </a:lnTo>
                <a:lnTo>
                  <a:pt x="705" y="1395"/>
                </a:lnTo>
                <a:lnTo>
                  <a:pt x="701" y="1433"/>
                </a:lnTo>
                <a:lnTo>
                  <a:pt x="701" y="1433"/>
                </a:lnTo>
                <a:lnTo>
                  <a:pt x="699" y="1462"/>
                </a:lnTo>
                <a:lnTo>
                  <a:pt x="699" y="1479"/>
                </a:lnTo>
                <a:lnTo>
                  <a:pt x="699" y="1479"/>
                </a:lnTo>
                <a:lnTo>
                  <a:pt x="679" y="1432"/>
                </a:lnTo>
                <a:lnTo>
                  <a:pt x="664" y="1397"/>
                </a:lnTo>
                <a:lnTo>
                  <a:pt x="664" y="1397"/>
                </a:lnTo>
                <a:close/>
                <a:moveTo>
                  <a:pt x="699" y="1479"/>
                </a:moveTo>
                <a:lnTo>
                  <a:pt x="699" y="1479"/>
                </a:lnTo>
                <a:lnTo>
                  <a:pt x="701" y="1482"/>
                </a:lnTo>
                <a:lnTo>
                  <a:pt x="701" y="1482"/>
                </a:lnTo>
                <a:lnTo>
                  <a:pt x="699" y="1479"/>
                </a:lnTo>
                <a:lnTo>
                  <a:pt x="699" y="1479"/>
                </a:lnTo>
                <a:close/>
                <a:moveTo>
                  <a:pt x="457" y="1867"/>
                </a:moveTo>
                <a:lnTo>
                  <a:pt x="457" y="1867"/>
                </a:lnTo>
                <a:lnTo>
                  <a:pt x="474" y="1940"/>
                </a:lnTo>
                <a:lnTo>
                  <a:pt x="486" y="1993"/>
                </a:lnTo>
                <a:lnTo>
                  <a:pt x="490" y="2011"/>
                </a:lnTo>
                <a:lnTo>
                  <a:pt x="493" y="2019"/>
                </a:lnTo>
                <a:lnTo>
                  <a:pt x="493" y="2019"/>
                </a:lnTo>
                <a:lnTo>
                  <a:pt x="495" y="2024"/>
                </a:lnTo>
                <a:lnTo>
                  <a:pt x="498" y="2031"/>
                </a:lnTo>
                <a:lnTo>
                  <a:pt x="501" y="2053"/>
                </a:lnTo>
                <a:lnTo>
                  <a:pt x="506" y="2111"/>
                </a:lnTo>
                <a:lnTo>
                  <a:pt x="506" y="2111"/>
                </a:lnTo>
                <a:lnTo>
                  <a:pt x="506" y="2120"/>
                </a:lnTo>
                <a:lnTo>
                  <a:pt x="504" y="2132"/>
                </a:lnTo>
                <a:lnTo>
                  <a:pt x="500" y="2164"/>
                </a:lnTo>
                <a:lnTo>
                  <a:pt x="492" y="2204"/>
                </a:lnTo>
                <a:lnTo>
                  <a:pt x="483" y="2246"/>
                </a:lnTo>
                <a:lnTo>
                  <a:pt x="464" y="2321"/>
                </a:lnTo>
                <a:lnTo>
                  <a:pt x="457" y="2355"/>
                </a:lnTo>
                <a:lnTo>
                  <a:pt x="457" y="2226"/>
                </a:lnTo>
                <a:lnTo>
                  <a:pt x="457" y="2226"/>
                </a:lnTo>
                <a:lnTo>
                  <a:pt x="461" y="2172"/>
                </a:lnTo>
                <a:lnTo>
                  <a:pt x="469" y="2104"/>
                </a:lnTo>
                <a:lnTo>
                  <a:pt x="469" y="2104"/>
                </a:lnTo>
                <a:lnTo>
                  <a:pt x="469" y="2086"/>
                </a:lnTo>
                <a:lnTo>
                  <a:pt x="469" y="2056"/>
                </a:lnTo>
                <a:lnTo>
                  <a:pt x="464" y="1975"/>
                </a:lnTo>
                <a:lnTo>
                  <a:pt x="457" y="1867"/>
                </a:lnTo>
                <a:lnTo>
                  <a:pt x="457" y="18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6295989" y="973645"/>
            <a:ext cx="619011" cy="1389061"/>
          </a:xfrm>
          <a:custGeom>
            <a:avLst/>
            <a:gdLst>
              <a:gd name="T0" fmla="*/ 161 w 999"/>
              <a:gd name="T1" fmla="*/ 2194 h 2242"/>
              <a:gd name="T2" fmla="*/ 161 w 999"/>
              <a:gd name="T3" fmla="*/ 2194 h 2242"/>
              <a:gd name="T4" fmla="*/ 165 w 999"/>
              <a:gd name="T5" fmla="*/ 2229 h 2242"/>
              <a:gd name="T6" fmla="*/ 189 w 999"/>
              <a:gd name="T7" fmla="*/ 2242 h 2242"/>
              <a:gd name="T8" fmla="*/ 282 w 999"/>
              <a:gd name="T9" fmla="*/ 2217 h 2242"/>
              <a:gd name="T10" fmla="*/ 481 w 999"/>
              <a:gd name="T11" fmla="*/ 2226 h 2242"/>
              <a:gd name="T12" fmla="*/ 551 w 999"/>
              <a:gd name="T13" fmla="*/ 2232 h 2242"/>
              <a:gd name="T14" fmla="*/ 572 w 999"/>
              <a:gd name="T15" fmla="*/ 2200 h 2242"/>
              <a:gd name="T16" fmla="*/ 569 w 999"/>
              <a:gd name="T17" fmla="*/ 2170 h 2242"/>
              <a:gd name="T18" fmla="*/ 484 w 999"/>
              <a:gd name="T19" fmla="*/ 2149 h 2242"/>
              <a:gd name="T20" fmla="*/ 428 w 999"/>
              <a:gd name="T21" fmla="*/ 2106 h 2242"/>
              <a:gd name="T22" fmla="*/ 428 w 999"/>
              <a:gd name="T23" fmla="*/ 1953 h 2242"/>
              <a:gd name="T24" fmla="*/ 410 w 999"/>
              <a:gd name="T25" fmla="*/ 1877 h 2242"/>
              <a:gd name="T26" fmla="*/ 380 w 999"/>
              <a:gd name="T27" fmla="*/ 1837 h 2242"/>
              <a:gd name="T28" fmla="*/ 368 w 999"/>
              <a:gd name="T29" fmla="*/ 1766 h 2242"/>
              <a:gd name="T30" fmla="*/ 402 w 999"/>
              <a:gd name="T31" fmla="*/ 1655 h 2242"/>
              <a:gd name="T32" fmla="*/ 444 w 999"/>
              <a:gd name="T33" fmla="*/ 1451 h 2242"/>
              <a:gd name="T34" fmla="*/ 600 w 999"/>
              <a:gd name="T35" fmla="*/ 1389 h 2242"/>
              <a:gd name="T36" fmla="*/ 609 w 999"/>
              <a:gd name="T37" fmla="*/ 1353 h 2242"/>
              <a:gd name="T38" fmla="*/ 668 w 999"/>
              <a:gd name="T39" fmla="*/ 1313 h 2242"/>
              <a:gd name="T40" fmla="*/ 751 w 999"/>
              <a:gd name="T41" fmla="*/ 1271 h 2242"/>
              <a:gd name="T42" fmla="*/ 794 w 999"/>
              <a:gd name="T43" fmla="*/ 1220 h 2242"/>
              <a:gd name="T44" fmla="*/ 766 w 999"/>
              <a:gd name="T45" fmla="*/ 1029 h 2242"/>
              <a:gd name="T46" fmla="*/ 768 w 999"/>
              <a:gd name="T47" fmla="*/ 982 h 2242"/>
              <a:gd name="T48" fmla="*/ 752 w 999"/>
              <a:gd name="T49" fmla="*/ 929 h 2242"/>
              <a:gd name="T50" fmla="*/ 675 w 999"/>
              <a:gd name="T51" fmla="*/ 846 h 2242"/>
              <a:gd name="T52" fmla="*/ 677 w 999"/>
              <a:gd name="T53" fmla="*/ 742 h 2242"/>
              <a:gd name="T54" fmla="*/ 693 w 999"/>
              <a:gd name="T55" fmla="*/ 520 h 2242"/>
              <a:gd name="T56" fmla="*/ 683 w 999"/>
              <a:gd name="T57" fmla="*/ 471 h 2242"/>
              <a:gd name="T58" fmla="*/ 743 w 999"/>
              <a:gd name="T59" fmla="*/ 371 h 2242"/>
              <a:gd name="T60" fmla="*/ 786 w 999"/>
              <a:gd name="T61" fmla="*/ 352 h 2242"/>
              <a:gd name="T62" fmla="*/ 802 w 999"/>
              <a:gd name="T63" fmla="*/ 327 h 2242"/>
              <a:gd name="T64" fmla="*/ 904 w 999"/>
              <a:gd name="T65" fmla="*/ 395 h 2242"/>
              <a:gd name="T66" fmla="*/ 947 w 999"/>
              <a:gd name="T67" fmla="*/ 407 h 2242"/>
              <a:gd name="T68" fmla="*/ 955 w 999"/>
              <a:gd name="T69" fmla="*/ 386 h 2242"/>
              <a:gd name="T70" fmla="*/ 957 w 999"/>
              <a:gd name="T71" fmla="*/ 255 h 2242"/>
              <a:gd name="T72" fmla="*/ 999 w 999"/>
              <a:gd name="T73" fmla="*/ 167 h 2242"/>
              <a:gd name="T74" fmla="*/ 981 w 999"/>
              <a:gd name="T75" fmla="*/ 111 h 2242"/>
              <a:gd name="T76" fmla="*/ 896 w 999"/>
              <a:gd name="T77" fmla="*/ 20 h 2242"/>
              <a:gd name="T78" fmla="*/ 836 w 999"/>
              <a:gd name="T79" fmla="*/ 1 h 2242"/>
              <a:gd name="T80" fmla="*/ 775 w 999"/>
              <a:gd name="T81" fmla="*/ 18 h 2242"/>
              <a:gd name="T82" fmla="*/ 685 w 999"/>
              <a:gd name="T83" fmla="*/ 91 h 2242"/>
              <a:gd name="T84" fmla="*/ 640 w 999"/>
              <a:gd name="T85" fmla="*/ 71 h 2242"/>
              <a:gd name="T86" fmla="*/ 615 w 999"/>
              <a:gd name="T87" fmla="*/ 67 h 2242"/>
              <a:gd name="T88" fmla="*/ 607 w 999"/>
              <a:gd name="T89" fmla="*/ 88 h 2242"/>
              <a:gd name="T90" fmla="*/ 616 w 999"/>
              <a:gd name="T91" fmla="*/ 147 h 2242"/>
              <a:gd name="T92" fmla="*/ 496 w 999"/>
              <a:gd name="T93" fmla="*/ 191 h 2242"/>
              <a:gd name="T94" fmla="*/ 417 w 999"/>
              <a:gd name="T95" fmla="*/ 199 h 2242"/>
              <a:gd name="T96" fmla="*/ 344 w 999"/>
              <a:gd name="T97" fmla="*/ 243 h 2242"/>
              <a:gd name="T98" fmla="*/ 214 w 999"/>
              <a:gd name="T99" fmla="*/ 446 h 2242"/>
              <a:gd name="T100" fmla="*/ 78 w 999"/>
              <a:gd name="T101" fmla="*/ 821 h 2242"/>
              <a:gd name="T102" fmla="*/ 19 w 999"/>
              <a:gd name="T103" fmla="*/ 914 h 2242"/>
              <a:gd name="T104" fmla="*/ 8 w 999"/>
              <a:gd name="T105" fmla="*/ 962 h 2242"/>
              <a:gd name="T106" fmla="*/ 2 w 999"/>
              <a:gd name="T107" fmla="*/ 1638 h 2242"/>
              <a:gd name="T108" fmla="*/ 11 w 999"/>
              <a:gd name="T109" fmla="*/ 1772 h 2242"/>
              <a:gd name="T110" fmla="*/ 38 w 999"/>
              <a:gd name="T111" fmla="*/ 1926 h 2242"/>
              <a:gd name="T112" fmla="*/ 35 w 999"/>
              <a:gd name="T113" fmla="*/ 1995 h 2242"/>
              <a:gd name="T114" fmla="*/ 19 w 999"/>
              <a:gd name="T115" fmla="*/ 2123 h 2242"/>
              <a:gd name="T116" fmla="*/ 2 w 999"/>
              <a:gd name="T117" fmla="*/ 2192 h 2242"/>
              <a:gd name="T118" fmla="*/ 120 w 999"/>
              <a:gd name="T119" fmla="*/ 2200 h 2242"/>
              <a:gd name="T120" fmla="*/ 571 w 999"/>
              <a:gd name="T121" fmla="*/ 831 h 2242"/>
              <a:gd name="T122" fmla="*/ 547 w 999"/>
              <a:gd name="T123" fmla="*/ 854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9" h="2242">
                <a:moveTo>
                  <a:pt x="120" y="2200"/>
                </a:moveTo>
                <a:lnTo>
                  <a:pt x="120" y="2200"/>
                </a:lnTo>
                <a:lnTo>
                  <a:pt x="132" y="2200"/>
                </a:lnTo>
                <a:lnTo>
                  <a:pt x="145" y="2198"/>
                </a:lnTo>
                <a:lnTo>
                  <a:pt x="154" y="2197"/>
                </a:lnTo>
                <a:lnTo>
                  <a:pt x="161" y="2194"/>
                </a:lnTo>
                <a:lnTo>
                  <a:pt x="161" y="2194"/>
                </a:lnTo>
                <a:lnTo>
                  <a:pt x="162" y="2192"/>
                </a:lnTo>
                <a:lnTo>
                  <a:pt x="163" y="2192"/>
                </a:lnTo>
                <a:lnTo>
                  <a:pt x="163" y="2192"/>
                </a:lnTo>
                <a:lnTo>
                  <a:pt x="163" y="2192"/>
                </a:lnTo>
                <a:lnTo>
                  <a:pt x="161" y="2194"/>
                </a:lnTo>
                <a:lnTo>
                  <a:pt x="161" y="2194"/>
                </a:lnTo>
                <a:lnTo>
                  <a:pt x="161" y="2198"/>
                </a:lnTo>
                <a:lnTo>
                  <a:pt x="159" y="2205"/>
                </a:lnTo>
                <a:lnTo>
                  <a:pt x="159" y="2213"/>
                </a:lnTo>
                <a:lnTo>
                  <a:pt x="162" y="2221"/>
                </a:lnTo>
                <a:lnTo>
                  <a:pt x="165" y="2229"/>
                </a:lnTo>
                <a:lnTo>
                  <a:pt x="170" y="2236"/>
                </a:lnTo>
                <a:lnTo>
                  <a:pt x="174" y="2238"/>
                </a:lnTo>
                <a:lnTo>
                  <a:pt x="178" y="2240"/>
                </a:lnTo>
                <a:lnTo>
                  <a:pt x="183" y="2241"/>
                </a:lnTo>
                <a:lnTo>
                  <a:pt x="189" y="2242"/>
                </a:lnTo>
                <a:lnTo>
                  <a:pt x="189" y="2242"/>
                </a:lnTo>
                <a:lnTo>
                  <a:pt x="203" y="2242"/>
                </a:lnTo>
                <a:lnTo>
                  <a:pt x="219" y="2240"/>
                </a:lnTo>
                <a:lnTo>
                  <a:pt x="235" y="2236"/>
                </a:lnTo>
                <a:lnTo>
                  <a:pt x="250" y="2230"/>
                </a:lnTo>
                <a:lnTo>
                  <a:pt x="273" y="2221"/>
                </a:lnTo>
                <a:lnTo>
                  <a:pt x="282" y="2217"/>
                </a:lnTo>
                <a:lnTo>
                  <a:pt x="282" y="2217"/>
                </a:lnTo>
                <a:lnTo>
                  <a:pt x="350" y="2221"/>
                </a:lnTo>
                <a:lnTo>
                  <a:pt x="409" y="2224"/>
                </a:lnTo>
                <a:lnTo>
                  <a:pt x="461" y="2225"/>
                </a:lnTo>
                <a:lnTo>
                  <a:pt x="461" y="2225"/>
                </a:lnTo>
                <a:lnTo>
                  <a:pt x="481" y="2226"/>
                </a:lnTo>
                <a:lnTo>
                  <a:pt x="498" y="2229"/>
                </a:lnTo>
                <a:lnTo>
                  <a:pt x="525" y="2234"/>
                </a:lnTo>
                <a:lnTo>
                  <a:pt x="536" y="2236"/>
                </a:lnTo>
                <a:lnTo>
                  <a:pt x="544" y="2236"/>
                </a:lnTo>
                <a:lnTo>
                  <a:pt x="548" y="2234"/>
                </a:lnTo>
                <a:lnTo>
                  <a:pt x="551" y="2232"/>
                </a:lnTo>
                <a:lnTo>
                  <a:pt x="553" y="2229"/>
                </a:lnTo>
                <a:lnTo>
                  <a:pt x="555" y="2225"/>
                </a:lnTo>
                <a:lnTo>
                  <a:pt x="555" y="2225"/>
                </a:lnTo>
                <a:lnTo>
                  <a:pt x="560" y="2217"/>
                </a:lnTo>
                <a:lnTo>
                  <a:pt x="564" y="2210"/>
                </a:lnTo>
                <a:lnTo>
                  <a:pt x="572" y="2200"/>
                </a:lnTo>
                <a:lnTo>
                  <a:pt x="575" y="2194"/>
                </a:lnTo>
                <a:lnTo>
                  <a:pt x="576" y="2189"/>
                </a:lnTo>
                <a:lnTo>
                  <a:pt x="576" y="2182"/>
                </a:lnTo>
                <a:lnTo>
                  <a:pt x="572" y="2174"/>
                </a:lnTo>
                <a:lnTo>
                  <a:pt x="572" y="2174"/>
                </a:lnTo>
                <a:lnTo>
                  <a:pt x="569" y="2170"/>
                </a:lnTo>
                <a:lnTo>
                  <a:pt x="564" y="2166"/>
                </a:lnTo>
                <a:lnTo>
                  <a:pt x="559" y="2164"/>
                </a:lnTo>
                <a:lnTo>
                  <a:pt x="551" y="2160"/>
                </a:lnTo>
                <a:lnTo>
                  <a:pt x="534" y="2156"/>
                </a:lnTo>
                <a:lnTo>
                  <a:pt x="516" y="2153"/>
                </a:lnTo>
                <a:lnTo>
                  <a:pt x="484" y="2149"/>
                </a:lnTo>
                <a:lnTo>
                  <a:pt x="470" y="2149"/>
                </a:lnTo>
                <a:lnTo>
                  <a:pt x="470" y="2149"/>
                </a:lnTo>
                <a:lnTo>
                  <a:pt x="449" y="2132"/>
                </a:lnTo>
                <a:lnTo>
                  <a:pt x="434" y="2117"/>
                </a:lnTo>
                <a:lnTo>
                  <a:pt x="429" y="2111"/>
                </a:lnTo>
                <a:lnTo>
                  <a:pt x="428" y="2106"/>
                </a:lnTo>
                <a:lnTo>
                  <a:pt x="428" y="2106"/>
                </a:lnTo>
                <a:lnTo>
                  <a:pt x="426" y="2039"/>
                </a:lnTo>
                <a:lnTo>
                  <a:pt x="425" y="1991"/>
                </a:lnTo>
                <a:lnTo>
                  <a:pt x="426" y="1970"/>
                </a:lnTo>
                <a:lnTo>
                  <a:pt x="428" y="1953"/>
                </a:lnTo>
                <a:lnTo>
                  <a:pt x="428" y="1953"/>
                </a:lnTo>
                <a:lnTo>
                  <a:pt x="428" y="1939"/>
                </a:lnTo>
                <a:lnTo>
                  <a:pt x="428" y="1926"/>
                </a:lnTo>
                <a:lnTo>
                  <a:pt x="425" y="1914"/>
                </a:lnTo>
                <a:lnTo>
                  <a:pt x="422" y="1902"/>
                </a:lnTo>
                <a:lnTo>
                  <a:pt x="416" y="1886"/>
                </a:lnTo>
                <a:lnTo>
                  <a:pt x="410" y="1877"/>
                </a:lnTo>
                <a:lnTo>
                  <a:pt x="410" y="1877"/>
                </a:lnTo>
                <a:lnTo>
                  <a:pt x="404" y="1870"/>
                </a:lnTo>
                <a:lnTo>
                  <a:pt x="394" y="1861"/>
                </a:lnTo>
                <a:lnTo>
                  <a:pt x="389" y="1854"/>
                </a:lnTo>
                <a:lnTo>
                  <a:pt x="384" y="1846"/>
                </a:lnTo>
                <a:lnTo>
                  <a:pt x="380" y="1837"/>
                </a:lnTo>
                <a:lnTo>
                  <a:pt x="376" y="1824"/>
                </a:lnTo>
                <a:lnTo>
                  <a:pt x="376" y="1824"/>
                </a:lnTo>
                <a:lnTo>
                  <a:pt x="369" y="1790"/>
                </a:lnTo>
                <a:lnTo>
                  <a:pt x="368" y="1778"/>
                </a:lnTo>
                <a:lnTo>
                  <a:pt x="368" y="1766"/>
                </a:lnTo>
                <a:lnTo>
                  <a:pt x="368" y="1766"/>
                </a:lnTo>
                <a:lnTo>
                  <a:pt x="369" y="1758"/>
                </a:lnTo>
                <a:lnTo>
                  <a:pt x="372" y="1747"/>
                </a:lnTo>
                <a:lnTo>
                  <a:pt x="380" y="1723"/>
                </a:lnTo>
                <a:lnTo>
                  <a:pt x="392" y="1692"/>
                </a:lnTo>
                <a:lnTo>
                  <a:pt x="397" y="1674"/>
                </a:lnTo>
                <a:lnTo>
                  <a:pt x="402" y="1655"/>
                </a:lnTo>
                <a:lnTo>
                  <a:pt x="402" y="1655"/>
                </a:lnTo>
                <a:lnTo>
                  <a:pt x="412" y="1619"/>
                </a:lnTo>
                <a:lnTo>
                  <a:pt x="420" y="1592"/>
                </a:lnTo>
                <a:lnTo>
                  <a:pt x="428" y="1570"/>
                </a:lnTo>
                <a:lnTo>
                  <a:pt x="444" y="1527"/>
                </a:lnTo>
                <a:lnTo>
                  <a:pt x="444" y="1451"/>
                </a:lnTo>
                <a:lnTo>
                  <a:pt x="444" y="1451"/>
                </a:lnTo>
                <a:lnTo>
                  <a:pt x="470" y="1441"/>
                </a:lnTo>
                <a:lnTo>
                  <a:pt x="526" y="1421"/>
                </a:lnTo>
                <a:lnTo>
                  <a:pt x="556" y="1409"/>
                </a:lnTo>
                <a:lnTo>
                  <a:pt x="581" y="1399"/>
                </a:lnTo>
                <a:lnTo>
                  <a:pt x="600" y="1389"/>
                </a:lnTo>
                <a:lnTo>
                  <a:pt x="605" y="1385"/>
                </a:lnTo>
                <a:lnTo>
                  <a:pt x="607" y="1383"/>
                </a:lnTo>
                <a:lnTo>
                  <a:pt x="607" y="1383"/>
                </a:lnTo>
                <a:lnTo>
                  <a:pt x="605" y="1376"/>
                </a:lnTo>
                <a:lnTo>
                  <a:pt x="607" y="1369"/>
                </a:lnTo>
                <a:lnTo>
                  <a:pt x="609" y="1353"/>
                </a:lnTo>
                <a:lnTo>
                  <a:pt x="615" y="1331"/>
                </a:lnTo>
                <a:lnTo>
                  <a:pt x="615" y="1331"/>
                </a:lnTo>
                <a:lnTo>
                  <a:pt x="617" y="1329"/>
                </a:lnTo>
                <a:lnTo>
                  <a:pt x="623" y="1327"/>
                </a:lnTo>
                <a:lnTo>
                  <a:pt x="643" y="1321"/>
                </a:lnTo>
                <a:lnTo>
                  <a:pt x="668" y="1313"/>
                </a:lnTo>
                <a:lnTo>
                  <a:pt x="691" y="1305"/>
                </a:lnTo>
                <a:lnTo>
                  <a:pt x="691" y="1305"/>
                </a:lnTo>
                <a:lnTo>
                  <a:pt x="704" y="1300"/>
                </a:lnTo>
                <a:lnTo>
                  <a:pt x="719" y="1292"/>
                </a:lnTo>
                <a:lnTo>
                  <a:pt x="735" y="1281"/>
                </a:lnTo>
                <a:lnTo>
                  <a:pt x="751" y="1271"/>
                </a:lnTo>
                <a:lnTo>
                  <a:pt x="766" y="1257"/>
                </a:lnTo>
                <a:lnTo>
                  <a:pt x="779" y="1245"/>
                </a:lnTo>
                <a:lnTo>
                  <a:pt x="788" y="1232"/>
                </a:lnTo>
                <a:lnTo>
                  <a:pt x="792" y="1226"/>
                </a:lnTo>
                <a:lnTo>
                  <a:pt x="794" y="1220"/>
                </a:lnTo>
                <a:lnTo>
                  <a:pt x="794" y="1220"/>
                </a:lnTo>
                <a:lnTo>
                  <a:pt x="795" y="1213"/>
                </a:lnTo>
                <a:lnTo>
                  <a:pt x="794" y="1202"/>
                </a:lnTo>
                <a:lnTo>
                  <a:pt x="791" y="1173"/>
                </a:lnTo>
                <a:lnTo>
                  <a:pt x="786" y="1137"/>
                </a:lnTo>
                <a:lnTo>
                  <a:pt x="779" y="1098"/>
                </a:lnTo>
                <a:lnTo>
                  <a:pt x="766" y="1029"/>
                </a:lnTo>
                <a:lnTo>
                  <a:pt x="759" y="1000"/>
                </a:lnTo>
                <a:lnTo>
                  <a:pt x="759" y="1000"/>
                </a:lnTo>
                <a:lnTo>
                  <a:pt x="762" y="998"/>
                </a:lnTo>
                <a:lnTo>
                  <a:pt x="766" y="993"/>
                </a:lnTo>
                <a:lnTo>
                  <a:pt x="767" y="988"/>
                </a:lnTo>
                <a:lnTo>
                  <a:pt x="768" y="982"/>
                </a:lnTo>
                <a:lnTo>
                  <a:pt x="770" y="974"/>
                </a:lnTo>
                <a:lnTo>
                  <a:pt x="768" y="965"/>
                </a:lnTo>
                <a:lnTo>
                  <a:pt x="768" y="965"/>
                </a:lnTo>
                <a:lnTo>
                  <a:pt x="766" y="954"/>
                </a:lnTo>
                <a:lnTo>
                  <a:pt x="760" y="941"/>
                </a:lnTo>
                <a:lnTo>
                  <a:pt x="752" y="929"/>
                </a:lnTo>
                <a:lnTo>
                  <a:pt x="746" y="917"/>
                </a:lnTo>
                <a:lnTo>
                  <a:pt x="731" y="897"/>
                </a:lnTo>
                <a:lnTo>
                  <a:pt x="725" y="889"/>
                </a:lnTo>
                <a:lnTo>
                  <a:pt x="691" y="871"/>
                </a:lnTo>
                <a:lnTo>
                  <a:pt x="675" y="846"/>
                </a:lnTo>
                <a:lnTo>
                  <a:pt x="675" y="846"/>
                </a:lnTo>
                <a:lnTo>
                  <a:pt x="673" y="801"/>
                </a:lnTo>
                <a:lnTo>
                  <a:pt x="672" y="769"/>
                </a:lnTo>
                <a:lnTo>
                  <a:pt x="673" y="758"/>
                </a:lnTo>
                <a:lnTo>
                  <a:pt x="675" y="753"/>
                </a:lnTo>
                <a:lnTo>
                  <a:pt x="675" y="753"/>
                </a:lnTo>
                <a:lnTo>
                  <a:pt x="677" y="742"/>
                </a:lnTo>
                <a:lnTo>
                  <a:pt x="680" y="717"/>
                </a:lnTo>
                <a:lnTo>
                  <a:pt x="688" y="640"/>
                </a:lnTo>
                <a:lnTo>
                  <a:pt x="692" y="599"/>
                </a:lnTo>
                <a:lnTo>
                  <a:pt x="693" y="562"/>
                </a:lnTo>
                <a:lnTo>
                  <a:pt x="693" y="531"/>
                </a:lnTo>
                <a:lnTo>
                  <a:pt x="693" y="520"/>
                </a:lnTo>
                <a:lnTo>
                  <a:pt x="691" y="514"/>
                </a:lnTo>
                <a:lnTo>
                  <a:pt x="691" y="514"/>
                </a:lnTo>
                <a:lnTo>
                  <a:pt x="685" y="496"/>
                </a:lnTo>
                <a:lnTo>
                  <a:pt x="683" y="483"/>
                </a:lnTo>
                <a:lnTo>
                  <a:pt x="683" y="474"/>
                </a:lnTo>
                <a:lnTo>
                  <a:pt x="683" y="471"/>
                </a:lnTo>
                <a:lnTo>
                  <a:pt x="691" y="403"/>
                </a:lnTo>
                <a:lnTo>
                  <a:pt x="691" y="370"/>
                </a:lnTo>
                <a:lnTo>
                  <a:pt x="691" y="370"/>
                </a:lnTo>
                <a:lnTo>
                  <a:pt x="713" y="371"/>
                </a:lnTo>
                <a:lnTo>
                  <a:pt x="733" y="372"/>
                </a:lnTo>
                <a:lnTo>
                  <a:pt x="743" y="371"/>
                </a:lnTo>
                <a:lnTo>
                  <a:pt x="751" y="370"/>
                </a:lnTo>
                <a:lnTo>
                  <a:pt x="751" y="370"/>
                </a:lnTo>
                <a:lnTo>
                  <a:pt x="775" y="362"/>
                </a:lnTo>
                <a:lnTo>
                  <a:pt x="783" y="357"/>
                </a:lnTo>
                <a:lnTo>
                  <a:pt x="784" y="355"/>
                </a:lnTo>
                <a:lnTo>
                  <a:pt x="786" y="352"/>
                </a:lnTo>
                <a:lnTo>
                  <a:pt x="786" y="352"/>
                </a:lnTo>
                <a:lnTo>
                  <a:pt x="786" y="348"/>
                </a:lnTo>
                <a:lnTo>
                  <a:pt x="788" y="344"/>
                </a:lnTo>
                <a:lnTo>
                  <a:pt x="794" y="336"/>
                </a:lnTo>
                <a:lnTo>
                  <a:pt x="802" y="327"/>
                </a:lnTo>
                <a:lnTo>
                  <a:pt x="802" y="327"/>
                </a:lnTo>
                <a:lnTo>
                  <a:pt x="814" y="336"/>
                </a:lnTo>
                <a:lnTo>
                  <a:pt x="843" y="357"/>
                </a:lnTo>
                <a:lnTo>
                  <a:pt x="860" y="370"/>
                </a:lnTo>
                <a:lnTo>
                  <a:pt x="876" y="382"/>
                </a:lnTo>
                <a:lnTo>
                  <a:pt x="892" y="390"/>
                </a:lnTo>
                <a:lnTo>
                  <a:pt x="904" y="395"/>
                </a:lnTo>
                <a:lnTo>
                  <a:pt x="904" y="395"/>
                </a:lnTo>
                <a:lnTo>
                  <a:pt x="915" y="398"/>
                </a:lnTo>
                <a:lnTo>
                  <a:pt x="924" y="402"/>
                </a:lnTo>
                <a:lnTo>
                  <a:pt x="932" y="404"/>
                </a:lnTo>
                <a:lnTo>
                  <a:pt x="941" y="407"/>
                </a:lnTo>
                <a:lnTo>
                  <a:pt x="947" y="407"/>
                </a:lnTo>
                <a:lnTo>
                  <a:pt x="949" y="406"/>
                </a:lnTo>
                <a:lnTo>
                  <a:pt x="951" y="404"/>
                </a:lnTo>
                <a:lnTo>
                  <a:pt x="953" y="402"/>
                </a:lnTo>
                <a:lnTo>
                  <a:pt x="954" y="398"/>
                </a:lnTo>
                <a:lnTo>
                  <a:pt x="955" y="386"/>
                </a:lnTo>
                <a:lnTo>
                  <a:pt x="955" y="386"/>
                </a:lnTo>
                <a:lnTo>
                  <a:pt x="954" y="356"/>
                </a:lnTo>
                <a:lnTo>
                  <a:pt x="951" y="329"/>
                </a:lnTo>
                <a:lnTo>
                  <a:pt x="947" y="301"/>
                </a:lnTo>
                <a:lnTo>
                  <a:pt x="947" y="267"/>
                </a:lnTo>
                <a:lnTo>
                  <a:pt x="947" y="267"/>
                </a:lnTo>
                <a:lnTo>
                  <a:pt x="957" y="255"/>
                </a:lnTo>
                <a:lnTo>
                  <a:pt x="966" y="241"/>
                </a:lnTo>
                <a:lnTo>
                  <a:pt x="977" y="225"/>
                </a:lnTo>
                <a:lnTo>
                  <a:pt x="986" y="205"/>
                </a:lnTo>
                <a:lnTo>
                  <a:pt x="994" y="185"/>
                </a:lnTo>
                <a:lnTo>
                  <a:pt x="998" y="176"/>
                </a:lnTo>
                <a:lnTo>
                  <a:pt x="999" y="167"/>
                </a:lnTo>
                <a:lnTo>
                  <a:pt x="999" y="157"/>
                </a:lnTo>
                <a:lnTo>
                  <a:pt x="998" y="148"/>
                </a:lnTo>
                <a:lnTo>
                  <a:pt x="998" y="148"/>
                </a:lnTo>
                <a:lnTo>
                  <a:pt x="995" y="139"/>
                </a:lnTo>
                <a:lnTo>
                  <a:pt x="991" y="129"/>
                </a:lnTo>
                <a:lnTo>
                  <a:pt x="981" y="111"/>
                </a:lnTo>
                <a:lnTo>
                  <a:pt x="967" y="91"/>
                </a:lnTo>
                <a:lnTo>
                  <a:pt x="951" y="72"/>
                </a:lnTo>
                <a:lnTo>
                  <a:pt x="935" y="54"/>
                </a:lnTo>
                <a:lnTo>
                  <a:pt x="919" y="40"/>
                </a:lnTo>
                <a:lnTo>
                  <a:pt x="906" y="28"/>
                </a:lnTo>
                <a:lnTo>
                  <a:pt x="896" y="20"/>
                </a:lnTo>
                <a:lnTo>
                  <a:pt x="896" y="20"/>
                </a:lnTo>
                <a:lnTo>
                  <a:pt x="887" y="14"/>
                </a:lnTo>
                <a:lnTo>
                  <a:pt x="875" y="9"/>
                </a:lnTo>
                <a:lnTo>
                  <a:pt x="863" y="5"/>
                </a:lnTo>
                <a:lnTo>
                  <a:pt x="850" y="2"/>
                </a:lnTo>
                <a:lnTo>
                  <a:pt x="836" y="1"/>
                </a:lnTo>
                <a:lnTo>
                  <a:pt x="823" y="0"/>
                </a:lnTo>
                <a:lnTo>
                  <a:pt x="812" y="1"/>
                </a:lnTo>
                <a:lnTo>
                  <a:pt x="802" y="2"/>
                </a:lnTo>
                <a:lnTo>
                  <a:pt x="802" y="2"/>
                </a:lnTo>
                <a:lnTo>
                  <a:pt x="791" y="9"/>
                </a:lnTo>
                <a:lnTo>
                  <a:pt x="775" y="18"/>
                </a:lnTo>
                <a:lnTo>
                  <a:pt x="739" y="46"/>
                </a:lnTo>
                <a:lnTo>
                  <a:pt x="707" y="75"/>
                </a:lnTo>
                <a:lnTo>
                  <a:pt x="691" y="88"/>
                </a:lnTo>
                <a:lnTo>
                  <a:pt x="691" y="88"/>
                </a:lnTo>
                <a:lnTo>
                  <a:pt x="689" y="89"/>
                </a:lnTo>
                <a:lnTo>
                  <a:pt x="685" y="91"/>
                </a:lnTo>
                <a:lnTo>
                  <a:pt x="673" y="93"/>
                </a:lnTo>
                <a:lnTo>
                  <a:pt x="657" y="96"/>
                </a:lnTo>
                <a:lnTo>
                  <a:pt x="657" y="96"/>
                </a:lnTo>
                <a:lnTo>
                  <a:pt x="653" y="91"/>
                </a:lnTo>
                <a:lnTo>
                  <a:pt x="645" y="77"/>
                </a:lnTo>
                <a:lnTo>
                  <a:pt x="640" y="71"/>
                </a:lnTo>
                <a:lnTo>
                  <a:pt x="633" y="65"/>
                </a:lnTo>
                <a:lnTo>
                  <a:pt x="628" y="62"/>
                </a:lnTo>
                <a:lnTo>
                  <a:pt x="625" y="61"/>
                </a:lnTo>
                <a:lnTo>
                  <a:pt x="623" y="62"/>
                </a:lnTo>
                <a:lnTo>
                  <a:pt x="623" y="62"/>
                </a:lnTo>
                <a:lnTo>
                  <a:pt x="615" y="67"/>
                </a:lnTo>
                <a:lnTo>
                  <a:pt x="608" y="71"/>
                </a:lnTo>
                <a:lnTo>
                  <a:pt x="607" y="75"/>
                </a:lnTo>
                <a:lnTo>
                  <a:pt x="605" y="77"/>
                </a:lnTo>
                <a:lnTo>
                  <a:pt x="605" y="83"/>
                </a:lnTo>
                <a:lnTo>
                  <a:pt x="607" y="88"/>
                </a:lnTo>
                <a:lnTo>
                  <a:pt x="607" y="88"/>
                </a:lnTo>
                <a:lnTo>
                  <a:pt x="609" y="95"/>
                </a:lnTo>
                <a:lnTo>
                  <a:pt x="613" y="103"/>
                </a:lnTo>
                <a:lnTo>
                  <a:pt x="625" y="120"/>
                </a:lnTo>
                <a:lnTo>
                  <a:pt x="640" y="139"/>
                </a:lnTo>
                <a:lnTo>
                  <a:pt x="640" y="139"/>
                </a:lnTo>
                <a:lnTo>
                  <a:pt x="616" y="147"/>
                </a:lnTo>
                <a:lnTo>
                  <a:pt x="593" y="155"/>
                </a:lnTo>
                <a:lnTo>
                  <a:pt x="572" y="164"/>
                </a:lnTo>
                <a:lnTo>
                  <a:pt x="572" y="164"/>
                </a:lnTo>
                <a:lnTo>
                  <a:pt x="549" y="175"/>
                </a:lnTo>
                <a:lnTo>
                  <a:pt x="524" y="183"/>
                </a:lnTo>
                <a:lnTo>
                  <a:pt x="496" y="191"/>
                </a:lnTo>
                <a:lnTo>
                  <a:pt x="496" y="191"/>
                </a:lnTo>
                <a:lnTo>
                  <a:pt x="484" y="189"/>
                </a:lnTo>
                <a:lnTo>
                  <a:pt x="472" y="191"/>
                </a:lnTo>
                <a:lnTo>
                  <a:pt x="456" y="192"/>
                </a:lnTo>
                <a:lnTo>
                  <a:pt x="437" y="195"/>
                </a:lnTo>
                <a:lnTo>
                  <a:pt x="417" y="199"/>
                </a:lnTo>
                <a:lnTo>
                  <a:pt x="397" y="207"/>
                </a:lnTo>
                <a:lnTo>
                  <a:pt x="376" y="216"/>
                </a:lnTo>
                <a:lnTo>
                  <a:pt x="376" y="216"/>
                </a:lnTo>
                <a:lnTo>
                  <a:pt x="366" y="223"/>
                </a:lnTo>
                <a:lnTo>
                  <a:pt x="356" y="232"/>
                </a:lnTo>
                <a:lnTo>
                  <a:pt x="344" y="243"/>
                </a:lnTo>
                <a:lnTo>
                  <a:pt x="333" y="256"/>
                </a:lnTo>
                <a:lnTo>
                  <a:pt x="309" y="287"/>
                </a:lnTo>
                <a:lnTo>
                  <a:pt x="286" y="320"/>
                </a:lnTo>
                <a:lnTo>
                  <a:pt x="265" y="355"/>
                </a:lnTo>
                <a:lnTo>
                  <a:pt x="245" y="390"/>
                </a:lnTo>
                <a:lnTo>
                  <a:pt x="214" y="446"/>
                </a:lnTo>
                <a:lnTo>
                  <a:pt x="214" y="446"/>
                </a:lnTo>
                <a:lnTo>
                  <a:pt x="201" y="478"/>
                </a:lnTo>
                <a:lnTo>
                  <a:pt x="182" y="527"/>
                </a:lnTo>
                <a:lnTo>
                  <a:pt x="138" y="650"/>
                </a:lnTo>
                <a:lnTo>
                  <a:pt x="98" y="765"/>
                </a:lnTo>
                <a:lnTo>
                  <a:pt x="78" y="821"/>
                </a:lnTo>
                <a:lnTo>
                  <a:pt x="78" y="821"/>
                </a:lnTo>
                <a:lnTo>
                  <a:pt x="68" y="835"/>
                </a:lnTo>
                <a:lnTo>
                  <a:pt x="51" y="861"/>
                </a:lnTo>
                <a:lnTo>
                  <a:pt x="32" y="889"/>
                </a:lnTo>
                <a:lnTo>
                  <a:pt x="24" y="902"/>
                </a:lnTo>
                <a:lnTo>
                  <a:pt x="19" y="914"/>
                </a:lnTo>
                <a:lnTo>
                  <a:pt x="19" y="914"/>
                </a:lnTo>
                <a:lnTo>
                  <a:pt x="11" y="934"/>
                </a:lnTo>
                <a:lnTo>
                  <a:pt x="7" y="949"/>
                </a:lnTo>
                <a:lnTo>
                  <a:pt x="7" y="954"/>
                </a:lnTo>
                <a:lnTo>
                  <a:pt x="7" y="958"/>
                </a:lnTo>
                <a:lnTo>
                  <a:pt x="8" y="962"/>
                </a:lnTo>
                <a:lnTo>
                  <a:pt x="10" y="965"/>
                </a:lnTo>
                <a:lnTo>
                  <a:pt x="10" y="965"/>
                </a:lnTo>
                <a:lnTo>
                  <a:pt x="8" y="1281"/>
                </a:lnTo>
                <a:lnTo>
                  <a:pt x="6" y="1509"/>
                </a:lnTo>
                <a:lnTo>
                  <a:pt x="3" y="1594"/>
                </a:lnTo>
                <a:lnTo>
                  <a:pt x="2" y="1638"/>
                </a:lnTo>
                <a:lnTo>
                  <a:pt x="2" y="1638"/>
                </a:lnTo>
                <a:lnTo>
                  <a:pt x="0" y="1648"/>
                </a:lnTo>
                <a:lnTo>
                  <a:pt x="0" y="1663"/>
                </a:lnTo>
                <a:lnTo>
                  <a:pt x="3" y="1695"/>
                </a:lnTo>
                <a:lnTo>
                  <a:pt x="6" y="1732"/>
                </a:lnTo>
                <a:lnTo>
                  <a:pt x="11" y="1772"/>
                </a:lnTo>
                <a:lnTo>
                  <a:pt x="22" y="1843"/>
                </a:lnTo>
                <a:lnTo>
                  <a:pt x="27" y="1885"/>
                </a:lnTo>
                <a:lnTo>
                  <a:pt x="27" y="1885"/>
                </a:lnTo>
                <a:lnTo>
                  <a:pt x="28" y="1894"/>
                </a:lnTo>
                <a:lnTo>
                  <a:pt x="31" y="1905"/>
                </a:lnTo>
                <a:lnTo>
                  <a:pt x="38" y="1926"/>
                </a:lnTo>
                <a:lnTo>
                  <a:pt x="43" y="1943"/>
                </a:lnTo>
                <a:lnTo>
                  <a:pt x="44" y="1950"/>
                </a:lnTo>
                <a:lnTo>
                  <a:pt x="44" y="1953"/>
                </a:lnTo>
                <a:lnTo>
                  <a:pt x="44" y="1953"/>
                </a:lnTo>
                <a:lnTo>
                  <a:pt x="40" y="1966"/>
                </a:lnTo>
                <a:lnTo>
                  <a:pt x="35" y="1995"/>
                </a:lnTo>
                <a:lnTo>
                  <a:pt x="30" y="2030"/>
                </a:lnTo>
                <a:lnTo>
                  <a:pt x="27" y="2063"/>
                </a:lnTo>
                <a:lnTo>
                  <a:pt x="27" y="2063"/>
                </a:lnTo>
                <a:lnTo>
                  <a:pt x="24" y="2089"/>
                </a:lnTo>
                <a:lnTo>
                  <a:pt x="22" y="2107"/>
                </a:lnTo>
                <a:lnTo>
                  <a:pt x="19" y="2123"/>
                </a:lnTo>
                <a:lnTo>
                  <a:pt x="19" y="2123"/>
                </a:lnTo>
                <a:lnTo>
                  <a:pt x="7" y="2154"/>
                </a:lnTo>
                <a:lnTo>
                  <a:pt x="2" y="2178"/>
                </a:lnTo>
                <a:lnTo>
                  <a:pt x="0" y="2186"/>
                </a:lnTo>
                <a:lnTo>
                  <a:pt x="0" y="2189"/>
                </a:lnTo>
                <a:lnTo>
                  <a:pt x="2" y="2192"/>
                </a:lnTo>
                <a:lnTo>
                  <a:pt x="2" y="2192"/>
                </a:lnTo>
                <a:lnTo>
                  <a:pt x="7" y="2193"/>
                </a:lnTo>
                <a:lnTo>
                  <a:pt x="20" y="2194"/>
                </a:lnTo>
                <a:lnTo>
                  <a:pt x="55" y="2197"/>
                </a:lnTo>
                <a:lnTo>
                  <a:pt x="94" y="2198"/>
                </a:lnTo>
                <a:lnTo>
                  <a:pt x="120" y="2200"/>
                </a:lnTo>
                <a:lnTo>
                  <a:pt x="120" y="2200"/>
                </a:lnTo>
                <a:close/>
                <a:moveTo>
                  <a:pt x="572" y="743"/>
                </a:moveTo>
                <a:lnTo>
                  <a:pt x="572" y="743"/>
                </a:lnTo>
                <a:lnTo>
                  <a:pt x="571" y="789"/>
                </a:lnTo>
                <a:lnTo>
                  <a:pt x="571" y="819"/>
                </a:lnTo>
                <a:lnTo>
                  <a:pt x="571" y="831"/>
                </a:lnTo>
                <a:lnTo>
                  <a:pt x="572" y="837"/>
                </a:lnTo>
                <a:lnTo>
                  <a:pt x="572" y="837"/>
                </a:lnTo>
                <a:lnTo>
                  <a:pt x="572" y="839"/>
                </a:lnTo>
                <a:lnTo>
                  <a:pt x="571" y="842"/>
                </a:lnTo>
                <a:lnTo>
                  <a:pt x="561" y="849"/>
                </a:lnTo>
                <a:lnTo>
                  <a:pt x="547" y="854"/>
                </a:lnTo>
                <a:lnTo>
                  <a:pt x="529" y="854"/>
                </a:lnTo>
                <a:lnTo>
                  <a:pt x="521" y="811"/>
                </a:lnTo>
                <a:lnTo>
                  <a:pt x="529" y="786"/>
                </a:lnTo>
                <a:lnTo>
                  <a:pt x="555" y="753"/>
                </a:lnTo>
                <a:lnTo>
                  <a:pt x="572" y="7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4661077" y="840469"/>
            <a:ext cx="570729" cy="1530196"/>
          </a:xfrm>
          <a:custGeom>
            <a:avLst/>
            <a:gdLst>
              <a:gd name="T0" fmla="*/ 220 w 920"/>
              <a:gd name="T1" fmla="*/ 298 h 2472"/>
              <a:gd name="T2" fmla="*/ 199 w 920"/>
              <a:gd name="T3" fmla="*/ 340 h 2472"/>
              <a:gd name="T4" fmla="*/ 150 w 920"/>
              <a:gd name="T5" fmla="*/ 379 h 2472"/>
              <a:gd name="T6" fmla="*/ 112 w 920"/>
              <a:gd name="T7" fmla="*/ 443 h 2472"/>
              <a:gd name="T8" fmla="*/ 45 w 920"/>
              <a:gd name="T9" fmla="*/ 602 h 2472"/>
              <a:gd name="T10" fmla="*/ 1 w 920"/>
              <a:gd name="T11" fmla="*/ 840 h 2472"/>
              <a:gd name="T12" fmla="*/ 73 w 920"/>
              <a:gd name="T13" fmla="*/ 901 h 2472"/>
              <a:gd name="T14" fmla="*/ 81 w 920"/>
              <a:gd name="T15" fmla="*/ 843 h 2472"/>
              <a:gd name="T16" fmla="*/ 96 w 920"/>
              <a:gd name="T17" fmla="*/ 834 h 2472"/>
              <a:gd name="T18" fmla="*/ 137 w 920"/>
              <a:gd name="T19" fmla="*/ 712 h 2472"/>
              <a:gd name="T20" fmla="*/ 150 w 920"/>
              <a:gd name="T21" fmla="*/ 901 h 2472"/>
              <a:gd name="T22" fmla="*/ 126 w 920"/>
              <a:gd name="T23" fmla="*/ 1010 h 2472"/>
              <a:gd name="T24" fmla="*/ 97 w 920"/>
              <a:gd name="T25" fmla="*/ 1088 h 2472"/>
              <a:gd name="T26" fmla="*/ 55 w 920"/>
              <a:gd name="T27" fmla="*/ 1206 h 2472"/>
              <a:gd name="T28" fmla="*/ 35 w 920"/>
              <a:gd name="T29" fmla="*/ 1417 h 2472"/>
              <a:gd name="T30" fmla="*/ 94 w 920"/>
              <a:gd name="T31" fmla="*/ 1488 h 2472"/>
              <a:gd name="T32" fmla="*/ 217 w 920"/>
              <a:gd name="T33" fmla="*/ 1587 h 2472"/>
              <a:gd name="T34" fmla="*/ 227 w 920"/>
              <a:gd name="T35" fmla="*/ 1761 h 2472"/>
              <a:gd name="T36" fmla="*/ 218 w 920"/>
              <a:gd name="T37" fmla="*/ 1825 h 2472"/>
              <a:gd name="T38" fmla="*/ 180 w 920"/>
              <a:gd name="T39" fmla="*/ 2227 h 2472"/>
              <a:gd name="T40" fmla="*/ 221 w 920"/>
              <a:gd name="T41" fmla="*/ 2316 h 2472"/>
              <a:gd name="T42" fmla="*/ 207 w 920"/>
              <a:gd name="T43" fmla="*/ 2402 h 2472"/>
              <a:gd name="T44" fmla="*/ 246 w 920"/>
              <a:gd name="T45" fmla="*/ 2440 h 2472"/>
              <a:gd name="T46" fmla="*/ 473 w 920"/>
              <a:gd name="T47" fmla="*/ 2425 h 2472"/>
              <a:gd name="T48" fmla="*/ 684 w 920"/>
              <a:gd name="T49" fmla="*/ 2472 h 2472"/>
              <a:gd name="T50" fmla="*/ 871 w 920"/>
              <a:gd name="T51" fmla="*/ 2443 h 2472"/>
              <a:gd name="T52" fmla="*/ 853 w 920"/>
              <a:gd name="T53" fmla="*/ 2398 h 2472"/>
              <a:gd name="T54" fmla="*/ 690 w 920"/>
              <a:gd name="T55" fmla="*/ 2307 h 2472"/>
              <a:gd name="T56" fmla="*/ 668 w 920"/>
              <a:gd name="T57" fmla="*/ 2229 h 2472"/>
              <a:gd name="T58" fmla="*/ 732 w 920"/>
              <a:gd name="T59" fmla="*/ 1837 h 2472"/>
              <a:gd name="T60" fmla="*/ 753 w 920"/>
              <a:gd name="T61" fmla="*/ 1678 h 2472"/>
              <a:gd name="T62" fmla="*/ 827 w 920"/>
              <a:gd name="T63" fmla="*/ 1375 h 2472"/>
              <a:gd name="T64" fmla="*/ 917 w 920"/>
              <a:gd name="T65" fmla="*/ 1299 h 2472"/>
              <a:gd name="T66" fmla="*/ 896 w 920"/>
              <a:gd name="T67" fmla="*/ 1235 h 2472"/>
              <a:gd name="T68" fmla="*/ 750 w 920"/>
              <a:gd name="T69" fmla="*/ 895 h 2472"/>
              <a:gd name="T70" fmla="*/ 791 w 920"/>
              <a:gd name="T71" fmla="*/ 792 h 2472"/>
              <a:gd name="T72" fmla="*/ 646 w 920"/>
              <a:gd name="T73" fmla="*/ 563 h 2472"/>
              <a:gd name="T74" fmla="*/ 660 w 920"/>
              <a:gd name="T75" fmla="*/ 518 h 2472"/>
              <a:gd name="T76" fmla="*/ 625 w 920"/>
              <a:gd name="T77" fmla="*/ 423 h 2472"/>
              <a:gd name="T78" fmla="*/ 603 w 920"/>
              <a:gd name="T79" fmla="*/ 365 h 2472"/>
              <a:gd name="T80" fmla="*/ 523 w 920"/>
              <a:gd name="T81" fmla="*/ 321 h 2472"/>
              <a:gd name="T82" fmla="*/ 566 w 920"/>
              <a:gd name="T83" fmla="*/ 156 h 2472"/>
              <a:gd name="T84" fmla="*/ 588 w 920"/>
              <a:gd name="T85" fmla="*/ 85 h 2472"/>
              <a:gd name="T86" fmla="*/ 553 w 920"/>
              <a:gd name="T87" fmla="*/ 41 h 2472"/>
              <a:gd name="T88" fmla="*/ 511 w 920"/>
              <a:gd name="T89" fmla="*/ 34 h 2472"/>
              <a:gd name="T90" fmla="*/ 464 w 920"/>
              <a:gd name="T91" fmla="*/ 2 h 2472"/>
              <a:gd name="T92" fmla="*/ 365 w 920"/>
              <a:gd name="T93" fmla="*/ 6 h 2472"/>
              <a:gd name="T94" fmla="*/ 311 w 920"/>
              <a:gd name="T95" fmla="*/ 35 h 2472"/>
              <a:gd name="T96" fmla="*/ 265 w 920"/>
              <a:gd name="T97" fmla="*/ 91 h 2472"/>
              <a:gd name="T98" fmla="*/ 282 w 920"/>
              <a:gd name="T99" fmla="*/ 142 h 2472"/>
              <a:gd name="T100" fmla="*/ 281 w 920"/>
              <a:gd name="T101" fmla="*/ 194 h 2472"/>
              <a:gd name="T102" fmla="*/ 514 w 920"/>
              <a:gd name="T103" fmla="*/ 1684 h 2472"/>
              <a:gd name="T104" fmla="*/ 533 w 920"/>
              <a:gd name="T105" fmla="*/ 1737 h 2472"/>
              <a:gd name="T106" fmla="*/ 556 w 920"/>
              <a:gd name="T107" fmla="*/ 1802 h 2472"/>
              <a:gd name="T108" fmla="*/ 476 w 920"/>
              <a:gd name="T109" fmla="*/ 2252 h 2472"/>
              <a:gd name="T110" fmla="*/ 483 w 920"/>
              <a:gd name="T111" fmla="*/ 2296 h 2472"/>
              <a:gd name="T112" fmla="*/ 470 w 920"/>
              <a:gd name="T113" fmla="*/ 2336 h 2472"/>
              <a:gd name="T114" fmla="*/ 383 w 920"/>
              <a:gd name="T115" fmla="*/ 2282 h 2472"/>
              <a:gd name="T116" fmla="*/ 438 w 920"/>
              <a:gd name="T117" fmla="*/ 1826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0" h="2472">
                <a:moveTo>
                  <a:pt x="290" y="261"/>
                </a:moveTo>
                <a:lnTo>
                  <a:pt x="290" y="261"/>
                </a:lnTo>
                <a:lnTo>
                  <a:pt x="279" y="264"/>
                </a:lnTo>
                <a:lnTo>
                  <a:pt x="256" y="273"/>
                </a:lnTo>
                <a:lnTo>
                  <a:pt x="243" y="279"/>
                </a:lnTo>
                <a:lnTo>
                  <a:pt x="231" y="286"/>
                </a:lnTo>
                <a:lnTo>
                  <a:pt x="223" y="293"/>
                </a:lnTo>
                <a:lnTo>
                  <a:pt x="220" y="298"/>
                </a:lnTo>
                <a:lnTo>
                  <a:pt x="218" y="302"/>
                </a:lnTo>
                <a:lnTo>
                  <a:pt x="218" y="302"/>
                </a:lnTo>
                <a:lnTo>
                  <a:pt x="215" y="317"/>
                </a:lnTo>
                <a:lnTo>
                  <a:pt x="214" y="325"/>
                </a:lnTo>
                <a:lnTo>
                  <a:pt x="212" y="328"/>
                </a:lnTo>
                <a:lnTo>
                  <a:pt x="209" y="331"/>
                </a:lnTo>
                <a:lnTo>
                  <a:pt x="199" y="340"/>
                </a:lnTo>
                <a:lnTo>
                  <a:pt x="199" y="340"/>
                </a:lnTo>
                <a:lnTo>
                  <a:pt x="192" y="343"/>
                </a:lnTo>
                <a:lnTo>
                  <a:pt x="185" y="347"/>
                </a:lnTo>
                <a:lnTo>
                  <a:pt x="169" y="353"/>
                </a:lnTo>
                <a:lnTo>
                  <a:pt x="163" y="356"/>
                </a:lnTo>
                <a:lnTo>
                  <a:pt x="157" y="362"/>
                </a:lnTo>
                <a:lnTo>
                  <a:pt x="153" y="369"/>
                </a:lnTo>
                <a:lnTo>
                  <a:pt x="150" y="379"/>
                </a:lnTo>
                <a:lnTo>
                  <a:pt x="150" y="379"/>
                </a:lnTo>
                <a:lnTo>
                  <a:pt x="148" y="391"/>
                </a:lnTo>
                <a:lnTo>
                  <a:pt x="145" y="400"/>
                </a:lnTo>
                <a:lnTo>
                  <a:pt x="142" y="407"/>
                </a:lnTo>
                <a:lnTo>
                  <a:pt x="138" y="414"/>
                </a:lnTo>
                <a:lnTo>
                  <a:pt x="128" y="427"/>
                </a:lnTo>
                <a:lnTo>
                  <a:pt x="116" y="439"/>
                </a:lnTo>
                <a:lnTo>
                  <a:pt x="116" y="439"/>
                </a:lnTo>
                <a:lnTo>
                  <a:pt x="112" y="443"/>
                </a:lnTo>
                <a:lnTo>
                  <a:pt x="107" y="449"/>
                </a:lnTo>
                <a:lnTo>
                  <a:pt x="99" y="467"/>
                </a:lnTo>
                <a:lnTo>
                  <a:pt x="89" y="489"/>
                </a:lnTo>
                <a:lnTo>
                  <a:pt x="80" y="513"/>
                </a:lnTo>
                <a:lnTo>
                  <a:pt x="62" y="560"/>
                </a:lnTo>
                <a:lnTo>
                  <a:pt x="51" y="588"/>
                </a:lnTo>
                <a:lnTo>
                  <a:pt x="51" y="588"/>
                </a:lnTo>
                <a:lnTo>
                  <a:pt x="45" y="602"/>
                </a:lnTo>
                <a:lnTo>
                  <a:pt x="38" y="633"/>
                </a:lnTo>
                <a:lnTo>
                  <a:pt x="19" y="716"/>
                </a:lnTo>
                <a:lnTo>
                  <a:pt x="10" y="758"/>
                </a:lnTo>
                <a:lnTo>
                  <a:pt x="4" y="798"/>
                </a:lnTo>
                <a:lnTo>
                  <a:pt x="0" y="825"/>
                </a:lnTo>
                <a:lnTo>
                  <a:pt x="0" y="834"/>
                </a:lnTo>
                <a:lnTo>
                  <a:pt x="1" y="840"/>
                </a:lnTo>
                <a:lnTo>
                  <a:pt x="1" y="840"/>
                </a:lnTo>
                <a:lnTo>
                  <a:pt x="6" y="844"/>
                </a:lnTo>
                <a:lnTo>
                  <a:pt x="14" y="850"/>
                </a:lnTo>
                <a:lnTo>
                  <a:pt x="35" y="863"/>
                </a:lnTo>
                <a:lnTo>
                  <a:pt x="57" y="876"/>
                </a:lnTo>
                <a:lnTo>
                  <a:pt x="64" y="882"/>
                </a:lnTo>
                <a:lnTo>
                  <a:pt x="70" y="889"/>
                </a:lnTo>
                <a:lnTo>
                  <a:pt x="70" y="889"/>
                </a:lnTo>
                <a:lnTo>
                  <a:pt x="73" y="901"/>
                </a:lnTo>
                <a:lnTo>
                  <a:pt x="75" y="913"/>
                </a:lnTo>
                <a:lnTo>
                  <a:pt x="77" y="916"/>
                </a:lnTo>
                <a:lnTo>
                  <a:pt x="78" y="914"/>
                </a:lnTo>
                <a:lnTo>
                  <a:pt x="78" y="901"/>
                </a:lnTo>
                <a:lnTo>
                  <a:pt x="78" y="901"/>
                </a:lnTo>
                <a:lnTo>
                  <a:pt x="80" y="860"/>
                </a:lnTo>
                <a:lnTo>
                  <a:pt x="81" y="843"/>
                </a:lnTo>
                <a:lnTo>
                  <a:pt x="81" y="843"/>
                </a:lnTo>
                <a:lnTo>
                  <a:pt x="90" y="847"/>
                </a:lnTo>
                <a:lnTo>
                  <a:pt x="93" y="847"/>
                </a:lnTo>
                <a:lnTo>
                  <a:pt x="94" y="847"/>
                </a:lnTo>
                <a:lnTo>
                  <a:pt x="97" y="846"/>
                </a:lnTo>
                <a:lnTo>
                  <a:pt x="97" y="843"/>
                </a:lnTo>
                <a:lnTo>
                  <a:pt x="97" y="843"/>
                </a:lnTo>
                <a:lnTo>
                  <a:pt x="96" y="838"/>
                </a:lnTo>
                <a:lnTo>
                  <a:pt x="96" y="834"/>
                </a:lnTo>
                <a:lnTo>
                  <a:pt x="100" y="793"/>
                </a:lnTo>
                <a:lnTo>
                  <a:pt x="100" y="793"/>
                </a:lnTo>
                <a:lnTo>
                  <a:pt x="118" y="658"/>
                </a:lnTo>
                <a:lnTo>
                  <a:pt x="131" y="566"/>
                </a:lnTo>
                <a:lnTo>
                  <a:pt x="131" y="566"/>
                </a:lnTo>
                <a:lnTo>
                  <a:pt x="135" y="634"/>
                </a:lnTo>
                <a:lnTo>
                  <a:pt x="137" y="682"/>
                </a:lnTo>
                <a:lnTo>
                  <a:pt x="137" y="712"/>
                </a:lnTo>
                <a:lnTo>
                  <a:pt x="137" y="712"/>
                </a:lnTo>
                <a:lnTo>
                  <a:pt x="137" y="726"/>
                </a:lnTo>
                <a:lnTo>
                  <a:pt x="138" y="745"/>
                </a:lnTo>
                <a:lnTo>
                  <a:pt x="141" y="780"/>
                </a:lnTo>
                <a:lnTo>
                  <a:pt x="141" y="780"/>
                </a:lnTo>
                <a:lnTo>
                  <a:pt x="144" y="814"/>
                </a:lnTo>
                <a:lnTo>
                  <a:pt x="148" y="870"/>
                </a:lnTo>
                <a:lnTo>
                  <a:pt x="150" y="901"/>
                </a:lnTo>
                <a:lnTo>
                  <a:pt x="150" y="929"/>
                </a:lnTo>
                <a:lnTo>
                  <a:pt x="150" y="951"/>
                </a:lnTo>
                <a:lnTo>
                  <a:pt x="148" y="958"/>
                </a:lnTo>
                <a:lnTo>
                  <a:pt x="147" y="964"/>
                </a:lnTo>
                <a:lnTo>
                  <a:pt x="147" y="964"/>
                </a:lnTo>
                <a:lnTo>
                  <a:pt x="138" y="980"/>
                </a:lnTo>
                <a:lnTo>
                  <a:pt x="132" y="996"/>
                </a:lnTo>
                <a:lnTo>
                  <a:pt x="126" y="1010"/>
                </a:lnTo>
                <a:lnTo>
                  <a:pt x="125" y="1022"/>
                </a:lnTo>
                <a:lnTo>
                  <a:pt x="125" y="1022"/>
                </a:lnTo>
                <a:lnTo>
                  <a:pt x="124" y="1028"/>
                </a:lnTo>
                <a:lnTo>
                  <a:pt x="122" y="1035"/>
                </a:lnTo>
                <a:lnTo>
                  <a:pt x="115" y="1053"/>
                </a:lnTo>
                <a:lnTo>
                  <a:pt x="106" y="1071"/>
                </a:lnTo>
                <a:lnTo>
                  <a:pt x="97" y="1088"/>
                </a:lnTo>
                <a:lnTo>
                  <a:pt x="97" y="1088"/>
                </a:lnTo>
                <a:lnTo>
                  <a:pt x="86" y="1106"/>
                </a:lnTo>
                <a:lnTo>
                  <a:pt x="73" y="1131"/>
                </a:lnTo>
                <a:lnTo>
                  <a:pt x="67" y="1144"/>
                </a:lnTo>
                <a:lnTo>
                  <a:pt x="61" y="1156"/>
                </a:lnTo>
                <a:lnTo>
                  <a:pt x="58" y="1168"/>
                </a:lnTo>
                <a:lnTo>
                  <a:pt x="57" y="1178"/>
                </a:lnTo>
                <a:lnTo>
                  <a:pt x="57" y="1178"/>
                </a:lnTo>
                <a:lnTo>
                  <a:pt x="55" y="1206"/>
                </a:lnTo>
                <a:lnTo>
                  <a:pt x="51" y="1245"/>
                </a:lnTo>
                <a:lnTo>
                  <a:pt x="46" y="1281"/>
                </a:lnTo>
                <a:lnTo>
                  <a:pt x="43" y="1302"/>
                </a:lnTo>
                <a:lnTo>
                  <a:pt x="43" y="1302"/>
                </a:lnTo>
                <a:lnTo>
                  <a:pt x="40" y="1327"/>
                </a:lnTo>
                <a:lnTo>
                  <a:pt x="35" y="1372"/>
                </a:lnTo>
                <a:lnTo>
                  <a:pt x="33" y="1395"/>
                </a:lnTo>
                <a:lnTo>
                  <a:pt x="35" y="1417"/>
                </a:lnTo>
                <a:lnTo>
                  <a:pt x="35" y="1426"/>
                </a:lnTo>
                <a:lnTo>
                  <a:pt x="38" y="1433"/>
                </a:lnTo>
                <a:lnTo>
                  <a:pt x="40" y="1439"/>
                </a:lnTo>
                <a:lnTo>
                  <a:pt x="43" y="1442"/>
                </a:lnTo>
                <a:lnTo>
                  <a:pt x="43" y="1442"/>
                </a:lnTo>
                <a:lnTo>
                  <a:pt x="54" y="1449"/>
                </a:lnTo>
                <a:lnTo>
                  <a:pt x="67" y="1459"/>
                </a:lnTo>
                <a:lnTo>
                  <a:pt x="94" y="1488"/>
                </a:lnTo>
                <a:lnTo>
                  <a:pt x="119" y="1516"/>
                </a:lnTo>
                <a:lnTo>
                  <a:pt x="128" y="1525"/>
                </a:lnTo>
                <a:lnTo>
                  <a:pt x="132" y="1528"/>
                </a:lnTo>
                <a:lnTo>
                  <a:pt x="134" y="1528"/>
                </a:lnTo>
                <a:lnTo>
                  <a:pt x="134" y="1528"/>
                </a:lnTo>
                <a:lnTo>
                  <a:pt x="212" y="1525"/>
                </a:lnTo>
                <a:lnTo>
                  <a:pt x="212" y="1525"/>
                </a:lnTo>
                <a:lnTo>
                  <a:pt x="217" y="1587"/>
                </a:lnTo>
                <a:lnTo>
                  <a:pt x="223" y="1638"/>
                </a:lnTo>
                <a:lnTo>
                  <a:pt x="227" y="1675"/>
                </a:lnTo>
                <a:lnTo>
                  <a:pt x="227" y="1675"/>
                </a:lnTo>
                <a:lnTo>
                  <a:pt x="231" y="1698"/>
                </a:lnTo>
                <a:lnTo>
                  <a:pt x="231" y="1721"/>
                </a:lnTo>
                <a:lnTo>
                  <a:pt x="230" y="1743"/>
                </a:lnTo>
                <a:lnTo>
                  <a:pt x="227" y="1761"/>
                </a:lnTo>
                <a:lnTo>
                  <a:pt x="227" y="1761"/>
                </a:lnTo>
                <a:lnTo>
                  <a:pt x="224" y="1775"/>
                </a:lnTo>
                <a:lnTo>
                  <a:pt x="220" y="1787"/>
                </a:lnTo>
                <a:lnTo>
                  <a:pt x="217" y="1797"/>
                </a:lnTo>
                <a:lnTo>
                  <a:pt x="217" y="1802"/>
                </a:lnTo>
                <a:lnTo>
                  <a:pt x="218" y="1807"/>
                </a:lnTo>
                <a:lnTo>
                  <a:pt x="218" y="1807"/>
                </a:lnTo>
                <a:lnTo>
                  <a:pt x="220" y="1815"/>
                </a:lnTo>
                <a:lnTo>
                  <a:pt x="218" y="1825"/>
                </a:lnTo>
                <a:lnTo>
                  <a:pt x="215" y="1847"/>
                </a:lnTo>
                <a:lnTo>
                  <a:pt x="211" y="1870"/>
                </a:lnTo>
                <a:lnTo>
                  <a:pt x="209" y="1889"/>
                </a:lnTo>
                <a:lnTo>
                  <a:pt x="209" y="1889"/>
                </a:lnTo>
                <a:lnTo>
                  <a:pt x="196" y="2039"/>
                </a:lnTo>
                <a:lnTo>
                  <a:pt x="183" y="2180"/>
                </a:lnTo>
                <a:lnTo>
                  <a:pt x="183" y="2180"/>
                </a:lnTo>
                <a:lnTo>
                  <a:pt x="180" y="2227"/>
                </a:lnTo>
                <a:lnTo>
                  <a:pt x="177" y="2258"/>
                </a:lnTo>
                <a:lnTo>
                  <a:pt x="177" y="2274"/>
                </a:lnTo>
                <a:lnTo>
                  <a:pt x="177" y="2274"/>
                </a:lnTo>
                <a:lnTo>
                  <a:pt x="186" y="2278"/>
                </a:lnTo>
                <a:lnTo>
                  <a:pt x="204" y="2285"/>
                </a:lnTo>
                <a:lnTo>
                  <a:pt x="227" y="2296"/>
                </a:lnTo>
                <a:lnTo>
                  <a:pt x="221" y="2316"/>
                </a:lnTo>
                <a:lnTo>
                  <a:pt x="221" y="2316"/>
                </a:lnTo>
                <a:lnTo>
                  <a:pt x="220" y="2319"/>
                </a:lnTo>
                <a:lnTo>
                  <a:pt x="215" y="2325"/>
                </a:lnTo>
                <a:lnTo>
                  <a:pt x="209" y="2336"/>
                </a:lnTo>
                <a:lnTo>
                  <a:pt x="207" y="2344"/>
                </a:lnTo>
                <a:lnTo>
                  <a:pt x="205" y="2354"/>
                </a:lnTo>
                <a:lnTo>
                  <a:pt x="205" y="2354"/>
                </a:lnTo>
                <a:lnTo>
                  <a:pt x="205" y="2377"/>
                </a:lnTo>
                <a:lnTo>
                  <a:pt x="207" y="2402"/>
                </a:lnTo>
                <a:lnTo>
                  <a:pt x="208" y="2414"/>
                </a:lnTo>
                <a:lnTo>
                  <a:pt x="211" y="2424"/>
                </a:lnTo>
                <a:lnTo>
                  <a:pt x="214" y="2431"/>
                </a:lnTo>
                <a:lnTo>
                  <a:pt x="218" y="2434"/>
                </a:lnTo>
                <a:lnTo>
                  <a:pt x="218" y="2434"/>
                </a:lnTo>
                <a:lnTo>
                  <a:pt x="223" y="2437"/>
                </a:lnTo>
                <a:lnTo>
                  <a:pt x="230" y="2438"/>
                </a:lnTo>
                <a:lnTo>
                  <a:pt x="246" y="2440"/>
                </a:lnTo>
                <a:lnTo>
                  <a:pt x="265" y="2441"/>
                </a:lnTo>
                <a:lnTo>
                  <a:pt x="265" y="2441"/>
                </a:lnTo>
                <a:lnTo>
                  <a:pt x="313" y="2434"/>
                </a:lnTo>
                <a:lnTo>
                  <a:pt x="374" y="2425"/>
                </a:lnTo>
                <a:lnTo>
                  <a:pt x="374" y="2425"/>
                </a:lnTo>
                <a:lnTo>
                  <a:pt x="396" y="2425"/>
                </a:lnTo>
                <a:lnTo>
                  <a:pt x="429" y="2425"/>
                </a:lnTo>
                <a:lnTo>
                  <a:pt x="473" y="2425"/>
                </a:lnTo>
                <a:lnTo>
                  <a:pt x="473" y="2425"/>
                </a:lnTo>
                <a:lnTo>
                  <a:pt x="482" y="2441"/>
                </a:lnTo>
                <a:lnTo>
                  <a:pt x="491" y="2451"/>
                </a:lnTo>
                <a:lnTo>
                  <a:pt x="495" y="2454"/>
                </a:lnTo>
                <a:lnTo>
                  <a:pt x="498" y="2456"/>
                </a:lnTo>
                <a:lnTo>
                  <a:pt x="498" y="2456"/>
                </a:lnTo>
                <a:lnTo>
                  <a:pt x="594" y="2465"/>
                </a:lnTo>
                <a:lnTo>
                  <a:pt x="684" y="2472"/>
                </a:lnTo>
                <a:lnTo>
                  <a:pt x="684" y="2472"/>
                </a:lnTo>
                <a:lnTo>
                  <a:pt x="751" y="2467"/>
                </a:lnTo>
                <a:lnTo>
                  <a:pt x="827" y="2463"/>
                </a:lnTo>
                <a:lnTo>
                  <a:pt x="827" y="2463"/>
                </a:lnTo>
                <a:lnTo>
                  <a:pt x="842" y="2459"/>
                </a:lnTo>
                <a:lnTo>
                  <a:pt x="852" y="2454"/>
                </a:lnTo>
                <a:lnTo>
                  <a:pt x="862" y="2449"/>
                </a:lnTo>
                <a:lnTo>
                  <a:pt x="871" y="2443"/>
                </a:lnTo>
                <a:lnTo>
                  <a:pt x="874" y="2438"/>
                </a:lnTo>
                <a:lnTo>
                  <a:pt x="875" y="2435"/>
                </a:lnTo>
                <a:lnTo>
                  <a:pt x="877" y="2431"/>
                </a:lnTo>
                <a:lnTo>
                  <a:pt x="877" y="2425"/>
                </a:lnTo>
                <a:lnTo>
                  <a:pt x="874" y="2421"/>
                </a:lnTo>
                <a:lnTo>
                  <a:pt x="871" y="2416"/>
                </a:lnTo>
                <a:lnTo>
                  <a:pt x="871" y="2416"/>
                </a:lnTo>
                <a:lnTo>
                  <a:pt x="853" y="2398"/>
                </a:lnTo>
                <a:lnTo>
                  <a:pt x="837" y="2386"/>
                </a:lnTo>
                <a:lnTo>
                  <a:pt x="824" y="2376"/>
                </a:lnTo>
                <a:lnTo>
                  <a:pt x="712" y="2342"/>
                </a:lnTo>
                <a:lnTo>
                  <a:pt x="678" y="2310"/>
                </a:lnTo>
                <a:lnTo>
                  <a:pt x="678" y="2310"/>
                </a:lnTo>
                <a:lnTo>
                  <a:pt x="684" y="2310"/>
                </a:lnTo>
                <a:lnTo>
                  <a:pt x="689" y="2309"/>
                </a:lnTo>
                <a:lnTo>
                  <a:pt x="690" y="2307"/>
                </a:lnTo>
                <a:lnTo>
                  <a:pt x="690" y="2304"/>
                </a:lnTo>
                <a:lnTo>
                  <a:pt x="690" y="2304"/>
                </a:lnTo>
                <a:lnTo>
                  <a:pt x="687" y="2294"/>
                </a:lnTo>
                <a:lnTo>
                  <a:pt x="680" y="2278"/>
                </a:lnTo>
                <a:lnTo>
                  <a:pt x="673" y="2262"/>
                </a:lnTo>
                <a:lnTo>
                  <a:pt x="668" y="2252"/>
                </a:lnTo>
                <a:lnTo>
                  <a:pt x="668" y="2252"/>
                </a:lnTo>
                <a:lnTo>
                  <a:pt x="668" y="2229"/>
                </a:lnTo>
                <a:lnTo>
                  <a:pt x="671" y="2189"/>
                </a:lnTo>
                <a:lnTo>
                  <a:pt x="674" y="2134"/>
                </a:lnTo>
                <a:lnTo>
                  <a:pt x="674" y="2134"/>
                </a:lnTo>
                <a:lnTo>
                  <a:pt x="702" y="1995"/>
                </a:lnTo>
                <a:lnTo>
                  <a:pt x="721" y="1896"/>
                </a:lnTo>
                <a:lnTo>
                  <a:pt x="731" y="1845"/>
                </a:lnTo>
                <a:lnTo>
                  <a:pt x="731" y="1845"/>
                </a:lnTo>
                <a:lnTo>
                  <a:pt x="732" y="1837"/>
                </a:lnTo>
                <a:lnTo>
                  <a:pt x="737" y="1823"/>
                </a:lnTo>
                <a:lnTo>
                  <a:pt x="747" y="1790"/>
                </a:lnTo>
                <a:lnTo>
                  <a:pt x="757" y="1755"/>
                </a:lnTo>
                <a:lnTo>
                  <a:pt x="762" y="1739"/>
                </a:lnTo>
                <a:lnTo>
                  <a:pt x="762" y="1727"/>
                </a:lnTo>
                <a:lnTo>
                  <a:pt x="762" y="1727"/>
                </a:lnTo>
                <a:lnTo>
                  <a:pt x="759" y="1702"/>
                </a:lnTo>
                <a:lnTo>
                  <a:pt x="753" y="1678"/>
                </a:lnTo>
                <a:lnTo>
                  <a:pt x="747" y="1650"/>
                </a:lnTo>
                <a:lnTo>
                  <a:pt x="700" y="1417"/>
                </a:lnTo>
                <a:lnTo>
                  <a:pt x="700" y="1417"/>
                </a:lnTo>
                <a:lnTo>
                  <a:pt x="718" y="1412"/>
                </a:lnTo>
                <a:lnTo>
                  <a:pt x="760" y="1399"/>
                </a:lnTo>
                <a:lnTo>
                  <a:pt x="785" y="1392"/>
                </a:lnTo>
                <a:lnTo>
                  <a:pt x="807" y="1383"/>
                </a:lnTo>
                <a:lnTo>
                  <a:pt x="827" y="1375"/>
                </a:lnTo>
                <a:lnTo>
                  <a:pt x="834" y="1372"/>
                </a:lnTo>
                <a:lnTo>
                  <a:pt x="840" y="1367"/>
                </a:lnTo>
                <a:lnTo>
                  <a:pt x="840" y="1367"/>
                </a:lnTo>
                <a:lnTo>
                  <a:pt x="862" y="1348"/>
                </a:lnTo>
                <a:lnTo>
                  <a:pt x="890" y="1329"/>
                </a:lnTo>
                <a:lnTo>
                  <a:pt x="901" y="1319"/>
                </a:lnTo>
                <a:lnTo>
                  <a:pt x="912" y="1309"/>
                </a:lnTo>
                <a:lnTo>
                  <a:pt x="917" y="1299"/>
                </a:lnTo>
                <a:lnTo>
                  <a:pt x="920" y="1294"/>
                </a:lnTo>
                <a:lnTo>
                  <a:pt x="920" y="1289"/>
                </a:lnTo>
                <a:lnTo>
                  <a:pt x="920" y="1289"/>
                </a:lnTo>
                <a:lnTo>
                  <a:pt x="920" y="1284"/>
                </a:lnTo>
                <a:lnTo>
                  <a:pt x="919" y="1278"/>
                </a:lnTo>
                <a:lnTo>
                  <a:pt x="913" y="1265"/>
                </a:lnTo>
                <a:lnTo>
                  <a:pt x="904" y="1249"/>
                </a:lnTo>
                <a:lnTo>
                  <a:pt x="896" y="1235"/>
                </a:lnTo>
                <a:lnTo>
                  <a:pt x="878" y="1210"/>
                </a:lnTo>
                <a:lnTo>
                  <a:pt x="871" y="1200"/>
                </a:lnTo>
                <a:lnTo>
                  <a:pt x="871" y="1200"/>
                </a:lnTo>
                <a:lnTo>
                  <a:pt x="780" y="994"/>
                </a:lnTo>
                <a:lnTo>
                  <a:pt x="780" y="994"/>
                </a:lnTo>
                <a:lnTo>
                  <a:pt x="753" y="920"/>
                </a:lnTo>
                <a:lnTo>
                  <a:pt x="750" y="895"/>
                </a:lnTo>
                <a:lnTo>
                  <a:pt x="750" y="895"/>
                </a:lnTo>
                <a:lnTo>
                  <a:pt x="756" y="891"/>
                </a:lnTo>
                <a:lnTo>
                  <a:pt x="772" y="878"/>
                </a:lnTo>
                <a:lnTo>
                  <a:pt x="779" y="870"/>
                </a:lnTo>
                <a:lnTo>
                  <a:pt x="786" y="862"/>
                </a:lnTo>
                <a:lnTo>
                  <a:pt x="791" y="853"/>
                </a:lnTo>
                <a:lnTo>
                  <a:pt x="794" y="846"/>
                </a:lnTo>
                <a:lnTo>
                  <a:pt x="794" y="846"/>
                </a:lnTo>
                <a:lnTo>
                  <a:pt x="791" y="792"/>
                </a:lnTo>
                <a:lnTo>
                  <a:pt x="789" y="752"/>
                </a:lnTo>
                <a:lnTo>
                  <a:pt x="703" y="653"/>
                </a:lnTo>
                <a:lnTo>
                  <a:pt x="703" y="653"/>
                </a:lnTo>
                <a:lnTo>
                  <a:pt x="673" y="610"/>
                </a:lnTo>
                <a:lnTo>
                  <a:pt x="654" y="579"/>
                </a:lnTo>
                <a:lnTo>
                  <a:pt x="648" y="567"/>
                </a:lnTo>
                <a:lnTo>
                  <a:pt x="646" y="564"/>
                </a:lnTo>
                <a:lnTo>
                  <a:pt x="646" y="563"/>
                </a:lnTo>
                <a:lnTo>
                  <a:pt x="646" y="563"/>
                </a:lnTo>
                <a:lnTo>
                  <a:pt x="652" y="557"/>
                </a:lnTo>
                <a:lnTo>
                  <a:pt x="660" y="548"/>
                </a:lnTo>
                <a:lnTo>
                  <a:pt x="664" y="538"/>
                </a:lnTo>
                <a:lnTo>
                  <a:pt x="665" y="534"/>
                </a:lnTo>
                <a:lnTo>
                  <a:pt x="665" y="529"/>
                </a:lnTo>
                <a:lnTo>
                  <a:pt x="665" y="529"/>
                </a:lnTo>
                <a:lnTo>
                  <a:pt x="660" y="518"/>
                </a:lnTo>
                <a:lnTo>
                  <a:pt x="651" y="502"/>
                </a:lnTo>
                <a:lnTo>
                  <a:pt x="642" y="487"/>
                </a:lnTo>
                <a:lnTo>
                  <a:pt x="638" y="476"/>
                </a:lnTo>
                <a:lnTo>
                  <a:pt x="638" y="476"/>
                </a:lnTo>
                <a:lnTo>
                  <a:pt x="632" y="446"/>
                </a:lnTo>
                <a:lnTo>
                  <a:pt x="629" y="432"/>
                </a:lnTo>
                <a:lnTo>
                  <a:pt x="628" y="426"/>
                </a:lnTo>
                <a:lnTo>
                  <a:pt x="625" y="423"/>
                </a:lnTo>
                <a:lnTo>
                  <a:pt x="625" y="423"/>
                </a:lnTo>
                <a:lnTo>
                  <a:pt x="594" y="404"/>
                </a:lnTo>
                <a:lnTo>
                  <a:pt x="594" y="404"/>
                </a:lnTo>
                <a:lnTo>
                  <a:pt x="597" y="400"/>
                </a:lnTo>
                <a:lnTo>
                  <a:pt x="601" y="388"/>
                </a:lnTo>
                <a:lnTo>
                  <a:pt x="604" y="375"/>
                </a:lnTo>
                <a:lnTo>
                  <a:pt x="604" y="369"/>
                </a:lnTo>
                <a:lnTo>
                  <a:pt x="603" y="365"/>
                </a:lnTo>
                <a:lnTo>
                  <a:pt x="603" y="365"/>
                </a:lnTo>
                <a:lnTo>
                  <a:pt x="600" y="360"/>
                </a:lnTo>
                <a:lnTo>
                  <a:pt x="593" y="357"/>
                </a:lnTo>
                <a:lnTo>
                  <a:pt x="575" y="350"/>
                </a:lnTo>
                <a:lnTo>
                  <a:pt x="550" y="343"/>
                </a:lnTo>
                <a:lnTo>
                  <a:pt x="517" y="327"/>
                </a:lnTo>
                <a:lnTo>
                  <a:pt x="517" y="327"/>
                </a:lnTo>
                <a:lnTo>
                  <a:pt x="523" y="321"/>
                </a:lnTo>
                <a:lnTo>
                  <a:pt x="537" y="306"/>
                </a:lnTo>
                <a:lnTo>
                  <a:pt x="546" y="298"/>
                </a:lnTo>
                <a:lnTo>
                  <a:pt x="552" y="288"/>
                </a:lnTo>
                <a:lnTo>
                  <a:pt x="558" y="277"/>
                </a:lnTo>
                <a:lnTo>
                  <a:pt x="561" y="269"/>
                </a:lnTo>
                <a:lnTo>
                  <a:pt x="561" y="269"/>
                </a:lnTo>
                <a:lnTo>
                  <a:pt x="566" y="156"/>
                </a:lnTo>
                <a:lnTo>
                  <a:pt x="566" y="156"/>
                </a:lnTo>
                <a:lnTo>
                  <a:pt x="569" y="142"/>
                </a:lnTo>
                <a:lnTo>
                  <a:pt x="575" y="123"/>
                </a:lnTo>
                <a:lnTo>
                  <a:pt x="575" y="123"/>
                </a:lnTo>
                <a:lnTo>
                  <a:pt x="579" y="113"/>
                </a:lnTo>
                <a:lnTo>
                  <a:pt x="584" y="104"/>
                </a:lnTo>
                <a:lnTo>
                  <a:pt x="587" y="94"/>
                </a:lnTo>
                <a:lnTo>
                  <a:pt x="588" y="89"/>
                </a:lnTo>
                <a:lnTo>
                  <a:pt x="588" y="85"/>
                </a:lnTo>
                <a:lnTo>
                  <a:pt x="588" y="85"/>
                </a:lnTo>
                <a:lnTo>
                  <a:pt x="587" y="81"/>
                </a:lnTo>
                <a:lnTo>
                  <a:pt x="584" y="76"/>
                </a:lnTo>
                <a:lnTo>
                  <a:pt x="575" y="66"/>
                </a:lnTo>
                <a:lnTo>
                  <a:pt x="563" y="54"/>
                </a:lnTo>
                <a:lnTo>
                  <a:pt x="563" y="54"/>
                </a:lnTo>
                <a:lnTo>
                  <a:pt x="561" y="50"/>
                </a:lnTo>
                <a:lnTo>
                  <a:pt x="553" y="41"/>
                </a:lnTo>
                <a:lnTo>
                  <a:pt x="544" y="33"/>
                </a:lnTo>
                <a:lnTo>
                  <a:pt x="539" y="30"/>
                </a:lnTo>
                <a:lnTo>
                  <a:pt x="534" y="30"/>
                </a:lnTo>
                <a:lnTo>
                  <a:pt x="534" y="30"/>
                </a:lnTo>
                <a:lnTo>
                  <a:pt x="527" y="31"/>
                </a:lnTo>
                <a:lnTo>
                  <a:pt x="520" y="34"/>
                </a:lnTo>
                <a:lnTo>
                  <a:pt x="514" y="34"/>
                </a:lnTo>
                <a:lnTo>
                  <a:pt x="511" y="34"/>
                </a:lnTo>
                <a:lnTo>
                  <a:pt x="507" y="33"/>
                </a:lnTo>
                <a:lnTo>
                  <a:pt x="507" y="33"/>
                </a:lnTo>
                <a:lnTo>
                  <a:pt x="489" y="21"/>
                </a:lnTo>
                <a:lnTo>
                  <a:pt x="480" y="14"/>
                </a:lnTo>
                <a:lnTo>
                  <a:pt x="473" y="8"/>
                </a:lnTo>
                <a:lnTo>
                  <a:pt x="473" y="8"/>
                </a:lnTo>
                <a:lnTo>
                  <a:pt x="469" y="3"/>
                </a:lnTo>
                <a:lnTo>
                  <a:pt x="464" y="2"/>
                </a:lnTo>
                <a:lnTo>
                  <a:pt x="457" y="0"/>
                </a:lnTo>
                <a:lnTo>
                  <a:pt x="457" y="0"/>
                </a:lnTo>
                <a:lnTo>
                  <a:pt x="445" y="0"/>
                </a:lnTo>
                <a:lnTo>
                  <a:pt x="426" y="0"/>
                </a:lnTo>
                <a:lnTo>
                  <a:pt x="394" y="0"/>
                </a:lnTo>
                <a:lnTo>
                  <a:pt x="394" y="0"/>
                </a:lnTo>
                <a:lnTo>
                  <a:pt x="384" y="2"/>
                </a:lnTo>
                <a:lnTo>
                  <a:pt x="365" y="6"/>
                </a:lnTo>
                <a:lnTo>
                  <a:pt x="348" y="9"/>
                </a:lnTo>
                <a:lnTo>
                  <a:pt x="342" y="12"/>
                </a:lnTo>
                <a:lnTo>
                  <a:pt x="339" y="14"/>
                </a:lnTo>
                <a:lnTo>
                  <a:pt x="339" y="14"/>
                </a:lnTo>
                <a:lnTo>
                  <a:pt x="335" y="18"/>
                </a:lnTo>
                <a:lnTo>
                  <a:pt x="327" y="24"/>
                </a:lnTo>
                <a:lnTo>
                  <a:pt x="319" y="31"/>
                </a:lnTo>
                <a:lnTo>
                  <a:pt x="311" y="35"/>
                </a:lnTo>
                <a:lnTo>
                  <a:pt x="311" y="35"/>
                </a:lnTo>
                <a:lnTo>
                  <a:pt x="295" y="44"/>
                </a:lnTo>
                <a:lnTo>
                  <a:pt x="288" y="49"/>
                </a:lnTo>
                <a:lnTo>
                  <a:pt x="284" y="54"/>
                </a:lnTo>
                <a:lnTo>
                  <a:pt x="284" y="54"/>
                </a:lnTo>
                <a:lnTo>
                  <a:pt x="272" y="73"/>
                </a:lnTo>
                <a:lnTo>
                  <a:pt x="268" y="84"/>
                </a:lnTo>
                <a:lnTo>
                  <a:pt x="265" y="91"/>
                </a:lnTo>
                <a:lnTo>
                  <a:pt x="265" y="91"/>
                </a:lnTo>
                <a:lnTo>
                  <a:pt x="268" y="101"/>
                </a:lnTo>
                <a:lnTo>
                  <a:pt x="275" y="118"/>
                </a:lnTo>
                <a:lnTo>
                  <a:pt x="282" y="135"/>
                </a:lnTo>
                <a:lnTo>
                  <a:pt x="284" y="139"/>
                </a:lnTo>
                <a:lnTo>
                  <a:pt x="284" y="140"/>
                </a:lnTo>
                <a:lnTo>
                  <a:pt x="284" y="140"/>
                </a:lnTo>
                <a:lnTo>
                  <a:pt x="282" y="142"/>
                </a:lnTo>
                <a:lnTo>
                  <a:pt x="279" y="143"/>
                </a:lnTo>
                <a:lnTo>
                  <a:pt x="276" y="152"/>
                </a:lnTo>
                <a:lnTo>
                  <a:pt x="274" y="164"/>
                </a:lnTo>
                <a:lnTo>
                  <a:pt x="274" y="169"/>
                </a:lnTo>
                <a:lnTo>
                  <a:pt x="274" y="175"/>
                </a:lnTo>
                <a:lnTo>
                  <a:pt x="274" y="175"/>
                </a:lnTo>
                <a:lnTo>
                  <a:pt x="278" y="184"/>
                </a:lnTo>
                <a:lnTo>
                  <a:pt x="281" y="194"/>
                </a:lnTo>
                <a:lnTo>
                  <a:pt x="287" y="203"/>
                </a:lnTo>
                <a:lnTo>
                  <a:pt x="292" y="237"/>
                </a:lnTo>
                <a:lnTo>
                  <a:pt x="290" y="261"/>
                </a:lnTo>
                <a:close/>
                <a:moveTo>
                  <a:pt x="451" y="1599"/>
                </a:moveTo>
                <a:lnTo>
                  <a:pt x="451" y="1599"/>
                </a:lnTo>
                <a:lnTo>
                  <a:pt x="482" y="1638"/>
                </a:lnTo>
                <a:lnTo>
                  <a:pt x="502" y="1667"/>
                </a:lnTo>
                <a:lnTo>
                  <a:pt x="514" y="1684"/>
                </a:lnTo>
                <a:lnTo>
                  <a:pt x="514" y="1684"/>
                </a:lnTo>
                <a:lnTo>
                  <a:pt x="517" y="1702"/>
                </a:lnTo>
                <a:lnTo>
                  <a:pt x="520" y="1721"/>
                </a:lnTo>
                <a:lnTo>
                  <a:pt x="520" y="1721"/>
                </a:lnTo>
                <a:lnTo>
                  <a:pt x="520" y="1723"/>
                </a:lnTo>
                <a:lnTo>
                  <a:pt x="523" y="1726"/>
                </a:lnTo>
                <a:lnTo>
                  <a:pt x="527" y="1732"/>
                </a:lnTo>
                <a:lnTo>
                  <a:pt x="533" y="1737"/>
                </a:lnTo>
                <a:lnTo>
                  <a:pt x="534" y="1740"/>
                </a:lnTo>
                <a:lnTo>
                  <a:pt x="534" y="1742"/>
                </a:lnTo>
                <a:lnTo>
                  <a:pt x="534" y="1742"/>
                </a:lnTo>
                <a:lnTo>
                  <a:pt x="533" y="1758"/>
                </a:lnTo>
                <a:lnTo>
                  <a:pt x="531" y="1767"/>
                </a:lnTo>
                <a:lnTo>
                  <a:pt x="531" y="1767"/>
                </a:lnTo>
                <a:lnTo>
                  <a:pt x="556" y="1802"/>
                </a:lnTo>
                <a:lnTo>
                  <a:pt x="556" y="1802"/>
                </a:lnTo>
                <a:lnTo>
                  <a:pt x="556" y="1804"/>
                </a:lnTo>
                <a:lnTo>
                  <a:pt x="555" y="1810"/>
                </a:lnTo>
                <a:lnTo>
                  <a:pt x="549" y="1829"/>
                </a:lnTo>
                <a:lnTo>
                  <a:pt x="539" y="1854"/>
                </a:lnTo>
                <a:lnTo>
                  <a:pt x="498" y="2087"/>
                </a:lnTo>
                <a:lnTo>
                  <a:pt x="485" y="2242"/>
                </a:lnTo>
                <a:lnTo>
                  <a:pt x="485" y="2242"/>
                </a:lnTo>
                <a:lnTo>
                  <a:pt x="476" y="2252"/>
                </a:lnTo>
                <a:lnTo>
                  <a:pt x="467" y="2263"/>
                </a:lnTo>
                <a:lnTo>
                  <a:pt x="467" y="2263"/>
                </a:lnTo>
                <a:lnTo>
                  <a:pt x="469" y="2269"/>
                </a:lnTo>
                <a:lnTo>
                  <a:pt x="473" y="2278"/>
                </a:lnTo>
                <a:lnTo>
                  <a:pt x="479" y="2287"/>
                </a:lnTo>
                <a:lnTo>
                  <a:pt x="482" y="2291"/>
                </a:lnTo>
                <a:lnTo>
                  <a:pt x="482" y="2291"/>
                </a:lnTo>
                <a:lnTo>
                  <a:pt x="483" y="2296"/>
                </a:lnTo>
                <a:lnTo>
                  <a:pt x="485" y="2301"/>
                </a:lnTo>
                <a:lnTo>
                  <a:pt x="485" y="2310"/>
                </a:lnTo>
                <a:lnTo>
                  <a:pt x="485" y="2310"/>
                </a:lnTo>
                <a:lnTo>
                  <a:pt x="479" y="2320"/>
                </a:lnTo>
                <a:lnTo>
                  <a:pt x="475" y="2328"/>
                </a:lnTo>
                <a:lnTo>
                  <a:pt x="473" y="2332"/>
                </a:lnTo>
                <a:lnTo>
                  <a:pt x="473" y="2332"/>
                </a:lnTo>
                <a:lnTo>
                  <a:pt x="470" y="2336"/>
                </a:lnTo>
                <a:lnTo>
                  <a:pt x="463" y="2342"/>
                </a:lnTo>
                <a:lnTo>
                  <a:pt x="454" y="2351"/>
                </a:lnTo>
                <a:lnTo>
                  <a:pt x="435" y="2332"/>
                </a:lnTo>
                <a:lnTo>
                  <a:pt x="410" y="2301"/>
                </a:lnTo>
                <a:lnTo>
                  <a:pt x="367" y="2291"/>
                </a:lnTo>
                <a:lnTo>
                  <a:pt x="367" y="2291"/>
                </a:lnTo>
                <a:lnTo>
                  <a:pt x="374" y="2288"/>
                </a:lnTo>
                <a:lnTo>
                  <a:pt x="383" y="2282"/>
                </a:lnTo>
                <a:lnTo>
                  <a:pt x="383" y="2282"/>
                </a:lnTo>
                <a:lnTo>
                  <a:pt x="384" y="2281"/>
                </a:lnTo>
                <a:lnTo>
                  <a:pt x="383" y="2277"/>
                </a:lnTo>
                <a:lnTo>
                  <a:pt x="380" y="2265"/>
                </a:lnTo>
                <a:lnTo>
                  <a:pt x="374" y="2249"/>
                </a:lnTo>
                <a:lnTo>
                  <a:pt x="355" y="2096"/>
                </a:lnTo>
                <a:lnTo>
                  <a:pt x="367" y="1956"/>
                </a:lnTo>
                <a:lnTo>
                  <a:pt x="438" y="1826"/>
                </a:lnTo>
                <a:lnTo>
                  <a:pt x="438" y="1826"/>
                </a:lnTo>
                <a:lnTo>
                  <a:pt x="448" y="1689"/>
                </a:lnTo>
                <a:lnTo>
                  <a:pt x="448" y="1689"/>
                </a:lnTo>
                <a:lnTo>
                  <a:pt x="451" y="1599"/>
                </a:lnTo>
                <a:lnTo>
                  <a:pt x="451" y="15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958418" y="847897"/>
            <a:ext cx="533588" cy="1552480"/>
          </a:xfrm>
          <a:custGeom>
            <a:avLst/>
            <a:gdLst>
              <a:gd name="T0" fmla="*/ 319 w 861"/>
              <a:gd name="T1" fmla="*/ 105 h 2508"/>
              <a:gd name="T2" fmla="*/ 299 w 861"/>
              <a:gd name="T3" fmla="*/ 229 h 2508"/>
              <a:gd name="T4" fmla="*/ 309 w 861"/>
              <a:gd name="T5" fmla="*/ 337 h 2508"/>
              <a:gd name="T6" fmla="*/ 341 w 861"/>
              <a:gd name="T7" fmla="*/ 401 h 2508"/>
              <a:gd name="T8" fmla="*/ 332 w 861"/>
              <a:gd name="T9" fmla="*/ 438 h 2508"/>
              <a:gd name="T10" fmla="*/ 265 w 861"/>
              <a:gd name="T11" fmla="*/ 461 h 2508"/>
              <a:gd name="T12" fmla="*/ 178 w 861"/>
              <a:gd name="T13" fmla="*/ 487 h 2508"/>
              <a:gd name="T14" fmla="*/ 76 w 861"/>
              <a:gd name="T15" fmla="*/ 640 h 2508"/>
              <a:gd name="T16" fmla="*/ 19 w 861"/>
              <a:gd name="T17" fmla="*/ 779 h 2508"/>
              <a:gd name="T18" fmla="*/ 6 w 861"/>
              <a:gd name="T19" fmla="*/ 865 h 2508"/>
              <a:gd name="T20" fmla="*/ 60 w 861"/>
              <a:gd name="T21" fmla="*/ 978 h 2508"/>
              <a:gd name="T22" fmla="*/ 179 w 861"/>
              <a:gd name="T23" fmla="*/ 996 h 2508"/>
              <a:gd name="T24" fmla="*/ 147 w 861"/>
              <a:gd name="T25" fmla="*/ 1134 h 2508"/>
              <a:gd name="T26" fmla="*/ 137 w 861"/>
              <a:gd name="T27" fmla="*/ 1306 h 2508"/>
              <a:gd name="T28" fmla="*/ 165 w 861"/>
              <a:gd name="T29" fmla="*/ 1639 h 2508"/>
              <a:gd name="T30" fmla="*/ 195 w 861"/>
              <a:gd name="T31" fmla="*/ 1758 h 2508"/>
              <a:gd name="T32" fmla="*/ 187 w 861"/>
              <a:gd name="T33" fmla="*/ 2133 h 2508"/>
              <a:gd name="T34" fmla="*/ 207 w 861"/>
              <a:gd name="T35" fmla="*/ 2250 h 2508"/>
              <a:gd name="T36" fmla="*/ 251 w 861"/>
              <a:gd name="T37" fmla="*/ 2337 h 2508"/>
              <a:gd name="T38" fmla="*/ 213 w 861"/>
              <a:gd name="T39" fmla="*/ 2436 h 2508"/>
              <a:gd name="T40" fmla="*/ 229 w 861"/>
              <a:gd name="T41" fmla="*/ 2476 h 2508"/>
              <a:gd name="T42" fmla="*/ 352 w 861"/>
              <a:gd name="T43" fmla="*/ 2460 h 2508"/>
              <a:gd name="T44" fmla="*/ 352 w 861"/>
              <a:gd name="T45" fmla="*/ 2334 h 2508"/>
              <a:gd name="T46" fmla="*/ 364 w 861"/>
              <a:gd name="T47" fmla="*/ 2272 h 2508"/>
              <a:gd name="T48" fmla="*/ 335 w 861"/>
              <a:gd name="T49" fmla="*/ 2143 h 2508"/>
              <a:gd name="T50" fmla="*/ 354 w 861"/>
              <a:gd name="T51" fmla="*/ 2057 h 2508"/>
              <a:gd name="T52" fmla="*/ 387 w 861"/>
              <a:gd name="T53" fmla="*/ 1779 h 2508"/>
              <a:gd name="T54" fmla="*/ 431 w 861"/>
              <a:gd name="T55" fmla="*/ 1500 h 2508"/>
              <a:gd name="T56" fmla="*/ 493 w 861"/>
              <a:gd name="T57" fmla="*/ 1578 h 2508"/>
              <a:gd name="T58" fmla="*/ 523 w 861"/>
              <a:gd name="T59" fmla="*/ 1776 h 2508"/>
              <a:gd name="T60" fmla="*/ 572 w 861"/>
              <a:gd name="T61" fmla="*/ 1896 h 2508"/>
              <a:gd name="T62" fmla="*/ 610 w 861"/>
              <a:gd name="T63" fmla="*/ 2186 h 2508"/>
              <a:gd name="T64" fmla="*/ 608 w 861"/>
              <a:gd name="T65" fmla="*/ 2277 h 2508"/>
              <a:gd name="T66" fmla="*/ 630 w 861"/>
              <a:gd name="T67" fmla="*/ 2467 h 2508"/>
              <a:gd name="T68" fmla="*/ 678 w 861"/>
              <a:gd name="T69" fmla="*/ 2508 h 2508"/>
              <a:gd name="T70" fmla="*/ 821 w 861"/>
              <a:gd name="T71" fmla="*/ 2432 h 2508"/>
              <a:gd name="T72" fmla="*/ 832 w 861"/>
              <a:gd name="T73" fmla="*/ 2347 h 2508"/>
              <a:gd name="T74" fmla="*/ 755 w 861"/>
              <a:gd name="T75" fmla="*/ 2257 h 2508"/>
              <a:gd name="T76" fmla="*/ 765 w 861"/>
              <a:gd name="T77" fmla="*/ 2123 h 2508"/>
              <a:gd name="T78" fmla="*/ 765 w 861"/>
              <a:gd name="T79" fmla="*/ 2005 h 2508"/>
              <a:gd name="T80" fmla="*/ 735 w 861"/>
              <a:gd name="T81" fmla="*/ 1814 h 2508"/>
              <a:gd name="T82" fmla="*/ 739 w 861"/>
              <a:gd name="T83" fmla="*/ 1667 h 2508"/>
              <a:gd name="T84" fmla="*/ 746 w 861"/>
              <a:gd name="T85" fmla="*/ 1525 h 2508"/>
              <a:gd name="T86" fmla="*/ 730 w 861"/>
              <a:gd name="T87" fmla="*/ 1352 h 2508"/>
              <a:gd name="T88" fmla="*/ 771 w 861"/>
              <a:gd name="T89" fmla="*/ 1320 h 2508"/>
              <a:gd name="T90" fmla="*/ 787 w 861"/>
              <a:gd name="T91" fmla="*/ 1346 h 2508"/>
              <a:gd name="T92" fmla="*/ 797 w 861"/>
              <a:gd name="T93" fmla="*/ 1356 h 2508"/>
              <a:gd name="T94" fmla="*/ 824 w 861"/>
              <a:gd name="T95" fmla="*/ 1358 h 2508"/>
              <a:gd name="T96" fmla="*/ 848 w 861"/>
              <a:gd name="T97" fmla="*/ 1315 h 2508"/>
              <a:gd name="T98" fmla="*/ 855 w 861"/>
              <a:gd name="T99" fmla="*/ 1194 h 2508"/>
              <a:gd name="T100" fmla="*/ 858 w 861"/>
              <a:gd name="T101" fmla="*/ 1088 h 2508"/>
              <a:gd name="T102" fmla="*/ 829 w 861"/>
              <a:gd name="T103" fmla="*/ 731 h 2508"/>
              <a:gd name="T104" fmla="*/ 792 w 861"/>
              <a:gd name="T105" fmla="*/ 579 h 2508"/>
              <a:gd name="T106" fmla="*/ 738 w 861"/>
              <a:gd name="T107" fmla="*/ 471 h 2508"/>
              <a:gd name="T108" fmla="*/ 613 w 861"/>
              <a:gd name="T109" fmla="*/ 375 h 2508"/>
              <a:gd name="T110" fmla="*/ 627 w 861"/>
              <a:gd name="T111" fmla="*/ 280 h 2508"/>
              <a:gd name="T112" fmla="*/ 617 w 861"/>
              <a:gd name="T113" fmla="*/ 115 h 2508"/>
              <a:gd name="T114" fmla="*/ 576 w 861"/>
              <a:gd name="T115" fmla="*/ 38 h 2508"/>
              <a:gd name="T116" fmla="*/ 489 w 861"/>
              <a:gd name="T117" fmla="*/ 0 h 2508"/>
              <a:gd name="T118" fmla="*/ 370 w 861"/>
              <a:gd name="T119" fmla="*/ 2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1" h="2508">
                <a:moveTo>
                  <a:pt x="316" y="70"/>
                </a:moveTo>
                <a:lnTo>
                  <a:pt x="316" y="70"/>
                </a:lnTo>
                <a:lnTo>
                  <a:pt x="317" y="72"/>
                </a:lnTo>
                <a:lnTo>
                  <a:pt x="320" y="73"/>
                </a:lnTo>
                <a:lnTo>
                  <a:pt x="322" y="76"/>
                </a:lnTo>
                <a:lnTo>
                  <a:pt x="323" y="80"/>
                </a:lnTo>
                <a:lnTo>
                  <a:pt x="323" y="86"/>
                </a:lnTo>
                <a:lnTo>
                  <a:pt x="322" y="95"/>
                </a:lnTo>
                <a:lnTo>
                  <a:pt x="319" y="105"/>
                </a:lnTo>
                <a:lnTo>
                  <a:pt x="319" y="105"/>
                </a:lnTo>
                <a:lnTo>
                  <a:pt x="313" y="117"/>
                </a:lnTo>
                <a:lnTo>
                  <a:pt x="310" y="128"/>
                </a:lnTo>
                <a:lnTo>
                  <a:pt x="306" y="152"/>
                </a:lnTo>
                <a:lnTo>
                  <a:pt x="303" y="171"/>
                </a:lnTo>
                <a:lnTo>
                  <a:pt x="303" y="182"/>
                </a:lnTo>
                <a:lnTo>
                  <a:pt x="303" y="182"/>
                </a:lnTo>
                <a:lnTo>
                  <a:pt x="301" y="206"/>
                </a:lnTo>
                <a:lnTo>
                  <a:pt x="299" y="229"/>
                </a:lnTo>
                <a:lnTo>
                  <a:pt x="299" y="229"/>
                </a:lnTo>
                <a:lnTo>
                  <a:pt x="294" y="245"/>
                </a:lnTo>
                <a:lnTo>
                  <a:pt x="293" y="257"/>
                </a:lnTo>
                <a:lnTo>
                  <a:pt x="293" y="270"/>
                </a:lnTo>
                <a:lnTo>
                  <a:pt x="293" y="270"/>
                </a:lnTo>
                <a:lnTo>
                  <a:pt x="294" y="286"/>
                </a:lnTo>
                <a:lnTo>
                  <a:pt x="299" y="305"/>
                </a:lnTo>
                <a:lnTo>
                  <a:pt x="304" y="324"/>
                </a:lnTo>
                <a:lnTo>
                  <a:pt x="309" y="337"/>
                </a:lnTo>
                <a:lnTo>
                  <a:pt x="309" y="337"/>
                </a:lnTo>
                <a:lnTo>
                  <a:pt x="312" y="347"/>
                </a:lnTo>
                <a:lnTo>
                  <a:pt x="315" y="363"/>
                </a:lnTo>
                <a:lnTo>
                  <a:pt x="320" y="381"/>
                </a:lnTo>
                <a:lnTo>
                  <a:pt x="323" y="388"/>
                </a:lnTo>
                <a:lnTo>
                  <a:pt x="329" y="394"/>
                </a:lnTo>
                <a:lnTo>
                  <a:pt x="329" y="394"/>
                </a:lnTo>
                <a:lnTo>
                  <a:pt x="335" y="398"/>
                </a:lnTo>
                <a:lnTo>
                  <a:pt x="341" y="401"/>
                </a:lnTo>
                <a:lnTo>
                  <a:pt x="355" y="408"/>
                </a:lnTo>
                <a:lnTo>
                  <a:pt x="370" y="414"/>
                </a:lnTo>
                <a:lnTo>
                  <a:pt x="364" y="424"/>
                </a:lnTo>
                <a:lnTo>
                  <a:pt x="364" y="424"/>
                </a:lnTo>
                <a:lnTo>
                  <a:pt x="352" y="429"/>
                </a:lnTo>
                <a:lnTo>
                  <a:pt x="333" y="435"/>
                </a:lnTo>
                <a:lnTo>
                  <a:pt x="333" y="435"/>
                </a:lnTo>
                <a:lnTo>
                  <a:pt x="332" y="435"/>
                </a:lnTo>
                <a:lnTo>
                  <a:pt x="332" y="438"/>
                </a:lnTo>
                <a:lnTo>
                  <a:pt x="333" y="442"/>
                </a:lnTo>
                <a:lnTo>
                  <a:pt x="332" y="445"/>
                </a:lnTo>
                <a:lnTo>
                  <a:pt x="329" y="446"/>
                </a:lnTo>
                <a:lnTo>
                  <a:pt x="323" y="448"/>
                </a:lnTo>
                <a:lnTo>
                  <a:pt x="313" y="449"/>
                </a:lnTo>
                <a:lnTo>
                  <a:pt x="313" y="449"/>
                </a:lnTo>
                <a:lnTo>
                  <a:pt x="301" y="452"/>
                </a:lnTo>
                <a:lnTo>
                  <a:pt x="288" y="454"/>
                </a:lnTo>
                <a:lnTo>
                  <a:pt x="265" y="461"/>
                </a:lnTo>
                <a:lnTo>
                  <a:pt x="245" y="468"/>
                </a:lnTo>
                <a:lnTo>
                  <a:pt x="238" y="470"/>
                </a:lnTo>
                <a:lnTo>
                  <a:pt x="232" y="471"/>
                </a:lnTo>
                <a:lnTo>
                  <a:pt x="232" y="471"/>
                </a:lnTo>
                <a:lnTo>
                  <a:pt x="219" y="471"/>
                </a:lnTo>
                <a:lnTo>
                  <a:pt x="210" y="474"/>
                </a:lnTo>
                <a:lnTo>
                  <a:pt x="200" y="477"/>
                </a:lnTo>
                <a:lnTo>
                  <a:pt x="190" y="481"/>
                </a:lnTo>
                <a:lnTo>
                  <a:pt x="178" y="487"/>
                </a:lnTo>
                <a:lnTo>
                  <a:pt x="166" y="496"/>
                </a:lnTo>
                <a:lnTo>
                  <a:pt x="153" y="506"/>
                </a:lnTo>
                <a:lnTo>
                  <a:pt x="153" y="506"/>
                </a:lnTo>
                <a:lnTo>
                  <a:pt x="142" y="521"/>
                </a:lnTo>
                <a:lnTo>
                  <a:pt x="128" y="540"/>
                </a:lnTo>
                <a:lnTo>
                  <a:pt x="115" y="560"/>
                </a:lnTo>
                <a:lnTo>
                  <a:pt x="104" y="582"/>
                </a:lnTo>
                <a:lnTo>
                  <a:pt x="85" y="620"/>
                </a:lnTo>
                <a:lnTo>
                  <a:pt x="76" y="640"/>
                </a:lnTo>
                <a:lnTo>
                  <a:pt x="76" y="640"/>
                </a:lnTo>
                <a:lnTo>
                  <a:pt x="66" y="707"/>
                </a:lnTo>
                <a:lnTo>
                  <a:pt x="66" y="707"/>
                </a:lnTo>
                <a:lnTo>
                  <a:pt x="63" y="713"/>
                </a:lnTo>
                <a:lnTo>
                  <a:pt x="59" y="722"/>
                </a:lnTo>
                <a:lnTo>
                  <a:pt x="43" y="742"/>
                </a:lnTo>
                <a:lnTo>
                  <a:pt x="34" y="754"/>
                </a:lnTo>
                <a:lnTo>
                  <a:pt x="25" y="767"/>
                </a:lnTo>
                <a:lnTo>
                  <a:pt x="19" y="779"/>
                </a:lnTo>
                <a:lnTo>
                  <a:pt x="15" y="790"/>
                </a:lnTo>
                <a:lnTo>
                  <a:pt x="15" y="790"/>
                </a:lnTo>
                <a:lnTo>
                  <a:pt x="8" y="812"/>
                </a:lnTo>
                <a:lnTo>
                  <a:pt x="2" y="836"/>
                </a:lnTo>
                <a:lnTo>
                  <a:pt x="0" y="846"/>
                </a:lnTo>
                <a:lnTo>
                  <a:pt x="0" y="856"/>
                </a:lnTo>
                <a:lnTo>
                  <a:pt x="2" y="859"/>
                </a:lnTo>
                <a:lnTo>
                  <a:pt x="3" y="862"/>
                </a:lnTo>
                <a:lnTo>
                  <a:pt x="6" y="865"/>
                </a:lnTo>
                <a:lnTo>
                  <a:pt x="9" y="868"/>
                </a:lnTo>
                <a:lnTo>
                  <a:pt x="72" y="892"/>
                </a:lnTo>
                <a:lnTo>
                  <a:pt x="72" y="892"/>
                </a:lnTo>
                <a:lnTo>
                  <a:pt x="67" y="906"/>
                </a:lnTo>
                <a:lnTo>
                  <a:pt x="62" y="935"/>
                </a:lnTo>
                <a:lnTo>
                  <a:pt x="59" y="952"/>
                </a:lnTo>
                <a:lnTo>
                  <a:pt x="59" y="967"/>
                </a:lnTo>
                <a:lnTo>
                  <a:pt x="59" y="973"/>
                </a:lnTo>
                <a:lnTo>
                  <a:pt x="60" y="978"/>
                </a:lnTo>
                <a:lnTo>
                  <a:pt x="63" y="983"/>
                </a:lnTo>
                <a:lnTo>
                  <a:pt x="66" y="986"/>
                </a:lnTo>
                <a:lnTo>
                  <a:pt x="66" y="986"/>
                </a:lnTo>
                <a:lnTo>
                  <a:pt x="78" y="989"/>
                </a:lnTo>
                <a:lnTo>
                  <a:pt x="92" y="992"/>
                </a:lnTo>
                <a:lnTo>
                  <a:pt x="131" y="994"/>
                </a:lnTo>
                <a:lnTo>
                  <a:pt x="165" y="996"/>
                </a:lnTo>
                <a:lnTo>
                  <a:pt x="179" y="996"/>
                </a:lnTo>
                <a:lnTo>
                  <a:pt x="179" y="996"/>
                </a:lnTo>
                <a:lnTo>
                  <a:pt x="181" y="1006"/>
                </a:lnTo>
                <a:lnTo>
                  <a:pt x="181" y="1034"/>
                </a:lnTo>
                <a:lnTo>
                  <a:pt x="179" y="1050"/>
                </a:lnTo>
                <a:lnTo>
                  <a:pt x="176" y="1067"/>
                </a:lnTo>
                <a:lnTo>
                  <a:pt x="171" y="1083"/>
                </a:lnTo>
                <a:lnTo>
                  <a:pt x="165" y="1098"/>
                </a:lnTo>
                <a:lnTo>
                  <a:pt x="165" y="1098"/>
                </a:lnTo>
                <a:lnTo>
                  <a:pt x="156" y="1114"/>
                </a:lnTo>
                <a:lnTo>
                  <a:pt x="147" y="1134"/>
                </a:lnTo>
                <a:lnTo>
                  <a:pt x="139" y="1156"/>
                </a:lnTo>
                <a:lnTo>
                  <a:pt x="131" y="1180"/>
                </a:lnTo>
                <a:lnTo>
                  <a:pt x="121" y="1222"/>
                </a:lnTo>
                <a:lnTo>
                  <a:pt x="118" y="1238"/>
                </a:lnTo>
                <a:lnTo>
                  <a:pt x="118" y="1248"/>
                </a:lnTo>
                <a:lnTo>
                  <a:pt x="118" y="1248"/>
                </a:lnTo>
                <a:lnTo>
                  <a:pt x="120" y="1258"/>
                </a:lnTo>
                <a:lnTo>
                  <a:pt x="124" y="1271"/>
                </a:lnTo>
                <a:lnTo>
                  <a:pt x="137" y="1306"/>
                </a:lnTo>
                <a:lnTo>
                  <a:pt x="153" y="1352"/>
                </a:lnTo>
                <a:lnTo>
                  <a:pt x="153" y="1352"/>
                </a:lnTo>
                <a:lnTo>
                  <a:pt x="153" y="1388"/>
                </a:lnTo>
                <a:lnTo>
                  <a:pt x="153" y="1476"/>
                </a:lnTo>
                <a:lnTo>
                  <a:pt x="155" y="1525"/>
                </a:lnTo>
                <a:lnTo>
                  <a:pt x="156" y="1572"/>
                </a:lnTo>
                <a:lnTo>
                  <a:pt x="160" y="1611"/>
                </a:lnTo>
                <a:lnTo>
                  <a:pt x="162" y="1627"/>
                </a:lnTo>
                <a:lnTo>
                  <a:pt x="165" y="1639"/>
                </a:lnTo>
                <a:lnTo>
                  <a:pt x="165" y="1639"/>
                </a:lnTo>
                <a:lnTo>
                  <a:pt x="169" y="1656"/>
                </a:lnTo>
                <a:lnTo>
                  <a:pt x="175" y="1670"/>
                </a:lnTo>
                <a:lnTo>
                  <a:pt x="187" y="1688"/>
                </a:lnTo>
                <a:lnTo>
                  <a:pt x="191" y="1699"/>
                </a:lnTo>
                <a:lnTo>
                  <a:pt x="194" y="1712"/>
                </a:lnTo>
                <a:lnTo>
                  <a:pt x="195" y="1731"/>
                </a:lnTo>
                <a:lnTo>
                  <a:pt x="195" y="1758"/>
                </a:lnTo>
                <a:lnTo>
                  <a:pt x="195" y="1758"/>
                </a:lnTo>
                <a:lnTo>
                  <a:pt x="190" y="1818"/>
                </a:lnTo>
                <a:lnTo>
                  <a:pt x="185" y="1875"/>
                </a:lnTo>
                <a:lnTo>
                  <a:pt x="181" y="1925"/>
                </a:lnTo>
                <a:lnTo>
                  <a:pt x="179" y="1948"/>
                </a:lnTo>
                <a:lnTo>
                  <a:pt x="179" y="1968"/>
                </a:lnTo>
                <a:lnTo>
                  <a:pt x="179" y="1968"/>
                </a:lnTo>
                <a:lnTo>
                  <a:pt x="182" y="2068"/>
                </a:lnTo>
                <a:lnTo>
                  <a:pt x="185" y="2114"/>
                </a:lnTo>
                <a:lnTo>
                  <a:pt x="187" y="2133"/>
                </a:lnTo>
                <a:lnTo>
                  <a:pt x="190" y="2145"/>
                </a:lnTo>
                <a:lnTo>
                  <a:pt x="190" y="2145"/>
                </a:lnTo>
                <a:lnTo>
                  <a:pt x="195" y="2162"/>
                </a:lnTo>
                <a:lnTo>
                  <a:pt x="201" y="2181"/>
                </a:lnTo>
                <a:lnTo>
                  <a:pt x="204" y="2197"/>
                </a:lnTo>
                <a:lnTo>
                  <a:pt x="206" y="2210"/>
                </a:lnTo>
                <a:lnTo>
                  <a:pt x="206" y="2210"/>
                </a:lnTo>
                <a:lnTo>
                  <a:pt x="206" y="2235"/>
                </a:lnTo>
                <a:lnTo>
                  <a:pt x="207" y="2250"/>
                </a:lnTo>
                <a:lnTo>
                  <a:pt x="210" y="2263"/>
                </a:lnTo>
                <a:lnTo>
                  <a:pt x="210" y="2263"/>
                </a:lnTo>
                <a:lnTo>
                  <a:pt x="220" y="2288"/>
                </a:lnTo>
                <a:lnTo>
                  <a:pt x="224" y="2299"/>
                </a:lnTo>
                <a:lnTo>
                  <a:pt x="232" y="2310"/>
                </a:lnTo>
                <a:lnTo>
                  <a:pt x="232" y="2310"/>
                </a:lnTo>
                <a:lnTo>
                  <a:pt x="239" y="2318"/>
                </a:lnTo>
                <a:lnTo>
                  <a:pt x="246" y="2329"/>
                </a:lnTo>
                <a:lnTo>
                  <a:pt x="251" y="2337"/>
                </a:lnTo>
                <a:lnTo>
                  <a:pt x="252" y="2342"/>
                </a:lnTo>
                <a:lnTo>
                  <a:pt x="252" y="2345"/>
                </a:lnTo>
                <a:lnTo>
                  <a:pt x="252" y="2345"/>
                </a:lnTo>
                <a:lnTo>
                  <a:pt x="246" y="2359"/>
                </a:lnTo>
                <a:lnTo>
                  <a:pt x="240" y="2384"/>
                </a:lnTo>
                <a:lnTo>
                  <a:pt x="232" y="2417"/>
                </a:lnTo>
                <a:lnTo>
                  <a:pt x="232" y="2417"/>
                </a:lnTo>
                <a:lnTo>
                  <a:pt x="224" y="2423"/>
                </a:lnTo>
                <a:lnTo>
                  <a:pt x="213" y="2436"/>
                </a:lnTo>
                <a:lnTo>
                  <a:pt x="207" y="2445"/>
                </a:lnTo>
                <a:lnTo>
                  <a:pt x="204" y="2454"/>
                </a:lnTo>
                <a:lnTo>
                  <a:pt x="203" y="2463"/>
                </a:lnTo>
                <a:lnTo>
                  <a:pt x="203" y="2466"/>
                </a:lnTo>
                <a:lnTo>
                  <a:pt x="206" y="2468"/>
                </a:lnTo>
                <a:lnTo>
                  <a:pt x="206" y="2468"/>
                </a:lnTo>
                <a:lnTo>
                  <a:pt x="208" y="2471"/>
                </a:lnTo>
                <a:lnTo>
                  <a:pt x="214" y="2473"/>
                </a:lnTo>
                <a:lnTo>
                  <a:pt x="229" y="2476"/>
                </a:lnTo>
                <a:lnTo>
                  <a:pt x="248" y="2477"/>
                </a:lnTo>
                <a:lnTo>
                  <a:pt x="268" y="2477"/>
                </a:lnTo>
                <a:lnTo>
                  <a:pt x="290" y="2476"/>
                </a:lnTo>
                <a:lnTo>
                  <a:pt x="310" y="2474"/>
                </a:lnTo>
                <a:lnTo>
                  <a:pt x="326" y="2471"/>
                </a:lnTo>
                <a:lnTo>
                  <a:pt x="339" y="2468"/>
                </a:lnTo>
                <a:lnTo>
                  <a:pt x="339" y="2468"/>
                </a:lnTo>
                <a:lnTo>
                  <a:pt x="347" y="2464"/>
                </a:lnTo>
                <a:lnTo>
                  <a:pt x="352" y="2460"/>
                </a:lnTo>
                <a:lnTo>
                  <a:pt x="355" y="2454"/>
                </a:lnTo>
                <a:lnTo>
                  <a:pt x="357" y="2447"/>
                </a:lnTo>
                <a:lnTo>
                  <a:pt x="357" y="2439"/>
                </a:lnTo>
                <a:lnTo>
                  <a:pt x="357" y="2431"/>
                </a:lnTo>
                <a:lnTo>
                  <a:pt x="354" y="2412"/>
                </a:lnTo>
                <a:lnTo>
                  <a:pt x="354" y="2412"/>
                </a:lnTo>
                <a:lnTo>
                  <a:pt x="352" y="2365"/>
                </a:lnTo>
                <a:lnTo>
                  <a:pt x="352" y="2343"/>
                </a:lnTo>
                <a:lnTo>
                  <a:pt x="352" y="2334"/>
                </a:lnTo>
                <a:lnTo>
                  <a:pt x="354" y="2330"/>
                </a:lnTo>
                <a:lnTo>
                  <a:pt x="354" y="2330"/>
                </a:lnTo>
                <a:lnTo>
                  <a:pt x="358" y="2324"/>
                </a:lnTo>
                <a:lnTo>
                  <a:pt x="361" y="2321"/>
                </a:lnTo>
                <a:lnTo>
                  <a:pt x="363" y="2315"/>
                </a:lnTo>
                <a:lnTo>
                  <a:pt x="364" y="2304"/>
                </a:lnTo>
                <a:lnTo>
                  <a:pt x="364" y="2304"/>
                </a:lnTo>
                <a:lnTo>
                  <a:pt x="365" y="2288"/>
                </a:lnTo>
                <a:lnTo>
                  <a:pt x="364" y="2272"/>
                </a:lnTo>
                <a:lnTo>
                  <a:pt x="361" y="2254"/>
                </a:lnTo>
                <a:lnTo>
                  <a:pt x="354" y="2237"/>
                </a:lnTo>
                <a:lnTo>
                  <a:pt x="354" y="2237"/>
                </a:lnTo>
                <a:lnTo>
                  <a:pt x="345" y="2215"/>
                </a:lnTo>
                <a:lnTo>
                  <a:pt x="341" y="2200"/>
                </a:lnTo>
                <a:lnTo>
                  <a:pt x="336" y="2186"/>
                </a:lnTo>
                <a:lnTo>
                  <a:pt x="335" y="2171"/>
                </a:lnTo>
                <a:lnTo>
                  <a:pt x="333" y="2156"/>
                </a:lnTo>
                <a:lnTo>
                  <a:pt x="335" y="2143"/>
                </a:lnTo>
                <a:lnTo>
                  <a:pt x="336" y="2139"/>
                </a:lnTo>
                <a:lnTo>
                  <a:pt x="339" y="2135"/>
                </a:lnTo>
                <a:lnTo>
                  <a:pt x="339" y="2135"/>
                </a:lnTo>
                <a:lnTo>
                  <a:pt x="344" y="2124"/>
                </a:lnTo>
                <a:lnTo>
                  <a:pt x="348" y="2113"/>
                </a:lnTo>
                <a:lnTo>
                  <a:pt x="351" y="2101"/>
                </a:lnTo>
                <a:lnTo>
                  <a:pt x="352" y="2089"/>
                </a:lnTo>
                <a:lnTo>
                  <a:pt x="354" y="2057"/>
                </a:lnTo>
                <a:lnTo>
                  <a:pt x="354" y="2057"/>
                </a:lnTo>
                <a:lnTo>
                  <a:pt x="355" y="2025"/>
                </a:lnTo>
                <a:lnTo>
                  <a:pt x="355" y="1964"/>
                </a:lnTo>
                <a:lnTo>
                  <a:pt x="354" y="1871"/>
                </a:lnTo>
                <a:lnTo>
                  <a:pt x="354" y="1871"/>
                </a:lnTo>
                <a:lnTo>
                  <a:pt x="355" y="1865"/>
                </a:lnTo>
                <a:lnTo>
                  <a:pt x="360" y="1855"/>
                </a:lnTo>
                <a:lnTo>
                  <a:pt x="371" y="1824"/>
                </a:lnTo>
                <a:lnTo>
                  <a:pt x="383" y="1792"/>
                </a:lnTo>
                <a:lnTo>
                  <a:pt x="387" y="1779"/>
                </a:lnTo>
                <a:lnTo>
                  <a:pt x="390" y="1769"/>
                </a:lnTo>
                <a:lnTo>
                  <a:pt x="390" y="1769"/>
                </a:lnTo>
                <a:lnTo>
                  <a:pt x="395" y="1726"/>
                </a:lnTo>
                <a:lnTo>
                  <a:pt x="402" y="1652"/>
                </a:lnTo>
                <a:lnTo>
                  <a:pt x="411" y="1551"/>
                </a:lnTo>
                <a:lnTo>
                  <a:pt x="411" y="1551"/>
                </a:lnTo>
                <a:lnTo>
                  <a:pt x="415" y="1540"/>
                </a:lnTo>
                <a:lnTo>
                  <a:pt x="425" y="1514"/>
                </a:lnTo>
                <a:lnTo>
                  <a:pt x="431" y="1500"/>
                </a:lnTo>
                <a:lnTo>
                  <a:pt x="437" y="1490"/>
                </a:lnTo>
                <a:lnTo>
                  <a:pt x="440" y="1486"/>
                </a:lnTo>
                <a:lnTo>
                  <a:pt x="443" y="1484"/>
                </a:lnTo>
                <a:lnTo>
                  <a:pt x="445" y="1483"/>
                </a:lnTo>
                <a:lnTo>
                  <a:pt x="447" y="1484"/>
                </a:lnTo>
                <a:lnTo>
                  <a:pt x="447" y="1484"/>
                </a:lnTo>
                <a:lnTo>
                  <a:pt x="459" y="1506"/>
                </a:lnTo>
                <a:lnTo>
                  <a:pt x="476" y="1541"/>
                </a:lnTo>
                <a:lnTo>
                  <a:pt x="493" y="1578"/>
                </a:lnTo>
                <a:lnTo>
                  <a:pt x="504" y="1604"/>
                </a:lnTo>
                <a:lnTo>
                  <a:pt x="504" y="1604"/>
                </a:lnTo>
                <a:lnTo>
                  <a:pt x="507" y="1614"/>
                </a:lnTo>
                <a:lnTo>
                  <a:pt x="508" y="1632"/>
                </a:lnTo>
                <a:lnTo>
                  <a:pt x="512" y="1672"/>
                </a:lnTo>
                <a:lnTo>
                  <a:pt x="515" y="1719"/>
                </a:lnTo>
                <a:lnTo>
                  <a:pt x="520" y="1758"/>
                </a:lnTo>
                <a:lnTo>
                  <a:pt x="520" y="1758"/>
                </a:lnTo>
                <a:lnTo>
                  <a:pt x="523" y="1776"/>
                </a:lnTo>
                <a:lnTo>
                  <a:pt x="527" y="1795"/>
                </a:lnTo>
                <a:lnTo>
                  <a:pt x="534" y="1814"/>
                </a:lnTo>
                <a:lnTo>
                  <a:pt x="541" y="1833"/>
                </a:lnTo>
                <a:lnTo>
                  <a:pt x="556" y="1865"/>
                </a:lnTo>
                <a:lnTo>
                  <a:pt x="562" y="1877"/>
                </a:lnTo>
                <a:lnTo>
                  <a:pt x="565" y="1881"/>
                </a:lnTo>
                <a:lnTo>
                  <a:pt x="565" y="1881"/>
                </a:lnTo>
                <a:lnTo>
                  <a:pt x="569" y="1887"/>
                </a:lnTo>
                <a:lnTo>
                  <a:pt x="572" y="1896"/>
                </a:lnTo>
                <a:lnTo>
                  <a:pt x="581" y="1917"/>
                </a:lnTo>
                <a:lnTo>
                  <a:pt x="591" y="1948"/>
                </a:lnTo>
                <a:lnTo>
                  <a:pt x="591" y="1948"/>
                </a:lnTo>
                <a:lnTo>
                  <a:pt x="597" y="2056"/>
                </a:lnTo>
                <a:lnTo>
                  <a:pt x="602" y="2133"/>
                </a:lnTo>
                <a:lnTo>
                  <a:pt x="604" y="2161"/>
                </a:lnTo>
                <a:lnTo>
                  <a:pt x="607" y="2175"/>
                </a:lnTo>
                <a:lnTo>
                  <a:pt x="607" y="2175"/>
                </a:lnTo>
                <a:lnTo>
                  <a:pt x="610" y="2186"/>
                </a:lnTo>
                <a:lnTo>
                  <a:pt x="613" y="2196"/>
                </a:lnTo>
                <a:lnTo>
                  <a:pt x="614" y="2206"/>
                </a:lnTo>
                <a:lnTo>
                  <a:pt x="611" y="2216"/>
                </a:lnTo>
                <a:lnTo>
                  <a:pt x="611" y="2216"/>
                </a:lnTo>
                <a:lnTo>
                  <a:pt x="608" y="2232"/>
                </a:lnTo>
                <a:lnTo>
                  <a:pt x="605" y="2251"/>
                </a:lnTo>
                <a:lnTo>
                  <a:pt x="605" y="2261"/>
                </a:lnTo>
                <a:lnTo>
                  <a:pt x="607" y="2270"/>
                </a:lnTo>
                <a:lnTo>
                  <a:pt x="608" y="2277"/>
                </a:lnTo>
                <a:lnTo>
                  <a:pt x="611" y="2283"/>
                </a:lnTo>
                <a:lnTo>
                  <a:pt x="611" y="2283"/>
                </a:lnTo>
                <a:lnTo>
                  <a:pt x="616" y="2291"/>
                </a:lnTo>
                <a:lnTo>
                  <a:pt x="618" y="2304"/>
                </a:lnTo>
                <a:lnTo>
                  <a:pt x="626" y="2339"/>
                </a:lnTo>
                <a:lnTo>
                  <a:pt x="632" y="2387"/>
                </a:lnTo>
                <a:lnTo>
                  <a:pt x="632" y="2387"/>
                </a:lnTo>
                <a:lnTo>
                  <a:pt x="632" y="2432"/>
                </a:lnTo>
                <a:lnTo>
                  <a:pt x="630" y="2467"/>
                </a:lnTo>
                <a:lnTo>
                  <a:pt x="632" y="2482"/>
                </a:lnTo>
                <a:lnTo>
                  <a:pt x="632" y="2489"/>
                </a:lnTo>
                <a:lnTo>
                  <a:pt x="632" y="2489"/>
                </a:lnTo>
                <a:lnTo>
                  <a:pt x="633" y="2492"/>
                </a:lnTo>
                <a:lnTo>
                  <a:pt x="636" y="2495"/>
                </a:lnTo>
                <a:lnTo>
                  <a:pt x="643" y="2499"/>
                </a:lnTo>
                <a:lnTo>
                  <a:pt x="653" y="2502"/>
                </a:lnTo>
                <a:lnTo>
                  <a:pt x="665" y="2505"/>
                </a:lnTo>
                <a:lnTo>
                  <a:pt x="678" y="2508"/>
                </a:lnTo>
                <a:lnTo>
                  <a:pt x="691" y="2508"/>
                </a:lnTo>
                <a:lnTo>
                  <a:pt x="701" y="2506"/>
                </a:lnTo>
                <a:lnTo>
                  <a:pt x="709" y="2505"/>
                </a:lnTo>
                <a:lnTo>
                  <a:pt x="709" y="2505"/>
                </a:lnTo>
                <a:lnTo>
                  <a:pt x="733" y="2492"/>
                </a:lnTo>
                <a:lnTo>
                  <a:pt x="771" y="2468"/>
                </a:lnTo>
                <a:lnTo>
                  <a:pt x="792" y="2455"/>
                </a:lnTo>
                <a:lnTo>
                  <a:pt x="808" y="2442"/>
                </a:lnTo>
                <a:lnTo>
                  <a:pt x="821" y="2432"/>
                </a:lnTo>
                <a:lnTo>
                  <a:pt x="825" y="2426"/>
                </a:lnTo>
                <a:lnTo>
                  <a:pt x="828" y="2422"/>
                </a:lnTo>
                <a:lnTo>
                  <a:pt x="828" y="2422"/>
                </a:lnTo>
                <a:lnTo>
                  <a:pt x="834" y="2403"/>
                </a:lnTo>
                <a:lnTo>
                  <a:pt x="837" y="2391"/>
                </a:lnTo>
                <a:lnTo>
                  <a:pt x="837" y="2380"/>
                </a:lnTo>
                <a:lnTo>
                  <a:pt x="838" y="2368"/>
                </a:lnTo>
                <a:lnTo>
                  <a:pt x="837" y="2356"/>
                </a:lnTo>
                <a:lnTo>
                  <a:pt x="832" y="2347"/>
                </a:lnTo>
                <a:lnTo>
                  <a:pt x="828" y="2340"/>
                </a:lnTo>
                <a:lnTo>
                  <a:pt x="828" y="2340"/>
                </a:lnTo>
                <a:lnTo>
                  <a:pt x="819" y="2334"/>
                </a:lnTo>
                <a:lnTo>
                  <a:pt x="808" y="2329"/>
                </a:lnTo>
                <a:lnTo>
                  <a:pt x="780" y="2318"/>
                </a:lnTo>
                <a:lnTo>
                  <a:pt x="755" y="2311"/>
                </a:lnTo>
                <a:lnTo>
                  <a:pt x="745" y="2310"/>
                </a:lnTo>
                <a:lnTo>
                  <a:pt x="755" y="2257"/>
                </a:lnTo>
                <a:lnTo>
                  <a:pt x="755" y="2257"/>
                </a:lnTo>
                <a:lnTo>
                  <a:pt x="755" y="2229"/>
                </a:lnTo>
                <a:lnTo>
                  <a:pt x="757" y="2206"/>
                </a:lnTo>
                <a:lnTo>
                  <a:pt x="758" y="2194"/>
                </a:lnTo>
                <a:lnTo>
                  <a:pt x="761" y="2186"/>
                </a:lnTo>
                <a:lnTo>
                  <a:pt x="761" y="2186"/>
                </a:lnTo>
                <a:lnTo>
                  <a:pt x="765" y="2171"/>
                </a:lnTo>
                <a:lnTo>
                  <a:pt x="768" y="2158"/>
                </a:lnTo>
                <a:lnTo>
                  <a:pt x="768" y="2143"/>
                </a:lnTo>
                <a:lnTo>
                  <a:pt x="765" y="2123"/>
                </a:lnTo>
                <a:lnTo>
                  <a:pt x="765" y="2123"/>
                </a:lnTo>
                <a:lnTo>
                  <a:pt x="760" y="2086"/>
                </a:lnTo>
                <a:lnTo>
                  <a:pt x="758" y="2073"/>
                </a:lnTo>
                <a:lnTo>
                  <a:pt x="760" y="2068"/>
                </a:lnTo>
                <a:lnTo>
                  <a:pt x="761" y="2062"/>
                </a:lnTo>
                <a:lnTo>
                  <a:pt x="761" y="2062"/>
                </a:lnTo>
                <a:lnTo>
                  <a:pt x="764" y="2046"/>
                </a:lnTo>
                <a:lnTo>
                  <a:pt x="765" y="2028"/>
                </a:lnTo>
                <a:lnTo>
                  <a:pt x="765" y="2005"/>
                </a:lnTo>
                <a:lnTo>
                  <a:pt x="765" y="2005"/>
                </a:lnTo>
                <a:lnTo>
                  <a:pt x="760" y="1980"/>
                </a:lnTo>
                <a:lnTo>
                  <a:pt x="746" y="1922"/>
                </a:lnTo>
                <a:lnTo>
                  <a:pt x="739" y="1888"/>
                </a:lnTo>
                <a:lnTo>
                  <a:pt x="735" y="1858"/>
                </a:lnTo>
                <a:lnTo>
                  <a:pt x="733" y="1831"/>
                </a:lnTo>
                <a:lnTo>
                  <a:pt x="733" y="1821"/>
                </a:lnTo>
                <a:lnTo>
                  <a:pt x="735" y="1814"/>
                </a:lnTo>
                <a:lnTo>
                  <a:pt x="735" y="1814"/>
                </a:lnTo>
                <a:lnTo>
                  <a:pt x="739" y="1802"/>
                </a:lnTo>
                <a:lnTo>
                  <a:pt x="741" y="1788"/>
                </a:lnTo>
                <a:lnTo>
                  <a:pt x="741" y="1772"/>
                </a:lnTo>
                <a:lnTo>
                  <a:pt x="739" y="1756"/>
                </a:lnTo>
                <a:lnTo>
                  <a:pt x="736" y="1723"/>
                </a:lnTo>
                <a:lnTo>
                  <a:pt x="735" y="1696"/>
                </a:lnTo>
                <a:lnTo>
                  <a:pt x="735" y="1696"/>
                </a:lnTo>
                <a:lnTo>
                  <a:pt x="736" y="1683"/>
                </a:lnTo>
                <a:lnTo>
                  <a:pt x="739" y="1667"/>
                </a:lnTo>
                <a:lnTo>
                  <a:pt x="748" y="1630"/>
                </a:lnTo>
                <a:lnTo>
                  <a:pt x="757" y="1598"/>
                </a:lnTo>
                <a:lnTo>
                  <a:pt x="760" y="1586"/>
                </a:lnTo>
                <a:lnTo>
                  <a:pt x="761" y="1578"/>
                </a:lnTo>
                <a:lnTo>
                  <a:pt x="761" y="1578"/>
                </a:lnTo>
                <a:lnTo>
                  <a:pt x="760" y="1570"/>
                </a:lnTo>
                <a:lnTo>
                  <a:pt x="758" y="1562"/>
                </a:lnTo>
                <a:lnTo>
                  <a:pt x="752" y="1543"/>
                </a:lnTo>
                <a:lnTo>
                  <a:pt x="746" y="1525"/>
                </a:lnTo>
                <a:lnTo>
                  <a:pt x="745" y="1519"/>
                </a:lnTo>
                <a:lnTo>
                  <a:pt x="745" y="1516"/>
                </a:lnTo>
                <a:lnTo>
                  <a:pt x="745" y="1516"/>
                </a:lnTo>
                <a:lnTo>
                  <a:pt x="742" y="1487"/>
                </a:lnTo>
                <a:lnTo>
                  <a:pt x="735" y="1430"/>
                </a:lnTo>
                <a:lnTo>
                  <a:pt x="728" y="1375"/>
                </a:lnTo>
                <a:lnTo>
                  <a:pt x="728" y="1358"/>
                </a:lnTo>
                <a:lnTo>
                  <a:pt x="729" y="1353"/>
                </a:lnTo>
                <a:lnTo>
                  <a:pt x="730" y="1352"/>
                </a:lnTo>
                <a:lnTo>
                  <a:pt x="730" y="1352"/>
                </a:lnTo>
                <a:lnTo>
                  <a:pt x="742" y="1350"/>
                </a:lnTo>
                <a:lnTo>
                  <a:pt x="749" y="1349"/>
                </a:lnTo>
                <a:lnTo>
                  <a:pt x="757" y="1346"/>
                </a:lnTo>
                <a:lnTo>
                  <a:pt x="762" y="1343"/>
                </a:lnTo>
                <a:lnTo>
                  <a:pt x="768" y="1337"/>
                </a:lnTo>
                <a:lnTo>
                  <a:pt x="771" y="1330"/>
                </a:lnTo>
                <a:lnTo>
                  <a:pt x="771" y="1325"/>
                </a:lnTo>
                <a:lnTo>
                  <a:pt x="771" y="1320"/>
                </a:lnTo>
                <a:lnTo>
                  <a:pt x="771" y="1320"/>
                </a:lnTo>
                <a:lnTo>
                  <a:pt x="770" y="1312"/>
                </a:lnTo>
                <a:lnTo>
                  <a:pt x="771" y="1311"/>
                </a:lnTo>
                <a:lnTo>
                  <a:pt x="774" y="1311"/>
                </a:lnTo>
                <a:lnTo>
                  <a:pt x="777" y="1315"/>
                </a:lnTo>
                <a:lnTo>
                  <a:pt x="783" y="1325"/>
                </a:lnTo>
                <a:lnTo>
                  <a:pt x="787" y="1330"/>
                </a:lnTo>
                <a:lnTo>
                  <a:pt x="787" y="1346"/>
                </a:lnTo>
                <a:lnTo>
                  <a:pt x="787" y="1346"/>
                </a:lnTo>
                <a:lnTo>
                  <a:pt x="778" y="1355"/>
                </a:lnTo>
                <a:lnTo>
                  <a:pt x="774" y="1360"/>
                </a:lnTo>
                <a:lnTo>
                  <a:pt x="771" y="1366"/>
                </a:lnTo>
                <a:lnTo>
                  <a:pt x="771" y="1366"/>
                </a:lnTo>
                <a:lnTo>
                  <a:pt x="773" y="1368"/>
                </a:lnTo>
                <a:lnTo>
                  <a:pt x="776" y="1368"/>
                </a:lnTo>
                <a:lnTo>
                  <a:pt x="784" y="1363"/>
                </a:lnTo>
                <a:lnTo>
                  <a:pt x="797" y="1356"/>
                </a:lnTo>
                <a:lnTo>
                  <a:pt x="797" y="1356"/>
                </a:lnTo>
                <a:lnTo>
                  <a:pt x="797" y="1358"/>
                </a:lnTo>
                <a:lnTo>
                  <a:pt x="800" y="1362"/>
                </a:lnTo>
                <a:lnTo>
                  <a:pt x="805" y="1366"/>
                </a:lnTo>
                <a:lnTo>
                  <a:pt x="808" y="1366"/>
                </a:lnTo>
                <a:lnTo>
                  <a:pt x="812" y="1366"/>
                </a:lnTo>
                <a:lnTo>
                  <a:pt x="812" y="1366"/>
                </a:lnTo>
                <a:lnTo>
                  <a:pt x="816" y="1365"/>
                </a:lnTo>
                <a:lnTo>
                  <a:pt x="819" y="1363"/>
                </a:lnTo>
                <a:lnTo>
                  <a:pt x="824" y="1358"/>
                </a:lnTo>
                <a:lnTo>
                  <a:pt x="828" y="1346"/>
                </a:lnTo>
                <a:lnTo>
                  <a:pt x="828" y="1346"/>
                </a:lnTo>
                <a:lnTo>
                  <a:pt x="832" y="1343"/>
                </a:lnTo>
                <a:lnTo>
                  <a:pt x="838" y="1336"/>
                </a:lnTo>
                <a:lnTo>
                  <a:pt x="842" y="1333"/>
                </a:lnTo>
                <a:lnTo>
                  <a:pt x="845" y="1327"/>
                </a:lnTo>
                <a:lnTo>
                  <a:pt x="847" y="1321"/>
                </a:lnTo>
                <a:lnTo>
                  <a:pt x="848" y="1315"/>
                </a:lnTo>
                <a:lnTo>
                  <a:pt x="848" y="1315"/>
                </a:lnTo>
                <a:lnTo>
                  <a:pt x="848" y="1292"/>
                </a:lnTo>
                <a:lnTo>
                  <a:pt x="847" y="1283"/>
                </a:lnTo>
                <a:lnTo>
                  <a:pt x="848" y="1279"/>
                </a:lnTo>
                <a:lnTo>
                  <a:pt x="848" y="1279"/>
                </a:lnTo>
                <a:lnTo>
                  <a:pt x="854" y="1270"/>
                </a:lnTo>
                <a:lnTo>
                  <a:pt x="857" y="1261"/>
                </a:lnTo>
                <a:lnTo>
                  <a:pt x="858" y="1248"/>
                </a:lnTo>
                <a:lnTo>
                  <a:pt x="858" y="1248"/>
                </a:lnTo>
                <a:lnTo>
                  <a:pt x="855" y="1194"/>
                </a:lnTo>
                <a:lnTo>
                  <a:pt x="854" y="1155"/>
                </a:lnTo>
                <a:lnTo>
                  <a:pt x="854" y="1155"/>
                </a:lnTo>
                <a:lnTo>
                  <a:pt x="855" y="1150"/>
                </a:lnTo>
                <a:lnTo>
                  <a:pt x="860" y="1137"/>
                </a:lnTo>
                <a:lnTo>
                  <a:pt x="861" y="1129"/>
                </a:lnTo>
                <a:lnTo>
                  <a:pt x="861" y="1117"/>
                </a:lnTo>
                <a:lnTo>
                  <a:pt x="861" y="1104"/>
                </a:lnTo>
                <a:lnTo>
                  <a:pt x="858" y="1088"/>
                </a:lnTo>
                <a:lnTo>
                  <a:pt x="858" y="1088"/>
                </a:lnTo>
                <a:lnTo>
                  <a:pt x="850" y="1048"/>
                </a:lnTo>
                <a:lnTo>
                  <a:pt x="837" y="1002"/>
                </a:lnTo>
                <a:lnTo>
                  <a:pt x="826" y="958"/>
                </a:lnTo>
                <a:lnTo>
                  <a:pt x="824" y="941"/>
                </a:lnTo>
                <a:lnTo>
                  <a:pt x="822" y="929"/>
                </a:lnTo>
                <a:lnTo>
                  <a:pt x="822" y="929"/>
                </a:lnTo>
                <a:lnTo>
                  <a:pt x="825" y="884"/>
                </a:lnTo>
                <a:lnTo>
                  <a:pt x="828" y="808"/>
                </a:lnTo>
                <a:lnTo>
                  <a:pt x="829" y="731"/>
                </a:lnTo>
                <a:lnTo>
                  <a:pt x="829" y="701"/>
                </a:lnTo>
                <a:lnTo>
                  <a:pt x="828" y="681"/>
                </a:lnTo>
                <a:lnTo>
                  <a:pt x="828" y="681"/>
                </a:lnTo>
                <a:lnTo>
                  <a:pt x="825" y="668"/>
                </a:lnTo>
                <a:lnTo>
                  <a:pt x="821" y="652"/>
                </a:lnTo>
                <a:lnTo>
                  <a:pt x="809" y="621"/>
                </a:lnTo>
                <a:lnTo>
                  <a:pt x="799" y="594"/>
                </a:lnTo>
                <a:lnTo>
                  <a:pt x="792" y="579"/>
                </a:lnTo>
                <a:lnTo>
                  <a:pt x="792" y="579"/>
                </a:lnTo>
                <a:lnTo>
                  <a:pt x="784" y="560"/>
                </a:lnTo>
                <a:lnTo>
                  <a:pt x="773" y="528"/>
                </a:lnTo>
                <a:lnTo>
                  <a:pt x="767" y="510"/>
                </a:lnTo>
                <a:lnTo>
                  <a:pt x="760" y="496"/>
                </a:lnTo>
                <a:lnTo>
                  <a:pt x="752" y="483"/>
                </a:lnTo>
                <a:lnTo>
                  <a:pt x="749" y="478"/>
                </a:lnTo>
                <a:lnTo>
                  <a:pt x="745" y="475"/>
                </a:lnTo>
                <a:lnTo>
                  <a:pt x="745" y="475"/>
                </a:lnTo>
                <a:lnTo>
                  <a:pt x="738" y="471"/>
                </a:lnTo>
                <a:lnTo>
                  <a:pt x="728" y="468"/>
                </a:lnTo>
                <a:lnTo>
                  <a:pt x="706" y="464"/>
                </a:lnTo>
                <a:lnTo>
                  <a:pt x="687" y="461"/>
                </a:lnTo>
                <a:lnTo>
                  <a:pt x="678" y="459"/>
                </a:lnTo>
                <a:lnTo>
                  <a:pt x="658" y="459"/>
                </a:lnTo>
                <a:lnTo>
                  <a:pt x="601" y="419"/>
                </a:lnTo>
                <a:lnTo>
                  <a:pt x="617" y="388"/>
                </a:lnTo>
                <a:lnTo>
                  <a:pt x="617" y="388"/>
                </a:lnTo>
                <a:lnTo>
                  <a:pt x="613" y="375"/>
                </a:lnTo>
                <a:lnTo>
                  <a:pt x="608" y="362"/>
                </a:lnTo>
                <a:lnTo>
                  <a:pt x="607" y="347"/>
                </a:lnTo>
                <a:lnTo>
                  <a:pt x="607" y="347"/>
                </a:lnTo>
                <a:lnTo>
                  <a:pt x="607" y="338"/>
                </a:lnTo>
                <a:lnTo>
                  <a:pt x="610" y="330"/>
                </a:lnTo>
                <a:lnTo>
                  <a:pt x="617" y="311"/>
                </a:lnTo>
                <a:lnTo>
                  <a:pt x="624" y="295"/>
                </a:lnTo>
                <a:lnTo>
                  <a:pt x="627" y="286"/>
                </a:lnTo>
                <a:lnTo>
                  <a:pt x="627" y="280"/>
                </a:lnTo>
                <a:lnTo>
                  <a:pt x="627" y="280"/>
                </a:lnTo>
                <a:lnTo>
                  <a:pt x="624" y="248"/>
                </a:lnTo>
                <a:lnTo>
                  <a:pt x="623" y="228"/>
                </a:lnTo>
                <a:lnTo>
                  <a:pt x="621" y="203"/>
                </a:lnTo>
                <a:lnTo>
                  <a:pt x="621" y="203"/>
                </a:lnTo>
                <a:lnTo>
                  <a:pt x="621" y="179"/>
                </a:lnTo>
                <a:lnTo>
                  <a:pt x="620" y="159"/>
                </a:lnTo>
                <a:lnTo>
                  <a:pt x="617" y="115"/>
                </a:lnTo>
                <a:lnTo>
                  <a:pt x="617" y="115"/>
                </a:lnTo>
                <a:lnTo>
                  <a:pt x="616" y="102"/>
                </a:lnTo>
                <a:lnTo>
                  <a:pt x="613" y="91"/>
                </a:lnTo>
                <a:lnTo>
                  <a:pt x="610" y="80"/>
                </a:lnTo>
                <a:lnTo>
                  <a:pt x="604" y="70"/>
                </a:lnTo>
                <a:lnTo>
                  <a:pt x="598" y="61"/>
                </a:lnTo>
                <a:lnTo>
                  <a:pt x="592" y="53"/>
                </a:lnTo>
                <a:lnTo>
                  <a:pt x="584" y="44"/>
                </a:lnTo>
                <a:lnTo>
                  <a:pt x="576" y="38"/>
                </a:lnTo>
                <a:lnTo>
                  <a:pt x="576" y="38"/>
                </a:lnTo>
                <a:lnTo>
                  <a:pt x="559" y="28"/>
                </a:lnTo>
                <a:lnTo>
                  <a:pt x="543" y="21"/>
                </a:lnTo>
                <a:lnTo>
                  <a:pt x="514" y="12"/>
                </a:lnTo>
                <a:lnTo>
                  <a:pt x="514" y="12"/>
                </a:lnTo>
                <a:lnTo>
                  <a:pt x="508" y="9"/>
                </a:lnTo>
                <a:lnTo>
                  <a:pt x="502" y="7"/>
                </a:lnTo>
                <a:lnTo>
                  <a:pt x="496" y="3"/>
                </a:lnTo>
                <a:lnTo>
                  <a:pt x="493" y="2"/>
                </a:lnTo>
                <a:lnTo>
                  <a:pt x="489" y="0"/>
                </a:lnTo>
                <a:lnTo>
                  <a:pt x="473" y="2"/>
                </a:lnTo>
                <a:lnTo>
                  <a:pt x="473" y="2"/>
                </a:lnTo>
                <a:lnTo>
                  <a:pt x="443" y="7"/>
                </a:lnTo>
                <a:lnTo>
                  <a:pt x="416" y="12"/>
                </a:lnTo>
                <a:lnTo>
                  <a:pt x="416" y="12"/>
                </a:lnTo>
                <a:lnTo>
                  <a:pt x="387" y="19"/>
                </a:lnTo>
                <a:lnTo>
                  <a:pt x="377" y="22"/>
                </a:lnTo>
                <a:lnTo>
                  <a:pt x="373" y="25"/>
                </a:lnTo>
                <a:lnTo>
                  <a:pt x="370" y="28"/>
                </a:lnTo>
                <a:lnTo>
                  <a:pt x="370" y="28"/>
                </a:lnTo>
                <a:lnTo>
                  <a:pt x="354" y="48"/>
                </a:lnTo>
                <a:lnTo>
                  <a:pt x="354" y="48"/>
                </a:lnTo>
                <a:lnTo>
                  <a:pt x="348" y="54"/>
                </a:lnTo>
                <a:lnTo>
                  <a:pt x="335" y="61"/>
                </a:lnTo>
                <a:lnTo>
                  <a:pt x="316" y="70"/>
                </a:lnTo>
                <a:lnTo>
                  <a:pt x="316" y="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2"/>
          <p:cNvSpPr>
            <a:spLocks/>
          </p:cNvSpPr>
          <p:nvPr/>
        </p:nvSpPr>
        <p:spPr bwMode="auto">
          <a:xfrm>
            <a:off x="2874098" y="854121"/>
            <a:ext cx="435784" cy="1552480"/>
          </a:xfrm>
          <a:custGeom>
            <a:avLst/>
            <a:gdLst>
              <a:gd name="T0" fmla="*/ 64 w 704"/>
              <a:gd name="T1" fmla="*/ 407 h 2508"/>
              <a:gd name="T2" fmla="*/ 47 w 704"/>
              <a:gd name="T3" fmla="*/ 490 h 2508"/>
              <a:gd name="T4" fmla="*/ 68 w 704"/>
              <a:gd name="T5" fmla="*/ 672 h 2508"/>
              <a:gd name="T6" fmla="*/ 71 w 704"/>
              <a:gd name="T7" fmla="*/ 750 h 2508"/>
              <a:gd name="T8" fmla="*/ 84 w 704"/>
              <a:gd name="T9" fmla="*/ 908 h 2508"/>
              <a:gd name="T10" fmla="*/ 68 w 704"/>
              <a:gd name="T11" fmla="*/ 949 h 2508"/>
              <a:gd name="T12" fmla="*/ 79 w 704"/>
              <a:gd name="T13" fmla="*/ 987 h 2508"/>
              <a:gd name="T14" fmla="*/ 86 w 704"/>
              <a:gd name="T15" fmla="*/ 1048 h 2508"/>
              <a:gd name="T16" fmla="*/ 109 w 704"/>
              <a:gd name="T17" fmla="*/ 1102 h 2508"/>
              <a:gd name="T18" fmla="*/ 109 w 704"/>
              <a:gd name="T19" fmla="*/ 1197 h 2508"/>
              <a:gd name="T20" fmla="*/ 22 w 704"/>
              <a:gd name="T21" fmla="*/ 1481 h 2508"/>
              <a:gd name="T22" fmla="*/ 38 w 704"/>
              <a:gd name="T23" fmla="*/ 1745 h 2508"/>
              <a:gd name="T24" fmla="*/ 103 w 704"/>
              <a:gd name="T25" fmla="*/ 1925 h 2508"/>
              <a:gd name="T26" fmla="*/ 220 w 704"/>
              <a:gd name="T27" fmla="*/ 2241 h 2508"/>
              <a:gd name="T28" fmla="*/ 188 w 704"/>
              <a:gd name="T29" fmla="*/ 2291 h 2508"/>
              <a:gd name="T30" fmla="*/ 94 w 704"/>
              <a:gd name="T31" fmla="*/ 2314 h 2508"/>
              <a:gd name="T32" fmla="*/ 68 w 704"/>
              <a:gd name="T33" fmla="*/ 2362 h 2508"/>
              <a:gd name="T34" fmla="*/ 103 w 704"/>
              <a:gd name="T35" fmla="*/ 2391 h 2508"/>
              <a:gd name="T36" fmla="*/ 316 w 704"/>
              <a:gd name="T37" fmla="*/ 2445 h 2508"/>
              <a:gd name="T38" fmla="*/ 294 w 704"/>
              <a:gd name="T39" fmla="*/ 2486 h 2508"/>
              <a:gd name="T40" fmla="*/ 348 w 704"/>
              <a:gd name="T41" fmla="*/ 2508 h 2508"/>
              <a:gd name="T42" fmla="*/ 493 w 704"/>
              <a:gd name="T43" fmla="*/ 2463 h 2508"/>
              <a:gd name="T44" fmla="*/ 589 w 704"/>
              <a:gd name="T45" fmla="*/ 2399 h 2508"/>
              <a:gd name="T46" fmla="*/ 701 w 704"/>
              <a:gd name="T47" fmla="*/ 2314 h 2508"/>
              <a:gd name="T48" fmla="*/ 682 w 704"/>
              <a:gd name="T49" fmla="*/ 2270 h 2508"/>
              <a:gd name="T50" fmla="*/ 682 w 704"/>
              <a:gd name="T51" fmla="*/ 2250 h 2508"/>
              <a:gd name="T52" fmla="*/ 590 w 704"/>
              <a:gd name="T53" fmla="*/ 2186 h 2508"/>
              <a:gd name="T54" fmla="*/ 566 w 704"/>
              <a:gd name="T55" fmla="*/ 2133 h 2508"/>
              <a:gd name="T56" fmla="*/ 502 w 704"/>
              <a:gd name="T57" fmla="*/ 1897 h 2508"/>
              <a:gd name="T58" fmla="*/ 547 w 704"/>
              <a:gd name="T59" fmla="*/ 1690 h 2508"/>
              <a:gd name="T60" fmla="*/ 570 w 704"/>
              <a:gd name="T61" fmla="*/ 1337 h 2508"/>
              <a:gd name="T62" fmla="*/ 602 w 704"/>
              <a:gd name="T63" fmla="*/ 1350 h 2508"/>
              <a:gd name="T64" fmla="*/ 625 w 704"/>
              <a:gd name="T65" fmla="*/ 1349 h 2508"/>
              <a:gd name="T66" fmla="*/ 657 w 704"/>
              <a:gd name="T67" fmla="*/ 1339 h 2508"/>
              <a:gd name="T68" fmla="*/ 688 w 704"/>
              <a:gd name="T69" fmla="*/ 1312 h 2508"/>
              <a:gd name="T70" fmla="*/ 666 w 704"/>
              <a:gd name="T71" fmla="*/ 1228 h 2508"/>
              <a:gd name="T72" fmla="*/ 638 w 704"/>
              <a:gd name="T73" fmla="*/ 1149 h 2508"/>
              <a:gd name="T74" fmla="*/ 672 w 704"/>
              <a:gd name="T75" fmla="*/ 1013 h 2508"/>
              <a:gd name="T76" fmla="*/ 692 w 704"/>
              <a:gd name="T77" fmla="*/ 900 h 2508"/>
              <a:gd name="T78" fmla="*/ 688 w 704"/>
              <a:gd name="T79" fmla="*/ 840 h 2508"/>
              <a:gd name="T80" fmla="*/ 670 w 704"/>
              <a:gd name="T81" fmla="*/ 709 h 2508"/>
              <a:gd name="T82" fmla="*/ 657 w 704"/>
              <a:gd name="T83" fmla="*/ 618 h 2508"/>
              <a:gd name="T84" fmla="*/ 617 w 704"/>
              <a:gd name="T85" fmla="*/ 477 h 2508"/>
              <a:gd name="T86" fmla="*/ 569 w 704"/>
              <a:gd name="T87" fmla="*/ 422 h 2508"/>
              <a:gd name="T88" fmla="*/ 505 w 704"/>
              <a:gd name="T89" fmla="*/ 369 h 2508"/>
              <a:gd name="T90" fmla="*/ 393 w 704"/>
              <a:gd name="T91" fmla="*/ 296 h 2508"/>
              <a:gd name="T92" fmla="*/ 364 w 704"/>
              <a:gd name="T93" fmla="*/ 231 h 2508"/>
              <a:gd name="T94" fmla="*/ 398 w 704"/>
              <a:gd name="T95" fmla="*/ 203 h 2508"/>
              <a:gd name="T96" fmla="*/ 411 w 704"/>
              <a:gd name="T97" fmla="*/ 165 h 2508"/>
              <a:gd name="T98" fmla="*/ 337 w 704"/>
              <a:gd name="T99" fmla="*/ 115 h 2508"/>
              <a:gd name="T100" fmla="*/ 321 w 704"/>
              <a:gd name="T101" fmla="*/ 50 h 2508"/>
              <a:gd name="T102" fmla="*/ 275 w 704"/>
              <a:gd name="T103" fmla="*/ 0 h 2508"/>
              <a:gd name="T104" fmla="*/ 196 w 704"/>
              <a:gd name="T105" fmla="*/ 12 h 2508"/>
              <a:gd name="T106" fmla="*/ 81 w 704"/>
              <a:gd name="T107" fmla="*/ 38 h 2508"/>
              <a:gd name="T108" fmla="*/ 54 w 704"/>
              <a:gd name="T109" fmla="*/ 109 h 2508"/>
              <a:gd name="T110" fmla="*/ 45 w 704"/>
              <a:gd name="T111" fmla="*/ 149 h 2508"/>
              <a:gd name="T112" fmla="*/ 0 w 704"/>
              <a:gd name="T113" fmla="*/ 204 h 2508"/>
              <a:gd name="T114" fmla="*/ 25 w 704"/>
              <a:gd name="T115" fmla="*/ 210 h 2508"/>
              <a:gd name="T116" fmla="*/ 80 w 704"/>
              <a:gd name="T117" fmla="*/ 266 h 2508"/>
              <a:gd name="T118" fmla="*/ 112 w 704"/>
              <a:gd name="T119" fmla="*/ 346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4" h="2508">
                <a:moveTo>
                  <a:pt x="113" y="353"/>
                </a:moveTo>
                <a:lnTo>
                  <a:pt x="113" y="353"/>
                </a:lnTo>
                <a:lnTo>
                  <a:pt x="102" y="362"/>
                </a:lnTo>
                <a:lnTo>
                  <a:pt x="90" y="373"/>
                </a:lnTo>
                <a:lnTo>
                  <a:pt x="77" y="388"/>
                </a:lnTo>
                <a:lnTo>
                  <a:pt x="70" y="397"/>
                </a:lnTo>
                <a:lnTo>
                  <a:pt x="64" y="407"/>
                </a:lnTo>
                <a:lnTo>
                  <a:pt x="58" y="419"/>
                </a:lnTo>
                <a:lnTo>
                  <a:pt x="54" y="430"/>
                </a:lnTo>
                <a:lnTo>
                  <a:pt x="49" y="443"/>
                </a:lnTo>
                <a:lnTo>
                  <a:pt x="47" y="458"/>
                </a:lnTo>
                <a:lnTo>
                  <a:pt x="47" y="474"/>
                </a:lnTo>
                <a:lnTo>
                  <a:pt x="47" y="490"/>
                </a:lnTo>
                <a:lnTo>
                  <a:pt x="47" y="490"/>
                </a:lnTo>
                <a:lnTo>
                  <a:pt x="51" y="566"/>
                </a:lnTo>
                <a:lnTo>
                  <a:pt x="51" y="599"/>
                </a:lnTo>
                <a:lnTo>
                  <a:pt x="68" y="621"/>
                </a:lnTo>
                <a:lnTo>
                  <a:pt x="68" y="621"/>
                </a:lnTo>
                <a:lnTo>
                  <a:pt x="68" y="643"/>
                </a:lnTo>
                <a:lnTo>
                  <a:pt x="68" y="661"/>
                </a:lnTo>
                <a:lnTo>
                  <a:pt x="68" y="672"/>
                </a:lnTo>
                <a:lnTo>
                  <a:pt x="68" y="672"/>
                </a:lnTo>
                <a:lnTo>
                  <a:pt x="68" y="678"/>
                </a:lnTo>
                <a:lnTo>
                  <a:pt x="68" y="684"/>
                </a:lnTo>
                <a:lnTo>
                  <a:pt x="70" y="691"/>
                </a:lnTo>
                <a:lnTo>
                  <a:pt x="71" y="706"/>
                </a:lnTo>
                <a:lnTo>
                  <a:pt x="71" y="750"/>
                </a:lnTo>
                <a:lnTo>
                  <a:pt x="71" y="750"/>
                </a:lnTo>
                <a:lnTo>
                  <a:pt x="94" y="872"/>
                </a:lnTo>
                <a:lnTo>
                  <a:pt x="94" y="872"/>
                </a:lnTo>
                <a:lnTo>
                  <a:pt x="94" y="876"/>
                </a:lnTo>
                <a:lnTo>
                  <a:pt x="93" y="887"/>
                </a:lnTo>
                <a:lnTo>
                  <a:pt x="90" y="898"/>
                </a:lnTo>
                <a:lnTo>
                  <a:pt x="87" y="904"/>
                </a:lnTo>
                <a:lnTo>
                  <a:pt x="84" y="908"/>
                </a:lnTo>
                <a:lnTo>
                  <a:pt x="84" y="908"/>
                </a:lnTo>
                <a:lnTo>
                  <a:pt x="80" y="911"/>
                </a:lnTo>
                <a:lnTo>
                  <a:pt x="77" y="917"/>
                </a:lnTo>
                <a:lnTo>
                  <a:pt x="71" y="929"/>
                </a:lnTo>
                <a:lnTo>
                  <a:pt x="68" y="942"/>
                </a:lnTo>
                <a:lnTo>
                  <a:pt x="67" y="946"/>
                </a:lnTo>
                <a:lnTo>
                  <a:pt x="68" y="949"/>
                </a:lnTo>
                <a:lnTo>
                  <a:pt x="68" y="949"/>
                </a:lnTo>
                <a:lnTo>
                  <a:pt x="71" y="954"/>
                </a:lnTo>
                <a:lnTo>
                  <a:pt x="74" y="962"/>
                </a:lnTo>
                <a:lnTo>
                  <a:pt x="79" y="974"/>
                </a:lnTo>
                <a:lnTo>
                  <a:pt x="79" y="980"/>
                </a:lnTo>
                <a:lnTo>
                  <a:pt x="79" y="987"/>
                </a:lnTo>
                <a:lnTo>
                  <a:pt x="79" y="987"/>
                </a:lnTo>
                <a:lnTo>
                  <a:pt x="77" y="999"/>
                </a:lnTo>
                <a:lnTo>
                  <a:pt x="74" y="1006"/>
                </a:lnTo>
                <a:lnTo>
                  <a:pt x="74" y="1011"/>
                </a:lnTo>
                <a:lnTo>
                  <a:pt x="74" y="1015"/>
                </a:lnTo>
                <a:lnTo>
                  <a:pt x="79" y="1031"/>
                </a:lnTo>
                <a:lnTo>
                  <a:pt x="79" y="1031"/>
                </a:lnTo>
                <a:lnTo>
                  <a:pt x="86" y="1048"/>
                </a:lnTo>
                <a:lnTo>
                  <a:pt x="93" y="1062"/>
                </a:lnTo>
                <a:lnTo>
                  <a:pt x="97" y="1072"/>
                </a:lnTo>
                <a:lnTo>
                  <a:pt x="100" y="1081"/>
                </a:lnTo>
                <a:lnTo>
                  <a:pt x="100" y="1081"/>
                </a:lnTo>
                <a:lnTo>
                  <a:pt x="103" y="1088"/>
                </a:lnTo>
                <a:lnTo>
                  <a:pt x="106" y="1095"/>
                </a:lnTo>
                <a:lnTo>
                  <a:pt x="109" y="1102"/>
                </a:lnTo>
                <a:lnTo>
                  <a:pt x="109" y="1110"/>
                </a:lnTo>
                <a:lnTo>
                  <a:pt x="109" y="1110"/>
                </a:lnTo>
                <a:lnTo>
                  <a:pt x="108" y="1137"/>
                </a:lnTo>
                <a:lnTo>
                  <a:pt x="109" y="1165"/>
                </a:lnTo>
                <a:lnTo>
                  <a:pt x="109" y="1165"/>
                </a:lnTo>
                <a:lnTo>
                  <a:pt x="109" y="1185"/>
                </a:lnTo>
                <a:lnTo>
                  <a:pt x="109" y="1197"/>
                </a:lnTo>
                <a:lnTo>
                  <a:pt x="109" y="1197"/>
                </a:lnTo>
                <a:lnTo>
                  <a:pt x="96" y="1234"/>
                </a:lnTo>
                <a:lnTo>
                  <a:pt x="70" y="1315"/>
                </a:lnTo>
                <a:lnTo>
                  <a:pt x="39" y="1410"/>
                </a:lnTo>
                <a:lnTo>
                  <a:pt x="29" y="1451"/>
                </a:lnTo>
                <a:lnTo>
                  <a:pt x="22" y="1481"/>
                </a:lnTo>
                <a:lnTo>
                  <a:pt x="22" y="1481"/>
                </a:lnTo>
                <a:lnTo>
                  <a:pt x="20" y="1496"/>
                </a:lnTo>
                <a:lnTo>
                  <a:pt x="19" y="1514"/>
                </a:lnTo>
                <a:lnTo>
                  <a:pt x="20" y="1554"/>
                </a:lnTo>
                <a:lnTo>
                  <a:pt x="22" y="1602"/>
                </a:lnTo>
                <a:lnTo>
                  <a:pt x="26" y="1652"/>
                </a:lnTo>
                <a:lnTo>
                  <a:pt x="32" y="1702"/>
                </a:lnTo>
                <a:lnTo>
                  <a:pt x="38" y="1745"/>
                </a:lnTo>
                <a:lnTo>
                  <a:pt x="44" y="1780"/>
                </a:lnTo>
                <a:lnTo>
                  <a:pt x="49" y="1802"/>
                </a:lnTo>
                <a:lnTo>
                  <a:pt x="49" y="1802"/>
                </a:lnTo>
                <a:lnTo>
                  <a:pt x="61" y="1834"/>
                </a:lnTo>
                <a:lnTo>
                  <a:pt x="79" y="1872"/>
                </a:lnTo>
                <a:lnTo>
                  <a:pt x="103" y="1925"/>
                </a:lnTo>
                <a:lnTo>
                  <a:pt x="103" y="1925"/>
                </a:lnTo>
                <a:lnTo>
                  <a:pt x="128" y="1967"/>
                </a:lnTo>
                <a:lnTo>
                  <a:pt x="176" y="2046"/>
                </a:lnTo>
                <a:lnTo>
                  <a:pt x="244" y="2155"/>
                </a:lnTo>
                <a:lnTo>
                  <a:pt x="237" y="2221"/>
                </a:lnTo>
                <a:lnTo>
                  <a:pt x="237" y="2221"/>
                </a:lnTo>
                <a:lnTo>
                  <a:pt x="227" y="2232"/>
                </a:lnTo>
                <a:lnTo>
                  <a:pt x="220" y="2241"/>
                </a:lnTo>
                <a:lnTo>
                  <a:pt x="215" y="2250"/>
                </a:lnTo>
                <a:lnTo>
                  <a:pt x="215" y="2250"/>
                </a:lnTo>
                <a:lnTo>
                  <a:pt x="208" y="2264"/>
                </a:lnTo>
                <a:lnTo>
                  <a:pt x="205" y="2270"/>
                </a:lnTo>
                <a:lnTo>
                  <a:pt x="201" y="2275"/>
                </a:lnTo>
                <a:lnTo>
                  <a:pt x="201" y="2275"/>
                </a:lnTo>
                <a:lnTo>
                  <a:pt x="188" y="2291"/>
                </a:lnTo>
                <a:lnTo>
                  <a:pt x="179" y="2302"/>
                </a:lnTo>
                <a:lnTo>
                  <a:pt x="157" y="2311"/>
                </a:lnTo>
                <a:lnTo>
                  <a:pt x="157" y="2311"/>
                </a:lnTo>
                <a:lnTo>
                  <a:pt x="132" y="2311"/>
                </a:lnTo>
                <a:lnTo>
                  <a:pt x="110" y="2311"/>
                </a:lnTo>
                <a:lnTo>
                  <a:pt x="94" y="2314"/>
                </a:lnTo>
                <a:lnTo>
                  <a:pt x="94" y="2314"/>
                </a:lnTo>
                <a:lnTo>
                  <a:pt x="89" y="2315"/>
                </a:lnTo>
                <a:lnTo>
                  <a:pt x="83" y="2321"/>
                </a:lnTo>
                <a:lnTo>
                  <a:pt x="77" y="2329"/>
                </a:lnTo>
                <a:lnTo>
                  <a:pt x="73" y="2336"/>
                </a:lnTo>
                <a:lnTo>
                  <a:pt x="70" y="2345"/>
                </a:lnTo>
                <a:lnTo>
                  <a:pt x="68" y="2353"/>
                </a:lnTo>
                <a:lnTo>
                  <a:pt x="68" y="2362"/>
                </a:lnTo>
                <a:lnTo>
                  <a:pt x="71" y="2366"/>
                </a:lnTo>
                <a:lnTo>
                  <a:pt x="73" y="2371"/>
                </a:lnTo>
                <a:lnTo>
                  <a:pt x="73" y="2371"/>
                </a:lnTo>
                <a:lnTo>
                  <a:pt x="80" y="2378"/>
                </a:lnTo>
                <a:lnTo>
                  <a:pt x="87" y="2384"/>
                </a:lnTo>
                <a:lnTo>
                  <a:pt x="94" y="2388"/>
                </a:lnTo>
                <a:lnTo>
                  <a:pt x="103" y="2391"/>
                </a:lnTo>
                <a:lnTo>
                  <a:pt x="116" y="2396"/>
                </a:lnTo>
                <a:lnTo>
                  <a:pt x="128" y="2399"/>
                </a:lnTo>
                <a:lnTo>
                  <a:pt x="128" y="2399"/>
                </a:lnTo>
                <a:lnTo>
                  <a:pt x="247" y="2425"/>
                </a:lnTo>
                <a:lnTo>
                  <a:pt x="307" y="2442"/>
                </a:lnTo>
                <a:lnTo>
                  <a:pt x="316" y="2445"/>
                </a:lnTo>
                <a:lnTo>
                  <a:pt x="316" y="2445"/>
                </a:lnTo>
                <a:lnTo>
                  <a:pt x="311" y="2448"/>
                </a:lnTo>
                <a:lnTo>
                  <a:pt x="301" y="2458"/>
                </a:lnTo>
                <a:lnTo>
                  <a:pt x="297" y="2464"/>
                </a:lnTo>
                <a:lnTo>
                  <a:pt x="294" y="2471"/>
                </a:lnTo>
                <a:lnTo>
                  <a:pt x="292" y="2479"/>
                </a:lnTo>
                <a:lnTo>
                  <a:pt x="294" y="2486"/>
                </a:lnTo>
                <a:lnTo>
                  <a:pt x="294" y="2486"/>
                </a:lnTo>
                <a:lnTo>
                  <a:pt x="297" y="2492"/>
                </a:lnTo>
                <a:lnTo>
                  <a:pt x="301" y="2496"/>
                </a:lnTo>
                <a:lnTo>
                  <a:pt x="305" y="2499"/>
                </a:lnTo>
                <a:lnTo>
                  <a:pt x="311" y="2501"/>
                </a:lnTo>
                <a:lnTo>
                  <a:pt x="327" y="2503"/>
                </a:lnTo>
                <a:lnTo>
                  <a:pt x="348" y="2508"/>
                </a:lnTo>
                <a:lnTo>
                  <a:pt x="348" y="2508"/>
                </a:lnTo>
                <a:lnTo>
                  <a:pt x="355" y="2508"/>
                </a:lnTo>
                <a:lnTo>
                  <a:pt x="362" y="2508"/>
                </a:lnTo>
                <a:lnTo>
                  <a:pt x="382" y="2503"/>
                </a:lnTo>
                <a:lnTo>
                  <a:pt x="407" y="2496"/>
                </a:lnTo>
                <a:lnTo>
                  <a:pt x="432" y="2489"/>
                </a:lnTo>
                <a:lnTo>
                  <a:pt x="477" y="2470"/>
                </a:lnTo>
                <a:lnTo>
                  <a:pt x="493" y="2463"/>
                </a:lnTo>
                <a:lnTo>
                  <a:pt x="503" y="2458"/>
                </a:lnTo>
                <a:lnTo>
                  <a:pt x="503" y="2458"/>
                </a:lnTo>
                <a:lnTo>
                  <a:pt x="544" y="2428"/>
                </a:lnTo>
                <a:lnTo>
                  <a:pt x="570" y="2409"/>
                </a:lnTo>
                <a:lnTo>
                  <a:pt x="580" y="2403"/>
                </a:lnTo>
                <a:lnTo>
                  <a:pt x="589" y="2399"/>
                </a:lnTo>
                <a:lnTo>
                  <a:pt x="589" y="2399"/>
                </a:lnTo>
                <a:lnTo>
                  <a:pt x="612" y="2387"/>
                </a:lnTo>
                <a:lnTo>
                  <a:pt x="646" y="2368"/>
                </a:lnTo>
                <a:lnTo>
                  <a:pt x="676" y="2347"/>
                </a:lnTo>
                <a:lnTo>
                  <a:pt x="688" y="2339"/>
                </a:lnTo>
                <a:lnTo>
                  <a:pt x="692" y="2333"/>
                </a:lnTo>
                <a:lnTo>
                  <a:pt x="692" y="2333"/>
                </a:lnTo>
                <a:lnTo>
                  <a:pt x="701" y="2314"/>
                </a:lnTo>
                <a:lnTo>
                  <a:pt x="704" y="2305"/>
                </a:lnTo>
                <a:lnTo>
                  <a:pt x="704" y="2299"/>
                </a:lnTo>
                <a:lnTo>
                  <a:pt x="704" y="2299"/>
                </a:lnTo>
                <a:lnTo>
                  <a:pt x="699" y="2292"/>
                </a:lnTo>
                <a:lnTo>
                  <a:pt x="692" y="2282"/>
                </a:lnTo>
                <a:lnTo>
                  <a:pt x="682" y="2270"/>
                </a:lnTo>
                <a:lnTo>
                  <a:pt x="682" y="2270"/>
                </a:lnTo>
                <a:lnTo>
                  <a:pt x="683" y="2267"/>
                </a:lnTo>
                <a:lnTo>
                  <a:pt x="686" y="2263"/>
                </a:lnTo>
                <a:lnTo>
                  <a:pt x="686" y="2260"/>
                </a:lnTo>
                <a:lnTo>
                  <a:pt x="686" y="2257"/>
                </a:lnTo>
                <a:lnTo>
                  <a:pt x="685" y="2254"/>
                </a:lnTo>
                <a:lnTo>
                  <a:pt x="682" y="2250"/>
                </a:lnTo>
                <a:lnTo>
                  <a:pt x="682" y="2250"/>
                </a:lnTo>
                <a:lnTo>
                  <a:pt x="644" y="2221"/>
                </a:lnTo>
                <a:lnTo>
                  <a:pt x="622" y="2203"/>
                </a:lnTo>
                <a:lnTo>
                  <a:pt x="608" y="2193"/>
                </a:lnTo>
                <a:lnTo>
                  <a:pt x="608" y="2193"/>
                </a:lnTo>
                <a:lnTo>
                  <a:pt x="602" y="2190"/>
                </a:lnTo>
                <a:lnTo>
                  <a:pt x="596" y="2189"/>
                </a:lnTo>
                <a:lnTo>
                  <a:pt x="590" y="2186"/>
                </a:lnTo>
                <a:lnTo>
                  <a:pt x="589" y="2183"/>
                </a:lnTo>
                <a:lnTo>
                  <a:pt x="587" y="2180"/>
                </a:lnTo>
                <a:lnTo>
                  <a:pt x="587" y="2180"/>
                </a:lnTo>
                <a:lnTo>
                  <a:pt x="577" y="2155"/>
                </a:lnTo>
                <a:lnTo>
                  <a:pt x="571" y="2142"/>
                </a:lnTo>
                <a:lnTo>
                  <a:pt x="566" y="2133"/>
                </a:lnTo>
                <a:lnTo>
                  <a:pt x="566" y="2133"/>
                </a:lnTo>
                <a:lnTo>
                  <a:pt x="503" y="2059"/>
                </a:lnTo>
                <a:lnTo>
                  <a:pt x="503" y="2059"/>
                </a:lnTo>
                <a:lnTo>
                  <a:pt x="499" y="1992"/>
                </a:lnTo>
                <a:lnTo>
                  <a:pt x="496" y="1945"/>
                </a:lnTo>
                <a:lnTo>
                  <a:pt x="494" y="1922"/>
                </a:lnTo>
                <a:lnTo>
                  <a:pt x="494" y="1922"/>
                </a:lnTo>
                <a:lnTo>
                  <a:pt x="502" y="1897"/>
                </a:lnTo>
                <a:lnTo>
                  <a:pt x="518" y="1840"/>
                </a:lnTo>
                <a:lnTo>
                  <a:pt x="535" y="1782"/>
                </a:lnTo>
                <a:lnTo>
                  <a:pt x="541" y="1758"/>
                </a:lnTo>
                <a:lnTo>
                  <a:pt x="544" y="1744"/>
                </a:lnTo>
                <a:lnTo>
                  <a:pt x="544" y="1744"/>
                </a:lnTo>
                <a:lnTo>
                  <a:pt x="544" y="1722"/>
                </a:lnTo>
                <a:lnTo>
                  <a:pt x="547" y="1690"/>
                </a:lnTo>
                <a:lnTo>
                  <a:pt x="550" y="1656"/>
                </a:lnTo>
                <a:lnTo>
                  <a:pt x="554" y="1630"/>
                </a:lnTo>
                <a:lnTo>
                  <a:pt x="554" y="1630"/>
                </a:lnTo>
                <a:lnTo>
                  <a:pt x="557" y="1608"/>
                </a:lnTo>
                <a:lnTo>
                  <a:pt x="558" y="1572"/>
                </a:lnTo>
                <a:lnTo>
                  <a:pt x="564" y="1473"/>
                </a:lnTo>
                <a:lnTo>
                  <a:pt x="570" y="1337"/>
                </a:lnTo>
                <a:lnTo>
                  <a:pt x="570" y="1337"/>
                </a:lnTo>
                <a:lnTo>
                  <a:pt x="580" y="1346"/>
                </a:lnTo>
                <a:lnTo>
                  <a:pt x="587" y="1352"/>
                </a:lnTo>
                <a:lnTo>
                  <a:pt x="592" y="1353"/>
                </a:lnTo>
                <a:lnTo>
                  <a:pt x="595" y="1353"/>
                </a:lnTo>
                <a:lnTo>
                  <a:pt x="595" y="1353"/>
                </a:lnTo>
                <a:lnTo>
                  <a:pt x="602" y="1350"/>
                </a:lnTo>
                <a:lnTo>
                  <a:pt x="608" y="1346"/>
                </a:lnTo>
                <a:lnTo>
                  <a:pt x="614" y="1340"/>
                </a:lnTo>
                <a:lnTo>
                  <a:pt x="614" y="1340"/>
                </a:lnTo>
                <a:lnTo>
                  <a:pt x="615" y="1341"/>
                </a:lnTo>
                <a:lnTo>
                  <a:pt x="619" y="1346"/>
                </a:lnTo>
                <a:lnTo>
                  <a:pt x="622" y="1347"/>
                </a:lnTo>
                <a:lnTo>
                  <a:pt x="625" y="1349"/>
                </a:lnTo>
                <a:lnTo>
                  <a:pt x="630" y="1349"/>
                </a:lnTo>
                <a:lnTo>
                  <a:pt x="633" y="1349"/>
                </a:lnTo>
                <a:lnTo>
                  <a:pt x="633" y="1349"/>
                </a:lnTo>
                <a:lnTo>
                  <a:pt x="647" y="1340"/>
                </a:lnTo>
                <a:lnTo>
                  <a:pt x="651" y="1337"/>
                </a:lnTo>
                <a:lnTo>
                  <a:pt x="651" y="1337"/>
                </a:lnTo>
                <a:lnTo>
                  <a:pt x="657" y="1339"/>
                </a:lnTo>
                <a:lnTo>
                  <a:pt x="663" y="1337"/>
                </a:lnTo>
                <a:lnTo>
                  <a:pt x="669" y="1334"/>
                </a:lnTo>
                <a:lnTo>
                  <a:pt x="669" y="1334"/>
                </a:lnTo>
                <a:lnTo>
                  <a:pt x="680" y="1325"/>
                </a:lnTo>
                <a:lnTo>
                  <a:pt x="685" y="1320"/>
                </a:lnTo>
                <a:lnTo>
                  <a:pt x="688" y="1312"/>
                </a:lnTo>
                <a:lnTo>
                  <a:pt x="688" y="1312"/>
                </a:lnTo>
                <a:lnTo>
                  <a:pt x="691" y="1290"/>
                </a:lnTo>
                <a:lnTo>
                  <a:pt x="692" y="1279"/>
                </a:lnTo>
                <a:lnTo>
                  <a:pt x="691" y="1273"/>
                </a:lnTo>
                <a:lnTo>
                  <a:pt x="691" y="1269"/>
                </a:lnTo>
                <a:lnTo>
                  <a:pt x="691" y="1269"/>
                </a:lnTo>
                <a:lnTo>
                  <a:pt x="682" y="1253"/>
                </a:lnTo>
                <a:lnTo>
                  <a:pt x="666" y="1228"/>
                </a:lnTo>
                <a:lnTo>
                  <a:pt x="651" y="1202"/>
                </a:lnTo>
                <a:lnTo>
                  <a:pt x="646" y="1193"/>
                </a:lnTo>
                <a:lnTo>
                  <a:pt x="644" y="1187"/>
                </a:lnTo>
                <a:lnTo>
                  <a:pt x="644" y="1187"/>
                </a:lnTo>
                <a:lnTo>
                  <a:pt x="640" y="1169"/>
                </a:lnTo>
                <a:lnTo>
                  <a:pt x="638" y="1159"/>
                </a:lnTo>
                <a:lnTo>
                  <a:pt x="638" y="1149"/>
                </a:lnTo>
                <a:lnTo>
                  <a:pt x="638" y="1149"/>
                </a:lnTo>
                <a:lnTo>
                  <a:pt x="644" y="1126"/>
                </a:lnTo>
                <a:lnTo>
                  <a:pt x="656" y="1086"/>
                </a:lnTo>
                <a:lnTo>
                  <a:pt x="667" y="1051"/>
                </a:lnTo>
                <a:lnTo>
                  <a:pt x="670" y="1034"/>
                </a:lnTo>
                <a:lnTo>
                  <a:pt x="670" y="1034"/>
                </a:lnTo>
                <a:lnTo>
                  <a:pt x="672" y="1013"/>
                </a:lnTo>
                <a:lnTo>
                  <a:pt x="673" y="973"/>
                </a:lnTo>
                <a:lnTo>
                  <a:pt x="676" y="913"/>
                </a:lnTo>
                <a:lnTo>
                  <a:pt x="676" y="913"/>
                </a:lnTo>
                <a:lnTo>
                  <a:pt x="679" y="911"/>
                </a:lnTo>
                <a:lnTo>
                  <a:pt x="685" y="908"/>
                </a:lnTo>
                <a:lnTo>
                  <a:pt x="689" y="904"/>
                </a:lnTo>
                <a:lnTo>
                  <a:pt x="692" y="900"/>
                </a:lnTo>
                <a:lnTo>
                  <a:pt x="694" y="895"/>
                </a:lnTo>
                <a:lnTo>
                  <a:pt x="695" y="890"/>
                </a:lnTo>
                <a:lnTo>
                  <a:pt x="695" y="890"/>
                </a:lnTo>
                <a:lnTo>
                  <a:pt x="695" y="876"/>
                </a:lnTo>
                <a:lnTo>
                  <a:pt x="694" y="866"/>
                </a:lnTo>
                <a:lnTo>
                  <a:pt x="689" y="855"/>
                </a:lnTo>
                <a:lnTo>
                  <a:pt x="688" y="840"/>
                </a:lnTo>
                <a:lnTo>
                  <a:pt x="688" y="840"/>
                </a:lnTo>
                <a:lnTo>
                  <a:pt x="683" y="802"/>
                </a:lnTo>
                <a:lnTo>
                  <a:pt x="682" y="782"/>
                </a:lnTo>
                <a:lnTo>
                  <a:pt x="679" y="763"/>
                </a:lnTo>
                <a:lnTo>
                  <a:pt x="679" y="763"/>
                </a:lnTo>
                <a:lnTo>
                  <a:pt x="675" y="732"/>
                </a:lnTo>
                <a:lnTo>
                  <a:pt x="670" y="709"/>
                </a:lnTo>
                <a:lnTo>
                  <a:pt x="670" y="709"/>
                </a:lnTo>
                <a:lnTo>
                  <a:pt x="670" y="674"/>
                </a:lnTo>
                <a:lnTo>
                  <a:pt x="669" y="652"/>
                </a:lnTo>
                <a:lnTo>
                  <a:pt x="667" y="643"/>
                </a:lnTo>
                <a:lnTo>
                  <a:pt x="666" y="637"/>
                </a:lnTo>
                <a:lnTo>
                  <a:pt x="666" y="637"/>
                </a:lnTo>
                <a:lnTo>
                  <a:pt x="657" y="618"/>
                </a:lnTo>
                <a:lnTo>
                  <a:pt x="646" y="589"/>
                </a:lnTo>
                <a:lnTo>
                  <a:pt x="634" y="556"/>
                </a:lnTo>
                <a:lnTo>
                  <a:pt x="630" y="541"/>
                </a:lnTo>
                <a:lnTo>
                  <a:pt x="628" y="528"/>
                </a:lnTo>
                <a:lnTo>
                  <a:pt x="628" y="528"/>
                </a:lnTo>
                <a:lnTo>
                  <a:pt x="624" y="503"/>
                </a:lnTo>
                <a:lnTo>
                  <a:pt x="617" y="477"/>
                </a:lnTo>
                <a:lnTo>
                  <a:pt x="609" y="455"/>
                </a:lnTo>
                <a:lnTo>
                  <a:pt x="603" y="440"/>
                </a:lnTo>
                <a:lnTo>
                  <a:pt x="603" y="440"/>
                </a:lnTo>
                <a:lnTo>
                  <a:pt x="599" y="436"/>
                </a:lnTo>
                <a:lnTo>
                  <a:pt x="595" y="433"/>
                </a:lnTo>
                <a:lnTo>
                  <a:pt x="579" y="427"/>
                </a:lnTo>
                <a:lnTo>
                  <a:pt x="569" y="422"/>
                </a:lnTo>
                <a:lnTo>
                  <a:pt x="560" y="417"/>
                </a:lnTo>
                <a:lnTo>
                  <a:pt x="550" y="408"/>
                </a:lnTo>
                <a:lnTo>
                  <a:pt x="541" y="400"/>
                </a:lnTo>
                <a:lnTo>
                  <a:pt x="541" y="400"/>
                </a:lnTo>
                <a:lnTo>
                  <a:pt x="531" y="389"/>
                </a:lnTo>
                <a:lnTo>
                  <a:pt x="518" y="379"/>
                </a:lnTo>
                <a:lnTo>
                  <a:pt x="505" y="369"/>
                </a:lnTo>
                <a:lnTo>
                  <a:pt x="490" y="360"/>
                </a:lnTo>
                <a:lnTo>
                  <a:pt x="462" y="346"/>
                </a:lnTo>
                <a:lnTo>
                  <a:pt x="441" y="334"/>
                </a:lnTo>
                <a:lnTo>
                  <a:pt x="441" y="334"/>
                </a:lnTo>
                <a:lnTo>
                  <a:pt x="430" y="327"/>
                </a:lnTo>
                <a:lnTo>
                  <a:pt x="417" y="318"/>
                </a:lnTo>
                <a:lnTo>
                  <a:pt x="393" y="296"/>
                </a:lnTo>
                <a:lnTo>
                  <a:pt x="361" y="268"/>
                </a:lnTo>
                <a:lnTo>
                  <a:pt x="353" y="254"/>
                </a:lnTo>
                <a:lnTo>
                  <a:pt x="353" y="254"/>
                </a:lnTo>
                <a:lnTo>
                  <a:pt x="358" y="245"/>
                </a:lnTo>
                <a:lnTo>
                  <a:pt x="362" y="238"/>
                </a:lnTo>
                <a:lnTo>
                  <a:pt x="364" y="231"/>
                </a:lnTo>
                <a:lnTo>
                  <a:pt x="364" y="231"/>
                </a:lnTo>
                <a:lnTo>
                  <a:pt x="365" y="225"/>
                </a:lnTo>
                <a:lnTo>
                  <a:pt x="368" y="222"/>
                </a:lnTo>
                <a:lnTo>
                  <a:pt x="369" y="219"/>
                </a:lnTo>
                <a:lnTo>
                  <a:pt x="369" y="219"/>
                </a:lnTo>
                <a:lnTo>
                  <a:pt x="375" y="216"/>
                </a:lnTo>
                <a:lnTo>
                  <a:pt x="390" y="207"/>
                </a:lnTo>
                <a:lnTo>
                  <a:pt x="398" y="203"/>
                </a:lnTo>
                <a:lnTo>
                  <a:pt x="404" y="197"/>
                </a:lnTo>
                <a:lnTo>
                  <a:pt x="410" y="190"/>
                </a:lnTo>
                <a:lnTo>
                  <a:pt x="413" y="184"/>
                </a:lnTo>
                <a:lnTo>
                  <a:pt x="413" y="184"/>
                </a:lnTo>
                <a:lnTo>
                  <a:pt x="413" y="172"/>
                </a:lnTo>
                <a:lnTo>
                  <a:pt x="413" y="168"/>
                </a:lnTo>
                <a:lnTo>
                  <a:pt x="411" y="165"/>
                </a:lnTo>
                <a:lnTo>
                  <a:pt x="406" y="158"/>
                </a:lnTo>
                <a:lnTo>
                  <a:pt x="397" y="147"/>
                </a:lnTo>
                <a:lnTo>
                  <a:pt x="397" y="147"/>
                </a:lnTo>
                <a:lnTo>
                  <a:pt x="390" y="142"/>
                </a:lnTo>
                <a:lnTo>
                  <a:pt x="381" y="136"/>
                </a:lnTo>
                <a:lnTo>
                  <a:pt x="362" y="126"/>
                </a:lnTo>
                <a:lnTo>
                  <a:pt x="337" y="115"/>
                </a:lnTo>
                <a:lnTo>
                  <a:pt x="337" y="115"/>
                </a:lnTo>
                <a:lnTo>
                  <a:pt x="337" y="99"/>
                </a:lnTo>
                <a:lnTo>
                  <a:pt x="336" y="83"/>
                </a:lnTo>
                <a:lnTo>
                  <a:pt x="334" y="76"/>
                </a:lnTo>
                <a:lnTo>
                  <a:pt x="332" y="69"/>
                </a:lnTo>
                <a:lnTo>
                  <a:pt x="332" y="69"/>
                </a:lnTo>
                <a:lnTo>
                  <a:pt x="321" y="50"/>
                </a:lnTo>
                <a:lnTo>
                  <a:pt x="307" y="28"/>
                </a:lnTo>
                <a:lnTo>
                  <a:pt x="300" y="18"/>
                </a:lnTo>
                <a:lnTo>
                  <a:pt x="291" y="9"/>
                </a:lnTo>
                <a:lnTo>
                  <a:pt x="282" y="3"/>
                </a:lnTo>
                <a:lnTo>
                  <a:pt x="278" y="2"/>
                </a:lnTo>
                <a:lnTo>
                  <a:pt x="275" y="0"/>
                </a:lnTo>
                <a:lnTo>
                  <a:pt x="275" y="0"/>
                </a:lnTo>
                <a:lnTo>
                  <a:pt x="266" y="0"/>
                </a:lnTo>
                <a:lnTo>
                  <a:pt x="259" y="2"/>
                </a:lnTo>
                <a:lnTo>
                  <a:pt x="240" y="5"/>
                </a:lnTo>
                <a:lnTo>
                  <a:pt x="220" y="9"/>
                </a:lnTo>
                <a:lnTo>
                  <a:pt x="208" y="10"/>
                </a:lnTo>
                <a:lnTo>
                  <a:pt x="196" y="12"/>
                </a:lnTo>
                <a:lnTo>
                  <a:pt x="196" y="12"/>
                </a:lnTo>
                <a:lnTo>
                  <a:pt x="169" y="12"/>
                </a:lnTo>
                <a:lnTo>
                  <a:pt x="144" y="15"/>
                </a:lnTo>
                <a:lnTo>
                  <a:pt x="125" y="18"/>
                </a:lnTo>
                <a:lnTo>
                  <a:pt x="113" y="19"/>
                </a:lnTo>
                <a:lnTo>
                  <a:pt x="113" y="19"/>
                </a:lnTo>
                <a:lnTo>
                  <a:pt x="94" y="29"/>
                </a:lnTo>
                <a:lnTo>
                  <a:pt x="81" y="38"/>
                </a:lnTo>
                <a:lnTo>
                  <a:pt x="71" y="47"/>
                </a:lnTo>
                <a:lnTo>
                  <a:pt x="71" y="47"/>
                </a:lnTo>
                <a:lnTo>
                  <a:pt x="67" y="53"/>
                </a:lnTo>
                <a:lnTo>
                  <a:pt x="63" y="60"/>
                </a:lnTo>
                <a:lnTo>
                  <a:pt x="58" y="79"/>
                </a:lnTo>
                <a:lnTo>
                  <a:pt x="55" y="96"/>
                </a:lnTo>
                <a:lnTo>
                  <a:pt x="54" y="109"/>
                </a:lnTo>
                <a:lnTo>
                  <a:pt x="54" y="109"/>
                </a:lnTo>
                <a:lnTo>
                  <a:pt x="55" y="130"/>
                </a:lnTo>
                <a:lnTo>
                  <a:pt x="57" y="139"/>
                </a:lnTo>
                <a:lnTo>
                  <a:pt x="55" y="142"/>
                </a:lnTo>
                <a:lnTo>
                  <a:pt x="54" y="143"/>
                </a:lnTo>
                <a:lnTo>
                  <a:pt x="54" y="143"/>
                </a:lnTo>
                <a:lnTo>
                  <a:pt x="45" y="149"/>
                </a:lnTo>
                <a:lnTo>
                  <a:pt x="29" y="163"/>
                </a:lnTo>
                <a:lnTo>
                  <a:pt x="13" y="179"/>
                </a:lnTo>
                <a:lnTo>
                  <a:pt x="3" y="191"/>
                </a:lnTo>
                <a:lnTo>
                  <a:pt x="3" y="191"/>
                </a:lnTo>
                <a:lnTo>
                  <a:pt x="1" y="196"/>
                </a:lnTo>
                <a:lnTo>
                  <a:pt x="0" y="200"/>
                </a:lnTo>
                <a:lnTo>
                  <a:pt x="0" y="204"/>
                </a:lnTo>
                <a:lnTo>
                  <a:pt x="1" y="209"/>
                </a:lnTo>
                <a:lnTo>
                  <a:pt x="3" y="212"/>
                </a:lnTo>
                <a:lnTo>
                  <a:pt x="6" y="214"/>
                </a:lnTo>
                <a:lnTo>
                  <a:pt x="10" y="214"/>
                </a:lnTo>
                <a:lnTo>
                  <a:pt x="13" y="213"/>
                </a:lnTo>
                <a:lnTo>
                  <a:pt x="13" y="213"/>
                </a:lnTo>
                <a:lnTo>
                  <a:pt x="25" y="210"/>
                </a:lnTo>
                <a:lnTo>
                  <a:pt x="38" y="206"/>
                </a:lnTo>
                <a:lnTo>
                  <a:pt x="54" y="203"/>
                </a:lnTo>
                <a:lnTo>
                  <a:pt x="54" y="203"/>
                </a:lnTo>
                <a:lnTo>
                  <a:pt x="63" y="225"/>
                </a:lnTo>
                <a:lnTo>
                  <a:pt x="76" y="257"/>
                </a:lnTo>
                <a:lnTo>
                  <a:pt x="76" y="257"/>
                </a:lnTo>
                <a:lnTo>
                  <a:pt x="80" y="266"/>
                </a:lnTo>
                <a:lnTo>
                  <a:pt x="83" y="268"/>
                </a:lnTo>
                <a:lnTo>
                  <a:pt x="86" y="273"/>
                </a:lnTo>
                <a:lnTo>
                  <a:pt x="90" y="282"/>
                </a:lnTo>
                <a:lnTo>
                  <a:pt x="90" y="282"/>
                </a:lnTo>
                <a:lnTo>
                  <a:pt x="112" y="337"/>
                </a:lnTo>
                <a:lnTo>
                  <a:pt x="112" y="337"/>
                </a:lnTo>
                <a:lnTo>
                  <a:pt x="112" y="346"/>
                </a:lnTo>
                <a:lnTo>
                  <a:pt x="113" y="353"/>
                </a:lnTo>
                <a:lnTo>
                  <a:pt x="113" y="3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2789085" y="2759113"/>
            <a:ext cx="589693" cy="1580092"/>
          </a:xfrm>
          <a:custGeom>
            <a:avLst/>
            <a:gdLst>
              <a:gd name="T0" fmla="*/ 469 w 831"/>
              <a:gd name="T1" fmla="*/ 15 h 2226"/>
              <a:gd name="T2" fmla="*/ 524 w 831"/>
              <a:gd name="T3" fmla="*/ 95 h 2226"/>
              <a:gd name="T4" fmla="*/ 516 w 831"/>
              <a:gd name="T5" fmla="*/ 235 h 2226"/>
              <a:gd name="T6" fmla="*/ 572 w 831"/>
              <a:gd name="T7" fmla="*/ 305 h 2226"/>
              <a:gd name="T8" fmla="*/ 628 w 831"/>
              <a:gd name="T9" fmla="*/ 317 h 2226"/>
              <a:gd name="T10" fmla="*/ 717 w 831"/>
              <a:gd name="T11" fmla="*/ 355 h 2226"/>
              <a:gd name="T12" fmla="*/ 767 w 831"/>
              <a:gd name="T13" fmla="*/ 469 h 2226"/>
              <a:gd name="T14" fmla="*/ 796 w 831"/>
              <a:gd name="T15" fmla="*/ 572 h 2226"/>
              <a:gd name="T16" fmla="*/ 827 w 831"/>
              <a:gd name="T17" fmla="*/ 652 h 2226"/>
              <a:gd name="T18" fmla="*/ 828 w 831"/>
              <a:gd name="T19" fmla="*/ 748 h 2226"/>
              <a:gd name="T20" fmla="*/ 743 w 831"/>
              <a:gd name="T21" fmla="*/ 835 h 2226"/>
              <a:gd name="T22" fmla="*/ 767 w 831"/>
              <a:gd name="T23" fmla="*/ 1043 h 2226"/>
              <a:gd name="T24" fmla="*/ 748 w 831"/>
              <a:gd name="T25" fmla="*/ 1313 h 2226"/>
              <a:gd name="T26" fmla="*/ 625 w 831"/>
              <a:gd name="T27" fmla="*/ 1293 h 2226"/>
              <a:gd name="T28" fmla="*/ 610 w 831"/>
              <a:gd name="T29" fmla="*/ 1382 h 2226"/>
              <a:gd name="T30" fmla="*/ 609 w 831"/>
              <a:gd name="T31" fmla="*/ 1417 h 2226"/>
              <a:gd name="T32" fmla="*/ 628 w 831"/>
              <a:gd name="T33" fmla="*/ 1466 h 2226"/>
              <a:gd name="T34" fmla="*/ 628 w 831"/>
              <a:gd name="T35" fmla="*/ 1559 h 2226"/>
              <a:gd name="T36" fmla="*/ 632 w 831"/>
              <a:gd name="T37" fmla="*/ 1868 h 2226"/>
              <a:gd name="T38" fmla="*/ 621 w 831"/>
              <a:gd name="T39" fmla="*/ 2001 h 2226"/>
              <a:gd name="T40" fmla="*/ 620 w 831"/>
              <a:gd name="T41" fmla="*/ 2029 h 2226"/>
              <a:gd name="T42" fmla="*/ 638 w 831"/>
              <a:gd name="T43" fmla="*/ 2116 h 2226"/>
              <a:gd name="T44" fmla="*/ 624 w 831"/>
              <a:gd name="T45" fmla="*/ 2171 h 2226"/>
              <a:gd name="T46" fmla="*/ 342 w 831"/>
              <a:gd name="T47" fmla="*/ 2204 h 2226"/>
              <a:gd name="T48" fmla="*/ 301 w 831"/>
              <a:gd name="T49" fmla="*/ 2163 h 2226"/>
              <a:gd name="T50" fmla="*/ 331 w 831"/>
              <a:gd name="T51" fmla="*/ 2143 h 2226"/>
              <a:gd name="T52" fmla="*/ 385 w 831"/>
              <a:gd name="T53" fmla="*/ 2137 h 2226"/>
              <a:gd name="T54" fmla="*/ 405 w 831"/>
              <a:gd name="T55" fmla="*/ 2088 h 2226"/>
              <a:gd name="T56" fmla="*/ 347 w 831"/>
              <a:gd name="T57" fmla="*/ 1904 h 2226"/>
              <a:gd name="T58" fmla="*/ 286 w 831"/>
              <a:gd name="T59" fmla="*/ 1610 h 2226"/>
              <a:gd name="T60" fmla="*/ 236 w 831"/>
              <a:gd name="T61" fmla="*/ 1454 h 2226"/>
              <a:gd name="T62" fmla="*/ 223 w 831"/>
              <a:gd name="T63" fmla="*/ 1374 h 2226"/>
              <a:gd name="T64" fmla="*/ 160 w 831"/>
              <a:gd name="T65" fmla="*/ 1307 h 2226"/>
              <a:gd name="T66" fmla="*/ 110 w 831"/>
              <a:gd name="T67" fmla="*/ 1342 h 2226"/>
              <a:gd name="T68" fmla="*/ 17 w 831"/>
              <a:gd name="T69" fmla="*/ 1281 h 2226"/>
              <a:gd name="T70" fmla="*/ 63 w 831"/>
              <a:gd name="T71" fmla="*/ 1214 h 2226"/>
              <a:gd name="T72" fmla="*/ 1 w 831"/>
              <a:gd name="T73" fmla="*/ 1131 h 2226"/>
              <a:gd name="T74" fmla="*/ 43 w 831"/>
              <a:gd name="T75" fmla="*/ 1064 h 2226"/>
              <a:gd name="T76" fmla="*/ 39 w 831"/>
              <a:gd name="T77" fmla="*/ 1028 h 2226"/>
              <a:gd name="T78" fmla="*/ 24 w 831"/>
              <a:gd name="T79" fmla="*/ 994 h 2226"/>
              <a:gd name="T80" fmla="*/ 36 w 831"/>
              <a:gd name="T81" fmla="*/ 971 h 2226"/>
              <a:gd name="T82" fmla="*/ 115 w 831"/>
              <a:gd name="T83" fmla="*/ 895 h 2226"/>
              <a:gd name="T84" fmla="*/ 103 w 831"/>
              <a:gd name="T85" fmla="*/ 868 h 2226"/>
              <a:gd name="T86" fmla="*/ 61 w 831"/>
              <a:gd name="T87" fmla="*/ 796 h 2226"/>
              <a:gd name="T88" fmla="*/ 33 w 831"/>
              <a:gd name="T89" fmla="*/ 744 h 2226"/>
              <a:gd name="T90" fmla="*/ 24 w 831"/>
              <a:gd name="T91" fmla="*/ 636 h 2226"/>
              <a:gd name="T92" fmla="*/ 49 w 831"/>
              <a:gd name="T93" fmla="*/ 600 h 2226"/>
              <a:gd name="T94" fmla="*/ 60 w 831"/>
              <a:gd name="T95" fmla="*/ 557 h 2226"/>
              <a:gd name="T96" fmla="*/ 83 w 831"/>
              <a:gd name="T97" fmla="*/ 526 h 2226"/>
              <a:gd name="T98" fmla="*/ 140 w 831"/>
              <a:gd name="T99" fmla="*/ 456 h 2226"/>
              <a:gd name="T100" fmla="*/ 186 w 831"/>
              <a:gd name="T101" fmla="*/ 323 h 2226"/>
              <a:gd name="T102" fmla="*/ 230 w 831"/>
              <a:gd name="T103" fmla="*/ 299 h 2226"/>
              <a:gd name="T104" fmla="*/ 295 w 831"/>
              <a:gd name="T105" fmla="*/ 265 h 2226"/>
              <a:gd name="T106" fmla="*/ 256 w 831"/>
              <a:gd name="T107" fmla="*/ 197 h 2226"/>
              <a:gd name="T108" fmla="*/ 258 w 831"/>
              <a:gd name="T109" fmla="*/ 179 h 2226"/>
              <a:gd name="T110" fmla="*/ 247 w 831"/>
              <a:gd name="T111" fmla="*/ 113 h 2226"/>
              <a:gd name="T112" fmla="*/ 267 w 831"/>
              <a:gd name="T113" fmla="*/ 72 h 2226"/>
              <a:gd name="T114" fmla="*/ 306 w 831"/>
              <a:gd name="T115" fmla="*/ 27 h 2226"/>
              <a:gd name="T116" fmla="*/ 350 w 831"/>
              <a:gd name="T117" fmla="*/ 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1" h="2226">
                <a:moveTo>
                  <a:pt x="413" y="10"/>
                </a:moveTo>
                <a:lnTo>
                  <a:pt x="413" y="10"/>
                </a:lnTo>
                <a:lnTo>
                  <a:pt x="421" y="11"/>
                </a:lnTo>
                <a:lnTo>
                  <a:pt x="429" y="11"/>
                </a:lnTo>
                <a:lnTo>
                  <a:pt x="445" y="10"/>
                </a:lnTo>
                <a:lnTo>
                  <a:pt x="453" y="11"/>
                </a:lnTo>
                <a:lnTo>
                  <a:pt x="461" y="12"/>
                </a:lnTo>
                <a:lnTo>
                  <a:pt x="469" y="15"/>
                </a:lnTo>
                <a:lnTo>
                  <a:pt x="474" y="20"/>
                </a:lnTo>
                <a:lnTo>
                  <a:pt x="474" y="20"/>
                </a:lnTo>
                <a:lnTo>
                  <a:pt x="493" y="40"/>
                </a:lnTo>
                <a:lnTo>
                  <a:pt x="501" y="51"/>
                </a:lnTo>
                <a:lnTo>
                  <a:pt x="509" y="62"/>
                </a:lnTo>
                <a:lnTo>
                  <a:pt x="516" y="72"/>
                </a:lnTo>
                <a:lnTo>
                  <a:pt x="520" y="84"/>
                </a:lnTo>
                <a:lnTo>
                  <a:pt x="524" y="95"/>
                </a:lnTo>
                <a:lnTo>
                  <a:pt x="525" y="106"/>
                </a:lnTo>
                <a:lnTo>
                  <a:pt x="525" y="106"/>
                </a:lnTo>
                <a:lnTo>
                  <a:pt x="528" y="159"/>
                </a:lnTo>
                <a:lnTo>
                  <a:pt x="528" y="159"/>
                </a:lnTo>
                <a:lnTo>
                  <a:pt x="522" y="194"/>
                </a:lnTo>
                <a:lnTo>
                  <a:pt x="516" y="227"/>
                </a:lnTo>
                <a:lnTo>
                  <a:pt x="516" y="227"/>
                </a:lnTo>
                <a:lnTo>
                  <a:pt x="516" y="235"/>
                </a:lnTo>
                <a:lnTo>
                  <a:pt x="516" y="238"/>
                </a:lnTo>
                <a:lnTo>
                  <a:pt x="516" y="241"/>
                </a:lnTo>
                <a:lnTo>
                  <a:pt x="516" y="241"/>
                </a:lnTo>
                <a:lnTo>
                  <a:pt x="532" y="259"/>
                </a:lnTo>
                <a:lnTo>
                  <a:pt x="546" y="279"/>
                </a:lnTo>
                <a:lnTo>
                  <a:pt x="554" y="289"/>
                </a:lnTo>
                <a:lnTo>
                  <a:pt x="564" y="297"/>
                </a:lnTo>
                <a:lnTo>
                  <a:pt x="572" y="305"/>
                </a:lnTo>
                <a:lnTo>
                  <a:pt x="582" y="310"/>
                </a:lnTo>
                <a:lnTo>
                  <a:pt x="582" y="310"/>
                </a:lnTo>
                <a:lnTo>
                  <a:pt x="588" y="314"/>
                </a:lnTo>
                <a:lnTo>
                  <a:pt x="594" y="315"/>
                </a:lnTo>
                <a:lnTo>
                  <a:pt x="601" y="317"/>
                </a:lnTo>
                <a:lnTo>
                  <a:pt x="608" y="317"/>
                </a:lnTo>
                <a:lnTo>
                  <a:pt x="621" y="315"/>
                </a:lnTo>
                <a:lnTo>
                  <a:pt x="628" y="317"/>
                </a:lnTo>
                <a:lnTo>
                  <a:pt x="634" y="317"/>
                </a:lnTo>
                <a:lnTo>
                  <a:pt x="634" y="317"/>
                </a:lnTo>
                <a:lnTo>
                  <a:pt x="657" y="323"/>
                </a:lnTo>
                <a:lnTo>
                  <a:pt x="670" y="327"/>
                </a:lnTo>
                <a:lnTo>
                  <a:pt x="682" y="331"/>
                </a:lnTo>
                <a:lnTo>
                  <a:pt x="694" y="338"/>
                </a:lnTo>
                <a:lnTo>
                  <a:pt x="707" y="345"/>
                </a:lnTo>
                <a:lnTo>
                  <a:pt x="717" y="355"/>
                </a:lnTo>
                <a:lnTo>
                  <a:pt x="727" y="367"/>
                </a:lnTo>
                <a:lnTo>
                  <a:pt x="727" y="367"/>
                </a:lnTo>
                <a:lnTo>
                  <a:pt x="739" y="389"/>
                </a:lnTo>
                <a:lnTo>
                  <a:pt x="749" y="413"/>
                </a:lnTo>
                <a:lnTo>
                  <a:pt x="759" y="437"/>
                </a:lnTo>
                <a:lnTo>
                  <a:pt x="765" y="458"/>
                </a:lnTo>
                <a:lnTo>
                  <a:pt x="765" y="458"/>
                </a:lnTo>
                <a:lnTo>
                  <a:pt x="767" y="469"/>
                </a:lnTo>
                <a:lnTo>
                  <a:pt x="767" y="481"/>
                </a:lnTo>
                <a:lnTo>
                  <a:pt x="768" y="493"/>
                </a:lnTo>
                <a:lnTo>
                  <a:pt x="769" y="504"/>
                </a:lnTo>
                <a:lnTo>
                  <a:pt x="769" y="504"/>
                </a:lnTo>
                <a:lnTo>
                  <a:pt x="776" y="521"/>
                </a:lnTo>
                <a:lnTo>
                  <a:pt x="783" y="538"/>
                </a:lnTo>
                <a:lnTo>
                  <a:pt x="796" y="572"/>
                </a:lnTo>
                <a:lnTo>
                  <a:pt x="796" y="572"/>
                </a:lnTo>
                <a:lnTo>
                  <a:pt x="800" y="580"/>
                </a:lnTo>
                <a:lnTo>
                  <a:pt x="805" y="589"/>
                </a:lnTo>
                <a:lnTo>
                  <a:pt x="812" y="598"/>
                </a:lnTo>
                <a:lnTo>
                  <a:pt x="816" y="609"/>
                </a:lnTo>
                <a:lnTo>
                  <a:pt x="816" y="609"/>
                </a:lnTo>
                <a:lnTo>
                  <a:pt x="820" y="622"/>
                </a:lnTo>
                <a:lnTo>
                  <a:pt x="824" y="636"/>
                </a:lnTo>
                <a:lnTo>
                  <a:pt x="827" y="652"/>
                </a:lnTo>
                <a:lnTo>
                  <a:pt x="829" y="666"/>
                </a:lnTo>
                <a:lnTo>
                  <a:pt x="829" y="666"/>
                </a:lnTo>
                <a:lnTo>
                  <a:pt x="829" y="696"/>
                </a:lnTo>
                <a:lnTo>
                  <a:pt x="829" y="715"/>
                </a:lnTo>
                <a:lnTo>
                  <a:pt x="831" y="731"/>
                </a:lnTo>
                <a:lnTo>
                  <a:pt x="831" y="731"/>
                </a:lnTo>
                <a:lnTo>
                  <a:pt x="829" y="739"/>
                </a:lnTo>
                <a:lnTo>
                  <a:pt x="828" y="748"/>
                </a:lnTo>
                <a:lnTo>
                  <a:pt x="823" y="756"/>
                </a:lnTo>
                <a:lnTo>
                  <a:pt x="817" y="765"/>
                </a:lnTo>
                <a:lnTo>
                  <a:pt x="811" y="773"/>
                </a:lnTo>
                <a:lnTo>
                  <a:pt x="804" y="781"/>
                </a:lnTo>
                <a:lnTo>
                  <a:pt x="788" y="797"/>
                </a:lnTo>
                <a:lnTo>
                  <a:pt x="771" y="811"/>
                </a:lnTo>
                <a:lnTo>
                  <a:pt x="756" y="824"/>
                </a:lnTo>
                <a:lnTo>
                  <a:pt x="743" y="835"/>
                </a:lnTo>
                <a:lnTo>
                  <a:pt x="735" y="843"/>
                </a:lnTo>
                <a:lnTo>
                  <a:pt x="735" y="851"/>
                </a:lnTo>
                <a:lnTo>
                  <a:pt x="735" y="851"/>
                </a:lnTo>
                <a:lnTo>
                  <a:pt x="736" y="864"/>
                </a:lnTo>
                <a:lnTo>
                  <a:pt x="740" y="887"/>
                </a:lnTo>
                <a:lnTo>
                  <a:pt x="751" y="948"/>
                </a:lnTo>
                <a:lnTo>
                  <a:pt x="763" y="1015"/>
                </a:lnTo>
                <a:lnTo>
                  <a:pt x="767" y="1043"/>
                </a:lnTo>
                <a:lnTo>
                  <a:pt x="768" y="1066"/>
                </a:lnTo>
                <a:lnTo>
                  <a:pt x="765" y="1244"/>
                </a:lnTo>
                <a:lnTo>
                  <a:pt x="755" y="1310"/>
                </a:lnTo>
                <a:lnTo>
                  <a:pt x="755" y="1310"/>
                </a:lnTo>
                <a:lnTo>
                  <a:pt x="752" y="1311"/>
                </a:lnTo>
                <a:lnTo>
                  <a:pt x="751" y="1311"/>
                </a:lnTo>
                <a:lnTo>
                  <a:pt x="748" y="1313"/>
                </a:lnTo>
                <a:lnTo>
                  <a:pt x="748" y="1313"/>
                </a:lnTo>
                <a:lnTo>
                  <a:pt x="743" y="1311"/>
                </a:lnTo>
                <a:lnTo>
                  <a:pt x="739" y="1309"/>
                </a:lnTo>
                <a:lnTo>
                  <a:pt x="733" y="1307"/>
                </a:lnTo>
                <a:lnTo>
                  <a:pt x="728" y="1306"/>
                </a:lnTo>
                <a:lnTo>
                  <a:pt x="728" y="1306"/>
                </a:lnTo>
                <a:lnTo>
                  <a:pt x="677" y="1299"/>
                </a:lnTo>
                <a:lnTo>
                  <a:pt x="652" y="1297"/>
                </a:lnTo>
                <a:lnTo>
                  <a:pt x="625" y="1293"/>
                </a:lnTo>
                <a:lnTo>
                  <a:pt x="625" y="1293"/>
                </a:lnTo>
                <a:lnTo>
                  <a:pt x="620" y="1303"/>
                </a:lnTo>
                <a:lnTo>
                  <a:pt x="617" y="1309"/>
                </a:lnTo>
                <a:lnTo>
                  <a:pt x="617" y="1314"/>
                </a:lnTo>
                <a:lnTo>
                  <a:pt x="617" y="1314"/>
                </a:lnTo>
                <a:lnTo>
                  <a:pt x="616" y="1347"/>
                </a:lnTo>
                <a:lnTo>
                  <a:pt x="614" y="1365"/>
                </a:lnTo>
                <a:lnTo>
                  <a:pt x="610" y="1382"/>
                </a:lnTo>
                <a:lnTo>
                  <a:pt x="610" y="1382"/>
                </a:lnTo>
                <a:lnTo>
                  <a:pt x="609" y="1387"/>
                </a:lnTo>
                <a:lnTo>
                  <a:pt x="610" y="1393"/>
                </a:lnTo>
                <a:lnTo>
                  <a:pt x="612" y="1402"/>
                </a:lnTo>
                <a:lnTo>
                  <a:pt x="612" y="1402"/>
                </a:lnTo>
                <a:lnTo>
                  <a:pt x="612" y="1407"/>
                </a:lnTo>
                <a:lnTo>
                  <a:pt x="610" y="1411"/>
                </a:lnTo>
                <a:lnTo>
                  <a:pt x="609" y="1417"/>
                </a:lnTo>
                <a:lnTo>
                  <a:pt x="608" y="1419"/>
                </a:lnTo>
                <a:lnTo>
                  <a:pt x="608" y="1419"/>
                </a:lnTo>
                <a:lnTo>
                  <a:pt x="609" y="1423"/>
                </a:lnTo>
                <a:lnTo>
                  <a:pt x="610" y="1427"/>
                </a:lnTo>
                <a:lnTo>
                  <a:pt x="617" y="1439"/>
                </a:lnTo>
                <a:lnTo>
                  <a:pt x="624" y="1453"/>
                </a:lnTo>
                <a:lnTo>
                  <a:pt x="626" y="1459"/>
                </a:lnTo>
                <a:lnTo>
                  <a:pt x="628" y="1466"/>
                </a:lnTo>
                <a:lnTo>
                  <a:pt x="628" y="1466"/>
                </a:lnTo>
                <a:lnTo>
                  <a:pt x="630" y="1485"/>
                </a:lnTo>
                <a:lnTo>
                  <a:pt x="633" y="1506"/>
                </a:lnTo>
                <a:lnTo>
                  <a:pt x="634" y="1534"/>
                </a:lnTo>
                <a:lnTo>
                  <a:pt x="634" y="1534"/>
                </a:lnTo>
                <a:lnTo>
                  <a:pt x="633" y="1541"/>
                </a:lnTo>
                <a:lnTo>
                  <a:pt x="630" y="1549"/>
                </a:lnTo>
                <a:lnTo>
                  <a:pt x="628" y="1559"/>
                </a:lnTo>
                <a:lnTo>
                  <a:pt x="625" y="1569"/>
                </a:lnTo>
                <a:lnTo>
                  <a:pt x="625" y="1569"/>
                </a:lnTo>
                <a:lnTo>
                  <a:pt x="624" y="1573"/>
                </a:lnTo>
                <a:lnTo>
                  <a:pt x="624" y="1577"/>
                </a:lnTo>
                <a:lnTo>
                  <a:pt x="624" y="1586"/>
                </a:lnTo>
                <a:lnTo>
                  <a:pt x="625" y="1600"/>
                </a:lnTo>
                <a:lnTo>
                  <a:pt x="632" y="1868"/>
                </a:lnTo>
                <a:lnTo>
                  <a:pt x="632" y="1868"/>
                </a:lnTo>
                <a:lnTo>
                  <a:pt x="632" y="1891"/>
                </a:lnTo>
                <a:lnTo>
                  <a:pt x="629" y="1913"/>
                </a:lnTo>
                <a:lnTo>
                  <a:pt x="625" y="1960"/>
                </a:lnTo>
                <a:lnTo>
                  <a:pt x="625" y="1960"/>
                </a:lnTo>
                <a:lnTo>
                  <a:pt x="625" y="1969"/>
                </a:lnTo>
                <a:lnTo>
                  <a:pt x="624" y="1980"/>
                </a:lnTo>
                <a:lnTo>
                  <a:pt x="624" y="1991"/>
                </a:lnTo>
                <a:lnTo>
                  <a:pt x="621" y="2001"/>
                </a:lnTo>
                <a:lnTo>
                  <a:pt x="621" y="2001"/>
                </a:lnTo>
                <a:lnTo>
                  <a:pt x="620" y="2005"/>
                </a:lnTo>
                <a:lnTo>
                  <a:pt x="617" y="2008"/>
                </a:lnTo>
                <a:lnTo>
                  <a:pt x="614" y="2011"/>
                </a:lnTo>
                <a:lnTo>
                  <a:pt x="612" y="2015"/>
                </a:lnTo>
                <a:lnTo>
                  <a:pt x="612" y="2015"/>
                </a:lnTo>
                <a:lnTo>
                  <a:pt x="614" y="2020"/>
                </a:lnTo>
                <a:lnTo>
                  <a:pt x="620" y="2029"/>
                </a:lnTo>
                <a:lnTo>
                  <a:pt x="625" y="2040"/>
                </a:lnTo>
                <a:lnTo>
                  <a:pt x="626" y="2045"/>
                </a:lnTo>
                <a:lnTo>
                  <a:pt x="628" y="2051"/>
                </a:lnTo>
                <a:lnTo>
                  <a:pt x="628" y="2051"/>
                </a:lnTo>
                <a:lnTo>
                  <a:pt x="634" y="2085"/>
                </a:lnTo>
                <a:lnTo>
                  <a:pt x="638" y="2112"/>
                </a:lnTo>
                <a:lnTo>
                  <a:pt x="638" y="2112"/>
                </a:lnTo>
                <a:lnTo>
                  <a:pt x="638" y="2116"/>
                </a:lnTo>
                <a:lnTo>
                  <a:pt x="637" y="2119"/>
                </a:lnTo>
                <a:lnTo>
                  <a:pt x="636" y="2120"/>
                </a:lnTo>
                <a:lnTo>
                  <a:pt x="633" y="2121"/>
                </a:lnTo>
                <a:lnTo>
                  <a:pt x="626" y="2123"/>
                </a:lnTo>
                <a:lnTo>
                  <a:pt x="617" y="2124"/>
                </a:lnTo>
                <a:lnTo>
                  <a:pt x="617" y="2137"/>
                </a:lnTo>
                <a:lnTo>
                  <a:pt x="617" y="2137"/>
                </a:lnTo>
                <a:lnTo>
                  <a:pt x="624" y="2171"/>
                </a:lnTo>
                <a:lnTo>
                  <a:pt x="626" y="2184"/>
                </a:lnTo>
                <a:lnTo>
                  <a:pt x="628" y="2192"/>
                </a:lnTo>
                <a:lnTo>
                  <a:pt x="628" y="2192"/>
                </a:lnTo>
                <a:lnTo>
                  <a:pt x="614" y="2218"/>
                </a:lnTo>
                <a:lnTo>
                  <a:pt x="394" y="2226"/>
                </a:lnTo>
                <a:lnTo>
                  <a:pt x="394" y="2226"/>
                </a:lnTo>
                <a:lnTo>
                  <a:pt x="374" y="2218"/>
                </a:lnTo>
                <a:lnTo>
                  <a:pt x="342" y="2204"/>
                </a:lnTo>
                <a:lnTo>
                  <a:pt x="326" y="2195"/>
                </a:lnTo>
                <a:lnTo>
                  <a:pt x="313" y="2187"/>
                </a:lnTo>
                <a:lnTo>
                  <a:pt x="307" y="2182"/>
                </a:lnTo>
                <a:lnTo>
                  <a:pt x="303" y="2178"/>
                </a:lnTo>
                <a:lnTo>
                  <a:pt x="301" y="2174"/>
                </a:lnTo>
                <a:lnTo>
                  <a:pt x="299" y="2168"/>
                </a:lnTo>
                <a:lnTo>
                  <a:pt x="299" y="2168"/>
                </a:lnTo>
                <a:lnTo>
                  <a:pt x="301" y="2163"/>
                </a:lnTo>
                <a:lnTo>
                  <a:pt x="302" y="2158"/>
                </a:lnTo>
                <a:lnTo>
                  <a:pt x="306" y="2152"/>
                </a:lnTo>
                <a:lnTo>
                  <a:pt x="310" y="2149"/>
                </a:lnTo>
                <a:lnTo>
                  <a:pt x="314" y="2145"/>
                </a:lnTo>
                <a:lnTo>
                  <a:pt x="318" y="2144"/>
                </a:lnTo>
                <a:lnTo>
                  <a:pt x="326" y="2143"/>
                </a:lnTo>
                <a:lnTo>
                  <a:pt x="326" y="2143"/>
                </a:lnTo>
                <a:lnTo>
                  <a:pt x="331" y="2143"/>
                </a:lnTo>
                <a:lnTo>
                  <a:pt x="339" y="2144"/>
                </a:lnTo>
                <a:lnTo>
                  <a:pt x="346" y="2145"/>
                </a:lnTo>
                <a:lnTo>
                  <a:pt x="353" y="2147"/>
                </a:lnTo>
                <a:lnTo>
                  <a:pt x="353" y="2147"/>
                </a:lnTo>
                <a:lnTo>
                  <a:pt x="358" y="2145"/>
                </a:lnTo>
                <a:lnTo>
                  <a:pt x="366" y="2143"/>
                </a:lnTo>
                <a:lnTo>
                  <a:pt x="385" y="2137"/>
                </a:lnTo>
                <a:lnTo>
                  <a:pt x="385" y="2137"/>
                </a:lnTo>
                <a:lnTo>
                  <a:pt x="390" y="2136"/>
                </a:lnTo>
                <a:lnTo>
                  <a:pt x="394" y="2132"/>
                </a:lnTo>
                <a:lnTo>
                  <a:pt x="399" y="2128"/>
                </a:lnTo>
                <a:lnTo>
                  <a:pt x="403" y="2121"/>
                </a:lnTo>
                <a:lnTo>
                  <a:pt x="409" y="2109"/>
                </a:lnTo>
                <a:lnTo>
                  <a:pt x="411" y="2100"/>
                </a:lnTo>
                <a:lnTo>
                  <a:pt x="411" y="2100"/>
                </a:lnTo>
                <a:lnTo>
                  <a:pt x="405" y="2088"/>
                </a:lnTo>
                <a:lnTo>
                  <a:pt x="391" y="2064"/>
                </a:lnTo>
                <a:lnTo>
                  <a:pt x="377" y="2035"/>
                </a:lnTo>
                <a:lnTo>
                  <a:pt x="370" y="2020"/>
                </a:lnTo>
                <a:lnTo>
                  <a:pt x="365" y="2007"/>
                </a:lnTo>
                <a:lnTo>
                  <a:pt x="365" y="2007"/>
                </a:lnTo>
                <a:lnTo>
                  <a:pt x="358" y="1972"/>
                </a:lnTo>
                <a:lnTo>
                  <a:pt x="353" y="1939"/>
                </a:lnTo>
                <a:lnTo>
                  <a:pt x="347" y="1904"/>
                </a:lnTo>
                <a:lnTo>
                  <a:pt x="341" y="1871"/>
                </a:lnTo>
                <a:lnTo>
                  <a:pt x="341" y="1871"/>
                </a:lnTo>
                <a:lnTo>
                  <a:pt x="323" y="1785"/>
                </a:lnTo>
                <a:lnTo>
                  <a:pt x="306" y="1704"/>
                </a:lnTo>
                <a:lnTo>
                  <a:pt x="306" y="1704"/>
                </a:lnTo>
                <a:lnTo>
                  <a:pt x="298" y="1668"/>
                </a:lnTo>
                <a:lnTo>
                  <a:pt x="291" y="1629"/>
                </a:lnTo>
                <a:lnTo>
                  <a:pt x="286" y="1610"/>
                </a:lnTo>
                <a:lnTo>
                  <a:pt x="280" y="1592"/>
                </a:lnTo>
                <a:lnTo>
                  <a:pt x="274" y="1574"/>
                </a:lnTo>
                <a:lnTo>
                  <a:pt x="267" y="1555"/>
                </a:lnTo>
                <a:lnTo>
                  <a:pt x="267" y="1555"/>
                </a:lnTo>
                <a:lnTo>
                  <a:pt x="260" y="1539"/>
                </a:lnTo>
                <a:lnTo>
                  <a:pt x="254" y="1523"/>
                </a:lnTo>
                <a:lnTo>
                  <a:pt x="244" y="1490"/>
                </a:lnTo>
                <a:lnTo>
                  <a:pt x="236" y="1454"/>
                </a:lnTo>
                <a:lnTo>
                  <a:pt x="230" y="1419"/>
                </a:lnTo>
                <a:lnTo>
                  <a:pt x="230" y="1419"/>
                </a:lnTo>
                <a:lnTo>
                  <a:pt x="228" y="1407"/>
                </a:lnTo>
                <a:lnTo>
                  <a:pt x="228" y="1395"/>
                </a:lnTo>
                <a:lnTo>
                  <a:pt x="227" y="1385"/>
                </a:lnTo>
                <a:lnTo>
                  <a:pt x="226" y="1379"/>
                </a:lnTo>
                <a:lnTo>
                  <a:pt x="223" y="1374"/>
                </a:lnTo>
                <a:lnTo>
                  <a:pt x="223" y="1374"/>
                </a:lnTo>
                <a:lnTo>
                  <a:pt x="216" y="1363"/>
                </a:lnTo>
                <a:lnTo>
                  <a:pt x="207" y="1351"/>
                </a:lnTo>
                <a:lnTo>
                  <a:pt x="198" y="1341"/>
                </a:lnTo>
                <a:lnTo>
                  <a:pt x="188" y="1330"/>
                </a:lnTo>
                <a:lnTo>
                  <a:pt x="170" y="1314"/>
                </a:lnTo>
                <a:lnTo>
                  <a:pt x="164" y="1310"/>
                </a:lnTo>
                <a:lnTo>
                  <a:pt x="160" y="1307"/>
                </a:lnTo>
                <a:lnTo>
                  <a:pt x="160" y="1307"/>
                </a:lnTo>
                <a:lnTo>
                  <a:pt x="152" y="1310"/>
                </a:lnTo>
                <a:lnTo>
                  <a:pt x="142" y="1317"/>
                </a:lnTo>
                <a:lnTo>
                  <a:pt x="128" y="1325"/>
                </a:lnTo>
                <a:lnTo>
                  <a:pt x="118" y="1333"/>
                </a:lnTo>
                <a:lnTo>
                  <a:pt x="118" y="1333"/>
                </a:lnTo>
                <a:lnTo>
                  <a:pt x="115" y="1334"/>
                </a:lnTo>
                <a:lnTo>
                  <a:pt x="114" y="1337"/>
                </a:lnTo>
                <a:lnTo>
                  <a:pt x="110" y="1342"/>
                </a:lnTo>
                <a:lnTo>
                  <a:pt x="108" y="1349"/>
                </a:lnTo>
                <a:lnTo>
                  <a:pt x="106" y="1357"/>
                </a:lnTo>
                <a:lnTo>
                  <a:pt x="99" y="1357"/>
                </a:lnTo>
                <a:lnTo>
                  <a:pt x="99" y="1357"/>
                </a:lnTo>
                <a:lnTo>
                  <a:pt x="75" y="1335"/>
                </a:lnTo>
                <a:lnTo>
                  <a:pt x="47" y="1310"/>
                </a:lnTo>
                <a:lnTo>
                  <a:pt x="24" y="1289"/>
                </a:lnTo>
                <a:lnTo>
                  <a:pt x="17" y="1281"/>
                </a:lnTo>
                <a:lnTo>
                  <a:pt x="15" y="1277"/>
                </a:lnTo>
                <a:lnTo>
                  <a:pt x="15" y="1277"/>
                </a:lnTo>
                <a:lnTo>
                  <a:pt x="17" y="1273"/>
                </a:lnTo>
                <a:lnTo>
                  <a:pt x="23" y="1266"/>
                </a:lnTo>
                <a:lnTo>
                  <a:pt x="39" y="1246"/>
                </a:lnTo>
                <a:lnTo>
                  <a:pt x="56" y="1226"/>
                </a:lnTo>
                <a:lnTo>
                  <a:pt x="61" y="1218"/>
                </a:lnTo>
                <a:lnTo>
                  <a:pt x="63" y="1214"/>
                </a:lnTo>
                <a:lnTo>
                  <a:pt x="63" y="1214"/>
                </a:lnTo>
                <a:lnTo>
                  <a:pt x="60" y="1208"/>
                </a:lnTo>
                <a:lnTo>
                  <a:pt x="53" y="1200"/>
                </a:lnTo>
                <a:lnTo>
                  <a:pt x="32" y="1176"/>
                </a:lnTo>
                <a:lnTo>
                  <a:pt x="20" y="1162"/>
                </a:lnTo>
                <a:lnTo>
                  <a:pt x="9" y="1148"/>
                </a:lnTo>
                <a:lnTo>
                  <a:pt x="3" y="1136"/>
                </a:lnTo>
                <a:lnTo>
                  <a:pt x="1" y="1131"/>
                </a:lnTo>
                <a:lnTo>
                  <a:pt x="0" y="1126"/>
                </a:lnTo>
                <a:lnTo>
                  <a:pt x="0" y="1126"/>
                </a:lnTo>
                <a:lnTo>
                  <a:pt x="0" y="1120"/>
                </a:lnTo>
                <a:lnTo>
                  <a:pt x="3" y="1116"/>
                </a:lnTo>
                <a:lnTo>
                  <a:pt x="8" y="1106"/>
                </a:lnTo>
                <a:lnTo>
                  <a:pt x="16" y="1094"/>
                </a:lnTo>
                <a:lnTo>
                  <a:pt x="25" y="1083"/>
                </a:lnTo>
                <a:lnTo>
                  <a:pt x="43" y="1064"/>
                </a:lnTo>
                <a:lnTo>
                  <a:pt x="48" y="1056"/>
                </a:lnTo>
                <a:lnTo>
                  <a:pt x="51" y="1051"/>
                </a:lnTo>
                <a:lnTo>
                  <a:pt x="51" y="1051"/>
                </a:lnTo>
                <a:lnTo>
                  <a:pt x="48" y="1047"/>
                </a:lnTo>
                <a:lnTo>
                  <a:pt x="45" y="1040"/>
                </a:lnTo>
                <a:lnTo>
                  <a:pt x="41" y="1035"/>
                </a:lnTo>
                <a:lnTo>
                  <a:pt x="39" y="1028"/>
                </a:lnTo>
                <a:lnTo>
                  <a:pt x="39" y="1028"/>
                </a:lnTo>
                <a:lnTo>
                  <a:pt x="41" y="1024"/>
                </a:lnTo>
                <a:lnTo>
                  <a:pt x="44" y="1018"/>
                </a:lnTo>
                <a:lnTo>
                  <a:pt x="48" y="1010"/>
                </a:lnTo>
                <a:lnTo>
                  <a:pt x="51" y="1003"/>
                </a:lnTo>
                <a:lnTo>
                  <a:pt x="51" y="1003"/>
                </a:lnTo>
                <a:lnTo>
                  <a:pt x="37" y="998"/>
                </a:lnTo>
                <a:lnTo>
                  <a:pt x="24" y="994"/>
                </a:lnTo>
                <a:lnTo>
                  <a:pt x="24" y="994"/>
                </a:lnTo>
                <a:lnTo>
                  <a:pt x="23" y="994"/>
                </a:lnTo>
                <a:lnTo>
                  <a:pt x="23" y="992"/>
                </a:lnTo>
                <a:lnTo>
                  <a:pt x="21" y="990"/>
                </a:lnTo>
                <a:lnTo>
                  <a:pt x="21" y="990"/>
                </a:lnTo>
                <a:lnTo>
                  <a:pt x="23" y="984"/>
                </a:lnTo>
                <a:lnTo>
                  <a:pt x="25" y="980"/>
                </a:lnTo>
                <a:lnTo>
                  <a:pt x="31" y="975"/>
                </a:lnTo>
                <a:lnTo>
                  <a:pt x="36" y="971"/>
                </a:lnTo>
                <a:lnTo>
                  <a:pt x="52" y="961"/>
                </a:lnTo>
                <a:lnTo>
                  <a:pt x="69" y="951"/>
                </a:lnTo>
                <a:lnTo>
                  <a:pt x="87" y="939"/>
                </a:lnTo>
                <a:lnTo>
                  <a:pt x="93" y="931"/>
                </a:lnTo>
                <a:lnTo>
                  <a:pt x="102" y="924"/>
                </a:lnTo>
                <a:lnTo>
                  <a:pt x="107" y="915"/>
                </a:lnTo>
                <a:lnTo>
                  <a:pt x="112" y="905"/>
                </a:lnTo>
                <a:lnTo>
                  <a:pt x="115" y="895"/>
                </a:lnTo>
                <a:lnTo>
                  <a:pt x="116" y="884"/>
                </a:lnTo>
                <a:lnTo>
                  <a:pt x="116" y="884"/>
                </a:lnTo>
                <a:lnTo>
                  <a:pt x="115" y="877"/>
                </a:lnTo>
                <a:lnTo>
                  <a:pt x="111" y="871"/>
                </a:lnTo>
                <a:lnTo>
                  <a:pt x="103" y="856"/>
                </a:lnTo>
                <a:lnTo>
                  <a:pt x="103" y="856"/>
                </a:lnTo>
                <a:lnTo>
                  <a:pt x="102" y="861"/>
                </a:lnTo>
                <a:lnTo>
                  <a:pt x="103" y="868"/>
                </a:lnTo>
                <a:lnTo>
                  <a:pt x="103" y="868"/>
                </a:lnTo>
                <a:lnTo>
                  <a:pt x="97" y="860"/>
                </a:lnTo>
                <a:lnTo>
                  <a:pt x="91" y="852"/>
                </a:lnTo>
                <a:lnTo>
                  <a:pt x="76" y="837"/>
                </a:lnTo>
                <a:lnTo>
                  <a:pt x="76" y="837"/>
                </a:lnTo>
                <a:lnTo>
                  <a:pt x="69" y="819"/>
                </a:lnTo>
                <a:lnTo>
                  <a:pt x="64" y="805"/>
                </a:lnTo>
                <a:lnTo>
                  <a:pt x="61" y="796"/>
                </a:lnTo>
                <a:lnTo>
                  <a:pt x="61" y="796"/>
                </a:lnTo>
                <a:lnTo>
                  <a:pt x="60" y="788"/>
                </a:lnTo>
                <a:lnTo>
                  <a:pt x="57" y="783"/>
                </a:lnTo>
                <a:lnTo>
                  <a:pt x="55" y="776"/>
                </a:lnTo>
                <a:lnTo>
                  <a:pt x="51" y="771"/>
                </a:lnTo>
                <a:lnTo>
                  <a:pt x="41" y="759"/>
                </a:lnTo>
                <a:lnTo>
                  <a:pt x="36" y="752"/>
                </a:lnTo>
                <a:lnTo>
                  <a:pt x="33" y="744"/>
                </a:lnTo>
                <a:lnTo>
                  <a:pt x="33" y="744"/>
                </a:lnTo>
                <a:lnTo>
                  <a:pt x="29" y="729"/>
                </a:lnTo>
                <a:lnTo>
                  <a:pt x="27" y="716"/>
                </a:lnTo>
                <a:lnTo>
                  <a:pt x="27" y="701"/>
                </a:lnTo>
                <a:lnTo>
                  <a:pt x="27" y="687"/>
                </a:lnTo>
                <a:lnTo>
                  <a:pt x="27" y="687"/>
                </a:lnTo>
                <a:lnTo>
                  <a:pt x="24" y="654"/>
                </a:lnTo>
                <a:lnTo>
                  <a:pt x="24" y="636"/>
                </a:lnTo>
                <a:lnTo>
                  <a:pt x="24" y="622"/>
                </a:lnTo>
                <a:lnTo>
                  <a:pt x="24" y="622"/>
                </a:lnTo>
                <a:lnTo>
                  <a:pt x="25" y="616"/>
                </a:lnTo>
                <a:lnTo>
                  <a:pt x="29" y="612"/>
                </a:lnTo>
                <a:lnTo>
                  <a:pt x="35" y="608"/>
                </a:lnTo>
                <a:lnTo>
                  <a:pt x="40" y="605"/>
                </a:lnTo>
                <a:lnTo>
                  <a:pt x="45" y="602"/>
                </a:lnTo>
                <a:lnTo>
                  <a:pt x="49" y="600"/>
                </a:lnTo>
                <a:lnTo>
                  <a:pt x="52" y="596"/>
                </a:lnTo>
                <a:lnTo>
                  <a:pt x="52" y="589"/>
                </a:lnTo>
                <a:lnTo>
                  <a:pt x="52" y="581"/>
                </a:lnTo>
                <a:lnTo>
                  <a:pt x="52" y="570"/>
                </a:lnTo>
                <a:lnTo>
                  <a:pt x="52" y="570"/>
                </a:lnTo>
                <a:lnTo>
                  <a:pt x="53" y="565"/>
                </a:lnTo>
                <a:lnTo>
                  <a:pt x="56" y="561"/>
                </a:lnTo>
                <a:lnTo>
                  <a:pt x="60" y="557"/>
                </a:lnTo>
                <a:lnTo>
                  <a:pt x="64" y="554"/>
                </a:lnTo>
                <a:lnTo>
                  <a:pt x="75" y="549"/>
                </a:lnTo>
                <a:lnTo>
                  <a:pt x="83" y="544"/>
                </a:lnTo>
                <a:lnTo>
                  <a:pt x="83" y="544"/>
                </a:lnTo>
                <a:lnTo>
                  <a:pt x="84" y="540"/>
                </a:lnTo>
                <a:lnTo>
                  <a:pt x="84" y="536"/>
                </a:lnTo>
                <a:lnTo>
                  <a:pt x="83" y="526"/>
                </a:lnTo>
                <a:lnTo>
                  <a:pt x="83" y="526"/>
                </a:lnTo>
                <a:lnTo>
                  <a:pt x="84" y="522"/>
                </a:lnTo>
                <a:lnTo>
                  <a:pt x="85" y="517"/>
                </a:lnTo>
                <a:lnTo>
                  <a:pt x="91" y="508"/>
                </a:lnTo>
                <a:lnTo>
                  <a:pt x="99" y="497"/>
                </a:lnTo>
                <a:lnTo>
                  <a:pt x="110" y="488"/>
                </a:lnTo>
                <a:lnTo>
                  <a:pt x="128" y="469"/>
                </a:lnTo>
                <a:lnTo>
                  <a:pt x="136" y="461"/>
                </a:lnTo>
                <a:lnTo>
                  <a:pt x="140" y="456"/>
                </a:lnTo>
                <a:lnTo>
                  <a:pt x="140" y="456"/>
                </a:lnTo>
                <a:lnTo>
                  <a:pt x="147" y="440"/>
                </a:lnTo>
                <a:lnTo>
                  <a:pt x="152" y="422"/>
                </a:lnTo>
                <a:lnTo>
                  <a:pt x="160" y="387"/>
                </a:lnTo>
                <a:lnTo>
                  <a:pt x="164" y="371"/>
                </a:lnTo>
                <a:lnTo>
                  <a:pt x="170" y="355"/>
                </a:lnTo>
                <a:lnTo>
                  <a:pt x="176" y="339"/>
                </a:lnTo>
                <a:lnTo>
                  <a:pt x="186" y="323"/>
                </a:lnTo>
                <a:lnTo>
                  <a:pt x="186" y="323"/>
                </a:lnTo>
                <a:lnTo>
                  <a:pt x="188" y="319"/>
                </a:lnTo>
                <a:lnTo>
                  <a:pt x="192" y="317"/>
                </a:lnTo>
                <a:lnTo>
                  <a:pt x="202" y="310"/>
                </a:lnTo>
                <a:lnTo>
                  <a:pt x="212" y="306"/>
                </a:lnTo>
                <a:lnTo>
                  <a:pt x="223" y="302"/>
                </a:lnTo>
                <a:lnTo>
                  <a:pt x="223" y="302"/>
                </a:lnTo>
                <a:lnTo>
                  <a:pt x="230" y="299"/>
                </a:lnTo>
                <a:lnTo>
                  <a:pt x="235" y="295"/>
                </a:lnTo>
                <a:lnTo>
                  <a:pt x="242" y="291"/>
                </a:lnTo>
                <a:lnTo>
                  <a:pt x="250" y="289"/>
                </a:lnTo>
                <a:lnTo>
                  <a:pt x="250" y="289"/>
                </a:lnTo>
                <a:lnTo>
                  <a:pt x="270" y="286"/>
                </a:lnTo>
                <a:lnTo>
                  <a:pt x="295" y="285"/>
                </a:lnTo>
                <a:lnTo>
                  <a:pt x="295" y="265"/>
                </a:lnTo>
                <a:lnTo>
                  <a:pt x="295" y="265"/>
                </a:lnTo>
                <a:lnTo>
                  <a:pt x="291" y="254"/>
                </a:lnTo>
                <a:lnTo>
                  <a:pt x="284" y="241"/>
                </a:lnTo>
                <a:lnTo>
                  <a:pt x="274" y="217"/>
                </a:lnTo>
                <a:lnTo>
                  <a:pt x="274" y="217"/>
                </a:lnTo>
                <a:lnTo>
                  <a:pt x="272" y="213"/>
                </a:lnTo>
                <a:lnTo>
                  <a:pt x="270" y="210"/>
                </a:lnTo>
                <a:lnTo>
                  <a:pt x="263" y="202"/>
                </a:lnTo>
                <a:lnTo>
                  <a:pt x="256" y="197"/>
                </a:lnTo>
                <a:lnTo>
                  <a:pt x="254" y="194"/>
                </a:lnTo>
                <a:lnTo>
                  <a:pt x="254" y="193"/>
                </a:lnTo>
                <a:lnTo>
                  <a:pt x="254" y="193"/>
                </a:lnTo>
                <a:lnTo>
                  <a:pt x="254" y="189"/>
                </a:lnTo>
                <a:lnTo>
                  <a:pt x="256" y="186"/>
                </a:lnTo>
                <a:lnTo>
                  <a:pt x="258" y="183"/>
                </a:lnTo>
                <a:lnTo>
                  <a:pt x="258" y="179"/>
                </a:lnTo>
                <a:lnTo>
                  <a:pt x="258" y="179"/>
                </a:lnTo>
                <a:lnTo>
                  <a:pt x="256" y="174"/>
                </a:lnTo>
                <a:lnTo>
                  <a:pt x="254" y="166"/>
                </a:lnTo>
                <a:lnTo>
                  <a:pt x="251" y="158"/>
                </a:lnTo>
                <a:lnTo>
                  <a:pt x="250" y="150"/>
                </a:lnTo>
                <a:lnTo>
                  <a:pt x="250" y="150"/>
                </a:lnTo>
                <a:lnTo>
                  <a:pt x="248" y="133"/>
                </a:lnTo>
                <a:lnTo>
                  <a:pt x="247" y="113"/>
                </a:lnTo>
                <a:lnTo>
                  <a:pt x="247" y="113"/>
                </a:lnTo>
                <a:lnTo>
                  <a:pt x="251" y="110"/>
                </a:lnTo>
                <a:lnTo>
                  <a:pt x="255" y="106"/>
                </a:lnTo>
                <a:lnTo>
                  <a:pt x="258" y="102"/>
                </a:lnTo>
                <a:lnTo>
                  <a:pt x="259" y="97"/>
                </a:lnTo>
                <a:lnTo>
                  <a:pt x="262" y="86"/>
                </a:lnTo>
                <a:lnTo>
                  <a:pt x="264" y="78"/>
                </a:lnTo>
                <a:lnTo>
                  <a:pt x="264" y="78"/>
                </a:lnTo>
                <a:lnTo>
                  <a:pt x="267" y="72"/>
                </a:lnTo>
                <a:lnTo>
                  <a:pt x="272" y="67"/>
                </a:lnTo>
                <a:lnTo>
                  <a:pt x="278" y="63"/>
                </a:lnTo>
                <a:lnTo>
                  <a:pt x="282" y="58"/>
                </a:lnTo>
                <a:lnTo>
                  <a:pt x="282" y="58"/>
                </a:lnTo>
                <a:lnTo>
                  <a:pt x="287" y="50"/>
                </a:lnTo>
                <a:lnTo>
                  <a:pt x="294" y="40"/>
                </a:lnTo>
                <a:lnTo>
                  <a:pt x="302" y="31"/>
                </a:lnTo>
                <a:lnTo>
                  <a:pt x="306" y="27"/>
                </a:lnTo>
                <a:lnTo>
                  <a:pt x="311" y="26"/>
                </a:lnTo>
                <a:lnTo>
                  <a:pt x="311" y="26"/>
                </a:lnTo>
                <a:lnTo>
                  <a:pt x="317" y="23"/>
                </a:lnTo>
                <a:lnTo>
                  <a:pt x="323" y="20"/>
                </a:lnTo>
                <a:lnTo>
                  <a:pt x="323" y="20"/>
                </a:lnTo>
                <a:lnTo>
                  <a:pt x="330" y="16"/>
                </a:lnTo>
                <a:lnTo>
                  <a:pt x="337" y="12"/>
                </a:lnTo>
                <a:lnTo>
                  <a:pt x="350" y="0"/>
                </a:lnTo>
                <a:lnTo>
                  <a:pt x="367" y="0"/>
                </a:lnTo>
                <a:lnTo>
                  <a:pt x="367" y="0"/>
                </a:lnTo>
                <a:lnTo>
                  <a:pt x="379" y="2"/>
                </a:lnTo>
                <a:lnTo>
                  <a:pt x="386" y="2"/>
                </a:lnTo>
                <a:lnTo>
                  <a:pt x="394" y="4"/>
                </a:lnTo>
                <a:lnTo>
                  <a:pt x="413" y="10"/>
                </a:lnTo>
                <a:lnTo>
                  <a:pt x="413" y="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8376544" y="2805770"/>
            <a:ext cx="649729" cy="1559823"/>
          </a:xfrm>
          <a:custGeom>
            <a:avLst/>
            <a:gdLst>
              <a:gd name="T0" fmla="*/ 305 w 1097"/>
              <a:gd name="T1" fmla="*/ 116 h 2635"/>
              <a:gd name="T2" fmla="*/ 303 w 1097"/>
              <a:gd name="T3" fmla="*/ 204 h 2635"/>
              <a:gd name="T4" fmla="*/ 302 w 1097"/>
              <a:gd name="T5" fmla="*/ 227 h 2635"/>
              <a:gd name="T6" fmla="*/ 335 w 1097"/>
              <a:gd name="T7" fmla="*/ 347 h 2635"/>
              <a:gd name="T8" fmla="*/ 279 w 1097"/>
              <a:gd name="T9" fmla="*/ 431 h 2635"/>
              <a:gd name="T10" fmla="*/ 79 w 1097"/>
              <a:gd name="T11" fmla="*/ 585 h 2635"/>
              <a:gd name="T12" fmla="*/ 5 w 1097"/>
              <a:gd name="T13" fmla="*/ 698 h 2635"/>
              <a:gd name="T14" fmla="*/ 6 w 1097"/>
              <a:gd name="T15" fmla="*/ 738 h 2635"/>
              <a:gd name="T16" fmla="*/ 59 w 1097"/>
              <a:gd name="T17" fmla="*/ 758 h 2635"/>
              <a:gd name="T18" fmla="*/ 194 w 1097"/>
              <a:gd name="T19" fmla="*/ 820 h 2635"/>
              <a:gd name="T20" fmla="*/ 305 w 1097"/>
              <a:gd name="T21" fmla="*/ 793 h 2635"/>
              <a:gd name="T22" fmla="*/ 338 w 1097"/>
              <a:gd name="T23" fmla="*/ 1002 h 2635"/>
              <a:gd name="T24" fmla="*/ 346 w 1097"/>
              <a:gd name="T25" fmla="*/ 1099 h 2635"/>
              <a:gd name="T26" fmla="*/ 384 w 1097"/>
              <a:gd name="T27" fmla="*/ 1195 h 2635"/>
              <a:gd name="T28" fmla="*/ 360 w 1097"/>
              <a:gd name="T29" fmla="*/ 1279 h 2635"/>
              <a:gd name="T30" fmla="*/ 363 w 1097"/>
              <a:gd name="T31" fmla="*/ 1319 h 2635"/>
              <a:gd name="T32" fmla="*/ 347 w 1097"/>
              <a:gd name="T33" fmla="*/ 1378 h 2635"/>
              <a:gd name="T34" fmla="*/ 274 w 1097"/>
              <a:gd name="T35" fmla="*/ 1574 h 2635"/>
              <a:gd name="T36" fmla="*/ 226 w 1097"/>
              <a:gd name="T37" fmla="*/ 1824 h 2635"/>
              <a:gd name="T38" fmla="*/ 271 w 1097"/>
              <a:gd name="T39" fmla="*/ 1918 h 2635"/>
              <a:gd name="T40" fmla="*/ 445 w 1097"/>
              <a:gd name="T41" fmla="*/ 2086 h 2635"/>
              <a:gd name="T42" fmla="*/ 469 w 1097"/>
              <a:gd name="T43" fmla="*/ 2537 h 2635"/>
              <a:gd name="T44" fmla="*/ 421 w 1097"/>
              <a:gd name="T45" fmla="*/ 2585 h 2635"/>
              <a:gd name="T46" fmla="*/ 440 w 1097"/>
              <a:gd name="T47" fmla="*/ 2606 h 2635"/>
              <a:gd name="T48" fmla="*/ 611 w 1097"/>
              <a:gd name="T49" fmla="*/ 2627 h 2635"/>
              <a:gd name="T50" fmla="*/ 689 w 1097"/>
              <a:gd name="T51" fmla="*/ 2614 h 2635"/>
              <a:gd name="T52" fmla="*/ 774 w 1097"/>
              <a:gd name="T53" fmla="*/ 2519 h 2635"/>
              <a:gd name="T54" fmla="*/ 765 w 1097"/>
              <a:gd name="T55" fmla="*/ 2612 h 2635"/>
              <a:gd name="T56" fmla="*/ 806 w 1097"/>
              <a:gd name="T57" fmla="*/ 2627 h 2635"/>
              <a:gd name="T58" fmla="*/ 860 w 1097"/>
              <a:gd name="T59" fmla="*/ 2611 h 2635"/>
              <a:gd name="T60" fmla="*/ 904 w 1097"/>
              <a:gd name="T61" fmla="*/ 2455 h 2635"/>
              <a:gd name="T62" fmla="*/ 905 w 1097"/>
              <a:gd name="T63" fmla="*/ 2377 h 2635"/>
              <a:gd name="T64" fmla="*/ 896 w 1097"/>
              <a:gd name="T65" fmla="*/ 2232 h 2635"/>
              <a:gd name="T66" fmla="*/ 841 w 1097"/>
              <a:gd name="T67" fmla="*/ 2196 h 2635"/>
              <a:gd name="T68" fmla="*/ 750 w 1097"/>
              <a:gd name="T69" fmla="*/ 1903 h 2635"/>
              <a:gd name="T70" fmla="*/ 829 w 1097"/>
              <a:gd name="T71" fmla="*/ 1500 h 2635"/>
              <a:gd name="T72" fmla="*/ 860 w 1097"/>
              <a:gd name="T73" fmla="*/ 1195 h 2635"/>
              <a:gd name="T74" fmla="*/ 959 w 1097"/>
              <a:gd name="T75" fmla="*/ 1017 h 2635"/>
              <a:gd name="T76" fmla="*/ 981 w 1097"/>
              <a:gd name="T77" fmla="*/ 976 h 2635"/>
              <a:gd name="T78" fmla="*/ 1094 w 1097"/>
              <a:gd name="T79" fmla="*/ 771 h 2635"/>
              <a:gd name="T80" fmla="*/ 1082 w 1097"/>
              <a:gd name="T81" fmla="*/ 721 h 2635"/>
              <a:gd name="T82" fmla="*/ 951 w 1097"/>
              <a:gd name="T83" fmla="*/ 616 h 2635"/>
              <a:gd name="T84" fmla="*/ 860 w 1097"/>
              <a:gd name="T85" fmla="*/ 524 h 2635"/>
              <a:gd name="T86" fmla="*/ 590 w 1097"/>
              <a:gd name="T87" fmla="*/ 373 h 2635"/>
              <a:gd name="T88" fmla="*/ 582 w 1097"/>
              <a:gd name="T89" fmla="*/ 361 h 2635"/>
              <a:gd name="T90" fmla="*/ 567 w 1097"/>
              <a:gd name="T91" fmla="*/ 286 h 2635"/>
              <a:gd name="T92" fmla="*/ 573 w 1097"/>
              <a:gd name="T93" fmla="*/ 146 h 2635"/>
              <a:gd name="T94" fmla="*/ 543 w 1097"/>
              <a:gd name="T95" fmla="*/ 61 h 2635"/>
              <a:gd name="T96" fmla="*/ 501 w 1097"/>
              <a:gd name="T97" fmla="*/ 26 h 2635"/>
              <a:gd name="T98" fmla="*/ 419 w 1097"/>
              <a:gd name="T99" fmla="*/ 0 h 2635"/>
              <a:gd name="T100" fmla="*/ 847 w 1097"/>
              <a:gd name="T101" fmla="*/ 689 h 2635"/>
              <a:gd name="T102" fmla="*/ 933 w 1097"/>
              <a:gd name="T103" fmla="*/ 762 h 2635"/>
              <a:gd name="T104" fmla="*/ 945 w 1097"/>
              <a:gd name="T105" fmla="*/ 787 h 2635"/>
              <a:gd name="T106" fmla="*/ 927 w 1097"/>
              <a:gd name="T107" fmla="*/ 866 h 2635"/>
              <a:gd name="T108" fmla="*/ 890 w 1097"/>
              <a:gd name="T109" fmla="*/ 988 h 2635"/>
              <a:gd name="T110" fmla="*/ 817 w 1097"/>
              <a:gd name="T111" fmla="*/ 1055 h 2635"/>
              <a:gd name="T112" fmla="*/ 817 w 1097"/>
              <a:gd name="T113" fmla="*/ 1031 h 2635"/>
              <a:gd name="T114" fmla="*/ 799 w 1097"/>
              <a:gd name="T115" fmla="*/ 744 h 2635"/>
              <a:gd name="T116" fmla="*/ 832 w 1097"/>
              <a:gd name="T117" fmla="*/ 697 h 2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7" h="2635">
                <a:moveTo>
                  <a:pt x="396" y="0"/>
                </a:moveTo>
                <a:lnTo>
                  <a:pt x="317" y="55"/>
                </a:lnTo>
                <a:lnTo>
                  <a:pt x="317" y="55"/>
                </a:lnTo>
                <a:lnTo>
                  <a:pt x="311" y="81"/>
                </a:lnTo>
                <a:lnTo>
                  <a:pt x="306" y="100"/>
                </a:lnTo>
                <a:lnTo>
                  <a:pt x="305" y="116"/>
                </a:lnTo>
                <a:lnTo>
                  <a:pt x="305" y="116"/>
                </a:lnTo>
                <a:lnTo>
                  <a:pt x="308" y="163"/>
                </a:lnTo>
                <a:lnTo>
                  <a:pt x="311" y="201"/>
                </a:lnTo>
                <a:lnTo>
                  <a:pt x="311" y="201"/>
                </a:lnTo>
                <a:lnTo>
                  <a:pt x="308" y="201"/>
                </a:lnTo>
                <a:lnTo>
                  <a:pt x="303" y="204"/>
                </a:lnTo>
                <a:lnTo>
                  <a:pt x="302" y="207"/>
                </a:lnTo>
                <a:lnTo>
                  <a:pt x="299" y="210"/>
                </a:lnTo>
                <a:lnTo>
                  <a:pt x="299" y="215"/>
                </a:lnTo>
                <a:lnTo>
                  <a:pt x="299" y="219"/>
                </a:lnTo>
                <a:lnTo>
                  <a:pt x="299" y="219"/>
                </a:lnTo>
                <a:lnTo>
                  <a:pt x="302" y="227"/>
                </a:lnTo>
                <a:lnTo>
                  <a:pt x="306" y="236"/>
                </a:lnTo>
                <a:lnTo>
                  <a:pt x="319" y="259"/>
                </a:lnTo>
                <a:lnTo>
                  <a:pt x="335" y="286"/>
                </a:lnTo>
                <a:lnTo>
                  <a:pt x="360" y="305"/>
                </a:lnTo>
                <a:lnTo>
                  <a:pt x="360" y="323"/>
                </a:lnTo>
                <a:lnTo>
                  <a:pt x="335" y="347"/>
                </a:lnTo>
                <a:lnTo>
                  <a:pt x="354" y="390"/>
                </a:lnTo>
                <a:lnTo>
                  <a:pt x="354" y="390"/>
                </a:lnTo>
                <a:lnTo>
                  <a:pt x="311" y="415"/>
                </a:lnTo>
                <a:lnTo>
                  <a:pt x="311" y="415"/>
                </a:lnTo>
                <a:lnTo>
                  <a:pt x="294" y="422"/>
                </a:lnTo>
                <a:lnTo>
                  <a:pt x="279" y="431"/>
                </a:lnTo>
                <a:lnTo>
                  <a:pt x="262" y="445"/>
                </a:lnTo>
                <a:lnTo>
                  <a:pt x="262" y="445"/>
                </a:lnTo>
                <a:lnTo>
                  <a:pt x="224" y="476"/>
                </a:lnTo>
                <a:lnTo>
                  <a:pt x="162" y="523"/>
                </a:lnTo>
                <a:lnTo>
                  <a:pt x="79" y="585"/>
                </a:lnTo>
                <a:lnTo>
                  <a:pt x="79" y="585"/>
                </a:lnTo>
                <a:lnTo>
                  <a:pt x="66" y="602"/>
                </a:lnTo>
                <a:lnTo>
                  <a:pt x="52" y="619"/>
                </a:lnTo>
                <a:lnTo>
                  <a:pt x="38" y="640"/>
                </a:lnTo>
                <a:lnTo>
                  <a:pt x="23" y="663"/>
                </a:lnTo>
                <a:lnTo>
                  <a:pt x="9" y="688"/>
                </a:lnTo>
                <a:lnTo>
                  <a:pt x="5" y="698"/>
                </a:lnTo>
                <a:lnTo>
                  <a:pt x="2" y="709"/>
                </a:lnTo>
                <a:lnTo>
                  <a:pt x="0" y="718"/>
                </a:lnTo>
                <a:lnTo>
                  <a:pt x="0" y="726"/>
                </a:lnTo>
                <a:lnTo>
                  <a:pt x="0" y="726"/>
                </a:lnTo>
                <a:lnTo>
                  <a:pt x="2" y="733"/>
                </a:lnTo>
                <a:lnTo>
                  <a:pt x="6" y="738"/>
                </a:lnTo>
                <a:lnTo>
                  <a:pt x="11" y="744"/>
                </a:lnTo>
                <a:lnTo>
                  <a:pt x="15" y="747"/>
                </a:lnTo>
                <a:lnTo>
                  <a:pt x="23" y="750"/>
                </a:lnTo>
                <a:lnTo>
                  <a:pt x="29" y="753"/>
                </a:lnTo>
                <a:lnTo>
                  <a:pt x="46" y="756"/>
                </a:lnTo>
                <a:lnTo>
                  <a:pt x="59" y="758"/>
                </a:lnTo>
                <a:lnTo>
                  <a:pt x="73" y="758"/>
                </a:lnTo>
                <a:lnTo>
                  <a:pt x="85" y="756"/>
                </a:lnTo>
                <a:lnTo>
                  <a:pt x="134" y="774"/>
                </a:lnTo>
                <a:lnTo>
                  <a:pt x="134" y="774"/>
                </a:lnTo>
                <a:lnTo>
                  <a:pt x="169" y="802"/>
                </a:lnTo>
                <a:lnTo>
                  <a:pt x="194" y="820"/>
                </a:lnTo>
                <a:lnTo>
                  <a:pt x="203" y="826"/>
                </a:lnTo>
                <a:lnTo>
                  <a:pt x="207" y="829"/>
                </a:lnTo>
                <a:lnTo>
                  <a:pt x="207" y="829"/>
                </a:lnTo>
                <a:lnTo>
                  <a:pt x="268" y="823"/>
                </a:lnTo>
                <a:lnTo>
                  <a:pt x="305" y="793"/>
                </a:lnTo>
                <a:lnTo>
                  <a:pt x="305" y="793"/>
                </a:lnTo>
                <a:lnTo>
                  <a:pt x="325" y="887"/>
                </a:lnTo>
                <a:lnTo>
                  <a:pt x="337" y="953"/>
                </a:lnTo>
                <a:lnTo>
                  <a:pt x="341" y="977"/>
                </a:lnTo>
                <a:lnTo>
                  <a:pt x="341" y="988"/>
                </a:lnTo>
                <a:lnTo>
                  <a:pt x="341" y="988"/>
                </a:lnTo>
                <a:lnTo>
                  <a:pt x="338" y="1002"/>
                </a:lnTo>
                <a:lnTo>
                  <a:pt x="337" y="1028"/>
                </a:lnTo>
                <a:lnTo>
                  <a:pt x="337" y="1058"/>
                </a:lnTo>
                <a:lnTo>
                  <a:pt x="338" y="1072"/>
                </a:lnTo>
                <a:lnTo>
                  <a:pt x="341" y="1086"/>
                </a:lnTo>
                <a:lnTo>
                  <a:pt x="341" y="1086"/>
                </a:lnTo>
                <a:lnTo>
                  <a:pt x="346" y="1099"/>
                </a:lnTo>
                <a:lnTo>
                  <a:pt x="352" y="1115"/>
                </a:lnTo>
                <a:lnTo>
                  <a:pt x="367" y="1145"/>
                </a:lnTo>
                <a:lnTo>
                  <a:pt x="379" y="1174"/>
                </a:lnTo>
                <a:lnTo>
                  <a:pt x="384" y="1186"/>
                </a:lnTo>
                <a:lnTo>
                  <a:pt x="384" y="1195"/>
                </a:lnTo>
                <a:lnTo>
                  <a:pt x="384" y="1195"/>
                </a:lnTo>
                <a:lnTo>
                  <a:pt x="379" y="1215"/>
                </a:lnTo>
                <a:lnTo>
                  <a:pt x="373" y="1237"/>
                </a:lnTo>
                <a:lnTo>
                  <a:pt x="366" y="1262"/>
                </a:lnTo>
                <a:lnTo>
                  <a:pt x="366" y="1262"/>
                </a:lnTo>
                <a:lnTo>
                  <a:pt x="364" y="1267"/>
                </a:lnTo>
                <a:lnTo>
                  <a:pt x="360" y="1279"/>
                </a:lnTo>
                <a:lnTo>
                  <a:pt x="358" y="1287"/>
                </a:lnTo>
                <a:lnTo>
                  <a:pt x="357" y="1295"/>
                </a:lnTo>
                <a:lnTo>
                  <a:pt x="357" y="1304"/>
                </a:lnTo>
                <a:lnTo>
                  <a:pt x="360" y="1311"/>
                </a:lnTo>
                <a:lnTo>
                  <a:pt x="360" y="1311"/>
                </a:lnTo>
                <a:lnTo>
                  <a:pt x="363" y="1319"/>
                </a:lnTo>
                <a:lnTo>
                  <a:pt x="363" y="1328"/>
                </a:lnTo>
                <a:lnTo>
                  <a:pt x="363" y="1336"/>
                </a:lnTo>
                <a:lnTo>
                  <a:pt x="361" y="1343"/>
                </a:lnTo>
                <a:lnTo>
                  <a:pt x="355" y="1360"/>
                </a:lnTo>
                <a:lnTo>
                  <a:pt x="347" y="1378"/>
                </a:lnTo>
                <a:lnTo>
                  <a:pt x="347" y="1378"/>
                </a:lnTo>
                <a:lnTo>
                  <a:pt x="331" y="1415"/>
                </a:lnTo>
                <a:lnTo>
                  <a:pt x="306" y="1476"/>
                </a:lnTo>
                <a:lnTo>
                  <a:pt x="283" y="1535"/>
                </a:lnTo>
                <a:lnTo>
                  <a:pt x="277" y="1560"/>
                </a:lnTo>
                <a:lnTo>
                  <a:pt x="274" y="1574"/>
                </a:lnTo>
                <a:lnTo>
                  <a:pt x="274" y="1574"/>
                </a:lnTo>
                <a:lnTo>
                  <a:pt x="273" y="1590"/>
                </a:lnTo>
                <a:lnTo>
                  <a:pt x="267" y="1618"/>
                </a:lnTo>
                <a:lnTo>
                  <a:pt x="250" y="1696"/>
                </a:lnTo>
                <a:lnTo>
                  <a:pt x="233" y="1773"/>
                </a:lnTo>
                <a:lnTo>
                  <a:pt x="227" y="1804"/>
                </a:lnTo>
                <a:lnTo>
                  <a:pt x="226" y="1824"/>
                </a:lnTo>
                <a:lnTo>
                  <a:pt x="226" y="1824"/>
                </a:lnTo>
                <a:lnTo>
                  <a:pt x="227" y="1837"/>
                </a:lnTo>
                <a:lnTo>
                  <a:pt x="232" y="1853"/>
                </a:lnTo>
                <a:lnTo>
                  <a:pt x="241" y="1871"/>
                </a:lnTo>
                <a:lnTo>
                  <a:pt x="253" y="1892"/>
                </a:lnTo>
                <a:lnTo>
                  <a:pt x="271" y="1918"/>
                </a:lnTo>
                <a:lnTo>
                  <a:pt x="296" y="1946"/>
                </a:lnTo>
                <a:lnTo>
                  <a:pt x="328" y="1978"/>
                </a:lnTo>
                <a:lnTo>
                  <a:pt x="366" y="2013"/>
                </a:lnTo>
                <a:lnTo>
                  <a:pt x="366" y="2013"/>
                </a:lnTo>
                <a:lnTo>
                  <a:pt x="407" y="2051"/>
                </a:lnTo>
                <a:lnTo>
                  <a:pt x="445" y="2086"/>
                </a:lnTo>
                <a:lnTo>
                  <a:pt x="512" y="2152"/>
                </a:lnTo>
                <a:lnTo>
                  <a:pt x="556" y="2197"/>
                </a:lnTo>
                <a:lnTo>
                  <a:pt x="573" y="2214"/>
                </a:lnTo>
                <a:lnTo>
                  <a:pt x="603" y="2324"/>
                </a:lnTo>
                <a:lnTo>
                  <a:pt x="518" y="2482"/>
                </a:lnTo>
                <a:lnTo>
                  <a:pt x="469" y="2537"/>
                </a:lnTo>
                <a:lnTo>
                  <a:pt x="469" y="2537"/>
                </a:lnTo>
                <a:lnTo>
                  <a:pt x="460" y="2543"/>
                </a:lnTo>
                <a:lnTo>
                  <a:pt x="443" y="2557"/>
                </a:lnTo>
                <a:lnTo>
                  <a:pt x="433" y="2566"/>
                </a:lnTo>
                <a:lnTo>
                  <a:pt x="425" y="2576"/>
                </a:lnTo>
                <a:lnTo>
                  <a:pt x="421" y="2585"/>
                </a:lnTo>
                <a:lnTo>
                  <a:pt x="421" y="2589"/>
                </a:lnTo>
                <a:lnTo>
                  <a:pt x="421" y="2592"/>
                </a:lnTo>
                <a:lnTo>
                  <a:pt x="421" y="2592"/>
                </a:lnTo>
                <a:lnTo>
                  <a:pt x="422" y="2595"/>
                </a:lnTo>
                <a:lnTo>
                  <a:pt x="427" y="2600"/>
                </a:lnTo>
                <a:lnTo>
                  <a:pt x="440" y="2606"/>
                </a:lnTo>
                <a:lnTo>
                  <a:pt x="459" y="2614"/>
                </a:lnTo>
                <a:lnTo>
                  <a:pt x="479" y="2620"/>
                </a:lnTo>
                <a:lnTo>
                  <a:pt x="514" y="2630"/>
                </a:lnTo>
                <a:lnTo>
                  <a:pt x="530" y="2635"/>
                </a:lnTo>
                <a:lnTo>
                  <a:pt x="530" y="2635"/>
                </a:lnTo>
                <a:lnTo>
                  <a:pt x="611" y="2627"/>
                </a:lnTo>
                <a:lnTo>
                  <a:pt x="666" y="2623"/>
                </a:lnTo>
                <a:lnTo>
                  <a:pt x="683" y="2620"/>
                </a:lnTo>
                <a:lnTo>
                  <a:pt x="687" y="2618"/>
                </a:lnTo>
                <a:lnTo>
                  <a:pt x="689" y="2617"/>
                </a:lnTo>
                <a:lnTo>
                  <a:pt x="689" y="2617"/>
                </a:lnTo>
                <a:lnTo>
                  <a:pt x="689" y="2614"/>
                </a:lnTo>
                <a:lnTo>
                  <a:pt x="693" y="2608"/>
                </a:lnTo>
                <a:lnTo>
                  <a:pt x="706" y="2592"/>
                </a:lnTo>
                <a:lnTo>
                  <a:pt x="725" y="2574"/>
                </a:lnTo>
                <a:lnTo>
                  <a:pt x="732" y="2458"/>
                </a:lnTo>
                <a:lnTo>
                  <a:pt x="774" y="2519"/>
                </a:lnTo>
                <a:lnTo>
                  <a:pt x="774" y="2519"/>
                </a:lnTo>
                <a:lnTo>
                  <a:pt x="771" y="2536"/>
                </a:lnTo>
                <a:lnTo>
                  <a:pt x="767" y="2554"/>
                </a:lnTo>
                <a:lnTo>
                  <a:pt x="765" y="2574"/>
                </a:lnTo>
                <a:lnTo>
                  <a:pt x="764" y="2594"/>
                </a:lnTo>
                <a:lnTo>
                  <a:pt x="764" y="2603"/>
                </a:lnTo>
                <a:lnTo>
                  <a:pt x="765" y="2612"/>
                </a:lnTo>
                <a:lnTo>
                  <a:pt x="767" y="2618"/>
                </a:lnTo>
                <a:lnTo>
                  <a:pt x="771" y="2624"/>
                </a:lnTo>
                <a:lnTo>
                  <a:pt x="774" y="2627"/>
                </a:lnTo>
                <a:lnTo>
                  <a:pt x="780" y="2629"/>
                </a:lnTo>
                <a:lnTo>
                  <a:pt x="780" y="2629"/>
                </a:lnTo>
                <a:lnTo>
                  <a:pt x="806" y="2627"/>
                </a:lnTo>
                <a:lnTo>
                  <a:pt x="832" y="2624"/>
                </a:lnTo>
                <a:lnTo>
                  <a:pt x="843" y="2621"/>
                </a:lnTo>
                <a:lnTo>
                  <a:pt x="852" y="2618"/>
                </a:lnTo>
                <a:lnTo>
                  <a:pt x="858" y="2615"/>
                </a:lnTo>
                <a:lnTo>
                  <a:pt x="860" y="2612"/>
                </a:lnTo>
                <a:lnTo>
                  <a:pt x="860" y="2611"/>
                </a:lnTo>
                <a:lnTo>
                  <a:pt x="860" y="2611"/>
                </a:lnTo>
                <a:lnTo>
                  <a:pt x="863" y="2600"/>
                </a:lnTo>
                <a:lnTo>
                  <a:pt x="869" y="2579"/>
                </a:lnTo>
                <a:lnTo>
                  <a:pt x="887" y="2519"/>
                </a:lnTo>
                <a:lnTo>
                  <a:pt x="896" y="2486"/>
                </a:lnTo>
                <a:lnTo>
                  <a:pt x="904" y="2455"/>
                </a:lnTo>
                <a:lnTo>
                  <a:pt x="908" y="2431"/>
                </a:lnTo>
                <a:lnTo>
                  <a:pt x="908" y="2421"/>
                </a:lnTo>
                <a:lnTo>
                  <a:pt x="908" y="2415"/>
                </a:lnTo>
                <a:lnTo>
                  <a:pt x="908" y="2415"/>
                </a:lnTo>
                <a:lnTo>
                  <a:pt x="907" y="2400"/>
                </a:lnTo>
                <a:lnTo>
                  <a:pt x="905" y="2377"/>
                </a:lnTo>
                <a:lnTo>
                  <a:pt x="904" y="2319"/>
                </a:lnTo>
                <a:lnTo>
                  <a:pt x="901" y="2263"/>
                </a:lnTo>
                <a:lnTo>
                  <a:pt x="899" y="2243"/>
                </a:lnTo>
                <a:lnTo>
                  <a:pt x="898" y="2237"/>
                </a:lnTo>
                <a:lnTo>
                  <a:pt x="896" y="2232"/>
                </a:lnTo>
                <a:lnTo>
                  <a:pt x="896" y="2232"/>
                </a:lnTo>
                <a:lnTo>
                  <a:pt x="892" y="2226"/>
                </a:lnTo>
                <a:lnTo>
                  <a:pt x="885" y="2220"/>
                </a:lnTo>
                <a:lnTo>
                  <a:pt x="869" y="2208"/>
                </a:lnTo>
                <a:lnTo>
                  <a:pt x="852" y="2199"/>
                </a:lnTo>
                <a:lnTo>
                  <a:pt x="846" y="2197"/>
                </a:lnTo>
                <a:lnTo>
                  <a:pt x="841" y="2196"/>
                </a:lnTo>
                <a:lnTo>
                  <a:pt x="811" y="2196"/>
                </a:lnTo>
                <a:lnTo>
                  <a:pt x="786" y="2171"/>
                </a:lnTo>
                <a:lnTo>
                  <a:pt x="786" y="2171"/>
                </a:lnTo>
                <a:lnTo>
                  <a:pt x="768" y="2039"/>
                </a:lnTo>
                <a:lnTo>
                  <a:pt x="750" y="1903"/>
                </a:lnTo>
                <a:lnTo>
                  <a:pt x="750" y="1903"/>
                </a:lnTo>
                <a:lnTo>
                  <a:pt x="774" y="1744"/>
                </a:lnTo>
                <a:lnTo>
                  <a:pt x="799" y="1592"/>
                </a:lnTo>
                <a:lnTo>
                  <a:pt x="799" y="1592"/>
                </a:lnTo>
                <a:lnTo>
                  <a:pt x="808" y="1569"/>
                </a:lnTo>
                <a:lnTo>
                  <a:pt x="818" y="1540"/>
                </a:lnTo>
                <a:lnTo>
                  <a:pt x="829" y="1500"/>
                </a:lnTo>
                <a:lnTo>
                  <a:pt x="829" y="1500"/>
                </a:lnTo>
                <a:lnTo>
                  <a:pt x="835" y="1470"/>
                </a:lnTo>
                <a:lnTo>
                  <a:pt x="840" y="1427"/>
                </a:lnTo>
                <a:lnTo>
                  <a:pt x="850" y="1327"/>
                </a:lnTo>
                <a:lnTo>
                  <a:pt x="856" y="1237"/>
                </a:lnTo>
                <a:lnTo>
                  <a:pt x="860" y="1195"/>
                </a:lnTo>
                <a:lnTo>
                  <a:pt x="860" y="1195"/>
                </a:lnTo>
                <a:lnTo>
                  <a:pt x="866" y="1128"/>
                </a:lnTo>
                <a:lnTo>
                  <a:pt x="866" y="1128"/>
                </a:lnTo>
                <a:lnTo>
                  <a:pt x="882" y="1108"/>
                </a:lnTo>
                <a:lnTo>
                  <a:pt x="920" y="1064"/>
                </a:lnTo>
                <a:lnTo>
                  <a:pt x="959" y="1017"/>
                </a:lnTo>
                <a:lnTo>
                  <a:pt x="971" y="999"/>
                </a:lnTo>
                <a:lnTo>
                  <a:pt x="974" y="993"/>
                </a:lnTo>
                <a:lnTo>
                  <a:pt x="975" y="988"/>
                </a:lnTo>
                <a:lnTo>
                  <a:pt x="975" y="988"/>
                </a:lnTo>
                <a:lnTo>
                  <a:pt x="977" y="983"/>
                </a:lnTo>
                <a:lnTo>
                  <a:pt x="981" y="976"/>
                </a:lnTo>
                <a:lnTo>
                  <a:pt x="995" y="950"/>
                </a:lnTo>
                <a:lnTo>
                  <a:pt x="1039" y="880"/>
                </a:lnTo>
                <a:lnTo>
                  <a:pt x="1061" y="840"/>
                </a:lnTo>
                <a:lnTo>
                  <a:pt x="1080" y="803"/>
                </a:lnTo>
                <a:lnTo>
                  <a:pt x="1088" y="787"/>
                </a:lnTo>
                <a:lnTo>
                  <a:pt x="1094" y="771"/>
                </a:lnTo>
                <a:lnTo>
                  <a:pt x="1097" y="759"/>
                </a:lnTo>
                <a:lnTo>
                  <a:pt x="1097" y="750"/>
                </a:lnTo>
                <a:lnTo>
                  <a:pt x="1097" y="750"/>
                </a:lnTo>
                <a:lnTo>
                  <a:pt x="1094" y="741"/>
                </a:lnTo>
                <a:lnTo>
                  <a:pt x="1090" y="732"/>
                </a:lnTo>
                <a:lnTo>
                  <a:pt x="1082" y="721"/>
                </a:lnTo>
                <a:lnTo>
                  <a:pt x="1071" y="710"/>
                </a:lnTo>
                <a:lnTo>
                  <a:pt x="1048" y="689"/>
                </a:lnTo>
                <a:lnTo>
                  <a:pt x="1023" y="666"/>
                </a:lnTo>
                <a:lnTo>
                  <a:pt x="995" y="646"/>
                </a:lnTo>
                <a:lnTo>
                  <a:pt x="972" y="631"/>
                </a:lnTo>
                <a:lnTo>
                  <a:pt x="951" y="616"/>
                </a:lnTo>
                <a:lnTo>
                  <a:pt x="957" y="585"/>
                </a:lnTo>
                <a:lnTo>
                  <a:pt x="957" y="585"/>
                </a:lnTo>
                <a:lnTo>
                  <a:pt x="913" y="559"/>
                </a:lnTo>
                <a:lnTo>
                  <a:pt x="879" y="540"/>
                </a:lnTo>
                <a:lnTo>
                  <a:pt x="867" y="530"/>
                </a:lnTo>
                <a:lnTo>
                  <a:pt x="860" y="524"/>
                </a:lnTo>
                <a:lnTo>
                  <a:pt x="780" y="445"/>
                </a:lnTo>
                <a:lnTo>
                  <a:pt x="683" y="415"/>
                </a:lnTo>
                <a:lnTo>
                  <a:pt x="597" y="390"/>
                </a:lnTo>
                <a:lnTo>
                  <a:pt x="597" y="390"/>
                </a:lnTo>
                <a:lnTo>
                  <a:pt x="594" y="381"/>
                </a:lnTo>
                <a:lnTo>
                  <a:pt x="590" y="373"/>
                </a:lnTo>
                <a:lnTo>
                  <a:pt x="588" y="372"/>
                </a:lnTo>
                <a:lnTo>
                  <a:pt x="585" y="372"/>
                </a:lnTo>
                <a:lnTo>
                  <a:pt x="585" y="372"/>
                </a:lnTo>
                <a:lnTo>
                  <a:pt x="584" y="372"/>
                </a:lnTo>
                <a:lnTo>
                  <a:pt x="584" y="369"/>
                </a:lnTo>
                <a:lnTo>
                  <a:pt x="582" y="361"/>
                </a:lnTo>
                <a:lnTo>
                  <a:pt x="584" y="334"/>
                </a:lnTo>
                <a:lnTo>
                  <a:pt x="585" y="306"/>
                </a:lnTo>
                <a:lnTo>
                  <a:pt x="587" y="296"/>
                </a:lnTo>
                <a:lnTo>
                  <a:pt x="585" y="293"/>
                </a:lnTo>
                <a:lnTo>
                  <a:pt x="585" y="293"/>
                </a:lnTo>
                <a:lnTo>
                  <a:pt x="567" y="286"/>
                </a:lnTo>
                <a:lnTo>
                  <a:pt x="567" y="286"/>
                </a:lnTo>
                <a:lnTo>
                  <a:pt x="568" y="273"/>
                </a:lnTo>
                <a:lnTo>
                  <a:pt x="571" y="239"/>
                </a:lnTo>
                <a:lnTo>
                  <a:pt x="575" y="195"/>
                </a:lnTo>
                <a:lnTo>
                  <a:pt x="575" y="171"/>
                </a:lnTo>
                <a:lnTo>
                  <a:pt x="573" y="146"/>
                </a:lnTo>
                <a:lnTo>
                  <a:pt x="573" y="146"/>
                </a:lnTo>
                <a:lnTo>
                  <a:pt x="570" y="123"/>
                </a:lnTo>
                <a:lnTo>
                  <a:pt x="564" y="103"/>
                </a:lnTo>
                <a:lnTo>
                  <a:pt x="558" y="87"/>
                </a:lnTo>
                <a:lnTo>
                  <a:pt x="550" y="73"/>
                </a:lnTo>
                <a:lnTo>
                  <a:pt x="543" y="61"/>
                </a:lnTo>
                <a:lnTo>
                  <a:pt x="535" y="52"/>
                </a:lnTo>
                <a:lnTo>
                  <a:pt x="529" y="46"/>
                </a:lnTo>
                <a:lnTo>
                  <a:pt x="524" y="42"/>
                </a:lnTo>
                <a:lnTo>
                  <a:pt x="524" y="42"/>
                </a:lnTo>
                <a:lnTo>
                  <a:pt x="515" y="36"/>
                </a:lnTo>
                <a:lnTo>
                  <a:pt x="501" y="26"/>
                </a:lnTo>
                <a:lnTo>
                  <a:pt x="485" y="14"/>
                </a:lnTo>
                <a:lnTo>
                  <a:pt x="474" y="9"/>
                </a:lnTo>
                <a:lnTo>
                  <a:pt x="463" y="6"/>
                </a:lnTo>
                <a:lnTo>
                  <a:pt x="463" y="6"/>
                </a:lnTo>
                <a:lnTo>
                  <a:pt x="440" y="1"/>
                </a:lnTo>
                <a:lnTo>
                  <a:pt x="419" y="0"/>
                </a:lnTo>
                <a:lnTo>
                  <a:pt x="396" y="0"/>
                </a:lnTo>
                <a:lnTo>
                  <a:pt x="396" y="0"/>
                </a:lnTo>
                <a:close/>
                <a:moveTo>
                  <a:pt x="841" y="689"/>
                </a:moveTo>
                <a:lnTo>
                  <a:pt x="841" y="689"/>
                </a:lnTo>
                <a:lnTo>
                  <a:pt x="844" y="689"/>
                </a:lnTo>
                <a:lnTo>
                  <a:pt x="847" y="689"/>
                </a:lnTo>
                <a:lnTo>
                  <a:pt x="856" y="695"/>
                </a:lnTo>
                <a:lnTo>
                  <a:pt x="869" y="704"/>
                </a:lnTo>
                <a:lnTo>
                  <a:pt x="884" y="717"/>
                </a:lnTo>
                <a:lnTo>
                  <a:pt x="911" y="741"/>
                </a:lnTo>
                <a:lnTo>
                  <a:pt x="933" y="762"/>
                </a:lnTo>
                <a:lnTo>
                  <a:pt x="933" y="762"/>
                </a:lnTo>
                <a:lnTo>
                  <a:pt x="939" y="768"/>
                </a:lnTo>
                <a:lnTo>
                  <a:pt x="942" y="774"/>
                </a:lnTo>
                <a:lnTo>
                  <a:pt x="943" y="781"/>
                </a:lnTo>
                <a:lnTo>
                  <a:pt x="943" y="785"/>
                </a:lnTo>
                <a:lnTo>
                  <a:pt x="943" y="785"/>
                </a:lnTo>
                <a:lnTo>
                  <a:pt x="945" y="787"/>
                </a:lnTo>
                <a:lnTo>
                  <a:pt x="945" y="787"/>
                </a:lnTo>
                <a:lnTo>
                  <a:pt x="945" y="791"/>
                </a:lnTo>
                <a:lnTo>
                  <a:pt x="945" y="799"/>
                </a:lnTo>
                <a:lnTo>
                  <a:pt x="939" y="825"/>
                </a:lnTo>
                <a:lnTo>
                  <a:pt x="931" y="852"/>
                </a:lnTo>
                <a:lnTo>
                  <a:pt x="927" y="866"/>
                </a:lnTo>
                <a:lnTo>
                  <a:pt x="927" y="866"/>
                </a:lnTo>
                <a:lnTo>
                  <a:pt x="922" y="883"/>
                </a:lnTo>
                <a:lnTo>
                  <a:pt x="914" y="918"/>
                </a:lnTo>
                <a:lnTo>
                  <a:pt x="902" y="970"/>
                </a:lnTo>
                <a:lnTo>
                  <a:pt x="902" y="970"/>
                </a:lnTo>
                <a:lnTo>
                  <a:pt x="890" y="988"/>
                </a:lnTo>
                <a:lnTo>
                  <a:pt x="866" y="1020"/>
                </a:lnTo>
                <a:lnTo>
                  <a:pt x="829" y="1067"/>
                </a:lnTo>
                <a:lnTo>
                  <a:pt x="829" y="1067"/>
                </a:lnTo>
                <a:lnTo>
                  <a:pt x="821" y="1061"/>
                </a:lnTo>
                <a:lnTo>
                  <a:pt x="817" y="1057"/>
                </a:lnTo>
                <a:lnTo>
                  <a:pt x="817" y="1055"/>
                </a:lnTo>
                <a:lnTo>
                  <a:pt x="817" y="1055"/>
                </a:lnTo>
                <a:lnTo>
                  <a:pt x="817" y="1055"/>
                </a:lnTo>
                <a:lnTo>
                  <a:pt x="818" y="1054"/>
                </a:lnTo>
                <a:lnTo>
                  <a:pt x="818" y="1051"/>
                </a:lnTo>
                <a:lnTo>
                  <a:pt x="818" y="1043"/>
                </a:lnTo>
                <a:lnTo>
                  <a:pt x="817" y="1031"/>
                </a:lnTo>
                <a:lnTo>
                  <a:pt x="799" y="1025"/>
                </a:lnTo>
                <a:lnTo>
                  <a:pt x="799" y="1025"/>
                </a:lnTo>
                <a:lnTo>
                  <a:pt x="797" y="895"/>
                </a:lnTo>
                <a:lnTo>
                  <a:pt x="796" y="800"/>
                </a:lnTo>
                <a:lnTo>
                  <a:pt x="797" y="764"/>
                </a:lnTo>
                <a:lnTo>
                  <a:pt x="799" y="744"/>
                </a:lnTo>
                <a:lnTo>
                  <a:pt x="799" y="744"/>
                </a:lnTo>
                <a:lnTo>
                  <a:pt x="802" y="733"/>
                </a:lnTo>
                <a:lnTo>
                  <a:pt x="806" y="724"/>
                </a:lnTo>
                <a:lnTo>
                  <a:pt x="812" y="715"/>
                </a:lnTo>
                <a:lnTo>
                  <a:pt x="818" y="707"/>
                </a:lnTo>
                <a:lnTo>
                  <a:pt x="832" y="697"/>
                </a:lnTo>
                <a:lnTo>
                  <a:pt x="841" y="689"/>
                </a:lnTo>
                <a:lnTo>
                  <a:pt x="841" y="6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4"/>
          <p:cNvSpPr>
            <a:spLocks/>
          </p:cNvSpPr>
          <p:nvPr/>
        </p:nvSpPr>
        <p:spPr bwMode="auto">
          <a:xfrm>
            <a:off x="6669572" y="2759113"/>
            <a:ext cx="402647" cy="1606480"/>
          </a:xfrm>
          <a:custGeom>
            <a:avLst/>
            <a:gdLst>
              <a:gd name="T0" fmla="*/ 92 w 294"/>
              <a:gd name="T1" fmla="*/ 18 h 1173"/>
              <a:gd name="T2" fmla="*/ 72 w 294"/>
              <a:gd name="T3" fmla="*/ 26 h 1173"/>
              <a:gd name="T4" fmla="*/ 52 w 294"/>
              <a:gd name="T5" fmla="*/ 62 h 1173"/>
              <a:gd name="T6" fmla="*/ 48 w 294"/>
              <a:gd name="T7" fmla="*/ 82 h 1173"/>
              <a:gd name="T8" fmla="*/ 56 w 294"/>
              <a:gd name="T9" fmla="*/ 100 h 1173"/>
              <a:gd name="T10" fmla="*/ 56 w 294"/>
              <a:gd name="T11" fmla="*/ 128 h 1173"/>
              <a:gd name="T12" fmla="*/ 60 w 294"/>
              <a:gd name="T13" fmla="*/ 152 h 1173"/>
              <a:gd name="T14" fmla="*/ 34 w 294"/>
              <a:gd name="T15" fmla="*/ 164 h 1173"/>
              <a:gd name="T16" fmla="*/ 14 w 294"/>
              <a:gd name="T17" fmla="*/ 194 h 1173"/>
              <a:gd name="T18" fmla="*/ 2 w 294"/>
              <a:gd name="T19" fmla="*/ 212 h 1173"/>
              <a:gd name="T20" fmla="*/ 6 w 294"/>
              <a:gd name="T21" fmla="*/ 354 h 1173"/>
              <a:gd name="T22" fmla="*/ 2 w 294"/>
              <a:gd name="T23" fmla="*/ 452 h 1173"/>
              <a:gd name="T24" fmla="*/ 8 w 294"/>
              <a:gd name="T25" fmla="*/ 474 h 1173"/>
              <a:gd name="T26" fmla="*/ 8 w 294"/>
              <a:gd name="T27" fmla="*/ 556 h 1173"/>
              <a:gd name="T28" fmla="*/ 2 w 294"/>
              <a:gd name="T29" fmla="*/ 607 h 1173"/>
              <a:gd name="T30" fmla="*/ 10 w 294"/>
              <a:gd name="T31" fmla="*/ 611 h 1173"/>
              <a:gd name="T32" fmla="*/ 104 w 294"/>
              <a:gd name="T33" fmla="*/ 785 h 1173"/>
              <a:gd name="T34" fmla="*/ 94 w 294"/>
              <a:gd name="T35" fmla="*/ 907 h 1173"/>
              <a:gd name="T36" fmla="*/ 88 w 294"/>
              <a:gd name="T37" fmla="*/ 941 h 1173"/>
              <a:gd name="T38" fmla="*/ 62 w 294"/>
              <a:gd name="T39" fmla="*/ 1013 h 1173"/>
              <a:gd name="T40" fmla="*/ 54 w 294"/>
              <a:gd name="T41" fmla="*/ 1095 h 1173"/>
              <a:gd name="T42" fmla="*/ 60 w 294"/>
              <a:gd name="T43" fmla="*/ 1117 h 1173"/>
              <a:gd name="T44" fmla="*/ 82 w 294"/>
              <a:gd name="T45" fmla="*/ 1137 h 1173"/>
              <a:gd name="T46" fmla="*/ 88 w 294"/>
              <a:gd name="T47" fmla="*/ 1161 h 1173"/>
              <a:gd name="T48" fmla="*/ 116 w 294"/>
              <a:gd name="T49" fmla="*/ 1169 h 1173"/>
              <a:gd name="T50" fmla="*/ 180 w 294"/>
              <a:gd name="T51" fmla="*/ 1171 h 1173"/>
              <a:gd name="T52" fmla="*/ 230 w 294"/>
              <a:gd name="T53" fmla="*/ 1167 h 1173"/>
              <a:gd name="T54" fmla="*/ 284 w 294"/>
              <a:gd name="T55" fmla="*/ 1149 h 1173"/>
              <a:gd name="T56" fmla="*/ 288 w 294"/>
              <a:gd name="T57" fmla="*/ 1129 h 1173"/>
              <a:gd name="T58" fmla="*/ 268 w 294"/>
              <a:gd name="T59" fmla="*/ 1127 h 1173"/>
              <a:gd name="T60" fmla="*/ 212 w 294"/>
              <a:gd name="T61" fmla="*/ 1097 h 1173"/>
              <a:gd name="T62" fmla="*/ 222 w 294"/>
              <a:gd name="T63" fmla="*/ 1083 h 1173"/>
              <a:gd name="T64" fmla="*/ 210 w 294"/>
              <a:gd name="T65" fmla="*/ 965 h 1173"/>
              <a:gd name="T66" fmla="*/ 224 w 294"/>
              <a:gd name="T67" fmla="*/ 927 h 1173"/>
              <a:gd name="T68" fmla="*/ 244 w 294"/>
              <a:gd name="T69" fmla="*/ 725 h 1173"/>
              <a:gd name="T70" fmla="*/ 258 w 294"/>
              <a:gd name="T71" fmla="*/ 601 h 1173"/>
              <a:gd name="T72" fmla="*/ 258 w 294"/>
              <a:gd name="T73" fmla="*/ 570 h 1173"/>
              <a:gd name="T74" fmla="*/ 264 w 294"/>
              <a:gd name="T75" fmla="*/ 562 h 1173"/>
              <a:gd name="T76" fmla="*/ 230 w 294"/>
              <a:gd name="T77" fmla="*/ 496 h 1173"/>
              <a:gd name="T78" fmla="*/ 242 w 294"/>
              <a:gd name="T79" fmla="*/ 432 h 1173"/>
              <a:gd name="T80" fmla="*/ 252 w 294"/>
              <a:gd name="T81" fmla="*/ 394 h 1173"/>
              <a:gd name="T82" fmla="*/ 278 w 294"/>
              <a:gd name="T83" fmla="*/ 382 h 1173"/>
              <a:gd name="T84" fmla="*/ 294 w 294"/>
              <a:gd name="T85" fmla="*/ 324 h 1173"/>
              <a:gd name="T86" fmla="*/ 262 w 294"/>
              <a:gd name="T87" fmla="*/ 260 h 1173"/>
              <a:gd name="T88" fmla="*/ 218 w 294"/>
              <a:gd name="T89" fmla="*/ 186 h 1173"/>
              <a:gd name="T90" fmla="*/ 176 w 294"/>
              <a:gd name="T91" fmla="*/ 164 h 1173"/>
              <a:gd name="T92" fmla="*/ 186 w 294"/>
              <a:gd name="T93" fmla="*/ 154 h 1173"/>
              <a:gd name="T94" fmla="*/ 190 w 294"/>
              <a:gd name="T95" fmla="*/ 114 h 1173"/>
              <a:gd name="T96" fmla="*/ 192 w 294"/>
              <a:gd name="T97" fmla="*/ 82 h 1173"/>
              <a:gd name="T98" fmla="*/ 192 w 294"/>
              <a:gd name="T99" fmla="*/ 56 h 1173"/>
              <a:gd name="T100" fmla="*/ 198 w 294"/>
              <a:gd name="T101" fmla="*/ 48 h 1173"/>
              <a:gd name="T102" fmla="*/ 198 w 294"/>
              <a:gd name="T103" fmla="*/ 40 h 1173"/>
              <a:gd name="T104" fmla="*/ 198 w 294"/>
              <a:gd name="T105" fmla="*/ 32 h 1173"/>
              <a:gd name="T106" fmla="*/ 168 w 294"/>
              <a:gd name="T107" fmla="*/ 14 h 1173"/>
              <a:gd name="T108" fmla="*/ 148 w 294"/>
              <a:gd name="T109" fmla="*/ 6 h 1173"/>
              <a:gd name="T110" fmla="*/ 134 w 294"/>
              <a:gd name="T111" fmla="*/ 4 h 1173"/>
              <a:gd name="T112" fmla="*/ 112 w 294"/>
              <a:gd name="T113" fmla="*/ 0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173">
                <a:moveTo>
                  <a:pt x="112" y="0"/>
                </a:moveTo>
                <a:lnTo>
                  <a:pt x="112" y="0"/>
                </a:lnTo>
                <a:lnTo>
                  <a:pt x="102" y="8"/>
                </a:lnTo>
                <a:lnTo>
                  <a:pt x="92" y="18"/>
                </a:lnTo>
                <a:lnTo>
                  <a:pt x="92" y="18"/>
                </a:lnTo>
                <a:lnTo>
                  <a:pt x="86" y="22"/>
                </a:lnTo>
                <a:lnTo>
                  <a:pt x="80" y="24"/>
                </a:lnTo>
                <a:lnTo>
                  <a:pt x="72" y="26"/>
                </a:lnTo>
                <a:lnTo>
                  <a:pt x="68" y="30"/>
                </a:lnTo>
                <a:lnTo>
                  <a:pt x="68" y="30"/>
                </a:lnTo>
                <a:lnTo>
                  <a:pt x="52" y="62"/>
                </a:lnTo>
                <a:lnTo>
                  <a:pt x="52" y="62"/>
                </a:lnTo>
                <a:lnTo>
                  <a:pt x="48" y="66"/>
                </a:lnTo>
                <a:lnTo>
                  <a:pt x="48" y="66"/>
                </a:lnTo>
                <a:lnTo>
                  <a:pt x="48" y="72"/>
                </a:lnTo>
                <a:lnTo>
                  <a:pt x="48" y="82"/>
                </a:lnTo>
                <a:lnTo>
                  <a:pt x="48" y="82"/>
                </a:lnTo>
                <a:lnTo>
                  <a:pt x="50" y="88"/>
                </a:lnTo>
                <a:lnTo>
                  <a:pt x="54" y="94"/>
                </a:lnTo>
                <a:lnTo>
                  <a:pt x="56" y="100"/>
                </a:lnTo>
                <a:lnTo>
                  <a:pt x="56" y="104"/>
                </a:lnTo>
                <a:lnTo>
                  <a:pt x="56" y="104"/>
                </a:lnTo>
                <a:lnTo>
                  <a:pt x="56" y="116"/>
                </a:lnTo>
                <a:lnTo>
                  <a:pt x="56" y="128"/>
                </a:lnTo>
                <a:lnTo>
                  <a:pt x="56" y="128"/>
                </a:lnTo>
                <a:lnTo>
                  <a:pt x="60" y="142"/>
                </a:lnTo>
                <a:lnTo>
                  <a:pt x="60" y="142"/>
                </a:lnTo>
                <a:lnTo>
                  <a:pt x="60" y="152"/>
                </a:lnTo>
                <a:lnTo>
                  <a:pt x="60" y="160"/>
                </a:lnTo>
                <a:lnTo>
                  <a:pt x="60" y="160"/>
                </a:lnTo>
                <a:lnTo>
                  <a:pt x="48" y="162"/>
                </a:lnTo>
                <a:lnTo>
                  <a:pt x="34" y="164"/>
                </a:lnTo>
                <a:lnTo>
                  <a:pt x="34" y="164"/>
                </a:lnTo>
                <a:lnTo>
                  <a:pt x="28" y="170"/>
                </a:lnTo>
                <a:lnTo>
                  <a:pt x="22" y="182"/>
                </a:lnTo>
                <a:lnTo>
                  <a:pt x="14" y="194"/>
                </a:lnTo>
                <a:lnTo>
                  <a:pt x="8" y="200"/>
                </a:lnTo>
                <a:lnTo>
                  <a:pt x="8" y="200"/>
                </a:lnTo>
                <a:lnTo>
                  <a:pt x="4" y="204"/>
                </a:lnTo>
                <a:lnTo>
                  <a:pt x="2" y="212"/>
                </a:lnTo>
                <a:lnTo>
                  <a:pt x="0" y="222"/>
                </a:lnTo>
                <a:lnTo>
                  <a:pt x="0" y="222"/>
                </a:lnTo>
                <a:lnTo>
                  <a:pt x="2" y="288"/>
                </a:lnTo>
                <a:lnTo>
                  <a:pt x="6" y="354"/>
                </a:lnTo>
                <a:lnTo>
                  <a:pt x="6" y="354"/>
                </a:lnTo>
                <a:lnTo>
                  <a:pt x="4" y="372"/>
                </a:lnTo>
                <a:lnTo>
                  <a:pt x="6" y="386"/>
                </a:lnTo>
                <a:lnTo>
                  <a:pt x="2" y="452"/>
                </a:lnTo>
                <a:lnTo>
                  <a:pt x="2" y="452"/>
                </a:lnTo>
                <a:lnTo>
                  <a:pt x="6" y="462"/>
                </a:lnTo>
                <a:lnTo>
                  <a:pt x="8" y="474"/>
                </a:lnTo>
                <a:lnTo>
                  <a:pt x="8" y="474"/>
                </a:lnTo>
                <a:lnTo>
                  <a:pt x="10" y="510"/>
                </a:lnTo>
                <a:lnTo>
                  <a:pt x="10" y="536"/>
                </a:lnTo>
                <a:lnTo>
                  <a:pt x="10" y="548"/>
                </a:lnTo>
                <a:lnTo>
                  <a:pt x="8" y="556"/>
                </a:lnTo>
                <a:lnTo>
                  <a:pt x="8" y="556"/>
                </a:lnTo>
                <a:lnTo>
                  <a:pt x="4" y="572"/>
                </a:lnTo>
                <a:lnTo>
                  <a:pt x="2" y="592"/>
                </a:lnTo>
                <a:lnTo>
                  <a:pt x="2" y="607"/>
                </a:lnTo>
                <a:lnTo>
                  <a:pt x="2" y="613"/>
                </a:lnTo>
                <a:lnTo>
                  <a:pt x="2" y="613"/>
                </a:lnTo>
                <a:lnTo>
                  <a:pt x="8" y="611"/>
                </a:lnTo>
                <a:lnTo>
                  <a:pt x="10" y="611"/>
                </a:lnTo>
                <a:lnTo>
                  <a:pt x="10" y="611"/>
                </a:lnTo>
                <a:lnTo>
                  <a:pt x="40" y="665"/>
                </a:lnTo>
                <a:lnTo>
                  <a:pt x="40" y="665"/>
                </a:lnTo>
                <a:lnTo>
                  <a:pt x="104" y="785"/>
                </a:lnTo>
                <a:lnTo>
                  <a:pt x="104" y="879"/>
                </a:lnTo>
                <a:lnTo>
                  <a:pt x="104" y="879"/>
                </a:lnTo>
                <a:lnTo>
                  <a:pt x="94" y="907"/>
                </a:lnTo>
                <a:lnTo>
                  <a:pt x="94" y="907"/>
                </a:lnTo>
                <a:lnTo>
                  <a:pt x="92" y="921"/>
                </a:lnTo>
                <a:lnTo>
                  <a:pt x="92" y="933"/>
                </a:lnTo>
                <a:lnTo>
                  <a:pt x="88" y="941"/>
                </a:lnTo>
                <a:lnTo>
                  <a:pt x="88" y="941"/>
                </a:lnTo>
                <a:lnTo>
                  <a:pt x="76" y="969"/>
                </a:lnTo>
                <a:lnTo>
                  <a:pt x="68" y="987"/>
                </a:lnTo>
                <a:lnTo>
                  <a:pt x="68" y="987"/>
                </a:lnTo>
                <a:lnTo>
                  <a:pt x="62" y="1013"/>
                </a:lnTo>
                <a:lnTo>
                  <a:pt x="54" y="1037"/>
                </a:lnTo>
                <a:lnTo>
                  <a:pt x="54" y="1037"/>
                </a:lnTo>
                <a:lnTo>
                  <a:pt x="54" y="1095"/>
                </a:lnTo>
                <a:lnTo>
                  <a:pt x="54" y="1095"/>
                </a:lnTo>
                <a:lnTo>
                  <a:pt x="56" y="1109"/>
                </a:lnTo>
                <a:lnTo>
                  <a:pt x="58" y="1115"/>
                </a:lnTo>
                <a:lnTo>
                  <a:pt x="60" y="1117"/>
                </a:lnTo>
                <a:lnTo>
                  <a:pt x="60" y="1117"/>
                </a:lnTo>
                <a:lnTo>
                  <a:pt x="72" y="1121"/>
                </a:lnTo>
                <a:lnTo>
                  <a:pt x="82" y="1125"/>
                </a:lnTo>
                <a:lnTo>
                  <a:pt x="82" y="1125"/>
                </a:lnTo>
                <a:lnTo>
                  <a:pt x="82" y="1137"/>
                </a:lnTo>
                <a:lnTo>
                  <a:pt x="82" y="1151"/>
                </a:lnTo>
                <a:lnTo>
                  <a:pt x="82" y="1151"/>
                </a:lnTo>
                <a:lnTo>
                  <a:pt x="86" y="1157"/>
                </a:lnTo>
                <a:lnTo>
                  <a:pt x="88" y="1161"/>
                </a:lnTo>
                <a:lnTo>
                  <a:pt x="106" y="1161"/>
                </a:lnTo>
                <a:lnTo>
                  <a:pt x="106" y="1161"/>
                </a:lnTo>
                <a:lnTo>
                  <a:pt x="110" y="1165"/>
                </a:lnTo>
                <a:lnTo>
                  <a:pt x="116" y="1169"/>
                </a:lnTo>
                <a:lnTo>
                  <a:pt x="124" y="1171"/>
                </a:lnTo>
                <a:lnTo>
                  <a:pt x="124" y="1171"/>
                </a:lnTo>
                <a:lnTo>
                  <a:pt x="154" y="1173"/>
                </a:lnTo>
                <a:lnTo>
                  <a:pt x="180" y="1171"/>
                </a:lnTo>
                <a:lnTo>
                  <a:pt x="180" y="1171"/>
                </a:lnTo>
                <a:lnTo>
                  <a:pt x="208" y="1167"/>
                </a:lnTo>
                <a:lnTo>
                  <a:pt x="230" y="1167"/>
                </a:lnTo>
                <a:lnTo>
                  <a:pt x="230" y="1167"/>
                </a:lnTo>
                <a:lnTo>
                  <a:pt x="240" y="1165"/>
                </a:lnTo>
                <a:lnTo>
                  <a:pt x="258" y="1161"/>
                </a:lnTo>
                <a:lnTo>
                  <a:pt x="276" y="1153"/>
                </a:lnTo>
                <a:lnTo>
                  <a:pt x="284" y="1149"/>
                </a:lnTo>
                <a:lnTo>
                  <a:pt x="288" y="1143"/>
                </a:lnTo>
                <a:lnTo>
                  <a:pt x="288" y="1143"/>
                </a:lnTo>
                <a:lnTo>
                  <a:pt x="290" y="1135"/>
                </a:lnTo>
                <a:lnTo>
                  <a:pt x="288" y="1129"/>
                </a:lnTo>
                <a:lnTo>
                  <a:pt x="284" y="1129"/>
                </a:lnTo>
                <a:lnTo>
                  <a:pt x="278" y="1129"/>
                </a:lnTo>
                <a:lnTo>
                  <a:pt x="278" y="1129"/>
                </a:lnTo>
                <a:lnTo>
                  <a:pt x="268" y="1127"/>
                </a:lnTo>
                <a:lnTo>
                  <a:pt x="252" y="1123"/>
                </a:lnTo>
                <a:lnTo>
                  <a:pt x="230" y="1117"/>
                </a:lnTo>
                <a:lnTo>
                  <a:pt x="216" y="1109"/>
                </a:lnTo>
                <a:lnTo>
                  <a:pt x="212" y="1097"/>
                </a:lnTo>
                <a:lnTo>
                  <a:pt x="212" y="1097"/>
                </a:lnTo>
                <a:lnTo>
                  <a:pt x="216" y="1091"/>
                </a:lnTo>
                <a:lnTo>
                  <a:pt x="220" y="1087"/>
                </a:lnTo>
                <a:lnTo>
                  <a:pt x="222" y="1083"/>
                </a:lnTo>
                <a:lnTo>
                  <a:pt x="222" y="1083"/>
                </a:lnTo>
                <a:lnTo>
                  <a:pt x="216" y="1023"/>
                </a:lnTo>
                <a:lnTo>
                  <a:pt x="210" y="965"/>
                </a:lnTo>
                <a:lnTo>
                  <a:pt x="210" y="965"/>
                </a:lnTo>
                <a:lnTo>
                  <a:pt x="210" y="959"/>
                </a:lnTo>
                <a:lnTo>
                  <a:pt x="216" y="949"/>
                </a:lnTo>
                <a:lnTo>
                  <a:pt x="220" y="937"/>
                </a:lnTo>
                <a:lnTo>
                  <a:pt x="224" y="927"/>
                </a:lnTo>
                <a:lnTo>
                  <a:pt x="224" y="927"/>
                </a:lnTo>
                <a:lnTo>
                  <a:pt x="226" y="877"/>
                </a:lnTo>
                <a:lnTo>
                  <a:pt x="226" y="835"/>
                </a:lnTo>
                <a:lnTo>
                  <a:pt x="244" y="725"/>
                </a:lnTo>
                <a:lnTo>
                  <a:pt x="250" y="639"/>
                </a:lnTo>
                <a:lnTo>
                  <a:pt x="250" y="639"/>
                </a:lnTo>
                <a:lnTo>
                  <a:pt x="254" y="623"/>
                </a:lnTo>
                <a:lnTo>
                  <a:pt x="258" y="601"/>
                </a:lnTo>
                <a:lnTo>
                  <a:pt x="258" y="601"/>
                </a:lnTo>
                <a:lnTo>
                  <a:pt x="258" y="584"/>
                </a:lnTo>
                <a:lnTo>
                  <a:pt x="258" y="570"/>
                </a:lnTo>
                <a:lnTo>
                  <a:pt x="258" y="570"/>
                </a:lnTo>
                <a:lnTo>
                  <a:pt x="262" y="570"/>
                </a:lnTo>
                <a:lnTo>
                  <a:pt x="264" y="568"/>
                </a:lnTo>
                <a:lnTo>
                  <a:pt x="264" y="562"/>
                </a:lnTo>
                <a:lnTo>
                  <a:pt x="264" y="562"/>
                </a:lnTo>
                <a:lnTo>
                  <a:pt x="262" y="548"/>
                </a:lnTo>
                <a:lnTo>
                  <a:pt x="258" y="542"/>
                </a:lnTo>
                <a:lnTo>
                  <a:pt x="258" y="542"/>
                </a:lnTo>
                <a:lnTo>
                  <a:pt x="230" y="496"/>
                </a:lnTo>
                <a:lnTo>
                  <a:pt x="230" y="496"/>
                </a:lnTo>
                <a:lnTo>
                  <a:pt x="236" y="476"/>
                </a:lnTo>
                <a:lnTo>
                  <a:pt x="240" y="456"/>
                </a:lnTo>
                <a:lnTo>
                  <a:pt x="242" y="432"/>
                </a:lnTo>
                <a:lnTo>
                  <a:pt x="242" y="432"/>
                </a:lnTo>
                <a:lnTo>
                  <a:pt x="242" y="392"/>
                </a:lnTo>
                <a:lnTo>
                  <a:pt x="242" y="392"/>
                </a:lnTo>
                <a:lnTo>
                  <a:pt x="252" y="394"/>
                </a:lnTo>
                <a:lnTo>
                  <a:pt x="262" y="392"/>
                </a:lnTo>
                <a:lnTo>
                  <a:pt x="272" y="386"/>
                </a:lnTo>
                <a:lnTo>
                  <a:pt x="272" y="386"/>
                </a:lnTo>
                <a:lnTo>
                  <a:pt x="278" y="382"/>
                </a:lnTo>
                <a:lnTo>
                  <a:pt x="282" y="374"/>
                </a:lnTo>
                <a:lnTo>
                  <a:pt x="288" y="354"/>
                </a:lnTo>
                <a:lnTo>
                  <a:pt x="292" y="336"/>
                </a:lnTo>
                <a:lnTo>
                  <a:pt x="294" y="324"/>
                </a:lnTo>
                <a:lnTo>
                  <a:pt x="294" y="324"/>
                </a:lnTo>
                <a:lnTo>
                  <a:pt x="288" y="310"/>
                </a:lnTo>
                <a:lnTo>
                  <a:pt x="276" y="288"/>
                </a:lnTo>
                <a:lnTo>
                  <a:pt x="262" y="260"/>
                </a:lnTo>
                <a:lnTo>
                  <a:pt x="262" y="260"/>
                </a:lnTo>
                <a:lnTo>
                  <a:pt x="242" y="224"/>
                </a:lnTo>
                <a:lnTo>
                  <a:pt x="218" y="186"/>
                </a:lnTo>
                <a:lnTo>
                  <a:pt x="218" y="186"/>
                </a:lnTo>
                <a:lnTo>
                  <a:pt x="204" y="176"/>
                </a:lnTo>
                <a:lnTo>
                  <a:pt x="192" y="170"/>
                </a:lnTo>
                <a:lnTo>
                  <a:pt x="192" y="170"/>
                </a:lnTo>
                <a:lnTo>
                  <a:pt x="176" y="164"/>
                </a:lnTo>
                <a:lnTo>
                  <a:pt x="176" y="164"/>
                </a:lnTo>
                <a:lnTo>
                  <a:pt x="180" y="162"/>
                </a:lnTo>
                <a:lnTo>
                  <a:pt x="184" y="158"/>
                </a:lnTo>
                <a:lnTo>
                  <a:pt x="186" y="154"/>
                </a:lnTo>
                <a:lnTo>
                  <a:pt x="186" y="154"/>
                </a:lnTo>
                <a:lnTo>
                  <a:pt x="190" y="128"/>
                </a:lnTo>
                <a:lnTo>
                  <a:pt x="190" y="128"/>
                </a:lnTo>
                <a:lnTo>
                  <a:pt x="190" y="114"/>
                </a:lnTo>
                <a:lnTo>
                  <a:pt x="190" y="114"/>
                </a:lnTo>
                <a:lnTo>
                  <a:pt x="192" y="98"/>
                </a:lnTo>
                <a:lnTo>
                  <a:pt x="192" y="86"/>
                </a:lnTo>
                <a:lnTo>
                  <a:pt x="192" y="82"/>
                </a:lnTo>
                <a:lnTo>
                  <a:pt x="192" y="82"/>
                </a:lnTo>
                <a:lnTo>
                  <a:pt x="192" y="78"/>
                </a:lnTo>
                <a:lnTo>
                  <a:pt x="192" y="68"/>
                </a:lnTo>
                <a:lnTo>
                  <a:pt x="192" y="56"/>
                </a:lnTo>
                <a:lnTo>
                  <a:pt x="192" y="56"/>
                </a:lnTo>
                <a:lnTo>
                  <a:pt x="198" y="50"/>
                </a:lnTo>
                <a:lnTo>
                  <a:pt x="198" y="50"/>
                </a:lnTo>
                <a:lnTo>
                  <a:pt x="198" y="48"/>
                </a:lnTo>
                <a:lnTo>
                  <a:pt x="198" y="46"/>
                </a:lnTo>
                <a:lnTo>
                  <a:pt x="196" y="44"/>
                </a:lnTo>
                <a:lnTo>
                  <a:pt x="196" y="44"/>
                </a:lnTo>
                <a:lnTo>
                  <a:pt x="198" y="40"/>
                </a:lnTo>
                <a:lnTo>
                  <a:pt x="200" y="36"/>
                </a:lnTo>
                <a:lnTo>
                  <a:pt x="200" y="34"/>
                </a:lnTo>
                <a:lnTo>
                  <a:pt x="198" y="32"/>
                </a:lnTo>
                <a:lnTo>
                  <a:pt x="198" y="32"/>
                </a:lnTo>
                <a:lnTo>
                  <a:pt x="178" y="24"/>
                </a:lnTo>
                <a:lnTo>
                  <a:pt x="178" y="24"/>
                </a:lnTo>
                <a:lnTo>
                  <a:pt x="172" y="18"/>
                </a:lnTo>
                <a:lnTo>
                  <a:pt x="168" y="14"/>
                </a:lnTo>
                <a:lnTo>
                  <a:pt x="164" y="12"/>
                </a:lnTo>
                <a:lnTo>
                  <a:pt x="164" y="12"/>
                </a:lnTo>
                <a:lnTo>
                  <a:pt x="154" y="8"/>
                </a:lnTo>
                <a:lnTo>
                  <a:pt x="148" y="6"/>
                </a:lnTo>
                <a:lnTo>
                  <a:pt x="144" y="6"/>
                </a:lnTo>
                <a:lnTo>
                  <a:pt x="144" y="6"/>
                </a:lnTo>
                <a:lnTo>
                  <a:pt x="138" y="6"/>
                </a:lnTo>
                <a:lnTo>
                  <a:pt x="134" y="4"/>
                </a:lnTo>
                <a:lnTo>
                  <a:pt x="128" y="0"/>
                </a:lnTo>
                <a:lnTo>
                  <a:pt x="128" y="0"/>
                </a:lnTo>
                <a:lnTo>
                  <a:pt x="120" y="0"/>
                </a:lnTo>
                <a:lnTo>
                  <a:pt x="112" y="0"/>
                </a:lnTo>
                <a:lnTo>
                  <a:pt x="112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834616" y="2805770"/>
            <a:ext cx="657390" cy="1533910"/>
          </a:xfrm>
          <a:custGeom>
            <a:avLst/>
            <a:gdLst>
              <a:gd name="T0" fmla="*/ 409 w 1060"/>
              <a:gd name="T1" fmla="*/ 242 h 2478"/>
              <a:gd name="T2" fmla="*/ 425 w 1060"/>
              <a:gd name="T3" fmla="*/ 312 h 2478"/>
              <a:gd name="T4" fmla="*/ 234 w 1060"/>
              <a:gd name="T5" fmla="*/ 509 h 2478"/>
              <a:gd name="T6" fmla="*/ 70 w 1060"/>
              <a:gd name="T7" fmla="*/ 728 h 2478"/>
              <a:gd name="T8" fmla="*/ 6 w 1060"/>
              <a:gd name="T9" fmla="*/ 862 h 2478"/>
              <a:gd name="T10" fmla="*/ 17 w 1060"/>
              <a:gd name="T11" fmla="*/ 1220 h 2478"/>
              <a:gd name="T12" fmla="*/ 58 w 1060"/>
              <a:gd name="T13" fmla="*/ 1293 h 2478"/>
              <a:gd name="T14" fmla="*/ 122 w 1060"/>
              <a:gd name="T15" fmla="*/ 1277 h 2478"/>
              <a:gd name="T16" fmla="*/ 150 w 1060"/>
              <a:gd name="T17" fmla="*/ 1216 h 2478"/>
              <a:gd name="T18" fmla="*/ 166 w 1060"/>
              <a:gd name="T19" fmla="*/ 1273 h 2478"/>
              <a:gd name="T20" fmla="*/ 180 w 1060"/>
              <a:gd name="T21" fmla="*/ 1257 h 2478"/>
              <a:gd name="T22" fmla="*/ 180 w 1060"/>
              <a:gd name="T23" fmla="*/ 1201 h 2478"/>
              <a:gd name="T24" fmla="*/ 172 w 1060"/>
              <a:gd name="T25" fmla="*/ 1118 h 2478"/>
              <a:gd name="T26" fmla="*/ 180 w 1060"/>
              <a:gd name="T27" fmla="*/ 1012 h 2478"/>
              <a:gd name="T28" fmla="*/ 300 w 1060"/>
              <a:gd name="T29" fmla="*/ 908 h 2478"/>
              <a:gd name="T30" fmla="*/ 285 w 1060"/>
              <a:gd name="T31" fmla="*/ 1117 h 2478"/>
              <a:gd name="T32" fmla="*/ 281 w 1060"/>
              <a:gd name="T33" fmla="*/ 1185 h 2478"/>
              <a:gd name="T34" fmla="*/ 373 w 1060"/>
              <a:gd name="T35" fmla="*/ 1628 h 2478"/>
              <a:gd name="T36" fmla="*/ 446 w 1060"/>
              <a:gd name="T37" fmla="*/ 1625 h 2478"/>
              <a:gd name="T38" fmla="*/ 470 w 1060"/>
              <a:gd name="T39" fmla="*/ 2121 h 2478"/>
              <a:gd name="T40" fmla="*/ 454 w 1060"/>
              <a:gd name="T41" fmla="*/ 2377 h 2478"/>
              <a:gd name="T42" fmla="*/ 466 w 1060"/>
              <a:gd name="T43" fmla="*/ 2451 h 2478"/>
              <a:gd name="T44" fmla="*/ 526 w 1060"/>
              <a:gd name="T45" fmla="*/ 2478 h 2478"/>
              <a:gd name="T46" fmla="*/ 581 w 1060"/>
              <a:gd name="T47" fmla="*/ 2454 h 2478"/>
              <a:gd name="T48" fmla="*/ 600 w 1060"/>
              <a:gd name="T49" fmla="*/ 2357 h 2478"/>
              <a:gd name="T50" fmla="*/ 607 w 1060"/>
              <a:gd name="T51" fmla="*/ 2233 h 2478"/>
              <a:gd name="T52" fmla="*/ 610 w 1060"/>
              <a:gd name="T53" fmla="*/ 2118 h 2478"/>
              <a:gd name="T54" fmla="*/ 617 w 1060"/>
              <a:gd name="T55" fmla="*/ 2029 h 2478"/>
              <a:gd name="T56" fmla="*/ 674 w 1060"/>
              <a:gd name="T57" fmla="*/ 1586 h 2478"/>
              <a:gd name="T58" fmla="*/ 693 w 1060"/>
              <a:gd name="T59" fmla="*/ 2364 h 2478"/>
              <a:gd name="T60" fmla="*/ 702 w 1060"/>
              <a:gd name="T61" fmla="*/ 2478 h 2478"/>
              <a:gd name="T62" fmla="*/ 807 w 1060"/>
              <a:gd name="T63" fmla="*/ 2466 h 2478"/>
              <a:gd name="T64" fmla="*/ 840 w 1060"/>
              <a:gd name="T65" fmla="*/ 2428 h 2478"/>
              <a:gd name="T66" fmla="*/ 862 w 1060"/>
              <a:gd name="T67" fmla="*/ 2392 h 2478"/>
              <a:gd name="T68" fmla="*/ 855 w 1060"/>
              <a:gd name="T69" fmla="*/ 2344 h 2478"/>
              <a:gd name="T70" fmla="*/ 861 w 1060"/>
              <a:gd name="T71" fmla="*/ 2266 h 2478"/>
              <a:gd name="T72" fmla="*/ 868 w 1060"/>
              <a:gd name="T73" fmla="*/ 2080 h 2478"/>
              <a:gd name="T74" fmla="*/ 984 w 1060"/>
              <a:gd name="T75" fmla="*/ 1437 h 2478"/>
              <a:gd name="T76" fmla="*/ 1005 w 1060"/>
              <a:gd name="T77" fmla="*/ 1474 h 2478"/>
              <a:gd name="T78" fmla="*/ 1050 w 1060"/>
              <a:gd name="T79" fmla="*/ 1452 h 2478"/>
              <a:gd name="T80" fmla="*/ 1060 w 1060"/>
              <a:gd name="T81" fmla="*/ 1415 h 2478"/>
              <a:gd name="T82" fmla="*/ 944 w 1060"/>
              <a:gd name="T83" fmla="*/ 959 h 2478"/>
              <a:gd name="T84" fmla="*/ 1024 w 1060"/>
              <a:gd name="T85" fmla="*/ 910 h 2478"/>
              <a:gd name="T86" fmla="*/ 1047 w 1060"/>
              <a:gd name="T87" fmla="*/ 865 h 2478"/>
              <a:gd name="T88" fmla="*/ 1044 w 1060"/>
              <a:gd name="T89" fmla="*/ 755 h 2478"/>
              <a:gd name="T90" fmla="*/ 1008 w 1060"/>
              <a:gd name="T91" fmla="*/ 669 h 2478"/>
              <a:gd name="T92" fmla="*/ 932 w 1060"/>
              <a:gd name="T93" fmla="*/ 493 h 2478"/>
              <a:gd name="T94" fmla="*/ 872 w 1060"/>
              <a:gd name="T95" fmla="*/ 413 h 2478"/>
              <a:gd name="T96" fmla="*/ 795 w 1060"/>
              <a:gd name="T97" fmla="*/ 384 h 2478"/>
              <a:gd name="T98" fmla="*/ 727 w 1060"/>
              <a:gd name="T99" fmla="*/ 312 h 2478"/>
              <a:gd name="T100" fmla="*/ 735 w 1060"/>
              <a:gd name="T101" fmla="*/ 226 h 2478"/>
              <a:gd name="T102" fmla="*/ 757 w 1060"/>
              <a:gd name="T103" fmla="*/ 178 h 2478"/>
              <a:gd name="T104" fmla="*/ 751 w 1060"/>
              <a:gd name="T105" fmla="*/ 92 h 2478"/>
              <a:gd name="T106" fmla="*/ 706 w 1060"/>
              <a:gd name="T107" fmla="*/ 30 h 2478"/>
              <a:gd name="T108" fmla="*/ 660 w 1060"/>
              <a:gd name="T109" fmla="*/ 12 h 2478"/>
              <a:gd name="T110" fmla="*/ 597 w 1060"/>
              <a:gd name="T111" fmla="*/ 5 h 2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0" h="2478">
                <a:moveTo>
                  <a:pt x="546" y="3"/>
                </a:moveTo>
                <a:lnTo>
                  <a:pt x="464" y="31"/>
                </a:lnTo>
                <a:lnTo>
                  <a:pt x="421" y="104"/>
                </a:lnTo>
                <a:lnTo>
                  <a:pt x="384" y="175"/>
                </a:lnTo>
                <a:lnTo>
                  <a:pt x="409" y="242"/>
                </a:lnTo>
                <a:lnTo>
                  <a:pt x="409" y="242"/>
                </a:lnTo>
                <a:lnTo>
                  <a:pt x="406" y="282"/>
                </a:lnTo>
                <a:lnTo>
                  <a:pt x="406" y="282"/>
                </a:lnTo>
                <a:lnTo>
                  <a:pt x="406" y="285"/>
                </a:lnTo>
                <a:lnTo>
                  <a:pt x="409" y="289"/>
                </a:lnTo>
                <a:lnTo>
                  <a:pt x="416" y="299"/>
                </a:lnTo>
                <a:lnTo>
                  <a:pt x="425" y="312"/>
                </a:lnTo>
                <a:lnTo>
                  <a:pt x="434" y="327"/>
                </a:lnTo>
                <a:lnTo>
                  <a:pt x="434" y="327"/>
                </a:lnTo>
                <a:lnTo>
                  <a:pt x="446" y="357"/>
                </a:lnTo>
                <a:lnTo>
                  <a:pt x="295" y="410"/>
                </a:lnTo>
                <a:lnTo>
                  <a:pt x="295" y="410"/>
                </a:lnTo>
                <a:lnTo>
                  <a:pt x="234" y="509"/>
                </a:lnTo>
                <a:lnTo>
                  <a:pt x="191" y="578"/>
                </a:lnTo>
                <a:lnTo>
                  <a:pt x="167" y="611"/>
                </a:lnTo>
                <a:lnTo>
                  <a:pt x="167" y="611"/>
                </a:lnTo>
                <a:lnTo>
                  <a:pt x="147" y="634"/>
                </a:lnTo>
                <a:lnTo>
                  <a:pt x="109" y="680"/>
                </a:lnTo>
                <a:lnTo>
                  <a:pt x="70" y="728"/>
                </a:lnTo>
                <a:lnTo>
                  <a:pt x="58" y="747"/>
                </a:lnTo>
                <a:lnTo>
                  <a:pt x="54" y="754"/>
                </a:lnTo>
                <a:lnTo>
                  <a:pt x="52" y="758"/>
                </a:lnTo>
                <a:lnTo>
                  <a:pt x="52" y="758"/>
                </a:lnTo>
                <a:lnTo>
                  <a:pt x="42" y="806"/>
                </a:lnTo>
                <a:lnTo>
                  <a:pt x="6" y="862"/>
                </a:lnTo>
                <a:lnTo>
                  <a:pt x="0" y="1118"/>
                </a:lnTo>
                <a:lnTo>
                  <a:pt x="0" y="1149"/>
                </a:lnTo>
                <a:lnTo>
                  <a:pt x="33" y="1162"/>
                </a:lnTo>
                <a:lnTo>
                  <a:pt x="33" y="1162"/>
                </a:lnTo>
                <a:lnTo>
                  <a:pt x="25" y="1195"/>
                </a:lnTo>
                <a:lnTo>
                  <a:pt x="17" y="1220"/>
                </a:lnTo>
                <a:lnTo>
                  <a:pt x="14" y="1235"/>
                </a:lnTo>
                <a:lnTo>
                  <a:pt x="14" y="1235"/>
                </a:lnTo>
                <a:lnTo>
                  <a:pt x="19" y="1246"/>
                </a:lnTo>
                <a:lnTo>
                  <a:pt x="27" y="1267"/>
                </a:lnTo>
                <a:lnTo>
                  <a:pt x="39" y="1296"/>
                </a:lnTo>
                <a:lnTo>
                  <a:pt x="58" y="1293"/>
                </a:lnTo>
                <a:lnTo>
                  <a:pt x="89" y="1316"/>
                </a:lnTo>
                <a:lnTo>
                  <a:pt x="116" y="1310"/>
                </a:lnTo>
                <a:lnTo>
                  <a:pt x="116" y="1299"/>
                </a:lnTo>
                <a:lnTo>
                  <a:pt x="134" y="1299"/>
                </a:lnTo>
                <a:lnTo>
                  <a:pt x="134" y="1299"/>
                </a:lnTo>
                <a:lnTo>
                  <a:pt x="122" y="1277"/>
                </a:lnTo>
                <a:lnTo>
                  <a:pt x="113" y="1262"/>
                </a:lnTo>
                <a:lnTo>
                  <a:pt x="110" y="1252"/>
                </a:lnTo>
                <a:lnTo>
                  <a:pt x="110" y="1252"/>
                </a:lnTo>
                <a:lnTo>
                  <a:pt x="115" y="1233"/>
                </a:lnTo>
                <a:lnTo>
                  <a:pt x="119" y="1216"/>
                </a:lnTo>
                <a:lnTo>
                  <a:pt x="150" y="1216"/>
                </a:lnTo>
                <a:lnTo>
                  <a:pt x="150" y="1216"/>
                </a:lnTo>
                <a:lnTo>
                  <a:pt x="154" y="1239"/>
                </a:lnTo>
                <a:lnTo>
                  <a:pt x="159" y="1257"/>
                </a:lnTo>
                <a:lnTo>
                  <a:pt x="161" y="1268"/>
                </a:lnTo>
                <a:lnTo>
                  <a:pt x="161" y="1268"/>
                </a:lnTo>
                <a:lnTo>
                  <a:pt x="166" y="1273"/>
                </a:lnTo>
                <a:lnTo>
                  <a:pt x="170" y="1274"/>
                </a:lnTo>
                <a:lnTo>
                  <a:pt x="173" y="1274"/>
                </a:lnTo>
                <a:lnTo>
                  <a:pt x="176" y="1273"/>
                </a:lnTo>
                <a:lnTo>
                  <a:pt x="177" y="1270"/>
                </a:lnTo>
                <a:lnTo>
                  <a:pt x="179" y="1264"/>
                </a:lnTo>
                <a:lnTo>
                  <a:pt x="180" y="1257"/>
                </a:lnTo>
                <a:lnTo>
                  <a:pt x="180" y="1257"/>
                </a:lnTo>
                <a:lnTo>
                  <a:pt x="182" y="1220"/>
                </a:lnTo>
                <a:lnTo>
                  <a:pt x="182" y="1207"/>
                </a:lnTo>
                <a:lnTo>
                  <a:pt x="180" y="1203"/>
                </a:lnTo>
                <a:lnTo>
                  <a:pt x="180" y="1201"/>
                </a:lnTo>
                <a:lnTo>
                  <a:pt x="180" y="1201"/>
                </a:lnTo>
                <a:lnTo>
                  <a:pt x="175" y="1192"/>
                </a:lnTo>
                <a:lnTo>
                  <a:pt x="167" y="1175"/>
                </a:lnTo>
                <a:lnTo>
                  <a:pt x="156" y="1152"/>
                </a:lnTo>
                <a:lnTo>
                  <a:pt x="156" y="1152"/>
                </a:lnTo>
                <a:lnTo>
                  <a:pt x="166" y="1133"/>
                </a:lnTo>
                <a:lnTo>
                  <a:pt x="172" y="1118"/>
                </a:lnTo>
                <a:lnTo>
                  <a:pt x="173" y="1112"/>
                </a:lnTo>
                <a:lnTo>
                  <a:pt x="175" y="1109"/>
                </a:lnTo>
                <a:lnTo>
                  <a:pt x="175" y="1109"/>
                </a:lnTo>
                <a:lnTo>
                  <a:pt x="172" y="1080"/>
                </a:lnTo>
                <a:lnTo>
                  <a:pt x="170" y="1054"/>
                </a:lnTo>
                <a:lnTo>
                  <a:pt x="180" y="1012"/>
                </a:lnTo>
                <a:lnTo>
                  <a:pt x="201" y="923"/>
                </a:lnTo>
                <a:lnTo>
                  <a:pt x="290" y="761"/>
                </a:lnTo>
                <a:lnTo>
                  <a:pt x="290" y="867"/>
                </a:lnTo>
                <a:lnTo>
                  <a:pt x="290" y="867"/>
                </a:lnTo>
                <a:lnTo>
                  <a:pt x="294" y="886"/>
                </a:lnTo>
                <a:lnTo>
                  <a:pt x="300" y="908"/>
                </a:lnTo>
                <a:lnTo>
                  <a:pt x="300" y="908"/>
                </a:lnTo>
                <a:lnTo>
                  <a:pt x="287" y="955"/>
                </a:lnTo>
                <a:lnTo>
                  <a:pt x="275" y="999"/>
                </a:lnTo>
                <a:lnTo>
                  <a:pt x="284" y="1085"/>
                </a:lnTo>
                <a:lnTo>
                  <a:pt x="284" y="1085"/>
                </a:lnTo>
                <a:lnTo>
                  <a:pt x="285" y="1117"/>
                </a:lnTo>
                <a:lnTo>
                  <a:pt x="285" y="1140"/>
                </a:lnTo>
                <a:lnTo>
                  <a:pt x="284" y="1155"/>
                </a:lnTo>
                <a:lnTo>
                  <a:pt x="284" y="1155"/>
                </a:lnTo>
                <a:lnTo>
                  <a:pt x="282" y="1163"/>
                </a:lnTo>
                <a:lnTo>
                  <a:pt x="281" y="1173"/>
                </a:lnTo>
                <a:lnTo>
                  <a:pt x="281" y="1185"/>
                </a:lnTo>
                <a:lnTo>
                  <a:pt x="192" y="1302"/>
                </a:lnTo>
                <a:lnTo>
                  <a:pt x="159" y="1388"/>
                </a:lnTo>
                <a:lnTo>
                  <a:pt x="144" y="1446"/>
                </a:lnTo>
                <a:lnTo>
                  <a:pt x="150" y="1488"/>
                </a:lnTo>
                <a:lnTo>
                  <a:pt x="167" y="1544"/>
                </a:lnTo>
                <a:lnTo>
                  <a:pt x="373" y="1628"/>
                </a:lnTo>
                <a:lnTo>
                  <a:pt x="373" y="1628"/>
                </a:lnTo>
                <a:lnTo>
                  <a:pt x="409" y="1628"/>
                </a:lnTo>
                <a:lnTo>
                  <a:pt x="435" y="1627"/>
                </a:lnTo>
                <a:lnTo>
                  <a:pt x="443" y="1627"/>
                </a:lnTo>
                <a:lnTo>
                  <a:pt x="446" y="1625"/>
                </a:lnTo>
                <a:lnTo>
                  <a:pt x="446" y="1625"/>
                </a:lnTo>
                <a:lnTo>
                  <a:pt x="447" y="1621"/>
                </a:lnTo>
                <a:lnTo>
                  <a:pt x="451" y="1614"/>
                </a:lnTo>
                <a:lnTo>
                  <a:pt x="463" y="1589"/>
                </a:lnTo>
                <a:lnTo>
                  <a:pt x="482" y="1555"/>
                </a:lnTo>
                <a:lnTo>
                  <a:pt x="462" y="2007"/>
                </a:lnTo>
                <a:lnTo>
                  <a:pt x="470" y="2121"/>
                </a:lnTo>
                <a:lnTo>
                  <a:pt x="473" y="2185"/>
                </a:lnTo>
                <a:lnTo>
                  <a:pt x="464" y="2331"/>
                </a:lnTo>
                <a:lnTo>
                  <a:pt x="464" y="2331"/>
                </a:lnTo>
                <a:lnTo>
                  <a:pt x="462" y="2341"/>
                </a:lnTo>
                <a:lnTo>
                  <a:pt x="456" y="2363"/>
                </a:lnTo>
                <a:lnTo>
                  <a:pt x="454" y="2377"/>
                </a:lnTo>
                <a:lnTo>
                  <a:pt x="453" y="2393"/>
                </a:lnTo>
                <a:lnTo>
                  <a:pt x="453" y="2409"/>
                </a:lnTo>
                <a:lnTo>
                  <a:pt x="454" y="2425"/>
                </a:lnTo>
                <a:lnTo>
                  <a:pt x="454" y="2425"/>
                </a:lnTo>
                <a:lnTo>
                  <a:pt x="460" y="2440"/>
                </a:lnTo>
                <a:lnTo>
                  <a:pt x="466" y="2451"/>
                </a:lnTo>
                <a:lnTo>
                  <a:pt x="475" y="2460"/>
                </a:lnTo>
                <a:lnTo>
                  <a:pt x="483" y="2466"/>
                </a:lnTo>
                <a:lnTo>
                  <a:pt x="494" y="2472"/>
                </a:lnTo>
                <a:lnTo>
                  <a:pt x="505" y="2475"/>
                </a:lnTo>
                <a:lnTo>
                  <a:pt x="515" y="2476"/>
                </a:lnTo>
                <a:lnTo>
                  <a:pt x="526" y="2478"/>
                </a:lnTo>
                <a:lnTo>
                  <a:pt x="526" y="2478"/>
                </a:lnTo>
                <a:lnTo>
                  <a:pt x="536" y="2478"/>
                </a:lnTo>
                <a:lnTo>
                  <a:pt x="547" y="2473"/>
                </a:lnTo>
                <a:lnTo>
                  <a:pt x="559" y="2469"/>
                </a:lnTo>
                <a:lnTo>
                  <a:pt x="571" y="2463"/>
                </a:lnTo>
                <a:lnTo>
                  <a:pt x="581" y="2454"/>
                </a:lnTo>
                <a:lnTo>
                  <a:pt x="590" y="2446"/>
                </a:lnTo>
                <a:lnTo>
                  <a:pt x="596" y="2435"/>
                </a:lnTo>
                <a:lnTo>
                  <a:pt x="597" y="2431"/>
                </a:lnTo>
                <a:lnTo>
                  <a:pt x="598" y="2425"/>
                </a:lnTo>
                <a:lnTo>
                  <a:pt x="598" y="2425"/>
                </a:lnTo>
                <a:lnTo>
                  <a:pt x="600" y="2357"/>
                </a:lnTo>
                <a:lnTo>
                  <a:pt x="600" y="2322"/>
                </a:lnTo>
                <a:lnTo>
                  <a:pt x="598" y="2303"/>
                </a:lnTo>
                <a:lnTo>
                  <a:pt x="598" y="2303"/>
                </a:lnTo>
                <a:lnTo>
                  <a:pt x="600" y="2288"/>
                </a:lnTo>
                <a:lnTo>
                  <a:pt x="603" y="2259"/>
                </a:lnTo>
                <a:lnTo>
                  <a:pt x="607" y="2233"/>
                </a:lnTo>
                <a:lnTo>
                  <a:pt x="607" y="2218"/>
                </a:lnTo>
                <a:lnTo>
                  <a:pt x="607" y="2218"/>
                </a:lnTo>
                <a:lnTo>
                  <a:pt x="593" y="2166"/>
                </a:lnTo>
                <a:lnTo>
                  <a:pt x="593" y="2166"/>
                </a:lnTo>
                <a:lnTo>
                  <a:pt x="603" y="2140"/>
                </a:lnTo>
                <a:lnTo>
                  <a:pt x="610" y="2118"/>
                </a:lnTo>
                <a:lnTo>
                  <a:pt x="614" y="2102"/>
                </a:lnTo>
                <a:lnTo>
                  <a:pt x="614" y="2102"/>
                </a:lnTo>
                <a:lnTo>
                  <a:pt x="616" y="2065"/>
                </a:lnTo>
                <a:lnTo>
                  <a:pt x="617" y="2045"/>
                </a:lnTo>
                <a:lnTo>
                  <a:pt x="617" y="2029"/>
                </a:lnTo>
                <a:lnTo>
                  <a:pt x="617" y="2029"/>
                </a:lnTo>
                <a:lnTo>
                  <a:pt x="619" y="2017"/>
                </a:lnTo>
                <a:lnTo>
                  <a:pt x="623" y="1998"/>
                </a:lnTo>
                <a:lnTo>
                  <a:pt x="638" y="1947"/>
                </a:lnTo>
                <a:lnTo>
                  <a:pt x="660" y="1876"/>
                </a:lnTo>
                <a:lnTo>
                  <a:pt x="668" y="1678"/>
                </a:lnTo>
                <a:lnTo>
                  <a:pt x="674" y="1586"/>
                </a:lnTo>
                <a:lnTo>
                  <a:pt x="681" y="1790"/>
                </a:lnTo>
                <a:lnTo>
                  <a:pt x="705" y="1870"/>
                </a:lnTo>
                <a:lnTo>
                  <a:pt x="671" y="2046"/>
                </a:lnTo>
                <a:lnTo>
                  <a:pt x="665" y="2297"/>
                </a:lnTo>
                <a:lnTo>
                  <a:pt x="663" y="2352"/>
                </a:lnTo>
                <a:lnTo>
                  <a:pt x="693" y="2364"/>
                </a:lnTo>
                <a:lnTo>
                  <a:pt x="693" y="2438"/>
                </a:lnTo>
                <a:lnTo>
                  <a:pt x="693" y="2438"/>
                </a:lnTo>
                <a:lnTo>
                  <a:pt x="696" y="2457"/>
                </a:lnTo>
                <a:lnTo>
                  <a:pt x="700" y="2472"/>
                </a:lnTo>
                <a:lnTo>
                  <a:pt x="700" y="2476"/>
                </a:lnTo>
                <a:lnTo>
                  <a:pt x="702" y="2478"/>
                </a:lnTo>
                <a:lnTo>
                  <a:pt x="702" y="2478"/>
                </a:lnTo>
                <a:lnTo>
                  <a:pt x="719" y="2478"/>
                </a:lnTo>
                <a:lnTo>
                  <a:pt x="756" y="2475"/>
                </a:lnTo>
                <a:lnTo>
                  <a:pt x="775" y="2473"/>
                </a:lnTo>
                <a:lnTo>
                  <a:pt x="794" y="2470"/>
                </a:lnTo>
                <a:lnTo>
                  <a:pt x="807" y="2466"/>
                </a:lnTo>
                <a:lnTo>
                  <a:pt x="813" y="2463"/>
                </a:lnTo>
                <a:lnTo>
                  <a:pt x="816" y="2459"/>
                </a:lnTo>
                <a:lnTo>
                  <a:pt x="816" y="2459"/>
                </a:lnTo>
                <a:lnTo>
                  <a:pt x="824" y="2447"/>
                </a:lnTo>
                <a:lnTo>
                  <a:pt x="832" y="2437"/>
                </a:lnTo>
                <a:lnTo>
                  <a:pt x="840" y="2428"/>
                </a:lnTo>
                <a:lnTo>
                  <a:pt x="840" y="2428"/>
                </a:lnTo>
                <a:lnTo>
                  <a:pt x="843" y="2425"/>
                </a:lnTo>
                <a:lnTo>
                  <a:pt x="852" y="2415"/>
                </a:lnTo>
                <a:lnTo>
                  <a:pt x="856" y="2409"/>
                </a:lnTo>
                <a:lnTo>
                  <a:pt x="859" y="2400"/>
                </a:lnTo>
                <a:lnTo>
                  <a:pt x="862" y="2392"/>
                </a:lnTo>
                <a:lnTo>
                  <a:pt x="865" y="2383"/>
                </a:lnTo>
                <a:lnTo>
                  <a:pt x="865" y="2383"/>
                </a:lnTo>
                <a:lnTo>
                  <a:pt x="864" y="2374"/>
                </a:lnTo>
                <a:lnTo>
                  <a:pt x="864" y="2365"/>
                </a:lnTo>
                <a:lnTo>
                  <a:pt x="859" y="2352"/>
                </a:lnTo>
                <a:lnTo>
                  <a:pt x="855" y="2344"/>
                </a:lnTo>
                <a:lnTo>
                  <a:pt x="852" y="2341"/>
                </a:lnTo>
                <a:lnTo>
                  <a:pt x="852" y="2341"/>
                </a:lnTo>
                <a:lnTo>
                  <a:pt x="858" y="2307"/>
                </a:lnTo>
                <a:lnTo>
                  <a:pt x="861" y="2282"/>
                </a:lnTo>
                <a:lnTo>
                  <a:pt x="861" y="2266"/>
                </a:lnTo>
                <a:lnTo>
                  <a:pt x="861" y="2266"/>
                </a:lnTo>
                <a:lnTo>
                  <a:pt x="859" y="2237"/>
                </a:lnTo>
                <a:lnTo>
                  <a:pt x="858" y="2199"/>
                </a:lnTo>
                <a:lnTo>
                  <a:pt x="858" y="2199"/>
                </a:lnTo>
                <a:lnTo>
                  <a:pt x="859" y="2173"/>
                </a:lnTo>
                <a:lnTo>
                  <a:pt x="862" y="2132"/>
                </a:lnTo>
                <a:lnTo>
                  <a:pt x="868" y="2080"/>
                </a:lnTo>
                <a:lnTo>
                  <a:pt x="925" y="1684"/>
                </a:lnTo>
                <a:lnTo>
                  <a:pt x="925" y="1570"/>
                </a:lnTo>
                <a:lnTo>
                  <a:pt x="947" y="1421"/>
                </a:lnTo>
                <a:lnTo>
                  <a:pt x="974" y="1421"/>
                </a:lnTo>
                <a:lnTo>
                  <a:pt x="974" y="1421"/>
                </a:lnTo>
                <a:lnTo>
                  <a:pt x="984" y="1437"/>
                </a:lnTo>
                <a:lnTo>
                  <a:pt x="992" y="1452"/>
                </a:lnTo>
                <a:lnTo>
                  <a:pt x="996" y="1466"/>
                </a:lnTo>
                <a:lnTo>
                  <a:pt x="996" y="1466"/>
                </a:lnTo>
                <a:lnTo>
                  <a:pt x="996" y="1469"/>
                </a:lnTo>
                <a:lnTo>
                  <a:pt x="999" y="1471"/>
                </a:lnTo>
                <a:lnTo>
                  <a:pt x="1005" y="1474"/>
                </a:lnTo>
                <a:lnTo>
                  <a:pt x="1012" y="1472"/>
                </a:lnTo>
                <a:lnTo>
                  <a:pt x="1021" y="1469"/>
                </a:lnTo>
                <a:lnTo>
                  <a:pt x="1031" y="1466"/>
                </a:lnTo>
                <a:lnTo>
                  <a:pt x="1040" y="1462"/>
                </a:lnTo>
                <a:lnTo>
                  <a:pt x="1046" y="1456"/>
                </a:lnTo>
                <a:lnTo>
                  <a:pt x="1050" y="1452"/>
                </a:lnTo>
                <a:lnTo>
                  <a:pt x="1050" y="1452"/>
                </a:lnTo>
                <a:lnTo>
                  <a:pt x="1056" y="1445"/>
                </a:lnTo>
                <a:lnTo>
                  <a:pt x="1059" y="1437"/>
                </a:lnTo>
                <a:lnTo>
                  <a:pt x="1060" y="1429"/>
                </a:lnTo>
                <a:lnTo>
                  <a:pt x="1060" y="1415"/>
                </a:lnTo>
                <a:lnTo>
                  <a:pt x="1060" y="1415"/>
                </a:lnTo>
                <a:lnTo>
                  <a:pt x="1054" y="1361"/>
                </a:lnTo>
                <a:lnTo>
                  <a:pt x="1051" y="1332"/>
                </a:lnTo>
                <a:lnTo>
                  <a:pt x="1047" y="1310"/>
                </a:lnTo>
                <a:lnTo>
                  <a:pt x="1047" y="1310"/>
                </a:lnTo>
                <a:lnTo>
                  <a:pt x="1002" y="1093"/>
                </a:lnTo>
                <a:lnTo>
                  <a:pt x="944" y="959"/>
                </a:lnTo>
                <a:lnTo>
                  <a:pt x="944" y="959"/>
                </a:lnTo>
                <a:lnTo>
                  <a:pt x="960" y="952"/>
                </a:lnTo>
                <a:lnTo>
                  <a:pt x="977" y="943"/>
                </a:lnTo>
                <a:lnTo>
                  <a:pt x="996" y="932"/>
                </a:lnTo>
                <a:lnTo>
                  <a:pt x="1015" y="917"/>
                </a:lnTo>
                <a:lnTo>
                  <a:pt x="1024" y="910"/>
                </a:lnTo>
                <a:lnTo>
                  <a:pt x="1033" y="901"/>
                </a:lnTo>
                <a:lnTo>
                  <a:pt x="1038" y="894"/>
                </a:lnTo>
                <a:lnTo>
                  <a:pt x="1044" y="884"/>
                </a:lnTo>
                <a:lnTo>
                  <a:pt x="1047" y="875"/>
                </a:lnTo>
                <a:lnTo>
                  <a:pt x="1047" y="865"/>
                </a:lnTo>
                <a:lnTo>
                  <a:pt x="1047" y="865"/>
                </a:lnTo>
                <a:lnTo>
                  <a:pt x="1047" y="828"/>
                </a:lnTo>
                <a:lnTo>
                  <a:pt x="1049" y="798"/>
                </a:lnTo>
                <a:lnTo>
                  <a:pt x="1049" y="773"/>
                </a:lnTo>
                <a:lnTo>
                  <a:pt x="1047" y="763"/>
                </a:lnTo>
                <a:lnTo>
                  <a:pt x="1044" y="755"/>
                </a:lnTo>
                <a:lnTo>
                  <a:pt x="1044" y="755"/>
                </a:lnTo>
                <a:lnTo>
                  <a:pt x="1025" y="717"/>
                </a:lnTo>
                <a:lnTo>
                  <a:pt x="1017" y="696"/>
                </a:lnTo>
                <a:lnTo>
                  <a:pt x="1014" y="687"/>
                </a:lnTo>
                <a:lnTo>
                  <a:pt x="1011" y="678"/>
                </a:lnTo>
                <a:lnTo>
                  <a:pt x="1011" y="678"/>
                </a:lnTo>
                <a:lnTo>
                  <a:pt x="1008" y="669"/>
                </a:lnTo>
                <a:lnTo>
                  <a:pt x="1002" y="653"/>
                </a:lnTo>
                <a:lnTo>
                  <a:pt x="987" y="617"/>
                </a:lnTo>
                <a:lnTo>
                  <a:pt x="966" y="569"/>
                </a:lnTo>
                <a:lnTo>
                  <a:pt x="966" y="569"/>
                </a:lnTo>
                <a:lnTo>
                  <a:pt x="948" y="527"/>
                </a:lnTo>
                <a:lnTo>
                  <a:pt x="932" y="493"/>
                </a:lnTo>
                <a:lnTo>
                  <a:pt x="925" y="477"/>
                </a:lnTo>
                <a:lnTo>
                  <a:pt x="916" y="465"/>
                </a:lnTo>
                <a:lnTo>
                  <a:pt x="916" y="465"/>
                </a:lnTo>
                <a:lnTo>
                  <a:pt x="901" y="445"/>
                </a:lnTo>
                <a:lnTo>
                  <a:pt x="885" y="426"/>
                </a:lnTo>
                <a:lnTo>
                  <a:pt x="872" y="413"/>
                </a:lnTo>
                <a:lnTo>
                  <a:pt x="865" y="407"/>
                </a:lnTo>
                <a:lnTo>
                  <a:pt x="865" y="407"/>
                </a:lnTo>
                <a:lnTo>
                  <a:pt x="833" y="397"/>
                </a:lnTo>
                <a:lnTo>
                  <a:pt x="807" y="388"/>
                </a:lnTo>
                <a:lnTo>
                  <a:pt x="807" y="388"/>
                </a:lnTo>
                <a:lnTo>
                  <a:pt x="795" y="384"/>
                </a:lnTo>
                <a:lnTo>
                  <a:pt x="785" y="379"/>
                </a:lnTo>
                <a:lnTo>
                  <a:pt x="702" y="352"/>
                </a:lnTo>
                <a:lnTo>
                  <a:pt x="702" y="352"/>
                </a:lnTo>
                <a:lnTo>
                  <a:pt x="711" y="341"/>
                </a:lnTo>
                <a:lnTo>
                  <a:pt x="718" y="328"/>
                </a:lnTo>
                <a:lnTo>
                  <a:pt x="727" y="312"/>
                </a:lnTo>
                <a:lnTo>
                  <a:pt x="727" y="312"/>
                </a:lnTo>
                <a:lnTo>
                  <a:pt x="731" y="302"/>
                </a:lnTo>
                <a:lnTo>
                  <a:pt x="732" y="289"/>
                </a:lnTo>
                <a:lnTo>
                  <a:pt x="735" y="260"/>
                </a:lnTo>
                <a:lnTo>
                  <a:pt x="735" y="237"/>
                </a:lnTo>
                <a:lnTo>
                  <a:pt x="735" y="226"/>
                </a:lnTo>
                <a:lnTo>
                  <a:pt x="735" y="226"/>
                </a:lnTo>
                <a:lnTo>
                  <a:pt x="746" y="210"/>
                </a:lnTo>
                <a:lnTo>
                  <a:pt x="753" y="194"/>
                </a:lnTo>
                <a:lnTo>
                  <a:pt x="756" y="186"/>
                </a:lnTo>
                <a:lnTo>
                  <a:pt x="757" y="178"/>
                </a:lnTo>
                <a:lnTo>
                  <a:pt x="757" y="178"/>
                </a:lnTo>
                <a:lnTo>
                  <a:pt x="760" y="158"/>
                </a:lnTo>
                <a:lnTo>
                  <a:pt x="760" y="135"/>
                </a:lnTo>
                <a:lnTo>
                  <a:pt x="759" y="123"/>
                </a:lnTo>
                <a:lnTo>
                  <a:pt x="757" y="111"/>
                </a:lnTo>
                <a:lnTo>
                  <a:pt x="756" y="101"/>
                </a:lnTo>
                <a:lnTo>
                  <a:pt x="751" y="92"/>
                </a:lnTo>
                <a:lnTo>
                  <a:pt x="751" y="92"/>
                </a:lnTo>
                <a:lnTo>
                  <a:pt x="737" y="66"/>
                </a:lnTo>
                <a:lnTo>
                  <a:pt x="728" y="51"/>
                </a:lnTo>
                <a:lnTo>
                  <a:pt x="715" y="37"/>
                </a:lnTo>
                <a:lnTo>
                  <a:pt x="715" y="37"/>
                </a:lnTo>
                <a:lnTo>
                  <a:pt x="706" y="30"/>
                </a:lnTo>
                <a:lnTo>
                  <a:pt x="699" y="25"/>
                </a:lnTo>
                <a:lnTo>
                  <a:pt x="692" y="21"/>
                </a:lnTo>
                <a:lnTo>
                  <a:pt x="684" y="18"/>
                </a:lnTo>
                <a:lnTo>
                  <a:pt x="671" y="14"/>
                </a:lnTo>
                <a:lnTo>
                  <a:pt x="660" y="12"/>
                </a:lnTo>
                <a:lnTo>
                  <a:pt x="660" y="12"/>
                </a:lnTo>
                <a:lnTo>
                  <a:pt x="648" y="11"/>
                </a:lnTo>
                <a:lnTo>
                  <a:pt x="633" y="6"/>
                </a:lnTo>
                <a:lnTo>
                  <a:pt x="614" y="0"/>
                </a:lnTo>
                <a:lnTo>
                  <a:pt x="614" y="0"/>
                </a:lnTo>
                <a:lnTo>
                  <a:pt x="607" y="2"/>
                </a:lnTo>
                <a:lnTo>
                  <a:pt x="597" y="5"/>
                </a:lnTo>
                <a:lnTo>
                  <a:pt x="584" y="9"/>
                </a:lnTo>
                <a:lnTo>
                  <a:pt x="546" y="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4"/>
          <p:cNvSpPr>
            <a:spLocks noEditPoints="1"/>
          </p:cNvSpPr>
          <p:nvPr/>
        </p:nvSpPr>
        <p:spPr bwMode="auto">
          <a:xfrm>
            <a:off x="4684431" y="2786130"/>
            <a:ext cx="721766" cy="1582192"/>
          </a:xfrm>
          <a:custGeom>
            <a:avLst/>
            <a:gdLst>
              <a:gd name="T0" fmla="*/ 40 w 1166"/>
              <a:gd name="T1" fmla="*/ 215 h 2557"/>
              <a:gd name="T2" fmla="*/ 140 w 1166"/>
              <a:gd name="T3" fmla="*/ 377 h 2557"/>
              <a:gd name="T4" fmla="*/ 73 w 1166"/>
              <a:gd name="T5" fmla="*/ 489 h 2557"/>
              <a:gd name="T6" fmla="*/ 18 w 1166"/>
              <a:gd name="T7" fmla="*/ 598 h 2557"/>
              <a:gd name="T8" fmla="*/ 27 w 1166"/>
              <a:gd name="T9" fmla="*/ 948 h 2557"/>
              <a:gd name="T10" fmla="*/ 41 w 1166"/>
              <a:gd name="T11" fmla="*/ 1167 h 2557"/>
              <a:gd name="T12" fmla="*/ 97 w 1166"/>
              <a:gd name="T13" fmla="*/ 1320 h 2557"/>
              <a:gd name="T14" fmla="*/ 154 w 1166"/>
              <a:gd name="T15" fmla="*/ 1502 h 2557"/>
              <a:gd name="T16" fmla="*/ 225 w 1166"/>
              <a:gd name="T17" fmla="*/ 1556 h 2557"/>
              <a:gd name="T18" fmla="*/ 257 w 1166"/>
              <a:gd name="T19" fmla="*/ 1540 h 2557"/>
              <a:gd name="T20" fmla="*/ 223 w 1166"/>
              <a:gd name="T21" fmla="*/ 1473 h 2557"/>
              <a:gd name="T22" fmla="*/ 307 w 1166"/>
              <a:gd name="T23" fmla="*/ 1617 h 2557"/>
              <a:gd name="T24" fmla="*/ 317 w 1166"/>
              <a:gd name="T25" fmla="*/ 1804 h 2557"/>
              <a:gd name="T26" fmla="*/ 365 w 1166"/>
              <a:gd name="T27" fmla="*/ 2108 h 2557"/>
              <a:gd name="T28" fmla="*/ 483 w 1166"/>
              <a:gd name="T29" fmla="*/ 2395 h 2557"/>
              <a:gd name="T30" fmla="*/ 468 w 1166"/>
              <a:gd name="T31" fmla="*/ 2469 h 2557"/>
              <a:gd name="T32" fmla="*/ 457 w 1166"/>
              <a:gd name="T33" fmla="*/ 2532 h 2557"/>
              <a:gd name="T34" fmla="*/ 541 w 1166"/>
              <a:gd name="T35" fmla="*/ 2557 h 2557"/>
              <a:gd name="T36" fmla="*/ 617 w 1166"/>
              <a:gd name="T37" fmla="*/ 2536 h 2557"/>
              <a:gd name="T38" fmla="*/ 560 w 1166"/>
              <a:gd name="T39" fmla="*/ 2223 h 2557"/>
              <a:gd name="T40" fmla="*/ 530 w 1166"/>
              <a:gd name="T41" fmla="*/ 1928 h 2557"/>
              <a:gd name="T42" fmla="*/ 546 w 1166"/>
              <a:gd name="T43" fmla="*/ 1859 h 2557"/>
              <a:gd name="T44" fmla="*/ 578 w 1166"/>
              <a:gd name="T45" fmla="*/ 1718 h 2557"/>
              <a:gd name="T46" fmla="*/ 652 w 1166"/>
              <a:gd name="T47" fmla="*/ 1716 h 2557"/>
              <a:gd name="T48" fmla="*/ 788 w 1166"/>
              <a:gd name="T49" fmla="*/ 1879 h 2557"/>
              <a:gd name="T50" fmla="*/ 846 w 1166"/>
              <a:gd name="T51" fmla="*/ 2114 h 2557"/>
              <a:gd name="T52" fmla="*/ 865 w 1166"/>
              <a:gd name="T53" fmla="*/ 2312 h 2557"/>
              <a:gd name="T54" fmla="*/ 811 w 1166"/>
              <a:gd name="T55" fmla="*/ 2385 h 2557"/>
              <a:gd name="T56" fmla="*/ 821 w 1166"/>
              <a:gd name="T57" fmla="*/ 2436 h 2557"/>
              <a:gd name="T58" fmla="*/ 1074 w 1166"/>
              <a:gd name="T59" fmla="*/ 2519 h 2557"/>
              <a:gd name="T60" fmla="*/ 1164 w 1166"/>
              <a:gd name="T61" fmla="*/ 2495 h 2557"/>
              <a:gd name="T62" fmla="*/ 1138 w 1166"/>
              <a:gd name="T63" fmla="*/ 2447 h 2557"/>
              <a:gd name="T64" fmla="*/ 980 w 1166"/>
              <a:gd name="T65" fmla="*/ 2216 h 2557"/>
              <a:gd name="T66" fmla="*/ 976 w 1166"/>
              <a:gd name="T67" fmla="*/ 1858 h 2557"/>
              <a:gd name="T68" fmla="*/ 909 w 1166"/>
              <a:gd name="T69" fmla="*/ 1507 h 2557"/>
              <a:gd name="T70" fmla="*/ 708 w 1166"/>
              <a:gd name="T71" fmla="*/ 948 h 2557"/>
              <a:gd name="T72" fmla="*/ 805 w 1166"/>
              <a:gd name="T73" fmla="*/ 905 h 2557"/>
              <a:gd name="T74" fmla="*/ 880 w 1166"/>
              <a:gd name="T75" fmla="*/ 1147 h 2557"/>
              <a:gd name="T76" fmla="*/ 926 w 1166"/>
              <a:gd name="T77" fmla="*/ 1199 h 2557"/>
              <a:gd name="T78" fmla="*/ 996 w 1166"/>
              <a:gd name="T79" fmla="*/ 1186 h 2557"/>
              <a:gd name="T80" fmla="*/ 976 w 1166"/>
              <a:gd name="T81" fmla="*/ 1076 h 2557"/>
              <a:gd name="T82" fmla="*/ 931 w 1166"/>
              <a:gd name="T83" fmla="*/ 888 h 2557"/>
              <a:gd name="T84" fmla="*/ 808 w 1166"/>
              <a:gd name="T85" fmla="*/ 616 h 2557"/>
              <a:gd name="T86" fmla="*/ 700 w 1166"/>
              <a:gd name="T87" fmla="*/ 444 h 2557"/>
              <a:gd name="T88" fmla="*/ 632 w 1166"/>
              <a:gd name="T89" fmla="*/ 343 h 2557"/>
              <a:gd name="T90" fmla="*/ 343 w 1166"/>
              <a:gd name="T91" fmla="*/ 281 h 2557"/>
              <a:gd name="T92" fmla="*/ 343 w 1166"/>
              <a:gd name="T93" fmla="*/ 176 h 2557"/>
              <a:gd name="T94" fmla="*/ 318 w 1166"/>
              <a:gd name="T95" fmla="*/ 141 h 2557"/>
              <a:gd name="T96" fmla="*/ 172 w 1166"/>
              <a:gd name="T97" fmla="*/ 0 h 2557"/>
              <a:gd name="T98" fmla="*/ 88 w 1166"/>
              <a:gd name="T99" fmla="*/ 17 h 2557"/>
              <a:gd name="T100" fmla="*/ 65 w 1166"/>
              <a:gd name="T101" fmla="*/ 39 h 2557"/>
              <a:gd name="T102" fmla="*/ 183 w 1166"/>
              <a:gd name="T103" fmla="*/ 920 h 2557"/>
              <a:gd name="T104" fmla="*/ 202 w 1166"/>
              <a:gd name="T105" fmla="*/ 1017 h 2557"/>
              <a:gd name="T106" fmla="*/ 175 w 1166"/>
              <a:gd name="T107" fmla="*/ 1131 h 2557"/>
              <a:gd name="T108" fmla="*/ 218 w 1166"/>
              <a:gd name="T109" fmla="*/ 1237 h 2557"/>
              <a:gd name="T110" fmla="*/ 221 w 1166"/>
              <a:gd name="T111" fmla="*/ 1379 h 2557"/>
              <a:gd name="T112" fmla="*/ 188 w 1166"/>
              <a:gd name="T113" fmla="*/ 1339 h 2557"/>
              <a:gd name="T114" fmla="*/ 152 w 1166"/>
              <a:gd name="T115" fmla="*/ 1084 h 2557"/>
              <a:gd name="T116" fmla="*/ 152 w 1166"/>
              <a:gd name="T117" fmla="*/ 873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6" h="2557">
                <a:moveTo>
                  <a:pt x="44" y="45"/>
                </a:moveTo>
                <a:lnTo>
                  <a:pt x="44" y="45"/>
                </a:lnTo>
                <a:lnTo>
                  <a:pt x="41" y="45"/>
                </a:lnTo>
                <a:lnTo>
                  <a:pt x="38" y="48"/>
                </a:lnTo>
                <a:lnTo>
                  <a:pt x="32" y="56"/>
                </a:lnTo>
                <a:lnTo>
                  <a:pt x="18" y="84"/>
                </a:lnTo>
                <a:lnTo>
                  <a:pt x="0" y="123"/>
                </a:lnTo>
                <a:lnTo>
                  <a:pt x="40" y="215"/>
                </a:lnTo>
                <a:lnTo>
                  <a:pt x="73" y="276"/>
                </a:lnTo>
                <a:lnTo>
                  <a:pt x="113" y="345"/>
                </a:lnTo>
                <a:lnTo>
                  <a:pt x="113" y="345"/>
                </a:lnTo>
                <a:lnTo>
                  <a:pt x="123" y="356"/>
                </a:lnTo>
                <a:lnTo>
                  <a:pt x="130" y="365"/>
                </a:lnTo>
                <a:lnTo>
                  <a:pt x="136" y="371"/>
                </a:lnTo>
                <a:lnTo>
                  <a:pt x="136" y="371"/>
                </a:lnTo>
                <a:lnTo>
                  <a:pt x="140" y="377"/>
                </a:lnTo>
                <a:lnTo>
                  <a:pt x="149" y="383"/>
                </a:lnTo>
                <a:lnTo>
                  <a:pt x="159" y="388"/>
                </a:lnTo>
                <a:lnTo>
                  <a:pt x="116" y="447"/>
                </a:lnTo>
                <a:lnTo>
                  <a:pt x="116" y="447"/>
                </a:lnTo>
                <a:lnTo>
                  <a:pt x="97" y="464"/>
                </a:lnTo>
                <a:lnTo>
                  <a:pt x="82" y="479"/>
                </a:lnTo>
                <a:lnTo>
                  <a:pt x="73" y="489"/>
                </a:lnTo>
                <a:lnTo>
                  <a:pt x="73" y="489"/>
                </a:lnTo>
                <a:lnTo>
                  <a:pt x="63" y="502"/>
                </a:lnTo>
                <a:lnTo>
                  <a:pt x="56" y="512"/>
                </a:lnTo>
                <a:lnTo>
                  <a:pt x="47" y="524"/>
                </a:lnTo>
                <a:lnTo>
                  <a:pt x="37" y="538"/>
                </a:lnTo>
                <a:lnTo>
                  <a:pt x="30" y="556"/>
                </a:lnTo>
                <a:lnTo>
                  <a:pt x="22" y="575"/>
                </a:lnTo>
                <a:lnTo>
                  <a:pt x="18" y="598"/>
                </a:lnTo>
                <a:lnTo>
                  <a:pt x="18" y="598"/>
                </a:lnTo>
                <a:lnTo>
                  <a:pt x="11" y="648"/>
                </a:lnTo>
                <a:lnTo>
                  <a:pt x="8" y="697"/>
                </a:lnTo>
                <a:lnTo>
                  <a:pt x="5" y="741"/>
                </a:lnTo>
                <a:lnTo>
                  <a:pt x="5" y="767"/>
                </a:lnTo>
                <a:lnTo>
                  <a:pt x="5" y="767"/>
                </a:lnTo>
                <a:lnTo>
                  <a:pt x="8" y="805"/>
                </a:lnTo>
                <a:lnTo>
                  <a:pt x="15" y="866"/>
                </a:lnTo>
                <a:lnTo>
                  <a:pt x="27" y="948"/>
                </a:lnTo>
                <a:lnTo>
                  <a:pt x="27" y="948"/>
                </a:lnTo>
                <a:lnTo>
                  <a:pt x="25" y="965"/>
                </a:lnTo>
                <a:lnTo>
                  <a:pt x="25" y="985"/>
                </a:lnTo>
                <a:lnTo>
                  <a:pt x="25" y="1013"/>
                </a:lnTo>
                <a:lnTo>
                  <a:pt x="27" y="1045"/>
                </a:lnTo>
                <a:lnTo>
                  <a:pt x="30" y="1082"/>
                </a:lnTo>
                <a:lnTo>
                  <a:pt x="34" y="1124"/>
                </a:lnTo>
                <a:lnTo>
                  <a:pt x="41" y="1167"/>
                </a:lnTo>
                <a:lnTo>
                  <a:pt x="41" y="1167"/>
                </a:lnTo>
                <a:lnTo>
                  <a:pt x="51" y="1208"/>
                </a:lnTo>
                <a:lnTo>
                  <a:pt x="60" y="1240"/>
                </a:lnTo>
                <a:lnTo>
                  <a:pt x="69" y="1265"/>
                </a:lnTo>
                <a:lnTo>
                  <a:pt x="78" y="1285"/>
                </a:lnTo>
                <a:lnTo>
                  <a:pt x="85" y="1298"/>
                </a:lnTo>
                <a:lnTo>
                  <a:pt x="89" y="1309"/>
                </a:lnTo>
                <a:lnTo>
                  <a:pt x="97" y="1320"/>
                </a:lnTo>
                <a:lnTo>
                  <a:pt x="97" y="1320"/>
                </a:lnTo>
                <a:lnTo>
                  <a:pt x="110" y="1361"/>
                </a:lnTo>
                <a:lnTo>
                  <a:pt x="89" y="1373"/>
                </a:lnTo>
                <a:lnTo>
                  <a:pt x="113" y="1408"/>
                </a:lnTo>
                <a:lnTo>
                  <a:pt x="127" y="1408"/>
                </a:lnTo>
                <a:lnTo>
                  <a:pt x="129" y="1473"/>
                </a:lnTo>
                <a:lnTo>
                  <a:pt x="129" y="1473"/>
                </a:lnTo>
                <a:lnTo>
                  <a:pt x="154" y="1502"/>
                </a:lnTo>
                <a:lnTo>
                  <a:pt x="171" y="1524"/>
                </a:lnTo>
                <a:lnTo>
                  <a:pt x="178" y="1537"/>
                </a:lnTo>
                <a:lnTo>
                  <a:pt x="178" y="1537"/>
                </a:lnTo>
                <a:lnTo>
                  <a:pt x="181" y="1539"/>
                </a:lnTo>
                <a:lnTo>
                  <a:pt x="186" y="1542"/>
                </a:lnTo>
                <a:lnTo>
                  <a:pt x="202" y="1549"/>
                </a:lnTo>
                <a:lnTo>
                  <a:pt x="225" y="1556"/>
                </a:lnTo>
                <a:lnTo>
                  <a:pt x="225" y="1556"/>
                </a:lnTo>
                <a:lnTo>
                  <a:pt x="229" y="1558"/>
                </a:lnTo>
                <a:lnTo>
                  <a:pt x="240" y="1559"/>
                </a:lnTo>
                <a:lnTo>
                  <a:pt x="245" y="1561"/>
                </a:lnTo>
                <a:lnTo>
                  <a:pt x="251" y="1559"/>
                </a:lnTo>
                <a:lnTo>
                  <a:pt x="254" y="1558"/>
                </a:lnTo>
                <a:lnTo>
                  <a:pt x="256" y="1555"/>
                </a:lnTo>
                <a:lnTo>
                  <a:pt x="256" y="1555"/>
                </a:lnTo>
                <a:lnTo>
                  <a:pt x="257" y="1540"/>
                </a:lnTo>
                <a:lnTo>
                  <a:pt x="257" y="1534"/>
                </a:lnTo>
                <a:lnTo>
                  <a:pt x="256" y="1533"/>
                </a:lnTo>
                <a:lnTo>
                  <a:pt x="254" y="1531"/>
                </a:lnTo>
                <a:lnTo>
                  <a:pt x="205" y="1511"/>
                </a:lnTo>
                <a:lnTo>
                  <a:pt x="200" y="1473"/>
                </a:lnTo>
                <a:lnTo>
                  <a:pt x="221" y="1463"/>
                </a:lnTo>
                <a:lnTo>
                  <a:pt x="221" y="1463"/>
                </a:lnTo>
                <a:lnTo>
                  <a:pt x="223" y="1473"/>
                </a:lnTo>
                <a:lnTo>
                  <a:pt x="226" y="1483"/>
                </a:lnTo>
                <a:lnTo>
                  <a:pt x="231" y="1494"/>
                </a:lnTo>
                <a:lnTo>
                  <a:pt x="231" y="1494"/>
                </a:lnTo>
                <a:lnTo>
                  <a:pt x="237" y="1504"/>
                </a:lnTo>
                <a:lnTo>
                  <a:pt x="242" y="1511"/>
                </a:lnTo>
                <a:lnTo>
                  <a:pt x="248" y="1515"/>
                </a:lnTo>
                <a:lnTo>
                  <a:pt x="254" y="1517"/>
                </a:lnTo>
                <a:lnTo>
                  <a:pt x="307" y="1617"/>
                </a:lnTo>
                <a:lnTo>
                  <a:pt x="314" y="1709"/>
                </a:lnTo>
                <a:lnTo>
                  <a:pt x="314" y="1709"/>
                </a:lnTo>
                <a:lnTo>
                  <a:pt x="320" y="1722"/>
                </a:lnTo>
                <a:lnTo>
                  <a:pt x="328" y="1744"/>
                </a:lnTo>
                <a:lnTo>
                  <a:pt x="328" y="1744"/>
                </a:lnTo>
                <a:lnTo>
                  <a:pt x="328" y="1753"/>
                </a:lnTo>
                <a:lnTo>
                  <a:pt x="326" y="1766"/>
                </a:lnTo>
                <a:lnTo>
                  <a:pt x="317" y="1804"/>
                </a:lnTo>
                <a:lnTo>
                  <a:pt x="304" y="1855"/>
                </a:lnTo>
                <a:lnTo>
                  <a:pt x="323" y="1882"/>
                </a:lnTo>
                <a:lnTo>
                  <a:pt x="365" y="1887"/>
                </a:lnTo>
                <a:lnTo>
                  <a:pt x="365" y="1887"/>
                </a:lnTo>
                <a:lnTo>
                  <a:pt x="363" y="1968"/>
                </a:lnTo>
                <a:lnTo>
                  <a:pt x="363" y="2040"/>
                </a:lnTo>
                <a:lnTo>
                  <a:pt x="365" y="2108"/>
                </a:lnTo>
                <a:lnTo>
                  <a:pt x="365" y="2108"/>
                </a:lnTo>
                <a:lnTo>
                  <a:pt x="366" y="2124"/>
                </a:lnTo>
                <a:lnTo>
                  <a:pt x="371" y="2143"/>
                </a:lnTo>
                <a:lnTo>
                  <a:pt x="377" y="2162"/>
                </a:lnTo>
                <a:lnTo>
                  <a:pt x="384" y="2184"/>
                </a:lnTo>
                <a:lnTo>
                  <a:pt x="404" y="2230"/>
                </a:lnTo>
                <a:lnTo>
                  <a:pt x="426" y="2278"/>
                </a:lnTo>
                <a:lnTo>
                  <a:pt x="468" y="2363"/>
                </a:lnTo>
                <a:lnTo>
                  <a:pt x="483" y="2395"/>
                </a:lnTo>
                <a:lnTo>
                  <a:pt x="486" y="2407"/>
                </a:lnTo>
                <a:lnTo>
                  <a:pt x="487" y="2415"/>
                </a:lnTo>
                <a:lnTo>
                  <a:pt x="487" y="2415"/>
                </a:lnTo>
                <a:lnTo>
                  <a:pt x="487" y="2428"/>
                </a:lnTo>
                <a:lnTo>
                  <a:pt x="485" y="2440"/>
                </a:lnTo>
                <a:lnTo>
                  <a:pt x="482" y="2449"/>
                </a:lnTo>
                <a:lnTo>
                  <a:pt x="477" y="2458"/>
                </a:lnTo>
                <a:lnTo>
                  <a:pt x="468" y="2469"/>
                </a:lnTo>
                <a:lnTo>
                  <a:pt x="463" y="2476"/>
                </a:lnTo>
                <a:lnTo>
                  <a:pt x="463" y="2476"/>
                </a:lnTo>
                <a:lnTo>
                  <a:pt x="458" y="2484"/>
                </a:lnTo>
                <a:lnTo>
                  <a:pt x="454" y="2497"/>
                </a:lnTo>
                <a:lnTo>
                  <a:pt x="448" y="2513"/>
                </a:lnTo>
                <a:lnTo>
                  <a:pt x="448" y="2513"/>
                </a:lnTo>
                <a:lnTo>
                  <a:pt x="452" y="2523"/>
                </a:lnTo>
                <a:lnTo>
                  <a:pt x="457" y="2532"/>
                </a:lnTo>
                <a:lnTo>
                  <a:pt x="463" y="2539"/>
                </a:lnTo>
                <a:lnTo>
                  <a:pt x="463" y="2539"/>
                </a:lnTo>
                <a:lnTo>
                  <a:pt x="468" y="2541"/>
                </a:lnTo>
                <a:lnTo>
                  <a:pt x="477" y="2543"/>
                </a:lnTo>
                <a:lnTo>
                  <a:pt x="499" y="2549"/>
                </a:lnTo>
                <a:lnTo>
                  <a:pt x="528" y="2557"/>
                </a:lnTo>
                <a:lnTo>
                  <a:pt x="528" y="2557"/>
                </a:lnTo>
                <a:lnTo>
                  <a:pt x="541" y="2557"/>
                </a:lnTo>
                <a:lnTo>
                  <a:pt x="571" y="2554"/>
                </a:lnTo>
                <a:lnTo>
                  <a:pt x="585" y="2552"/>
                </a:lnTo>
                <a:lnTo>
                  <a:pt x="600" y="2551"/>
                </a:lnTo>
                <a:lnTo>
                  <a:pt x="610" y="2548"/>
                </a:lnTo>
                <a:lnTo>
                  <a:pt x="614" y="2545"/>
                </a:lnTo>
                <a:lnTo>
                  <a:pt x="616" y="2543"/>
                </a:lnTo>
                <a:lnTo>
                  <a:pt x="616" y="2543"/>
                </a:lnTo>
                <a:lnTo>
                  <a:pt x="617" y="2536"/>
                </a:lnTo>
                <a:lnTo>
                  <a:pt x="617" y="2524"/>
                </a:lnTo>
                <a:lnTo>
                  <a:pt x="611" y="2495"/>
                </a:lnTo>
                <a:lnTo>
                  <a:pt x="603" y="2456"/>
                </a:lnTo>
                <a:lnTo>
                  <a:pt x="595" y="2402"/>
                </a:lnTo>
                <a:lnTo>
                  <a:pt x="559" y="2322"/>
                </a:lnTo>
                <a:lnTo>
                  <a:pt x="559" y="2322"/>
                </a:lnTo>
                <a:lnTo>
                  <a:pt x="559" y="2293"/>
                </a:lnTo>
                <a:lnTo>
                  <a:pt x="560" y="2223"/>
                </a:lnTo>
                <a:lnTo>
                  <a:pt x="560" y="2142"/>
                </a:lnTo>
                <a:lnTo>
                  <a:pt x="557" y="2105"/>
                </a:lnTo>
                <a:lnTo>
                  <a:pt x="555" y="2077"/>
                </a:lnTo>
                <a:lnTo>
                  <a:pt x="555" y="2077"/>
                </a:lnTo>
                <a:lnTo>
                  <a:pt x="540" y="1987"/>
                </a:lnTo>
                <a:lnTo>
                  <a:pt x="531" y="1935"/>
                </a:lnTo>
                <a:lnTo>
                  <a:pt x="531" y="1935"/>
                </a:lnTo>
                <a:lnTo>
                  <a:pt x="530" y="1928"/>
                </a:lnTo>
                <a:lnTo>
                  <a:pt x="531" y="1920"/>
                </a:lnTo>
                <a:lnTo>
                  <a:pt x="534" y="1903"/>
                </a:lnTo>
                <a:lnTo>
                  <a:pt x="538" y="1882"/>
                </a:lnTo>
                <a:lnTo>
                  <a:pt x="538" y="1882"/>
                </a:lnTo>
                <a:lnTo>
                  <a:pt x="541" y="1877"/>
                </a:lnTo>
                <a:lnTo>
                  <a:pt x="544" y="1869"/>
                </a:lnTo>
                <a:lnTo>
                  <a:pt x="546" y="1859"/>
                </a:lnTo>
                <a:lnTo>
                  <a:pt x="546" y="1859"/>
                </a:lnTo>
                <a:lnTo>
                  <a:pt x="547" y="1831"/>
                </a:lnTo>
                <a:lnTo>
                  <a:pt x="549" y="1815"/>
                </a:lnTo>
                <a:lnTo>
                  <a:pt x="549" y="1815"/>
                </a:lnTo>
                <a:lnTo>
                  <a:pt x="566" y="1767"/>
                </a:lnTo>
                <a:lnTo>
                  <a:pt x="576" y="1734"/>
                </a:lnTo>
                <a:lnTo>
                  <a:pt x="579" y="1722"/>
                </a:lnTo>
                <a:lnTo>
                  <a:pt x="579" y="1719"/>
                </a:lnTo>
                <a:lnTo>
                  <a:pt x="578" y="1718"/>
                </a:lnTo>
                <a:lnTo>
                  <a:pt x="578" y="1718"/>
                </a:lnTo>
                <a:lnTo>
                  <a:pt x="576" y="1718"/>
                </a:lnTo>
                <a:lnTo>
                  <a:pt x="576" y="1715"/>
                </a:lnTo>
                <a:lnTo>
                  <a:pt x="576" y="1706"/>
                </a:lnTo>
                <a:lnTo>
                  <a:pt x="578" y="1677"/>
                </a:lnTo>
                <a:lnTo>
                  <a:pt x="584" y="1636"/>
                </a:lnTo>
                <a:lnTo>
                  <a:pt x="584" y="1636"/>
                </a:lnTo>
                <a:lnTo>
                  <a:pt x="652" y="1716"/>
                </a:lnTo>
                <a:lnTo>
                  <a:pt x="702" y="1776"/>
                </a:lnTo>
                <a:lnTo>
                  <a:pt x="719" y="1798"/>
                </a:lnTo>
                <a:lnTo>
                  <a:pt x="728" y="1810"/>
                </a:lnTo>
                <a:lnTo>
                  <a:pt x="728" y="1810"/>
                </a:lnTo>
                <a:lnTo>
                  <a:pt x="753" y="1850"/>
                </a:lnTo>
                <a:lnTo>
                  <a:pt x="770" y="1879"/>
                </a:lnTo>
                <a:lnTo>
                  <a:pt x="788" y="1879"/>
                </a:lnTo>
                <a:lnTo>
                  <a:pt x="788" y="1879"/>
                </a:lnTo>
                <a:lnTo>
                  <a:pt x="788" y="1928"/>
                </a:lnTo>
                <a:lnTo>
                  <a:pt x="791" y="1990"/>
                </a:lnTo>
                <a:lnTo>
                  <a:pt x="791" y="1990"/>
                </a:lnTo>
                <a:lnTo>
                  <a:pt x="794" y="2000"/>
                </a:lnTo>
                <a:lnTo>
                  <a:pt x="800" y="2016"/>
                </a:lnTo>
                <a:lnTo>
                  <a:pt x="818" y="2057"/>
                </a:lnTo>
                <a:lnTo>
                  <a:pt x="839" y="2098"/>
                </a:lnTo>
                <a:lnTo>
                  <a:pt x="846" y="2114"/>
                </a:lnTo>
                <a:lnTo>
                  <a:pt x="849" y="2124"/>
                </a:lnTo>
                <a:lnTo>
                  <a:pt x="849" y="2124"/>
                </a:lnTo>
                <a:lnTo>
                  <a:pt x="853" y="2153"/>
                </a:lnTo>
                <a:lnTo>
                  <a:pt x="858" y="2200"/>
                </a:lnTo>
                <a:lnTo>
                  <a:pt x="865" y="2271"/>
                </a:lnTo>
                <a:lnTo>
                  <a:pt x="865" y="2271"/>
                </a:lnTo>
                <a:lnTo>
                  <a:pt x="865" y="2289"/>
                </a:lnTo>
                <a:lnTo>
                  <a:pt x="865" y="2312"/>
                </a:lnTo>
                <a:lnTo>
                  <a:pt x="865" y="2338"/>
                </a:lnTo>
                <a:lnTo>
                  <a:pt x="836" y="2373"/>
                </a:lnTo>
                <a:lnTo>
                  <a:pt x="836" y="2373"/>
                </a:lnTo>
                <a:lnTo>
                  <a:pt x="833" y="2375"/>
                </a:lnTo>
                <a:lnTo>
                  <a:pt x="823" y="2376"/>
                </a:lnTo>
                <a:lnTo>
                  <a:pt x="818" y="2379"/>
                </a:lnTo>
                <a:lnTo>
                  <a:pt x="814" y="2382"/>
                </a:lnTo>
                <a:lnTo>
                  <a:pt x="811" y="2385"/>
                </a:lnTo>
                <a:lnTo>
                  <a:pt x="810" y="2389"/>
                </a:lnTo>
                <a:lnTo>
                  <a:pt x="810" y="2389"/>
                </a:lnTo>
                <a:lnTo>
                  <a:pt x="808" y="2401"/>
                </a:lnTo>
                <a:lnTo>
                  <a:pt x="808" y="2408"/>
                </a:lnTo>
                <a:lnTo>
                  <a:pt x="808" y="2415"/>
                </a:lnTo>
                <a:lnTo>
                  <a:pt x="810" y="2423"/>
                </a:lnTo>
                <a:lnTo>
                  <a:pt x="814" y="2428"/>
                </a:lnTo>
                <a:lnTo>
                  <a:pt x="821" y="2436"/>
                </a:lnTo>
                <a:lnTo>
                  <a:pt x="832" y="2441"/>
                </a:lnTo>
                <a:lnTo>
                  <a:pt x="832" y="2441"/>
                </a:lnTo>
                <a:lnTo>
                  <a:pt x="851" y="2449"/>
                </a:lnTo>
                <a:lnTo>
                  <a:pt x="881" y="2460"/>
                </a:lnTo>
                <a:lnTo>
                  <a:pt x="957" y="2485"/>
                </a:lnTo>
                <a:lnTo>
                  <a:pt x="1058" y="2517"/>
                </a:lnTo>
                <a:lnTo>
                  <a:pt x="1058" y="2517"/>
                </a:lnTo>
                <a:lnTo>
                  <a:pt x="1074" y="2519"/>
                </a:lnTo>
                <a:lnTo>
                  <a:pt x="1091" y="2519"/>
                </a:lnTo>
                <a:lnTo>
                  <a:pt x="1112" y="2517"/>
                </a:lnTo>
                <a:lnTo>
                  <a:pt x="1131" y="2514"/>
                </a:lnTo>
                <a:lnTo>
                  <a:pt x="1141" y="2513"/>
                </a:lnTo>
                <a:lnTo>
                  <a:pt x="1148" y="2510"/>
                </a:lnTo>
                <a:lnTo>
                  <a:pt x="1155" y="2506"/>
                </a:lnTo>
                <a:lnTo>
                  <a:pt x="1161" y="2501"/>
                </a:lnTo>
                <a:lnTo>
                  <a:pt x="1164" y="2495"/>
                </a:lnTo>
                <a:lnTo>
                  <a:pt x="1166" y="2490"/>
                </a:lnTo>
                <a:lnTo>
                  <a:pt x="1166" y="2490"/>
                </a:lnTo>
                <a:lnTo>
                  <a:pt x="1164" y="2476"/>
                </a:lnTo>
                <a:lnTo>
                  <a:pt x="1161" y="2466"/>
                </a:lnTo>
                <a:lnTo>
                  <a:pt x="1157" y="2459"/>
                </a:lnTo>
                <a:lnTo>
                  <a:pt x="1151" y="2455"/>
                </a:lnTo>
                <a:lnTo>
                  <a:pt x="1145" y="2450"/>
                </a:lnTo>
                <a:lnTo>
                  <a:pt x="1138" y="2447"/>
                </a:lnTo>
                <a:lnTo>
                  <a:pt x="1129" y="2447"/>
                </a:lnTo>
                <a:lnTo>
                  <a:pt x="1129" y="2447"/>
                </a:lnTo>
                <a:lnTo>
                  <a:pt x="1119" y="2444"/>
                </a:lnTo>
                <a:lnTo>
                  <a:pt x="1103" y="2440"/>
                </a:lnTo>
                <a:lnTo>
                  <a:pt x="1084" y="2433"/>
                </a:lnTo>
                <a:lnTo>
                  <a:pt x="1023" y="2345"/>
                </a:lnTo>
                <a:lnTo>
                  <a:pt x="989" y="2312"/>
                </a:lnTo>
                <a:lnTo>
                  <a:pt x="980" y="2216"/>
                </a:lnTo>
                <a:lnTo>
                  <a:pt x="980" y="2216"/>
                </a:lnTo>
                <a:lnTo>
                  <a:pt x="985" y="2166"/>
                </a:lnTo>
                <a:lnTo>
                  <a:pt x="988" y="2120"/>
                </a:lnTo>
                <a:lnTo>
                  <a:pt x="989" y="2072"/>
                </a:lnTo>
                <a:lnTo>
                  <a:pt x="989" y="2072"/>
                </a:lnTo>
                <a:lnTo>
                  <a:pt x="988" y="2013"/>
                </a:lnTo>
                <a:lnTo>
                  <a:pt x="983" y="1942"/>
                </a:lnTo>
                <a:lnTo>
                  <a:pt x="976" y="1858"/>
                </a:lnTo>
                <a:lnTo>
                  <a:pt x="957" y="1801"/>
                </a:lnTo>
                <a:lnTo>
                  <a:pt x="995" y="1762"/>
                </a:lnTo>
                <a:lnTo>
                  <a:pt x="961" y="1636"/>
                </a:lnTo>
                <a:lnTo>
                  <a:pt x="961" y="1636"/>
                </a:lnTo>
                <a:lnTo>
                  <a:pt x="935" y="1575"/>
                </a:lnTo>
                <a:lnTo>
                  <a:pt x="916" y="1531"/>
                </a:lnTo>
                <a:lnTo>
                  <a:pt x="910" y="1515"/>
                </a:lnTo>
                <a:lnTo>
                  <a:pt x="909" y="1507"/>
                </a:lnTo>
                <a:lnTo>
                  <a:pt x="909" y="1507"/>
                </a:lnTo>
                <a:lnTo>
                  <a:pt x="909" y="1472"/>
                </a:lnTo>
                <a:lnTo>
                  <a:pt x="909" y="1440"/>
                </a:lnTo>
                <a:lnTo>
                  <a:pt x="820" y="1271"/>
                </a:lnTo>
                <a:lnTo>
                  <a:pt x="827" y="1239"/>
                </a:lnTo>
                <a:lnTo>
                  <a:pt x="770" y="1132"/>
                </a:lnTo>
                <a:lnTo>
                  <a:pt x="703" y="1007"/>
                </a:lnTo>
                <a:lnTo>
                  <a:pt x="708" y="948"/>
                </a:lnTo>
                <a:lnTo>
                  <a:pt x="699" y="885"/>
                </a:lnTo>
                <a:lnTo>
                  <a:pt x="667" y="793"/>
                </a:lnTo>
                <a:lnTo>
                  <a:pt x="665" y="665"/>
                </a:lnTo>
                <a:lnTo>
                  <a:pt x="744" y="771"/>
                </a:lnTo>
                <a:lnTo>
                  <a:pt x="744" y="771"/>
                </a:lnTo>
                <a:lnTo>
                  <a:pt x="769" y="827"/>
                </a:lnTo>
                <a:lnTo>
                  <a:pt x="788" y="872"/>
                </a:lnTo>
                <a:lnTo>
                  <a:pt x="805" y="905"/>
                </a:lnTo>
                <a:lnTo>
                  <a:pt x="805" y="905"/>
                </a:lnTo>
                <a:lnTo>
                  <a:pt x="823" y="939"/>
                </a:lnTo>
                <a:lnTo>
                  <a:pt x="846" y="984"/>
                </a:lnTo>
                <a:lnTo>
                  <a:pt x="874" y="1039"/>
                </a:lnTo>
                <a:lnTo>
                  <a:pt x="874" y="1039"/>
                </a:lnTo>
                <a:lnTo>
                  <a:pt x="874" y="1114"/>
                </a:lnTo>
                <a:lnTo>
                  <a:pt x="874" y="1114"/>
                </a:lnTo>
                <a:lnTo>
                  <a:pt x="880" y="1147"/>
                </a:lnTo>
                <a:lnTo>
                  <a:pt x="884" y="1169"/>
                </a:lnTo>
                <a:lnTo>
                  <a:pt x="887" y="1176"/>
                </a:lnTo>
                <a:lnTo>
                  <a:pt x="888" y="1181"/>
                </a:lnTo>
                <a:lnTo>
                  <a:pt x="888" y="1181"/>
                </a:lnTo>
                <a:lnTo>
                  <a:pt x="918" y="1194"/>
                </a:lnTo>
                <a:lnTo>
                  <a:pt x="918" y="1194"/>
                </a:lnTo>
                <a:lnTo>
                  <a:pt x="919" y="1195"/>
                </a:lnTo>
                <a:lnTo>
                  <a:pt x="926" y="1199"/>
                </a:lnTo>
                <a:lnTo>
                  <a:pt x="935" y="1202"/>
                </a:lnTo>
                <a:lnTo>
                  <a:pt x="939" y="1204"/>
                </a:lnTo>
                <a:lnTo>
                  <a:pt x="945" y="1202"/>
                </a:lnTo>
                <a:lnTo>
                  <a:pt x="945" y="1202"/>
                </a:lnTo>
                <a:lnTo>
                  <a:pt x="960" y="1199"/>
                </a:lnTo>
                <a:lnTo>
                  <a:pt x="979" y="1195"/>
                </a:lnTo>
                <a:lnTo>
                  <a:pt x="988" y="1191"/>
                </a:lnTo>
                <a:lnTo>
                  <a:pt x="996" y="1186"/>
                </a:lnTo>
                <a:lnTo>
                  <a:pt x="1002" y="1181"/>
                </a:lnTo>
                <a:lnTo>
                  <a:pt x="1007" y="1175"/>
                </a:lnTo>
                <a:lnTo>
                  <a:pt x="1007" y="1175"/>
                </a:lnTo>
                <a:lnTo>
                  <a:pt x="1007" y="1167"/>
                </a:lnTo>
                <a:lnTo>
                  <a:pt x="1008" y="1157"/>
                </a:lnTo>
                <a:lnTo>
                  <a:pt x="1005" y="1135"/>
                </a:lnTo>
                <a:lnTo>
                  <a:pt x="999" y="1108"/>
                </a:lnTo>
                <a:lnTo>
                  <a:pt x="976" y="1076"/>
                </a:lnTo>
                <a:lnTo>
                  <a:pt x="957" y="1036"/>
                </a:lnTo>
                <a:lnTo>
                  <a:pt x="957" y="1036"/>
                </a:lnTo>
                <a:lnTo>
                  <a:pt x="950" y="972"/>
                </a:lnTo>
                <a:lnTo>
                  <a:pt x="942" y="924"/>
                </a:lnTo>
                <a:lnTo>
                  <a:pt x="938" y="907"/>
                </a:lnTo>
                <a:lnTo>
                  <a:pt x="935" y="897"/>
                </a:lnTo>
                <a:lnTo>
                  <a:pt x="935" y="897"/>
                </a:lnTo>
                <a:lnTo>
                  <a:pt x="931" y="888"/>
                </a:lnTo>
                <a:lnTo>
                  <a:pt x="926" y="873"/>
                </a:lnTo>
                <a:lnTo>
                  <a:pt x="915" y="835"/>
                </a:lnTo>
                <a:lnTo>
                  <a:pt x="899" y="784"/>
                </a:lnTo>
                <a:lnTo>
                  <a:pt x="872" y="732"/>
                </a:lnTo>
                <a:lnTo>
                  <a:pt x="805" y="645"/>
                </a:lnTo>
                <a:lnTo>
                  <a:pt x="817" y="621"/>
                </a:lnTo>
                <a:lnTo>
                  <a:pt x="817" y="621"/>
                </a:lnTo>
                <a:lnTo>
                  <a:pt x="808" y="616"/>
                </a:lnTo>
                <a:lnTo>
                  <a:pt x="789" y="601"/>
                </a:lnTo>
                <a:lnTo>
                  <a:pt x="770" y="584"/>
                </a:lnTo>
                <a:lnTo>
                  <a:pt x="763" y="575"/>
                </a:lnTo>
                <a:lnTo>
                  <a:pt x="759" y="568"/>
                </a:lnTo>
                <a:lnTo>
                  <a:pt x="759" y="568"/>
                </a:lnTo>
                <a:lnTo>
                  <a:pt x="750" y="546"/>
                </a:lnTo>
                <a:lnTo>
                  <a:pt x="732" y="511"/>
                </a:lnTo>
                <a:lnTo>
                  <a:pt x="700" y="444"/>
                </a:lnTo>
                <a:lnTo>
                  <a:pt x="700" y="444"/>
                </a:lnTo>
                <a:lnTo>
                  <a:pt x="687" y="418"/>
                </a:lnTo>
                <a:lnTo>
                  <a:pt x="668" y="387"/>
                </a:lnTo>
                <a:lnTo>
                  <a:pt x="658" y="372"/>
                </a:lnTo>
                <a:lnTo>
                  <a:pt x="648" y="359"/>
                </a:lnTo>
                <a:lnTo>
                  <a:pt x="639" y="349"/>
                </a:lnTo>
                <a:lnTo>
                  <a:pt x="632" y="343"/>
                </a:lnTo>
                <a:lnTo>
                  <a:pt x="632" y="343"/>
                </a:lnTo>
                <a:lnTo>
                  <a:pt x="623" y="340"/>
                </a:lnTo>
                <a:lnTo>
                  <a:pt x="608" y="339"/>
                </a:lnTo>
                <a:lnTo>
                  <a:pt x="572" y="336"/>
                </a:lnTo>
                <a:lnTo>
                  <a:pt x="525" y="335"/>
                </a:lnTo>
                <a:lnTo>
                  <a:pt x="435" y="308"/>
                </a:lnTo>
                <a:lnTo>
                  <a:pt x="420" y="317"/>
                </a:lnTo>
                <a:lnTo>
                  <a:pt x="371" y="310"/>
                </a:lnTo>
                <a:lnTo>
                  <a:pt x="343" y="281"/>
                </a:lnTo>
                <a:lnTo>
                  <a:pt x="333" y="241"/>
                </a:lnTo>
                <a:lnTo>
                  <a:pt x="333" y="241"/>
                </a:lnTo>
                <a:lnTo>
                  <a:pt x="336" y="236"/>
                </a:lnTo>
                <a:lnTo>
                  <a:pt x="340" y="222"/>
                </a:lnTo>
                <a:lnTo>
                  <a:pt x="342" y="214"/>
                </a:lnTo>
                <a:lnTo>
                  <a:pt x="343" y="202"/>
                </a:lnTo>
                <a:lnTo>
                  <a:pt x="343" y="189"/>
                </a:lnTo>
                <a:lnTo>
                  <a:pt x="343" y="176"/>
                </a:lnTo>
                <a:lnTo>
                  <a:pt x="343" y="176"/>
                </a:lnTo>
                <a:lnTo>
                  <a:pt x="340" y="163"/>
                </a:lnTo>
                <a:lnTo>
                  <a:pt x="337" y="154"/>
                </a:lnTo>
                <a:lnTo>
                  <a:pt x="333" y="147"/>
                </a:lnTo>
                <a:lnTo>
                  <a:pt x="328" y="144"/>
                </a:lnTo>
                <a:lnTo>
                  <a:pt x="326" y="141"/>
                </a:lnTo>
                <a:lnTo>
                  <a:pt x="321" y="141"/>
                </a:lnTo>
                <a:lnTo>
                  <a:pt x="318" y="141"/>
                </a:lnTo>
                <a:lnTo>
                  <a:pt x="277" y="74"/>
                </a:lnTo>
                <a:lnTo>
                  <a:pt x="241" y="26"/>
                </a:lnTo>
                <a:lnTo>
                  <a:pt x="241" y="26"/>
                </a:lnTo>
                <a:lnTo>
                  <a:pt x="209" y="11"/>
                </a:lnTo>
                <a:lnTo>
                  <a:pt x="186" y="3"/>
                </a:lnTo>
                <a:lnTo>
                  <a:pt x="177" y="0"/>
                </a:lnTo>
                <a:lnTo>
                  <a:pt x="172" y="0"/>
                </a:lnTo>
                <a:lnTo>
                  <a:pt x="172" y="0"/>
                </a:lnTo>
                <a:lnTo>
                  <a:pt x="148" y="11"/>
                </a:lnTo>
                <a:lnTo>
                  <a:pt x="129" y="20"/>
                </a:lnTo>
                <a:lnTo>
                  <a:pt x="129" y="20"/>
                </a:lnTo>
                <a:lnTo>
                  <a:pt x="123" y="19"/>
                </a:lnTo>
                <a:lnTo>
                  <a:pt x="108" y="16"/>
                </a:lnTo>
                <a:lnTo>
                  <a:pt x="101" y="16"/>
                </a:lnTo>
                <a:lnTo>
                  <a:pt x="94" y="16"/>
                </a:lnTo>
                <a:lnTo>
                  <a:pt x="88" y="17"/>
                </a:lnTo>
                <a:lnTo>
                  <a:pt x="86" y="19"/>
                </a:lnTo>
                <a:lnTo>
                  <a:pt x="85" y="21"/>
                </a:lnTo>
                <a:lnTo>
                  <a:pt x="85" y="21"/>
                </a:lnTo>
                <a:lnTo>
                  <a:pt x="82" y="26"/>
                </a:lnTo>
                <a:lnTo>
                  <a:pt x="79" y="30"/>
                </a:lnTo>
                <a:lnTo>
                  <a:pt x="73" y="35"/>
                </a:lnTo>
                <a:lnTo>
                  <a:pt x="65" y="39"/>
                </a:lnTo>
                <a:lnTo>
                  <a:pt x="65" y="39"/>
                </a:lnTo>
                <a:lnTo>
                  <a:pt x="57" y="42"/>
                </a:lnTo>
                <a:lnTo>
                  <a:pt x="51" y="43"/>
                </a:lnTo>
                <a:lnTo>
                  <a:pt x="44" y="45"/>
                </a:lnTo>
                <a:lnTo>
                  <a:pt x="44" y="45"/>
                </a:lnTo>
                <a:close/>
                <a:moveTo>
                  <a:pt x="159" y="844"/>
                </a:moveTo>
                <a:lnTo>
                  <a:pt x="167" y="857"/>
                </a:lnTo>
                <a:lnTo>
                  <a:pt x="183" y="920"/>
                </a:lnTo>
                <a:lnTo>
                  <a:pt x="183" y="920"/>
                </a:lnTo>
                <a:lnTo>
                  <a:pt x="190" y="936"/>
                </a:lnTo>
                <a:lnTo>
                  <a:pt x="194" y="949"/>
                </a:lnTo>
                <a:lnTo>
                  <a:pt x="197" y="959"/>
                </a:lnTo>
                <a:lnTo>
                  <a:pt x="197" y="959"/>
                </a:lnTo>
                <a:lnTo>
                  <a:pt x="197" y="994"/>
                </a:lnTo>
                <a:lnTo>
                  <a:pt x="197" y="994"/>
                </a:lnTo>
                <a:lnTo>
                  <a:pt x="202" y="1017"/>
                </a:lnTo>
                <a:lnTo>
                  <a:pt x="202" y="1017"/>
                </a:lnTo>
                <a:lnTo>
                  <a:pt x="197" y="1052"/>
                </a:lnTo>
                <a:lnTo>
                  <a:pt x="194" y="1079"/>
                </a:lnTo>
                <a:lnTo>
                  <a:pt x="190" y="1096"/>
                </a:lnTo>
                <a:lnTo>
                  <a:pt x="190" y="1096"/>
                </a:lnTo>
                <a:lnTo>
                  <a:pt x="183" y="1114"/>
                </a:lnTo>
                <a:lnTo>
                  <a:pt x="178" y="1121"/>
                </a:lnTo>
                <a:lnTo>
                  <a:pt x="175" y="1131"/>
                </a:lnTo>
                <a:lnTo>
                  <a:pt x="175" y="1131"/>
                </a:lnTo>
                <a:lnTo>
                  <a:pt x="175" y="1137"/>
                </a:lnTo>
                <a:lnTo>
                  <a:pt x="175" y="1143"/>
                </a:lnTo>
                <a:lnTo>
                  <a:pt x="180" y="1154"/>
                </a:lnTo>
                <a:lnTo>
                  <a:pt x="190" y="1172"/>
                </a:lnTo>
                <a:lnTo>
                  <a:pt x="190" y="1172"/>
                </a:lnTo>
                <a:lnTo>
                  <a:pt x="205" y="1207"/>
                </a:lnTo>
                <a:lnTo>
                  <a:pt x="213" y="1229"/>
                </a:lnTo>
                <a:lnTo>
                  <a:pt x="218" y="1237"/>
                </a:lnTo>
                <a:lnTo>
                  <a:pt x="219" y="1240"/>
                </a:lnTo>
                <a:lnTo>
                  <a:pt x="219" y="1240"/>
                </a:lnTo>
                <a:lnTo>
                  <a:pt x="221" y="1248"/>
                </a:lnTo>
                <a:lnTo>
                  <a:pt x="222" y="1264"/>
                </a:lnTo>
                <a:lnTo>
                  <a:pt x="222" y="1309"/>
                </a:lnTo>
                <a:lnTo>
                  <a:pt x="221" y="1379"/>
                </a:lnTo>
                <a:lnTo>
                  <a:pt x="221" y="1379"/>
                </a:lnTo>
                <a:lnTo>
                  <a:pt x="221" y="1379"/>
                </a:lnTo>
                <a:lnTo>
                  <a:pt x="219" y="1380"/>
                </a:lnTo>
                <a:lnTo>
                  <a:pt x="215" y="1379"/>
                </a:lnTo>
                <a:lnTo>
                  <a:pt x="209" y="1374"/>
                </a:lnTo>
                <a:lnTo>
                  <a:pt x="203" y="1368"/>
                </a:lnTo>
                <a:lnTo>
                  <a:pt x="203" y="1368"/>
                </a:lnTo>
                <a:lnTo>
                  <a:pt x="197" y="1360"/>
                </a:lnTo>
                <a:lnTo>
                  <a:pt x="193" y="1349"/>
                </a:lnTo>
                <a:lnTo>
                  <a:pt x="188" y="1339"/>
                </a:lnTo>
                <a:lnTo>
                  <a:pt x="181" y="1317"/>
                </a:lnTo>
                <a:lnTo>
                  <a:pt x="174" y="1313"/>
                </a:lnTo>
                <a:lnTo>
                  <a:pt x="174" y="1313"/>
                </a:lnTo>
                <a:lnTo>
                  <a:pt x="164" y="1272"/>
                </a:lnTo>
                <a:lnTo>
                  <a:pt x="164" y="1272"/>
                </a:lnTo>
                <a:lnTo>
                  <a:pt x="161" y="1194"/>
                </a:lnTo>
                <a:lnTo>
                  <a:pt x="161" y="1194"/>
                </a:lnTo>
                <a:lnTo>
                  <a:pt x="152" y="1084"/>
                </a:lnTo>
                <a:lnTo>
                  <a:pt x="145" y="1006"/>
                </a:lnTo>
                <a:lnTo>
                  <a:pt x="142" y="962"/>
                </a:lnTo>
                <a:lnTo>
                  <a:pt x="142" y="962"/>
                </a:lnTo>
                <a:lnTo>
                  <a:pt x="143" y="945"/>
                </a:lnTo>
                <a:lnTo>
                  <a:pt x="146" y="921"/>
                </a:lnTo>
                <a:lnTo>
                  <a:pt x="151" y="883"/>
                </a:lnTo>
                <a:lnTo>
                  <a:pt x="151" y="883"/>
                </a:lnTo>
                <a:lnTo>
                  <a:pt x="152" y="873"/>
                </a:lnTo>
                <a:lnTo>
                  <a:pt x="155" y="860"/>
                </a:lnTo>
                <a:lnTo>
                  <a:pt x="159" y="844"/>
                </a:lnTo>
                <a:lnTo>
                  <a:pt x="159" y="8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pptx551_立っている男性のシルエット3</dc:title>
  <dc:subject>pptx551_立っている男性のシルエット3</dc:subject>
  <dc:creator>http://www.digipot.net</dc:creator>
  <cp:lastModifiedBy/>
  <cp:revision>1</cp:revision>
  <dcterms:created xsi:type="dcterms:W3CDTF">2014-01-30T05:12:09Z</dcterms:created>
  <dcterms:modified xsi:type="dcterms:W3CDTF">2017-04-04T09:25:32Z</dcterms:modified>
  <cp:category/>
  <cp:version>1</cp:version>
</cp:coreProperties>
</file>