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492" y="5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/>
          <p:cNvSpPr>
            <a:spLocks noEditPoints="1"/>
          </p:cNvSpPr>
          <p:nvPr/>
        </p:nvSpPr>
        <p:spPr bwMode="auto">
          <a:xfrm>
            <a:off x="4470121" y="2713328"/>
            <a:ext cx="707904" cy="1732679"/>
          </a:xfrm>
          <a:custGeom>
            <a:avLst/>
            <a:gdLst>
              <a:gd name="T0" fmla="*/ 753 w 1048"/>
              <a:gd name="T1" fmla="*/ 1773 h 2570"/>
              <a:gd name="T2" fmla="*/ 811 w 1048"/>
              <a:gd name="T3" fmla="*/ 1973 h 2570"/>
              <a:gd name="T4" fmla="*/ 881 w 1048"/>
              <a:gd name="T5" fmla="*/ 2296 h 2570"/>
              <a:gd name="T6" fmla="*/ 871 w 1048"/>
              <a:gd name="T7" fmla="*/ 2379 h 2570"/>
              <a:gd name="T8" fmla="*/ 875 w 1048"/>
              <a:gd name="T9" fmla="*/ 2467 h 2570"/>
              <a:gd name="T10" fmla="*/ 885 w 1048"/>
              <a:gd name="T11" fmla="*/ 2556 h 2570"/>
              <a:gd name="T12" fmla="*/ 1035 w 1048"/>
              <a:gd name="T13" fmla="*/ 2484 h 2570"/>
              <a:gd name="T14" fmla="*/ 1047 w 1048"/>
              <a:gd name="T15" fmla="*/ 2420 h 2570"/>
              <a:gd name="T16" fmla="*/ 1045 w 1048"/>
              <a:gd name="T17" fmla="*/ 2355 h 2570"/>
              <a:gd name="T18" fmla="*/ 1011 w 1048"/>
              <a:gd name="T19" fmla="*/ 2040 h 2570"/>
              <a:gd name="T20" fmla="*/ 949 w 1048"/>
              <a:gd name="T21" fmla="*/ 1569 h 2570"/>
              <a:gd name="T22" fmla="*/ 968 w 1048"/>
              <a:gd name="T23" fmla="*/ 1454 h 2570"/>
              <a:gd name="T24" fmla="*/ 990 w 1048"/>
              <a:gd name="T25" fmla="*/ 1407 h 2570"/>
              <a:gd name="T26" fmla="*/ 962 w 1048"/>
              <a:gd name="T27" fmla="*/ 1265 h 2570"/>
              <a:gd name="T28" fmla="*/ 977 w 1048"/>
              <a:gd name="T29" fmla="*/ 1206 h 2570"/>
              <a:gd name="T30" fmla="*/ 954 w 1048"/>
              <a:gd name="T31" fmla="*/ 1096 h 2570"/>
              <a:gd name="T32" fmla="*/ 938 w 1048"/>
              <a:gd name="T33" fmla="*/ 897 h 2570"/>
              <a:gd name="T34" fmla="*/ 973 w 1048"/>
              <a:gd name="T35" fmla="*/ 734 h 2570"/>
              <a:gd name="T36" fmla="*/ 996 w 1048"/>
              <a:gd name="T37" fmla="*/ 644 h 2570"/>
              <a:gd name="T38" fmla="*/ 1008 w 1048"/>
              <a:gd name="T39" fmla="*/ 539 h 2570"/>
              <a:gd name="T40" fmla="*/ 994 w 1048"/>
              <a:gd name="T41" fmla="*/ 478 h 2570"/>
              <a:gd name="T42" fmla="*/ 911 w 1048"/>
              <a:gd name="T43" fmla="*/ 415 h 2570"/>
              <a:gd name="T44" fmla="*/ 932 w 1048"/>
              <a:gd name="T45" fmla="*/ 399 h 2570"/>
              <a:gd name="T46" fmla="*/ 952 w 1048"/>
              <a:gd name="T47" fmla="*/ 374 h 2570"/>
              <a:gd name="T48" fmla="*/ 992 w 1048"/>
              <a:gd name="T49" fmla="*/ 261 h 2570"/>
              <a:gd name="T50" fmla="*/ 986 w 1048"/>
              <a:gd name="T51" fmla="*/ 109 h 2570"/>
              <a:gd name="T52" fmla="*/ 913 w 1048"/>
              <a:gd name="T53" fmla="*/ 19 h 2570"/>
              <a:gd name="T54" fmla="*/ 814 w 1048"/>
              <a:gd name="T55" fmla="*/ 0 h 2570"/>
              <a:gd name="T56" fmla="*/ 737 w 1048"/>
              <a:gd name="T57" fmla="*/ 46 h 2570"/>
              <a:gd name="T58" fmla="*/ 658 w 1048"/>
              <a:gd name="T59" fmla="*/ 266 h 2570"/>
              <a:gd name="T60" fmla="*/ 700 w 1048"/>
              <a:gd name="T61" fmla="*/ 387 h 2570"/>
              <a:gd name="T62" fmla="*/ 537 w 1048"/>
              <a:gd name="T63" fmla="*/ 444 h 2570"/>
              <a:gd name="T64" fmla="*/ 413 w 1048"/>
              <a:gd name="T65" fmla="*/ 559 h 2570"/>
              <a:gd name="T66" fmla="*/ 373 w 1048"/>
              <a:gd name="T67" fmla="*/ 520 h 2570"/>
              <a:gd name="T68" fmla="*/ 329 w 1048"/>
              <a:gd name="T69" fmla="*/ 465 h 2570"/>
              <a:gd name="T70" fmla="*/ 273 w 1048"/>
              <a:gd name="T71" fmla="*/ 476 h 2570"/>
              <a:gd name="T72" fmla="*/ 250 w 1048"/>
              <a:gd name="T73" fmla="*/ 494 h 2570"/>
              <a:gd name="T74" fmla="*/ 324 w 1048"/>
              <a:gd name="T75" fmla="*/ 625 h 2570"/>
              <a:gd name="T76" fmla="*/ 300 w 1048"/>
              <a:gd name="T77" fmla="*/ 737 h 2570"/>
              <a:gd name="T78" fmla="*/ 228 w 1048"/>
              <a:gd name="T79" fmla="*/ 909 h 2570"/>
              <a:gd name="T80" fmla="*/ 65 w 1048"/>
              <a:gd name="T81" fmla="*/ 1177 h 2570"/>
              <a:gd name="T82" fmla="*/ 4 w 1048"/>
              <a:gd name="T83" fmla="*/ 1352 h 2570"/>
              <a:gd name="T84" fmla="*/ 55 w 1048"/>
              <a:gd name="T85" fmla="*/ 1384 h 2570"/>
              <a:gd name="T86" fmla="*/ 393 w 1048"/>
              <a:gd name="T87" fmla="*/ 1727 h 2570"/>
              <a:gd name="T88" fmla="*/ 400 w 1048"/>
              <a:gd name="T89" fmla="*/ 2037 h 2570"/>
              <a:gd name="T90" fmla="*/ 413 w 1048"/>
              <a:gd name="T91" fmla="*/ 2225 h 2570"/>
              <a:gd name="T92" fmla="*/ 310 w 1048"/>
              <a:gd name="T93" fmla="*/ 2307 h 2570"/>
              <a:gd name="T94" fmla="*/ 332 w 1048"/>
              <a:gd name="T95" fmla="*/ 2366 h 2570"/>
              <a:gd name="T96" fmla="*/ 461 w 1048"/>
              <a:gd name="T97" fmla="*/ 2409 h 2570"/>
              <a:gd name="T98" fmla="*/ 571 w 1048"/>
              <a:gd name="T99" fmla="*/ 2420 h 2570"/>
              <a:gd name="T100" fmla="*/ 588 w 1048"/>
              <a:gd name="T101" fmla="*/ 2315 h 2570"/>
              <a:gd name="T102" fmla="*/ 575 w 1048"/>
              <a:gd name="T103" fmla="*/ 1789 h 2570"/>
              <a:gd name="T104" fmla="*/ 585 w 1048"/>
              <a:gd name="T105" fmla="*/ 1709 h 2570"/>
              <a:gd name="T106" fmla="*/ 391 w 1048"/>
              <a:gd name="T107" fmla="*/ 919 h 2570"/>
              <a:gd name="T108" fmla="*/ 362 w 1048"/>
              <a:gd name="T109" fmla="*/ 924 h 2570"/>
              <a:gd name="T110" fmla="*/ 306 w 1048"/>
              <a:gd name="T111" fmla="*/ 886 h 2570"/>
              <a:gd name="T112" fmla="*/ 329 w 1048"/>
              <a:gd name="T113" fmla="*/ 893 h 2570"/>
              <a:gd name="T114" fmla="*/ 317 w 1048"/>
              <a:gd name="T115" fmla="*/ 931 h 25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048" h="2570">
                <a:moveTo>
                  <a:pt x="696" y="1483"/>
                </a:moveTo>
                <a:lnTo>
                  <a:pt x="696" y="1483"/>
                </a:lnTo>
                <a:lnTo>
                  <a:pt x="705" y="1512"/>
                </a:lnTo>
                <a:lnTo>
                  <a:pt x="712" y="1539"/>
                </a:lnTo>
                <a:lnTo>
                  <a:pt x="718" y="1560"/>
                </a:lnTo>
                <a:lnTo>
                  <a:pt x="718" y="1560"/>
                </a:lnTo>
                <a:lnTo>
                  <a:pt x="753" y="1773"/>
                </a:lnTo>
                <a:lnTo>
                  <a:pt x="753" y="1773"/>
                </a:lnTo>
                <a:lnTo>
                  <a:pt x="763" y="1813"/>
                </a:lnTo>
                <a:lnTo>
                  <a:pt x="773" y="1855"/>
                </a:lnTo>
                <a:lnTo>
                  <a:pt x="773" y="1855"/>
                </a:lnTo>
                <a:lnTo>
                  <a:pt x="785" y="1885"/>
                </a:lnTo>
                <a:lnTo>
                  <a:pt x="798" y="1919"/>
                </a:lnTo>
                <a:lnTo>
                  <a:pt x="798" y="1919"/>
                </a:lnTo>
                <a:lnTo>
                  <a:pt x="805" y="1944"/>
                </a:lnTo>
                <a:lnTo>
                  <a:pt x="811" y="1973"/>
                </a:lnTo>
                <a:lnTo>
                  <a:pt x="811" y="1973"/>
                </a:lnTo>
                <a:lnTo>
                  <a:pt x="815" y="1986"/>
                </a:lnTo>
                <a:lnTo>
                  <a:pt x="823" y="2006"/>
                </a:lnTo>
                <a:lnTo>
                  <a:pt x="830" y="2028"/>
                </a:lnTo>
                <a:lnTo>
                  <a:pt x="836" y="2046"/>
                </a:lnTo>
                <a:lnTo>
                  <a:pt x="836" y="2046"/>
                </a:lnTo>
                <a:lnTo>
                  <a:pt x="884" y="2247"/>
                </a:lnTo>
                <a:lnTo>
                  <a:pt x="881" y="2296"/>
                </a:lnTo>
                <a:lnTo>
                  <a:pt x="881" y="2296"/>
                </a:lnTo>
                <a:lnTo>
                  <a:pt x="871" y="2321"/>
                </a:lnTo>
                <a:lnTo>
                  <a:pt x="860" y="2350"/>
                </a:lnTo>
                <a:lnTo>
                  <a:pt x="860" y="2350"/>
                </a:lnTo>
                <a:lnTo>
                  <a:pt x="860" y="2352"/>
                </a:lnTo>
                <a:lnTo>
                  <a:pt x="860" y="2356"/>
                </a:lnTo>
                <a:lnTo>
                  <a:pt x="865" y="2368"/>
                </a:lnTo>
                <a:lnTo>
                  <a:pt x="871" y="2379"/>
                </a:lnTo>
                <a:lnTo>
                  <a:pt x="874" y="2390"/>
                </a:lnTo>
                <a:lnTo>
                  <a:pt x="874" y="2390"/>
                </a:lnTo>
                <a:lnTo>
                  <a:pt x="874" y="2401"/>
                </a:lnTo>
                <a:lnTo>
                  <a:pt x="871" y="2414"/>
                </a:lnTo>
                <a:lnTo>
                  <a:pt x="868" y="2430"/>
                </a:lnTo>
                <a:lnTo>
                  <a:pt x="868" y="2430"/>
                </a:lnTo>
                <a:lnTo>
                  <a:pt x="872" y="2451"/>
                </a:lnTo>
                <a:lnTo>
                  <a:pt x="875" y="2467"/>
                </a:lnTo>
                <a:lnTo>
                  <a:pt x="877" y="2479"/>
                </a:lnTo>
                <a:lnTo>
                  <a:pt x="877" y="2479"/>
                </a:lnTo>
                <a:lnTo>
                  <a:pt x="872" y="2511"/>
                </a:lnTo>
                <a:lnTo>
                  <a:pt x="868" y="2538"/>
                </a:lnTo>
                <a:lnTo>
                  <a:pt x="868" y="2538"/>
                </a:lnTo>
                <a:lnTo>
                  <a:pt x="869" y="2541"/>
                </a:lnTo>
                <a:lnTo>
                  <a:pt x="874" y="2546"/>
                </a:lnTo>
                <a:lnTo>
                  <a:pt x="885" y="2556"/>
                </a:lnTo>
                <a:lnTo>
                  <a:pt x="903" y="2570"/>
                </a:lnTo>
                <a:lnTo>
                  <a:pt x="1008" y="2567"/>
                </a:lnTo>
                <a:lnTo>
                  <a:pt x="1038" y="2544"/>
                </a:lnTo>
                <a:lnTo>
                  <a:pt x="1038" y="2544"/>
                </a:lnTo>
                <a:lnTo>
                  <a:pt x="1037" y="2521"/>
                </a:lnTo>
                <a:lnTo>
                  <a:pt x="1037" y="2502"/>
                </a:lnTo>
                <a:lnTo>
                  <a:pt x="1035" y="2484"/>
                </a:lnTo>
                <a:lnTo>
                  <a:pt x="1035" y="2484"/>
                </a:lnTo>
                <a:lnTo>
                  <a:pt x="1027" y="2446"/>
                </a:lnTo>
                <a:lnTo>
                  <a:pt x="1021" y="2422"/>
                </a:lnTo>
                <a:lnTo>
                  <a:pt x="1021" y="2422"/>
                </a:lnTo>
                <a:lnTo>
                  <a:pt x="1031" y="2423"/>
                </a:lnTo>
                <a:lnTo>
                  <a:pt x="1040" y="2423"/>
                </a:lnTo>
                <a:lnTo>
                  <a:pt x="1045" y="2422"/>
                </a:lnTo>
                <a:lnTo>
                  <a:pt x="1045" y="2422"/>
                </a:lnTo>
                <a:lnTo>
                  <a:pt x="1047" y="2420"/>
                </a:lnTo>
                <a:lnTo>
                  <a:pt x="1048" y="2417"/>
                </a:lnTo>
                <a:lnTo>
                  <a:pt x="1048" y="2410"/>
                </a:lnTo>
                <a:lnTo>
                  <a:pt x="1047" y="2400"/>
                </a:lnTo>
                <a:lnTo>
                  <a:pt x="1045" y="2395"/>
                </a:lnTo>
                <a:lnTo>
                  <a:pt x="1045" y="2395"/>
                </a:lnTo>
                <a:lnTo>
                  <a:pt x="1045" y="2390"/>
                </a:lnTo>
                <a:lnTo>
                  <a:pt x="1045" y="2379"/>
                </a:lnTo>
                <a:lnTo>
                  <a:pt x="1045" y="2355"/>
                </a:lnTo>
                <a:lnTo>
                  <a:pt x="1045" y="2355"/>
                </a:lnTo>
                <a:lnTo>
                  <a:pt x="1045" y="2349"/>
                </a:lnTo>
                <a:lnTo>
                  <a:pt x="1043" y="2342"/>
                </a:lnTo>
                <a:lnTo>
                  <a:pt x="1037" y="2321"/>
                </a:lnTo>
                <a:lnTo>
                  <a:pt x="1031" y="2302"/>
                </a:lnTo>
                <a:lnTo>
                  <a:pt x="1027" y="2288"/>
                </a:lnTo>
                <a:lnTo>
                  <a:pt x="1027" y="2288"/>
                </a:lnTo>
                <a:lnTo>
                  <a:pt x="1011" y="2040"/>
                </a:lnTo>
                <a:lnTo>
                  <a:pt x="1011" y="2040"/>
                </a:lnTo>
                <a:lnTo>
                  <a:pt x="1008" y="2019"/>
                </a:lnTo>
                <a:lnTo>
                  <a:pt x="999" y="1980"/>
                </a:lnTo>
                <a:lnTo>
                  <a:pt x="974" y="1874"/>
                </a:lnTo>
                <a:lnTo>
                  <a:pt x="938" y="1728"/>
                </a:lnTo>
                <a:lnTo>
                  <a:pt x="938" y="1728"/>
                </a:lnTo>
                <a:lnTo>
                  <a:pt x="949" y="1569"/>
                </a:lnTo>
                <a:lnTo>
                  <a:pt x="949" y="1569"/>
                </a:lnTo>
                <a:lnTo>
                  <a:pt x="952" y="1543"/>
                </a:lnTo>
                <a:lnTo>
                  <a:pt x="955" y="1526"/>
                </a:lnTo>
                <a:lnTo>
                  <a:pt x="960" y="1515"/>
                </a:lnTo>
                <a:lnTo>
                  <a:pt x="960" y="1515"/>
                </a:lnTo>
                <a:lnTo>
                  <a:pt x="962" y="1507"/>
                </a:lnTo>
                <a:lnTo>
                  <a:pt x="965" y="1493"/>
                </a:lnTo>
                <a:lnTo>
                  <a:pt x="967" y="1476"/>
                </a:lnTo>
                <a:lnTo>
                  <a:pt x="968" y="1454"/>
                </a:lnTo>
                <a:lnTo>
                  <a:pt x="968" y="1454"/>
                </a:lnTo>
                <a:lnTo>
                  <a:pt x="968" y="1442"/>
                </a:lnTo>
                <a:lnTo>
                  <a:pt x="971" y="1435"/>
                </a:lnTo>
                <a:lnTo>
                  <a:pt x="974" y="1429"/>
                </a:lnTo>
                <a:lnTo>
                  <a:pt x="978" y="1425"/>
                </a:lnTo>
                <a:lnTo>
                  <a:pt x="983" y="1421"/>
                </a:lnTo>
                <a:lnTo>
                  <a:pt x="987" y="1415"/>
                </a:lnTo>
                <a:lnTo>
                  <a:pt x="990" y="1407"/>
                </a:lnTo>
                <a:lnTo>
                  <a:pt x="992" y="1397"/>
                </a:lnTo>
                <a:lnTo>
                  <a:pt x="992" y="1397"/>
                </a:lnTo>
                <a:lnTo>
                  <a:pt x="992" y="1383"/>
                </a:lnTo>
                <a:lnTo>
                  <a:pt x="989" y="1364"/>
                </a:lnTo>
                <a:lnTo>
                  <a:pt x="984" y="1343"/>
                </a:lnTo>
                <a:lnTo>
                  <a:pt x="978" y="1322"/>
                </a:lnTo>
                <a:lnTo>
                  <a:pt x="962" y="1265"/>
                </a:lnTo>
                <a:lnTo>
                  <a:pt x="962" y="1265"/>
                </a:lnTo>
                <a:lnTo>
                  <a:pt x="962" y="1260"/>
                </a:lnTo>
                <a:lnTo>
                  <a:pt x="964" y="1254"/>
                </a:lnTo>
                <a:lnTo>
                  <a:pt x="973" y="1236"/>
                </a:lnTo>
                <a:lnTo>
                  <a:pt x="973" y="1236"/>
                </a:lnTo>
                <a:lnTo>
                  <a:pt x="976" y="1230"/>
                </a:lnTo>
                <a:lnTo>
                  <a:pt x="977" y="1222"/>
                </a:lnTo>
                <a:lnTo>
                  <a:pt x="977" y="1215"/>
                </a:lnTo>
                <a:lnTo>
                  <a:pt x="977" y="1206"/>
                </a:lnTo>
                <a:lnTo>
                  <a:pt x="973" y="1190"/>
                </a:lnTo>
                <a:lnTo>
                  <a:pt x="965" y="1173"/>
                </a:lnTo>
                <a:lnTo>
                  <a:pt x="965" y="1173"/>
                </a:lnTo>
                <a:lnTo>
                  <a:pt x="961" y="1166"/>
                </a:lnTo>
                <a:lnTo>
                  <a:pt x="958" y="1157"/>
                </a:lnTo>
                <a:lnTo>
                  <a:pt x="955" y="1138"/>
                </a:lnTo>
                <a:lnTo>
                  <a:pt x="955" y="1117"/>
                </a:lnTo>
                <a:lnTo>
                  <a:pt x="954" y="1096"/>
                </a:lnTo>
                <a:lnTo>
                  <a:pt x="954" y="1096"/>
                </a:lnTo>
                <a:lnTo>
                  <a:pt x="951" y="1064"/>
                </a:lnTo>
                <a:lnTo>
                  <a:pt x="946" y="1020"/>
                </a:lnTo>
                <a:lnTo>
                  <a:pt x="935" y="950"/>
                </a:lnTo>
                <a:lnTo>
                  <a:pt x="935" y="950"/>
                </a:lnTo>
                <a:lnTo>
                  <a:pt x="935" y="941"/>
                </a:lnTo>
                <a:lnTo>
                  <a:pt x="935" y="928"/>
                </a:lnTo>
                <a:lnTo>
                  <a:pt x="938" y="897"/>
                </a:lnTo>
                <a:lnTo>
                  <a:pt x="942" y="862"/>
                </a:lnTo>
                <a:lnTo>
                  <a:pt x="949" y="829"/>
                </a:lnTo>
                <a:lnTo>
                  <a:pt x="949" y="829"/>
                </a:lnTo>
                <a:lnTo>
                  <a:pt x="957" y="798"/>
                </a:lnTo>
                <a:lnTo>
                  <a:pt x="964" y="769"/>
                </a:lnTo>
                <a:lnTo>
                  <a:pt x="970" y="746"/>
                </a:lnTo>
                <a:lnTo>
                  <a:pt x="973" y="734"/>
                </a:lnTo>
                <a:lnTo>
                  <a:pt x="973" y="734"/>
                </a:lnTo>
                <a:lnTo>
                  <a:pt x="974" y="721"/>
                </a:lnTo>
                <a:lnTo>
                  <a:pt x="978" y="698"/>
                </a:lnTo>
                <a:lnTo>
                  <a:pt x="983" y="672"/>
                </a:lnTo>
                <a:lnTo>
                  <a:pt x="986" y="663"/>
                </a:lnTo>
                <a:lnTo>
                  <a:pt x="989" y="657"/>
                </a:lnTo>
                <a:lnTo>
                  <a:pt x="989" y="657"/>
                </a:lnTo>
                <a:lnTo>
                  <a:pt x="993" y="651"/>
                </a:lnTo>
                <a:lnTo>
                  <a:pt x="996" y="644"/>
                </a:lnTo>
                <a:lnTo>
                  <a:pt x="1002" y="625"/>
                </a:lnTo>
                <a:lnTo>
                  <a:pt x="1008" y="605"/>
                </a:lnTo>
                <a:lnTo>
                  <a:pt x="1011" y="593"/>
                </a:lnTo>
                <a:lnTo>
                  <a:pt x="1011" y="593"/>
                </a:lnTo>
                <a:lnTo>
                  <a:pt x="1011" y="581"/>
                </a:lnTo>
                <a:lnTo>
                  <a:pt x="1009" y="567"/>
                </a:lnTo>
                <a:lnTo>
                  <a:pt x="1008" y="551"/>
                </a:lnTo>
                <a:lnTo>
                  <a:pt x="1008" y="539"/>
                </a:lnTo>
                <a:lnTo>
                  <a:pt x="1008" y="539"/>
                </a:lnTo>
                <a:lnTo>
                  <a:pt x="1009" y="527"/>
                </a:lnTo>
                <a:lnTo>
                  <a:pt x="1008" y="513"/>
                </a:lnTo>
                <a:lnTo>
                  <a:pt x="1003" y="498"/>
                </a:lnTo>
                <a:lnTo>
                  <a:pt x="1000" y="485"/>
                </a:lnTo>
                <a:lnTo>
                  <a:pt x="1000" y="485"/>
                </a:lnTo>
                <a:lnTo>
                  <a:pt x="997" y="481"/>
                </a:lnTo>
                <a:lnTo>
                  <a:pt x="994" y="478"/>
                </a:lnTo>
                <a:lnTo>
                  <a:pt x="981" y="468"/>
                </a:lnTo>
                <a:lnTo>
                  <a:pt x="946" y="447"/>
                </a:lnTo>
                <a:lnTo>
                  <a:pt x="913" y="428"/>
                </a:lnTo>
                <a:lnTo>
                  <a:pt x="897" y="419"/>
                </a:lnTo>
                <a:lnTo>
                  <a:pt x="897" y="419"/>
                </a:lnTo>
                <a:lnTo>
                  <a:pt x="904" y="419"/>
                </a:lnTo>
                <a:lnTo>
                  <a:pt x="909" y="417"/>
                </a:lnTo>
                <a:lnTo>
                  <a:pt x="911" y="415"/>
                </a:lnTo>
                <a:lnTo>
                  <a:pt x="911" y="415"/>
                </a:lnTo>
                <a:lnTo>
                  <a:pt x="914" y="409"/>
                </a:lnTo>
                <a:lnTo>
                  <a:pt x="919" y="403"/>
                </a:lnTo>
                <a:lnTo>
                  <a:pt x="926" y="399"/>
                </a:lnTo>
                <a:lnTo>
                  <a:pt x="927" y="398"/>
                </a:lnTo>
                <a:lnTo>
                  <a:pt x="930" y="399"/>
                </a:lnTo>
                <a:lnTo>
                  <a:pt x="930" y="399"/>
                </a:lnTo>
                <a:lnTo>
                  <a:pt x="932" y="399"/>
                </a:lnTo>
                <a:lnTo>
                  <a:pt x="933" y="399"/>
                </a:lnTo>
                <a:lnTo>
                  <a:pt x="938" y="395"/>
                </a:lnTo>
                <a:lnTo>
                  <a:pt x="944" y="390"/>
                </a:lnTo>
                <a:lnTo>
                  <a:pt x="949" y="387"/>
                </a:lnTo>
                <a:lnTo>
                  <a:pt x="949" y="387"/>
                </a:lnTo>
                <a:lnTo>
                  <a:pt x="951" y="386"/>
                </a:lnTo>
                <a:lnTo>
                  <a:pt x="952" y="383"/>
                </a:lnTo>
                <a:lnTo>
                  <a:pt x="952" y="374"/>
                </a:lnTo>
                <a:lnTo>
                  <a:pt x="951" y="352"/>
                </a:lnTo>
                <a:lnTo>
                  <a:pt x="951" y="352"/>
                </a:lnTo>
                <a:lnTo>
                  <a:pt x="954" y="347"/>
                </a:lnTo>
                <a:lnTo>
                  <a:pt x="958" y="336"/>
                </a:lnTo>
                <a:lnTo>
                  <a:pt x="971" y="307"/>
                </a:lnTo>
                <a:lnTo>
                  <a:pt x="984" y="280"/>
                </a:lnTo>
                <a:lnTo>
                  <a:pt x="989" y="268"/>
                </a:lnTo>
                <a:lnTo>
                  <a:pt x="992" y="261"/>
                </a:lnTo>
                <a:lnTo>
                  <a:pt x="992" y="261"/>
                </a:lnTo>
                <a:lnTo>
                  <a:pt x="994" y="242"/>
                </a:lnTo>
                <a:lnTo>
                  <a:pt x="997" y="211"/>
                </a:lnTo>
                <a:lnTo>
                  <a:pt x="1000" y="162"/>
                </a:lnTo>
                <a:lnTo>
                  <a:pt x="1000" y="162"/>
                </a:lnTo>
                <a:lnTo>
                  <a:pt x="999" y="154"/>
                </a:lnTo>
                <a:lnTo>
                  <a:pt x="996" y="143"/>
                </a:lnTo>
                <a:lnTo>
                  <a:pt x="986" y="109"/>
                </a:lnTo>
                <a:lnTo>
                  <a:pt x="974" y="74"/>
                </a:lnTo>
                <a:lnTo>
                  <a:pt x="965" y="48"/>
                </a:lnTo>
                <a:lnTo>
                  <a:pt x="965" y="48"/>
                </a:lnTo>
                <a:lnTo>
                  <a:pt x="962" y="45"/>
                </a:lnTo>
                <a:lnTo>
                  <a:pt x="958" y="41"/>
                </a:lnTo>
                <a:lnTo>
                  <a:pt x="946" y="32"/>
                </a:lnTo>
                <a:lnTo>
                  <a:pt x="930" y="26"/>
                </a:lnTo>
                <a:lnTo>
                  <a:pt x="913" y="19"/>
                </a:lnTo>
                <a:lnTo>
                  <a:pt x="879" y="10"/>
                </a:lnTo>
                <a:lnTo>
                  <a:pt x="860" y="6"/>
                </a:lnTo>
                <a:lnTo>
                  <a:pt x="860" y="6"/>
                </a:lnTo>
                <a:lnTo>
                  <a:pt x="853" y="3"/>
                </a:lnTo>
                <a:lnTo>
                  <a:pt x="844" y="1"/>
                </a:lnTo>
                <a:lnTo>
                  <a:pt x="833" y="0"/>
                </a:lnTo>
                <a:lnTo>
                  <a:pt x="814" y="0"/>
                </a:lnTo>
                <a:lnTo>
                  <a:pt x="814" y="0"/>
                </a:lnTo>
                <a:lnTo>
                  <a:pt x="802" y="1"/>
                </a:lnTo>
                <a:lnTo>
                  <a:pt x="791" y="4"/>
                </a:lnTo>
                <a:lnTo>
                  <a:pt x="779" y="9"/>
                </a:lnTo>
                <a:lnTo>
                  <a:pt x="769" y="14"/>
                </a:lnTo>
                <a:lnTo>
                  <a:pt x="759" y="22"/>
                </a:lnTo>
                <a:lnTo>
                  <a:pt x="750" y="29"/>
                </a:lnTo>
                <a:lnTo>
                  <a:pt x="741" y="38"/>
                </a:lnTo>
                <a:lnTo>
                  <a:pt x="737" y="46"/>
                </a:lnTo>
                <a:lnTo>
                  <a:pt x="737" y="46"/>
                </a:lnTo>
                <a:lnTo>
                  <a:pt x="729" y="57"/>
                </a:lnTo>
                <a:lnTo>
                  <a:pt x="719" y="71"/>
                </a:lnTo>
                <a:lnTo>
                  <a:pt x="694" y="102"/>
                </a:lnTo>
                <a:lnTo>
                  <a:pt x="664" y="140"/>
                </a:lnTo>
                <a:lnTo>
                  <a:pt x="655" y="234"/>
                </a:lnTo>
                <a:lnTo>
                  <a:pt x="655" y="234"/>
                </a:lnTo>
                <a:lnTo>
                  <a:pt x="658" y="266"/>
                </a:lnTo>
                <a:lnTo>
                  <a:pt x="661" y="296"/>
                </a:lnTo>
                <a:lnTo>
                  <a:pt x="664" y="309"/>
                </a:lnTo>
                <a:lnTo>
                  <a:pt x="665" y="320"/>
                </a:lnTo>
                <a:lnTo>
                  <a:pt x="665" y="320"/>
                </a:lnTo>
                <a:lnTo>
                  <a:pt x="670" y="331"/>
                </a:lnTo>
                <a:lnTo>
                  <a:pt x="675" y="342"/>
                </a:lnTo>
                <a:lnTo>
                  <a:pt x="687" y="364"/>
                </a:lnTo>
                <a:lnTo>
                  <a:pt x="700" y="387"/>
                </a:lnTo>
                <a:lnTo>
                  <a:pt x="671" y="415"/>
                </a:lnTo>
                <a:lnTo>
                  <a:pt x="620" y="417"/>
                </a:lnTo>
                <a:lnTo>
                  <a:pt x="620" y="417"/>
                </a:lnTo>
                <a:lnTo>
                  <a:pt x="584" y="427"/>
                </a:lnTo>
                <a:lnTo>
                  <a:pt x="556" y="436"/>
                </a:lnTo>
                <a:lnTo>
                  <a:pt x="540" y="441"/>
                </a:lnTo>
                <a:lnTo>
                  <a:pt x="540" y="441"/>
                </a:lnTo>
                <a:lnTo>
                  <a:pt x="537" y="444"/>
                </a:lnTo>
                <a:lnTo>
                  <a:pt x="534" y="449"/>
                </a:lnTo>
                <a:lnTo>
                  <a:pt x="525" y="466"/>
                </a:lnTo>
                <a:lnTo>
                  <a:pt x="507" y="514"/>
                </a:lnTo>
                <a:lnTo>
                  <a:pt x="483" y="584"/>
                </a:lnTo>
                <a:lnTo>
                  <a:pt x="483" y="584"/>
                </a:lnTo>
                <a:lnTo>
                  <a:pt x="453" y="574"/>
                </a:lnTo>
                <a:lnTo>
                  <a:pt x="413" y="559"/>
                </a:lnTo>
                <a:lnTo>
                  <a:pt x="413" y="559"/>
                </a:lnTo>
                <a:lnTo>
                  <a:pt x="407" y="558"/>
                </a:lnTo>
                <a:lnTo>
                  <a:pt x="402" y="558"/>
                </a:lnTo>
                <a:lnTo>
                  <a:pt x="390" y="558"/>
                </a:lnTo>
                <a:lnTo>
                  <a:pt x="378" y="559"/>
                </a:lnTo>
                <a:lnTo>
                  <a:pt x="378" y="559"/>
                </a:lnTo>
                <a:lnTo>
                  <a:pt x="377" y="552"/>
                </a:lnTo>
                <a:lnTo>
                  <a:pt x="374" y="532"/>
                </a:lnTo>
                <a:lnTo>
                  <a:pt x="373" y="520"/>
                </a:lnTo>
                <a:lnTo>
                  <a:pt x="368" y="508"/>
                </a:lnTo>
                <a:lnTo>
                  <a:pt x="364" y="497"/>
                </a:lnTo>
                <a:lnTo>
                  <a:pt x="359" y="487"/>
                </a:lnTo>
                <a:lnTo>
                  <a:pt x="359" y="487"/>
                </a:lnTo>
                <a:lnTo>
                  <a:pt x="352" y="479"/>
                </a:lnTo>
                <a:lnTo>
                  <a:pt x="345" y="473"/>
                </a:lnTo>
                <a:lnTo>
                  <a:pt x="336" y="469"/>
                </a:lnTo>
                <a:lnTo>
                  <a:pt x="329" y="465"/>
                </a:lnTo>
                <a:lnTo>
                  <a:pt x="320" y="462"/>
                </a:lnTo>
                <a:lnTo>
                  <a:pt x="313" y="460"/>
                </a:lnTo>
                <a:lnTo>
                  <a:pt x="307" y="460"/>
                </a:lnTo>
                <a:lnTo>
                  <a:pt x="303" y="460"/>
                </a:lnTo>
                <a:lnTo>
                  <a:pt x="303" y="460"/>
                </a:lnTo>
                <a:lnTo>
                  <a:pt x="294" y="465"/>
                </a:lnTo>
                <a:lnTo>
                  <a:pt x="284" y="469"/>
                </a:lnTo>
                <a:lnTo>
                  <a:pt x="273" y="476"/>
                </a:lnTo>
                <a:lnTo>
                  <a:pt x="273" y="476"/>
                </a:lnTo>
                <a:lnTo>
                  <a:pt x="262" y="478"/>
                </a:lnTo>
                <a:lnTo>
                  <a:pt x="253" y="479"/>
                </a:lnTo>
                <a:lnTo>
                  <a:pt x="250" y="482"/>
                </a:lnTo>
                <a:lnTo>
                  <a:pt x="249" y="485"/>
                </a:lnTo>
                <a:lnTo>
                  <a:pt x="249" y="485"/>
                </a:lnTo>
                <a:lnTo>
                  <a:pt x="249" y="488"/>
                </a:lnTo>
                <a:lnTo>
                  <a:pt x="250" y="494"/>
                </a:lnTo>
                <a:lnTo>
                  <a:pt x="259" y="507"/>
                </a:lnTo>
                <a:lnTo>
                  <a:pt x="268" y="522"/>
                </a:lnTo>
                <a:lnTo>
                  <a:pt x="273" y="530"/>
                </a:lnTo>
                <a:lnTo>
                  <a:pt x="273" y="530"/>
                </a:lnTo>
                <a:lnTo>
                  <a:pt x="278" y="549"/>
                </a:lnTo>
                <a:lnTo>
                  <a:pt x="281" y="562"/>
                </a:lnTo>
                <a:lnTo>
                  <a:pt x="316" y="584"/>
                </a:lnTo>
                <a:lnTo>
                  <a:pt x="324" y="625"/>
                </a:lnTo>
                <a:lnTo>
                  <a:pt x="324" y="625"/>
                </a:lnTo>
                <a:lnTo>
                  <a:pt x="317" y="663"/>
                </a:lnTo>
                <a:lnTo>
                  <a:pt x="310" y="692"/>
                </a:lnTo>
                <a:lnTo>
                  <a:pt x="306" y="711"/>
                </a:lnTo>
                <a:lnTo>
                  <a:pt x="306" y="711"/>
                </a:lnTo>
                <a:lnTo>
                  <a:pt x="303" y="715"/>
                </a:lnTo>
                <a:lnTo>
                  <a:pt x="303" y="723"/>
                </a:lnTo>
                <a:lnTo>
                  <a:pt x="300" y="737"/>
                </a:lnTo>
                <a:lnTo>
                  <a:pt x="300" y="756"/>
                </a:lnTo>
                <a:lnTo>
                  <a:pt x="300" y="756"/>
                </a:lnTo>
                <a:lnTo>
                  <a:pt x="273" y="822"/>
                </a:lnTo>
                <a:lnTo>
                  <a:pt x="255" y="868"/>
                </a:lnTo>
                <a:lnTo>
                  <a:pt x="246" y="892"/>
                </a:lnTo>
                <a:lnTo>
                  <a:pt x="246" y="892"/>
                </a:lnTo>
                <a:lnTo>
                  <a:pt x="241" y="897"/>
                </a:lnTo>
                <a:lnTo>
                  <a:pt x="228" y="909"/>
                </a:lnTo>
                <a:lnTo>
                  <a:pt x="189" y="943"/>
                </a:lnTo>
                <a:lnTo>
                  <a:pt x="132" y="991"/>
                </a:lnTo>
                <a:lnTo>
                  <a:pt x="128" y="1039"/>
                </a:lnTo>
                <a:lnTo>
                  <a:pt x="103" y="1071"/>
                </a:lnTo>
                <a:lnTo>
                  <a:pt x="103" y="1071"/>
                </a:lnTo>
                <a:lnTo>
                  <a:pt x="78" y="1152"/>
                </a:lnTo>
                <a:lnTo>
                  <a:pt x="78" y="1152"/>
                </a:lnTo>
                <a:lnTo>
                  <a:pt x="65" y="1177"/>
                </a:lnTo>
                <a:lnTo>
                  <a:pt x="40" y="1227"/>
                </a:lnTo>
                <a:lnTo>
                  <a:pt x="1" y="1300"/>
                </a:lnTo>
                <a:lnTo>
                  <a:pt x="1" y="1300"/>
                </a:lnTo>
                <a:lnTo>
                  <a:pt x="0" y="1304"/>
                </a:lnTo>
                <a:lnTo>
                  <a:pt x="0" y="1311"/>
                </a:lnTo>
                <a:lnTo>
                  <a:pt x="4" y="1346"/>
                </a:lnTo>
                <a:lnTo>
                  <a:pt x="4" y="1346"/>
                </a:lnTo>
                <a:lnTo>
                  <a:pt x="4" y="1352"/>
                </a:lnTo>
                <a:lnTo>
                  <a:pt x="7" y="1358"/>
                </a:lnTo>
                <a:lnTo>
                  <a:pt x="10" y="1364"/>
                </a:lnTo>
                <a:lnTo>
                  <a:pt x="13" y="1368"/>
                </a:lnTo>
                <a:lnTo>
                  <a:pt x="21" y="1374"/>
                </a:lnTo>
                <a:lnTo>
                  <a:pt x="30" y="1378"/>
                </a:lnTo>
                <a:lnTo>
                  <a:pt x="39" y="1381"/>
                </a:lnTo>
                <a:lnTo>
                  <a:pt x="48" y="1383"/>
                </a:lnTo>
                <a:lnTo>
                  <a:pt x="55" y="1384"/>
                </a:lnTo>
                <a:lnTo>
                  <a:pt x="198" y="1456"/>
                </a:lnTo>
                <a:lnTo>
                  <a:pt x="268" y="1456"/>
                </a:lnTo>
                <a:lnTo>
                  <a:pt x="415" y="1370"/>
                </a:lnTo>
                <a:lnTo>
                  <a:pt x="415" y="1454"/>
                </a:lnTo>
                <a:lnTo>
                  <a:pt x="399" y="1658"/>
                </a:lnTo>
                <a:lnTo>
                  <a:pt x="399" y="1693"/>
                </a:lnTo>
                <a:lnTo>
                  <a:pt x="399" y="1693"/>
                </a:lnTo>
                <a:lnTo>
                  <a:pt x="393" y="1727"/>
                </a:lnTo>
                <a:lnTo>
                  <a:pt x="387" y="1753"/>
                </a:lnTo>
                <a:lnTo>
                  <a:pt x="383" y="1779"/>
                </a:lnTo>
                <a:lnTo>
                  <a:pt x="383" y="1779"/>
                </a:lnTo>
                <a:lnTo>
                  <a:pt x="383" y="1799"/>
                </a:lnTo>
                <a:lnTo>
                  <a:pt x="384" y="1833"/>
                </a:lnTo>
                <a:lnTo>
                  <a:pt x="390" y="1920"/>
                </a:lnTo>
                <a:lnTo>
                  <a:pt x="396" y="2006"/>
                </a:lnTo>
                <a:lnTo>
                  <a:pt x="400" y="2037"/>
                </a:lnTo>
                <a:lnTo>
                  <a:pt x="402" y="2053"/>
                </a:lnTo>
                <a:lnTo>
                  <a:pt x="402" y="2053"/>
                </a:lnTo>
                <a:lnTo>
                  <a:pt x="407" y="2085"/>
                </a:lnTo>
                <a:lnTo>
                  <a:pt x="412" y="2136"/>
                </a:lnTo>
                <a:lnTo>
                  <a:pt x="418" y="2210"/>
                </a:lnTo>
                <a:lnTo>
                  <a:pt x="418" y="2210"/>
                </a:lnTo>
                <a:lnTo>
                  <a:pt x="418" y="2216"/>
                </a:lnTo>
                <a:lnTo>
                  <a:pt x="413" y="2225"/>
                </a:lnTo>
                <a:lnTo>
                  <a:pt x="405" y="2245"/>
                </a:lnTo>
                <a:lnTo>
                  <a:pt x="391" y="2275"/>
                </a:lnTo>
                <a:lnTo>
                  <a:pt x="340" y="2288"/>
                </a:lnTo>
                <a:lnTo>
                  <a:pt x="340" y="2288"/>
                </a:lnTo>
                <a:lnTo>
                  <a:pt x="335" y="2289"/>
                </a:lnTo>
                <a:lnTo>
                  <a:pt x="323" y="2295"/>
                </a:lnTo>
                <a:lnTo>
                  <a:pt x="316" y="2299"/>
                </a:lnTo>
                <a:lnTo>
                  <a:pt x="310" y="2307"/>
                </a:lnTo>
                <a:lnTo>
                  <a:pt x="307" y="2314"/>
                </a:lnTo>
                <a:lnTo>
                  <a:pt x="306" y="2323"/>
                </a:lnTo>
                <a:lnTo>
                  <a:pt x="306" y="2323"/>
                </a:lnTo>
                <a:lnTo>
                  <a:pt x="306" y="2333"/>
                </a:lnTo>
                <a:lnTo>
                  <a:pt x="310" y="2342"/>
                </a:lnTo>
                <a:lnTo>
                  <a:pt x="314" y="2349"/>
                </a:lnTo>
                <a:lnTo>
                  <a:pt x="320" y="2355"/>
                </a:lnTo>
                <a:lnTo>
                  <a:pt x="332" y="2366"/>
                </a:lnTo>
                <a:lnTo>
                  <a:pt x="340" y="2374"/>
                </a:lnTo>
                <a:lnTo>
                  <a:pt x="340" y="2374"/>
                </a:lnTo>
                <a:lnTo>
                  <a:pt x="346" y="2377"/>
                </a:lnTo>
                <a:lnTo>
                  <a:pt x="356" y="2381"/>
                </a:lnTo>
                <a:lnTo>
                  <a:pt x="386" y="2388"/>
                </a:lnTo>
                <a:lnTo>
                  <a:pt x="426" y="2395"/>
                </a:lnTo>
                <a:lnTo>
                  <a:pt x="461" y="2409"/>
                </a:lnTo>
                <a:lnTo>
                  <a:pt x="461" y="2409"/>
                </a:lnTo>
                <a:lnTo>
                  <a:pt x="489" y="2419"/>
                </a:lnTo>
                <a:lnTo>
                  <a:pt x="514" y="2425"/>
                </a:lnTo>
                <a:lnTo>
                  <a:pt x="524" y="2428"/>
                </a:lnTo>
                <a:lnTo>
                  <a:pt x="534" y="2428"/>
                </a:lnTo>
                <a:lnTo>
                  <a:pt x="534" y="2428"/>
                </a:lnTo>
                <a:lnTo>
                  <a:pt x="550" y="2426"/>
                </a:lnTo>
                <a:lnTo>
                  <a:pt x="565" y="2423"/>
                </a:lnTo>
                <a:lnTo>
                  <a:pt x="571" y="2420"/>
                </a:lnTo>
                <a:lnTo>
                  <a:pt x="575" y="2416"/>
                </a:lnTo>
                <a:lnTo>
                  <a:pt x="579" y="2411"/>
                </a:lnTo>
                <a:lnTo>
                  <a:pt x="582" y="2406"/>
                </a:lnTo>
                <a:lnTo>
                  <a:pt x="582" y="2406"/>
                </a:lnTo>
                <a:lnTo>
                  <a:pt x="584" y="2397"/>
                </a:lnTo>
                <a:lnTo>
                  <a:pt x="585" y="2385"/>
                </a:lnTo>
                <a:lnTo>
                  <a:pt x="587" y="2355"/>
                </a:lnTo>
                <a:lnTo>
                  <a:pt x="588" y="2315"/>
                </a:lnTo>
                <a:lnTo>
                  <a:pt x="572" y="2256"/>
                </a:lnTo>
                <a:lnTo>
                  <a:pt x="563" y="1916"/>
                </a:lnTo>
                <a:lnTo>
                  <a:pt x="563" y="1916"/>
                </a:lnTo>
                <a:lnTo>
                  <a:pt x="563" y="1901"/>
                </a:lnTo>
                <a:lnTo>
                  <a:pt x="565" y="1866"/>
                </a:lnTo>
                <a:lnTo>
                  <a:pt x="568" y="1824"/>
                </a:lnTo>
                <a:lnTo>
                  <a:pt x="571" y="1805"/>
                </a:lnTo>
                <a:lnTo>
                  <a:pt x="575" y="1789"/>
                </a:lnTo>
                <a:lnTo>
                  <a:pt x="575" y="1789"/>
                </a:lnTo>
                <a:lnTo>
                  <a:pt x="578" y="1778"/>
                </a:lnTo>
                <a:lnTo>
                  <a:pt x="579" y="1764"/>
                </a:lnTo>
                <a:lnTo>
                  <a:pt x="582" y="1741"/>
                </a:lnTo>
                <a:lnTo>
                  <a:pt x="582" y="1722"/>
                </a:lnTo>
                <a:lnTo>
                  <a:pt x="584" y="1715"/>
                </a:lnTo>
                <a:lnTo>
                  <a:pt x="585" y="1709"/>
                </a:lnTo>
                <a:lnTo>
                  <a:pt x="585" y="1709"/>
                </a:lnTo>
                <a:lnTo>
                  <a:pt x="642" y="1591"/>
                </a:lnTo>
                <a:lnTo>
                  <a:pt x="696" y="1483"/>
                </a:lnTo>
                <a:lnTo>
                  <a:pt x="696" y="1483"/>
                </a:lnTo>
                <a:close/>
                <a:moveTo>
                  <a:pt x="373" y="896"/>
                </a:moveTo>
                <a:lnTo>
                  <a:pt x="397" y="893"/>
                </a:lnTo>
                <a:lnTo>
                  <a:pt x="397" y="915"/>
                </a:lnTo>
                <a:lnTo>
                  <a:pt x="397" y="915"/>
                </a:lnTo>
                <a:lnTo>
                  <a:pt x="391" y="919"/>
                </a:lnTo>
                <a:lnTo>
                  <a:pt x="380" y="927"/>
                </a:lnTo>
                <a:lnTo>
                  <a:pt x="374" y="930"/>
                </a:lnTo>
                <a:lnTo>
                  <a:pt x="368" y="931"/>
                </a:lnTo>
                <a:lnTo>
                  <a:pt x="364" y="931"/>
                </a:lnTo>
                <a:lnTo>
                  <a:pt x="362" y="930"/>
                </a:lnTo>
                <a:lnTo>
                  <a:pt x="362" y="928"/>
                </a:lnTo>
                <a:lnTo>
                  <a:pt x="362" y="928"/>
                </a:lnTo>
                <a:lnTo>
                  <a:pt x="362" y="924"/>
                </a:lnTo>
                <a:lnTo>
                  <a:pt x="362" y="919"/>
                </a:lnTo>
                <a:lnTo>
                  <a:pt x="367" y="909"/>
                </a:lnTo>
                <a:lnTo>
                  <a:pt x="373" y="896"/>
                </a:lnTo>
                <a:lnTo>
                  <a:pt x="373" y="896"/>
                </a:lnTo>
                <a:close/>
                <a:moveTo>
                  <a:pt x="300" y="842"/>
                </a:moveTo>
                <a:lnTo>
                  <a:pt x="300" y="842"/>
                </a:lnTo>
                <a:lnTo>
                  <a:pt x="301" y="860"/>
                </a:lnTo>
                <a:lnTo>
                  <a:pt x="306" y="886"/>
                </a:lnTo>
                <a:lnTo>
                  <a:pt x="306" y="886"/>
                </a:lnTo>
                <a:lnTo>
                  <a:pt x="307" y="889"/>
                </a:lnTo>
                <a:lnTo>
                  <a:pt x="310" y="892"/>
                </a:lnTo>
                <a:lnTo>
                  <a:pt x="313" y="893"/>
                </a:lnTo>
                <a:lnTo>
                  <a:pt x="317" y="893"/>
                </a:lnTo>
                <a:lnTo>
                  <a:pt x="324" y="893"/>
                </a:lnTo>
                <a:lnTo>
                  <a:pt x="329" y="893"/>
                </a:lnTo>
                <a:lnTo>
                  <a:pt x="329" y="893"/>
                </a:lnTo>
                <a:lnTo>
                  <a:pt x="330" y="895"/>
                </a:lnTo>
                <a:lnTo>
                  <a:pt x="330" y="899"/>
                </a:lnTo>
                <a:lnTo>
                  <a:pt x="330" y="909"/>
                </a:lnTo>
                <a:lnTo>
                  <a:pt x="326" y="928"/>
                </a:lnTo>
                <a:lnTo>
                  <a:pt x="326" y="928"/>
                </a:lnTo>
                <a:lnTo>
                  <a:pt x="326" y="930"/>
                </a:lnTo>
                <a:lnTo>
                  <a:pt x="324" y="931"/>
                </a:lnTo>
                <a:lnTo>
                  <a:pt x="317" y="931"/>
                </a:lnTo>
                <a:lnTo>
                  <a:pt x="298" y="928"/>
                </a:lnTo>
                <a:lnTo>
                  <a:pt x="271" y="924"/>
                </a:lnTo>
                <a:lnTo>
                  <a:pt x="300" y="84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8"/>
          <p:cNvSpPr>
            <a:spLocks/>
          </p:cNvSpPr>
          <p:nvPr/>
        </p:nvSpPr>
        <p:spPr bwMode="auto">
          <a:xfrm>
            <a:off x="2802936" y="4719759"/>
            <a:ext cx="675862" cy="1647663"/>
          </a:xfrm>
          <a:custGeom>
            <a:avLst/>
            <a:gdLst>
              <a:gd name="T0" fmla="*/ 265 w 1014"/>
              <a:gd name="T1" fmla="*/ 73 h 2472"/>
              <a:gd name="T2" fmla="*/ 255 w 1014"/>
              <a:gd name="T3" fmla="*/ 117 h 2472"/>
              <a:gd name="T4" fmla="*/ 271 w 1014"/>
              <a:gd name="T5" fmla="*/ 305 h 2472"/>
              <a:gd name="T6" fmla="*/ 280 w 1014"/>
              <a:gd name="T7" fmla="*/ 387 h 2472"/>
              <a:gd name="T8" fmla="*/ 226 w 1014"/>
              <a:gd name="T9" fmla="*/ 422 h 2472"/>
              <a:gd name="T10" fmla="*/ 163 w 1014"/>
              <a:gd name="T11" fmla="*/ 432 h 2472"/>
              <a:gd name="T12" fmla="*/ 109 w 1014"/>
              <a:gd name="T13" fmla="*/ 468 h 2472"/>
              <a:gd name="T14" fmla="*/ 51 w 1014"/>
              <a:gd name="T15" fmla="*/ 707 h 2472"/>
              <a:gd name="T16" fmla="*/ 29 w 1014"/>
              <a:gd name="T17" fmla="*/ 907 h 2472"/>
              <a:gd name="T18" fmla="*/ 70 w 1014"/>
              <a:gd name="T19" fmla="*/ 972 h 2472"/>
              <a:gd name="T20" fmla="*/ 31 w 1014"/>
              <a:gd name="T21" fmla="*/ 1130 h 2472"/>
              <a:gd name="T22" fmla="*/ 0 w 1014"/>
              <a:gd name="T23" fmla="*/ 1211 h 2472"/>
              <a:gd name="T24" fmla="*/ 55 w 1014"/>
              <a:gd name="T25" fmla="*/ 1296 h 2472"/>
              <a:gd name="T26" fmla="*/ 162 w 1014"/>
              <a:gd name="T27" fmla="*/ 1386 h 2472"/>
              <a:gd name="T28" fmla="*/ 302 w 1014"/>
              <a:gd name="T29" fmla="*/ 1587 h 2472"/>
              <a:gd name="T30" fmla="*/ 309 w 1014"/>
              <a:gd name="T31" fmla="*/ 1720 h 2472"/>
              <a:gd name="T32" fmla="*/ 312 w 1014"/>
              <a:gd name="T33" fmla="*/ 1787 h 2472"/>
              <a:gd name="T34" fmla="*/ 332 w 1014"/>
              <a:gd name="T35" fmla="*/ 2261 h 2472"/>
              <a:gd name="T36" fmla="*/ 342 w 1014"/>
              <a:gd name="T37" fmla="*/ 2371 h 2472"/>
              <a:gd name="T38" fmla="*/ 376 w 1014"/>
              <a:gd name="T39" fmla="*/ 2443 h 2472"/>
              <a:gd name="T40" fmla="*/ 449 w 1014"/>
              <a:gd name="T41" fmla="*/ 2466 h 2472"/>
              <a:gd name="T42" fmla="*/ 548 w 1014"/>
              <a:gd name="T43" fmla="*/ 2447 h 2472"/>
              <a:gd name="T44" fmla="*/ 546 w 1014"/>
              <a:gd name="T45" fmla="*/ 2402 h 2472"/>
              <a:gd name="T46" fmla="*/ 504 w 1014"/>
              <a:gd name="T47" fmla="*/ 2231 h 2472"/>
              <a:gd name="T48" fmla="*/ 545 w 1014"/>
              <a:gd name="T49" fmla="*/ 1385 h 2472"/>
              <a:gd name="T50" fmla="*/ 589 w 1014"/>
              <a:gd name="T51" fmla="*/ 1414 h 2472"/>
              <a:gd name="T52" fmla="*/ 612 w 1014"/>
              <a:gd name="T53" fmla="*/ 1469 h 2472"/>
              <a:gd name="T54" fmla="*/ 647 w 1014"/>
              <a:gd name="T55" fmla="*/ 1605 h 2472"/>
              <a:gd name="T56" fmla="*/ 689 w 1014"/>
              <a:gd name="T57" fmla="*/ 1743 h 2472"/>
              <a:gd name="T58" fmla="*/ 709 w 1014"/>
              <a:gd name="T59" fmla="*/ 1858 h 2472"/>
              <a:gd name="T60" fmla="*/ 756 w 1014"/>
              <a:gd name="T61" fmla="*/ 2121 h 2472"/>
              <a:gd name="T62" fmla="*/ 760 w 1014"/>
              <a:gd name="T63" fmla="*/ 2202 h 2472"/>
              <a:gd name="T64" fmla="*/ 771 w 1014"/>
              <a:gd name="T65" fmla="*/ 2259 h 2472"/>
              <a:gd name="T66" fmla="*/ 813 w 1014"/>
              <a:gd name="T67" fmla="*/ 2274 h 2472"/>
              <a:gd name="T68" fmla="*/ 877 w 1014"/>
              <a:gd name="T69" fmla="*/ 2263 h 2472"/>
              <a:gd name="T70" fmla="*/ 915 w 1014"/>
              <a:gd name="T71" fmla="*/ 2105 h 2472"/>
              <a:gd name="T72" fmla="*/ 887 w 1014"/>
              <a:gd name="T73" fmla="*/ 1832 h 2472"/>
              <a:gd name="T74" fmla="*/ 848 w 1014"/>
              <a:gd name="T75" fmla="*/ 1688 h 2472"/>
              <a:gd name="T76" fmla="*/ 709 w 1014"/>
              <a:gd name="T77" fmla="*/ 908 h 2472"/>
              <a:gd name="T78" fmla="*/ 902 w 1014"/>
              <a:gd name="T79" fmla="*/ 1332 h 2472"/>
              <a:gd name="T80" fmla="*/ 881 w 1014"/>
              <a:gd name="T81" fmla="*/ 1399 h 2472"/>
              <a:gd name="T82" fmla="*/ 906 w 1014"/>
              <a:gd name="T83" fmla="*/ 1379 h 2472"/>
              <a:gd name="T84" fmla="*/ 921 w 1014"/>
              <a:gd name="T85" fmla="*/ 1392 h 2472"/>
              <a:gd name="T86" fmla="*/ 889 w 1014"/>
              <a:gd name="T87" fmla="*/ 1427 h 2472"/>
              <a:gd name="T88" fmla="*/ 913 w 1014"/>
              <a:gd name="T89" fmla="*/ 1447 h 2472"/>
              <a:gd name="T90" fmla="*/ 925 w 1014"/>
              <a:gd name="T91" fmla="*/ 1450 h 2472"/>
              <a:gd name="T92" fmla="*/ 945 w 1014"/>
              <a:gd name="T93" fmla="*/ 1445 h 2472"/>
              <a:gd name="T94" fmla="*/ 986 w 1014"/>
              <a:gd name="T95" fmla="*/ 1401 h 2472"/>
              <a:gd name="T96" fmla="*/ 1014 w 1014"/>
              <a:gd name="T97" fmla="*/ 1329 h 2472"/>
              <a:gd name="T98" fmla="*/ 982 w 1014"/>
              <a:gd name="T99" fmla="*/ 1227 h 2472"/>
              <a:gd name="T100" fmla="*/ 992 w 1014"/>
              <a:gd name="T101" fmla="*/ 1217 h 2472"/>
              <a:gd name="T102" fmla="*/ 973 w 1014"/>
              <a:gd name="T103" fmla="*/ 1112 h 2472"/>
              <a:gd name="T104" fmla="*/ 740 w 1014"/>
              <a:gd name="T105" fmla="*/ 516 h 2472"/>
              <a:gd name="T106" fmla="*/ 675 w 1014"/>
              <a:gd name="T107" fmla="*/ 427 h 2472"/>
              <a:gd name="T108" fmla="*/ 575 w 1014"/>
              <a:gd name="T109" fmla="*/ 318 h 2472"/>
              <a:gd name="T110" fmla="*/ 554 w 1014"/>
              <a:gd name="T111" fmla="*/ 156 h 2472"/>
              <a:gd name="T112" fmla="*/ 542 w 1014"/>
              <a:gd name="T113" fmla="*/ 84 h 2472"/>
              <a:gd name="T114" fmla="*/ 472 w 1014"/>
              <a:gd name="T115" fmla="*/ 18 h 2472"/>
              <a:gd name="T116" fmla="*/ 393 w 1014"/>
              <a:gd name="T117" fmla="*/ 0 h 24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14" h="2472">
                <a:moveTo>
                  <a:pt x="354" y="15"/>
                </a:moveTo>
                <a:lnTo>
                  <a:pt x="293" y="44"/>
                </a:lnTo>
                <a:lnTo>
                  <a:pt x="293" y="44"/>
                </a:lnTo>
                <a:lnTo>
                  <a:pt x="286" y="50"/>
                </a:lnTo>
                <a:lnTo>
                  <a:pt x="272" y="65"/>
                </a:lnTo>
                <a:lnTo>
                  <a:pt x="265" y="73"/>
                </a:lnTo>
                <a:lnTo>
                  <a:pt x="258" y="84"/>
                </a:lnTo>
                <a:lnTo>
                  <a:pt x="254" y="92"/>
                </a:lnTo>
                <a:lnTo>
                  <a:pt x="252" y="100"/>
                </a:lnTo>
                <a:lnTo>
                  <a:pt x="252" y="100"/>
                </a:lnTo>
                <a:lnTo>
                  <a:pt x="254" y="107"/>
                </a:lnTo>
                <a:lnTo>
                  <a:pt x="255" y="117"/>
                </a:lnTo>
                <a:lnTo>
                  <a:pt x="261" y="136"/>
                </a:lnTo>
                <a:lnTo>
                  <a:pt x="271" y="159"/>
                </a:lnTo>
                <a:lnTo>
                  <a:pt x="252" y="209"/>
                </a:lnTo>
                <a:lnTo>
                  <a:pt x="261" y="242"/>
                </a:lnTo>
                <a:lnTo>
                  <a:pt x="268" y="286"/>
                </a:lnTo>
                <a:lnTo>
                  <a:pt x="271" y="305"/>
                </a:lnTo>
                <a:lnTo>
                  <a:pt x="246" y="357"/>
                </a:lnTo>
                <a:lnTo>
                  <a:pt x="274" y="355"/>
                </a:lnTo>
                <a:lnTo>
                  <a:pt x="249" y="379"/>
                </a:lnTo>
                <a:lnTo>
                  <a:pt x="239" y="390"/>
                </a:lnTo>
                <a:lnTo>
                  <a:pt x="280" y="387"/>
                </a:lnTo>
                <a:lnTo>
                  <a:pt x="280" y="387"/>
                </a:lnTo>
                <a:lnTo>
                  <a:pt x="261" y="400"/>
                </a:lnTo>
                <a:lnTo>
                  <a:pt x="246" y="410"/>
                </a:lnTo>
                <a:lnTo>
                  <a:pt x="236" y="417"/>
                </a:lnTo>
                <a:lnTo>
                  <a:pt x="236" y="417"/>
                </a:lnTo>
                <a:lnTo>
                  <a:pt x="233" y="420"/>
                </a:lnTo>
                <a:lnTo>
                  <a:pt x="226" y="422"/>
                </a:lnTo>
                <a:lnTo>
                  <a:pt x="210" y="427"/>
                </a:lnTo>
                <a:lnTo>
                  <a:pt x="187" y="433"/>
                </a:lnTo>
                <a:lnTo>
                  <a:pt x="187" y="433"/>
                </a:lnTo>
                <a:lnTo>
                  <a:pt x="181" y="432"/>
                </a:lnTo>
                <a:lnTo>
                  <a:pt x="173" y="430"/>
                </a:lnTo>
                <a:lnTo>
                  <a:pt x="163" y="432"/>
                </a:lnTo>
                <a:lnTo>
                  <a:pt x="153" y="433"/>
                </a:lnTo>
                <a:lnTo>
                  <a:pt x="141" y="438"/>
                </a:lnTo>
                <a:lnTo>
                  <a:pt x="128" y="446"/>
                </a:lnTo>
                <a:lnTo>
                  <a:pt x="115" y="458"/>
                </a:lnTo>
                <a:lnTo>
                  <a:pt x="115" y="458"/>
                </a:lnTo>
                <a:lnTo>
                  <a:pt x="109" y="468"/>
                </a:lnTo>
                <a:lnTo>
                  <a:pt x="102" y="483"/>
                </a:lnTo>
                <a:lnTo>
                  <a:pt x="95" y="503"/>
                </a:lnTo>
                <a:lnTo>
                  <a:pt x="87" y="528"/>
                </a:lnTo>
                <a:lnTo>
                  <a:pt x="74" y="585"/>
                </a:lnTo>
                <a:lnTo>
                  <a:pt x="61" y="647"/>
                </a:lnTo>
                <a:lnTo>
                  <a:pt x="51" y="707"/>
                </a:lnTo>
                <a:lnTo>
                  <a:pt x="42" y="760"/>
                </a:lnTo>
                <a:lnTo>
                  <a:pt x="35" y="809"/>
                </a:lnTo>
                <a:lnTo>
                  <a:pt x="35" y="809"/>
                </a:lnTo>
                <a:lnTo>
                  <a:pt x="31" y="854"/>
                </a:lnTo>
                <a:lnTo>
                  <a:pt x="29" y="891"/>
                </a:lnTo>
                <a:lnTo>
                  <a:pt x="29" y="907"/>
                </a:lnTo>
                <a:lnTo>
                  <a:pt x="31" y="918"/>
                </a:lnTo>
                <a:lnTo>
                  <a:pt x="31" y="918"/>
                </a:lnTo>
                <a:lnTo>
                  <a:pt x="37" y="929"/>
                </a:lnTo>
                <a:lnTo>
                  <a:pt x="45" y="943"/>
                </a:lnTo>
                <a:lnTo>
                  <a:pt x="57" y="958"/>
                </a:lnTo>
                <a:lnTo>
                  <a:pt x="70" y="972"/>
                </a:lnTo>
                <a:lnTo>
                  <a:pt x="92" y="999"/>
                </a:lnTo>
                <a:lnTo>
                  <a:pt x="102" y="1009"/>
                </a:lnTo>
                <a:lnTo>
                  <a:pt x="102" y="1009"/>
                </a:lnTo>
                <a:lnTo>
                  <a:pt x="86" y="1035"/>
                </a:lnTo>
                <a:lnTo>
                  <a:pt x="50" y="1095"/>
                </a:lnTo>
                <a:lnTo>
                  <a:pt x="31" y="1130"/>
                </a:lnTo>
                <a:lnTo>
                  <a:pt x="15" y="1162"/>
                </a:lnTo>
                <a:lnTo>
                  <a:pt x="9" y="1178"/>
                </a:lnTo>
                <a:lnTo>
                  <a:pt x="3" y="1191"/>
                </a:lnTo>
                <a:lnTo>
                  <a:pt x="0" y="1203"/>
                </a:lnTo>
                <a:lnTo>
                  <a:pt x="0" y="1211"/>
                </a:lnTo>
                <a:lnTo>
                  <a:pt x="0" y="1211"/>
                </a:lnTo>
                <a:lnTo>
                  <a:pt x="2" y="1219"/>
                </a:lnTo>
                <a:lnTo>
                  <a:pt x="6" y="1229"/>
                </a:lnTo>
                <a:lnTo>
                  <a:pt x="12" y="1239"/>
                </a:lnTo>
                <a:lnTo>
                  <a:pt x="19" y="1249"/>
                </a:lnTo>
                <a:lnTo>
                  <a:pt x="37" y="1273"/>
                </a:lnTo>
                <a:lnTo>
                  <a:pt x="55" y="1296"/>
                </a:lnTo>
                <a:lnTo>
                  <a:pt x="92" y="1335"/>
                </a:lnTo>
                <a:lnTo>
                  <a:pt x="109" y="1351"/>
                </a:lnTo>
                <a:lnTo>
                  <a:pt x="109" y="1351"/>
                </a:lnTo>
                <a:lnTo>
                  <a:pt x="134" y="1370"/>
                </a:lnTo>
                <a:lnTo>
                  <a:pt x="153" y="1382"/>
                </a:lnTo>
                <a:lnTo>
                  <a:pt x="162" y="1386"/>
                </a:lnTo>
                <a:lnTo>
                  <a:pt x="168" y="1388"/>
                </a:lnTo>
                <a:lnTo>
                  <a:pt x="168" y="1388"/>
                </a:lnTo>
                <a:lnTo>
                  <a:pt x="185" y="1386"/>
                </a:lnTo>
                <a:lnTo>
                  <a:pt x="208" y="1380"/>
                </a:lnTo>
                <a:lnTo>
                  <a:pt x="239" y="1373"/>
                </a:lnTo>
                <a:lnTo>
                  <a:pt x="302" y="1587"/>
                </a:lnTo>
                <a:lnTo>
                  <a:pt x="293" y="1650"/>
                </a:lnTo>
                <a:lnTo>
                  <a:pt x="321" y="1691"/>
                </a:lnTo>
                <a:lnTo>
                  <a:pt x="321" y="1691"/>
                </a:lnTo>
                <a:lnTo>
                  <a:pt x="318" y="1695"/>
                </a:lnTo>
                <a:lnTo>
                  <a:pt x="313" y="1705"/>
                </a:lnTo>
                <a:lnTo>
                  <a:pt x="309" y="1720"/>
                </a:lnTo>
                <a:lnTo>
                  <a:pt x="307" y="1729"/>
                </a:lnTo>
                <a:lnTo>
                  <a:pt x="307" y="1737"/>
                </a:lnTo>
                <a:lnTo>
                  <a:pt x="307" y="1737"/>
                </a:lnTo>
                <a:lnTo>
                  <a:pt x="312" y="1764"/>
                </a:lnTo>
                <a:lnTo>
                  <a:pt x="312" y="1774"/>
                </a:lnTo>
                <a:lnTo>
                  <a:pt x="312" y="1787"/>
                </a:lnTo>
                <a:lnTo>
                  <a:pt x="312" y="1787"/>
                </a:lnTo>
                <a:lnTo>
                  <a:pt x="309" y="1831"/>
                </a:lnTo>
                <a:lnTo>
                  <a:pt x="309" y="1908"/>
                </a:lnTo>
                <a:lnTo>
                  <a:pt x="307" y="2014"/>
                </a:lnTo>
                <a:lnTo>
                  <a:pt x="332" y="2204"/>
                </a:lnTo>
                <a:lnTo>
                  <a:pt x="332" y="2261"/>
                </a:lnTo>
                <a:lnTo>
                  <a:pt x="358" y="2275"/>
                </a:lnTo>
                <a:lnTo>
                  <a:pt x="332" y="2351"/>
                </a:lnTo>
                <a:lnTo>
                  <a:pt x="332" y="2351"/>
                </a:lnTo>
                <a:lnTo>
                  <a:pt x="334" y="2352"/>
                </a:lnTo>
                <a:lnTo>
                  <a:pt x="335" y="2360"/>
                </a:lnTo>
                <a:lnTo>
                  <a:pt x="342" y="2371"/>
                </a:lnTo>
                <a:lnTo>
                  <a:pt x="354" y="2387"/>
                </a:lnTo>
                <a:lnTo>
                  <a:pt x="354" y="2387"/>
                </a:lnTo>
                <a:lnTo>
                  <a:pt x="379" y="2416"/>
                </a:lnTo>
                <a:lnTo>
                  <a:pt x="379" y="2416"/>
                </a:lnTo>
                <a:lnTo>
                  <a:pt x="377" y="2431"/>
                </a:lnTo>
                <a:lnTo>
                  <a:pt x="376" y="2443"/>
                </a:lnTo>
                <a:lnTo>
                  <a:pt x="376" y="2453"/>
                </a:lnTo>
                <a:lnTo>
                  <a:pt x="376" y="2453"/>
                </a:lnTo>
                <a:lnTo>
                  <a:pt x="379" y="2454"/>
                </a:lnTo>
                <a:lnTo>
                  <a:pt x="383" y="2457"/>
                </a:lnTo>
                <a:lnTo>
                  <a:pt x="401" y="2460"/>
                </a:lnTo>
                <a:lnTo>
                  <a:pt x="449" y="2466"/>
                </a:lnTo>
                <a:lnTo>
                  <a:pt x="520" y="2472"/>
                </a:lnTo>
                <a:lnTo>
                  <a:pt x="520" y="2472"/>
                </a:lnTo>
                <a:lnTo>
                  <a:pt x="524" y="2469"/>
                </a:lnTo>
                <a:lnTo>
                  <a:pt x="536" y="2460"/>
                </a:lnTo>
                <a:lnTo>
                  <a:pt x="543" y="2454"/>
                </a:lnTo>
                <a:lnTo>
                  <a:pt x="548" y="2447"/>
                </a:lnTo>
                <a:lnTo>
                  <a:pt x="552" y="2438"/>
                </a:lnTo>
                <a:lnTo>
                  <a:pt x="554" y="2428"/>
                </a:lnTo>
                <a:lnTo>
                  <a:pt x="554" y="2428"/>
                </a:lnTo>
                <a:lnTo>
                  <a:pt x="554" y="2422"/>
                </a:lnTo>
                <a:lnTo>
                  <a:pt x="552" y="2416"/>
                </a:lnTo>
                <a:lnTo>
                  <a:pt x="546" y="2402"/>
                </a:lnTo>
                <a:lnTo>
                  <a:pt x="538" y="2387"/>
                </a:lnTo>
                <a:lnTo>
                  <a:pt x="529" y="2373"/>
                </a:lnTo>
                <a:lnTo>
                  <a:pt x="511" y="2348"/>
                </a:lnTo>
                <a:lnTo>
                  <a:pt x="504" y="2338"/>
                </a:lnTo>
                <a:lnTo>
                  <a:pt x="482" y="2266"/>
                </a:lnTo>
                <a:lnTo>
                  <a:pt x="504" y="2231"/>
                </a:lnTo>
                <a:lnTo>
                  <a:pt x="482" y="2154"/>
                </a:lnTo>
                <a:lnTo>
                  <a:pt x="501" y="2067"/>
                </a:lnTo>
                <a:lnTo>
                  <a:pt x="466" y="1861"/>
                </a:lnTo>
                <a:lnTo>
                  <a:pt x="494" y="1724"/>
                </a:lnTo>
                <a:lnTo>
                  <a:pt x="501" y="1544"/>
                </a:lnTo>
                <a:lnTo>
                  <a:pt x="545" y="1385"/>
                </a:lnTo>
                <a:lnTo>
                  <a:pt x="545" y="1385"/>
                </a:lnTo>
                <a:lnTo>
                  <a:pt x="552" y="1389"/>
                </a:lnTo>
                <a:lnTo>
                  <a:pt x="568" y="1396"/>
                </a:lnTo>
                <a:lnTo>
                  <a:pt x="577" y="1402"/>
                </a:lnTo>
                <a:lnTo>
                  <a:pt x="584" y="1408"/>
                </a:lnTo>
                <a:lnTo>
                  <a:pt x="589" y="1414"/>
                </a:lnTo>
                <a:lnTo>
                  <a:pt x="590" y="1417"/>
                </a:lnTo>
                <a:lnTo>
                  <a:pt x="591" y="1420"/>
                </a:lnTo>
                <a:lnTo>
                  <a:pt x="591" y="1420"/>
                </a:lnTo>
                <a:lnTo>
                  <a:pt x="593" y="1427"/>
                </a:lnTo>
                <a:lnTo>
                  <a:pt x="597" y="1440"/>
                </a:lnTo>
                <a:lnTo>
                  <a:pt x="612" y="1469"/>
                </a:lnTo>
                <a:lnTo>
                  <a:pt x="625" y="1498"/>
                </a:lnTo>
                <a:lnTo>
                  <a:pt x="629" y="1507"/>
                </a:lnTo>
                <a:lnTo>
                  <a:pt x="631" y="1513"/>
                </a:lnTo>
                <a:lnTo>
                  <a:pt x="631" y="1513"/>
                </a:lnTo>
                <a:lnTo>
                  <a:pt x="637" y="1544"/>
                </a:lnTo>
                <a:lnTo>
                  <a:pt x="647" y="1605"/>
                </a:lnTo>
                <a:lnTo>
                  <a:pt x="658" y="1667"/>
                </a:lnTo>
                <a:lnTo>
                  <a:pt x="664" y="1691"/>
                </a:lnTo>
                <a:lnTo>
                  <a:pt x="669" y="1702"/>
                </a:lnTo>
                <a:lnTo>
                  <a:pt x="669" y="1702"/>
                </a:lnTo>
                <a:lnTo>
                  <a:pt x="677" y="1720"/>
                </a:lnTo>
                <a:lnTo>
                  <a:pt x="689" y="1743"/>
                </a:lnTo>
                <a:lnTo>
                  <a:pt x="702" y="1771"/>
                </a:lnTo>
                <a:lnTo>
                  <a:pt x="702" y="1771"/>
                </a:lnTo>
                <a:lnTo>
                  <a:pt x="704" y="1810"/>
                </a:lnTo>
                <a:lnTo>
                  <a:pt x="705" y="1839"/>
                </a:lnTo>
                <a:lnTo>
                  <a:pt x="707" y="1851"/>
                </a:lnTo>
                <a:lnTo>
                  <a:pt x="709" y="1858"/>
                </a:lnTo>
                <a:lnTo>
                  <a:pt x="709" y="1858"/>
                </a:lnTo>
                <a:lnTo>
                  <a:pt x="718" y="1882"/>
                </a:lnTo>
                <a:lnTo>
                  <a:pt x="730" y="1921"/>
                </a:lnTo>
                <a:lnTo>
                  <a:pt x="746" y="1973"/>
                </a:lnTo>
                <a:lnTo>
                  <a:pt x="743" y="2055"/>
                </a:lnTo>
                <a:lnTo>
                  <a:pt x="756" y="2121"/>
                </a:lnTo>
                <a:lnTo>
                  <a:pt x="756" y="2121"/>
                </a:lnTo>
                <a:lnTo>
                  <a:pt x="755" y="2137"/>
                </a:lnTo>
                <a:lnTo>
                  <a:pt x="753" y="2163"/>
                </a:lnTo>
                <a:lnTo>
                  <a:pt x="753" y="2163"/>
                </a:lnTo>
                <a:lnTo>
                  <a:pt x="755" y="2180"/>
                </a:lnTo>
                <a:lnTo>
                  <a:pt x="760" y="2202"/>
                </a:lnTo>
                <a:lnTo>
                  <a:pt x="768" y="2229"/>
                </a:lnTo>
                <a:lnTo>
                  <a:pt x="768" y="2229"/>
                </a:lnTo>
                <a:lnTo>
                  <a:pt x="768" y="2234"/>
                </a:lnTo>
                <a:lnTo>
                  <a:pt x="768" y="2246"/>
                </a:lnTo>
                <a:lnTo>
                  <a:pt x="769" y="2253"/>
                </a:lnTo>
                <a:lnTo>
                  <a:pt x="771" y="2259"/>
                </a:lnTo>
                <a:lnTo>
                  <a:pt x="774" y="2265"/>
                </a:lnTo>
                <a:lnTo>
                  <a:pt x="778" y="2269"/>
                </a:lnTo>
                <a:lnTo>
                  <a:pt x="778" y="2269"/>
                </a:lnTo>
                <a:lnTo>
                  <a:pt x="785" y="2272"/>
                </a:lnTo>
                <a:lnTo>
                  <a:pt x="797" y="2274"/>
                </a:lnTo>
                <a:lnTo>
                  <a:pt x="813" y="2274"/>
                </a:lnTo>
                <a:lnTo>
                  <a:pt x="829" y="2274"/>
                </a:lnTo>
                <a:lnTo>
                  <a:pt x="846" y="2272"/>
                </a:lnTo>
                <a:lnTo>
                  <a:pt x="861" y="2269"/>
                </a:lnTo>
                <a:lnTo>
                  <a:pt x="871" y="2266"/>
                </a:lnTo>
                <a:lnTo>
                  <a:pt x="876" y="2265"/>
                </a:lnTo>
                <a:lnTo>
                  <a:pt x="877" y="2263"/>
                </a:lnTo>
                <a:lnTo>
                  <a:pt x="877" y="2263"/>
                </a:lnTo>
                <a:lnTo>
                  <a:pt x="880" y="2256"/>
                </a:lnTo>
                <a:lnTo>
                  <a:pt x="881" y="2240"/>
                </a:lnTo>
                <a:lnTo>
                  <a:pt x="886" y="2201"/>
                </a:lnTo>
                <a:lnTo>
                  <a:pt x="890" y="2145"/>
                </a:lnTo>
                <a:lnTo>
                  <a:pt x="915" y="2105"/>
                </a:lnTo>
                <a:lnTo>
                  <a:pt x="899" y="2045"/>
                </a:lnTo>
                <a:lnTo>
                  <a:pt x="899" y="2045"/>
                </a:lnTo>
                <a:lnTo>
                  <a:pt x="893" y="1858"/>
                </a:lnTo>
                <a:lnTo>
                  <a:pt x="893" y="1858"/>
                </a:lnTo>
                <a:lnTo>
                  <a:pt x="892" y="1848"/>
                </a:lnTo>
                <a:lnTo>
                  <a:pt x="887" y="1832"/>
                </a:lnTo>
                <a:lnTo>
                  <a:pt x="874" y="1791"/>
                </a:lnTo>
                <a:lnTo>
                  <a:pt x="861" y="1751"/>
                </a:lnTo>
                <a:lnTo>
                  <a:pt x="857" y="1736"/>
                </a:lnTo>
                <a:lnTo>
                  <a:pt x="855" y="1727"/>
                </a:lnTo>
                <a:lnTo>
                  <a:pt x="855" y="1727"/>
                </a:lnTo>
                <a:lnTo>
                  <a:pt x="848" y="1688"/>
                </a:lnTo>
                <a:lnTo>
                  <a:pt x="833" y="1611"/>
                </a:lnTo>
                <a:lnTo>
                  <a:pt x="811" y="1500"/>
                </a:lnTo>
                <a:lnTo>
                  <a:pt x="787" y="1204"/>
                </a:lnTo>
                <a:lnTo>
                  <a:pt x="809" y="1168"/>
                </a:lnTo>
                <a:lnTo>
                  <a:pt x="715" y="1012"/>
                </a:lnTo>
                <a:lnTo>
                  <a:pt x="709" y="908"/>
                </a:lnTo>
                <a:lnTo>
                  <a:pt x="663" y="763"/>
                </a:lnTo>
                <a:lnTo>
                  <a:pt x="731" y="862"/>
                </a:lnTo>
                <a:lnTo>
                  <a:pt x="793" y="1003"/>
                </a:lnTo>
                <a:lnTo>
                  <a:pt x="899" y="1220"/>
                </a:lnTo>
                <a:lnTo>
                  <a:pt x="915" y="1242"/>
                </a:lnTo>
                <a:lnTo>
                  <a:pt x="902" y="1332"/>
                </a:lnTo>
                <a:lnTo>
                  <a:pt x="902" y="1332"/>
                </a:lnTo>
                <a:lnTo>
                  <a:pt x="897" y="1343"/>
                </a:lnTo>
                <a:lnTo>
                  <a:pt x="889" y="1366"/>
                </a:lnTo>
                <a:lnTo>
                  <a:pt x="883" y="1389"/>
                </a:lnTo>
                <a:lnTo>
                  <a:pt x="881" y="1398"/>
                </a:lnTo>
                <a:lnTo>
                  <a:pt x="881" y="1399"/>
                </a:lnTo>
                <a:lnTo>
                  <a:pt x="883" y="1401"/>
                </a:lnTo>
                <a:lnTo>
                  <a:pt x="883" y="1401"/>
                </a:lnTo>
                <a:lnTo>
                  <a:pt x="886" y="1401"/>
                </a:lnTo>
                <a:lnTo>
                  <a:pt x="887" y="1399"/>
                </a:lnTo>
                <a:lnTo>
                  <a:pt x="893" y="1395"/>
                </a:lnTo>
                <a:lnTo>
                  <a:pt x="906" y="1379"/>
                </a:lnTo>
                <a:lnTo>
                  <a:pt x="921" y="1354"/>
                </a:lnTo>
                <a:lnTo>
                  <a:pt x="932" y="1329"/>
                </a:lnTo>
                <a:lnTo>
                  <a:pt x="954" y="1338"/>
                </a:lnTo>
                <a:lnTo>
                  <a:pt x="951" y="1367"/>
                </a:lnTo>
                <a:lnTo>
                  <a:pt x="921" y="1392"/>
                </a:lnTo>
                <a:lnTo>
                  <a:pt x="921" y="1392"/>
                </a:lnTo>
                <a:lnTo>
                  <a:pt x="903" y="1407"/>
                </a:lnTo>
                <a:lnTo>
                  <a:pt x="892" y="1418"/>
                </a:lnTo>
                <a:lnTo>
                  <a:pt x="887" y="1423"/>
                </a:lnTo>
                <a:lnTo>
                  <a:pt x="886" y="1426"/>
                </a:lnTo>
                <a:lnTo>
                  <a:pt x="886" y="1426"/>
                </a:lnTo>
                <a:lnTo>
                  <a:pt x="889" y="1427"/>
                </a:lnTo>
                <a:lnTo>
                  <a:pt x="894" y="1427"/>
                </a:lnTo>
                <a:lnTo>
                  <a:pt x="909" y="1426"/>
                </a:lnTo>
                <a:lnTo>
                  <a:pt x="929" y="1423"/>
                </a:lnTo>
                <a:lnTo>
                  <a:pt x="929" y="1423"/>
                </a:lnTo>
                <a:lnTo>
                  <a:pt x="919" y="1437"/>
                </a:lnTo>
                <a:lnTo>
                  <a:pt x="913" y="1447"/>
                </a:lnTo>
                <a:lnTo>
                  <a:pt x="913" y="1452"/>
                </a:lnTo>
                <a:lnTo>
                  <a:pt x="915" y="1453"/>
                </a:lnTo>
                <a:lnTo>
                  <a:pt x="915" y="1453"/>
                </a:lnTo>
                <a:lnTo>
                  <a:pt x="918" y="1455"/>
                </a:lnTo>
                <a:lnTo>
                  <a:pt x="919" y="1453"/>
                </a:lnTo>
                <a:lnTo>
                  <a:pt x="925" y="1450"/>
                </a:lnTo>
                <a:lnTo>
                  <a:pt x="929" y="1445"/>
                </a:lnTo>
                <a:lnTo>
                  <a:pt x="929" y="1445"/>
                </a:lnTo>
                <a:lnTo>
                  <a:pt x="929" y="1445"/>
                </a:lnTo>
                <a:lnTo>
                  <a:pt x="931" y="1446"/>
                </a:lnTo>
                <a:lnTo>
                  <a:pt x="937" y="1446"/>
                </a:lnTo>
                <a:lnTo>
                  <a:pt x="945" y="1445"/>
                </a:lnTo>
                <a:lnTo>
                  <a:pt x="945" y="1445"/>
                </a:lnTo>
                <a:lnTo>
                  <a:pt x="951" y="1442"/>
                </a:lnTo>
                <a:lnTo>
                  <a:pt x="959" y="1436"/>
                </a:lnTo>
                <a:lnTo>
                  <a:pt x="972" y="1421"/>
                </a:lnTo>
                <a:lnTo>
                  <a:pt x="982" y="1407"/>
                </a:lnTo>
                <a:lnTo>
                  <a:pt x="986" y="1401"/>
                </a:lnTo>
                <a:lnTo>
                  <a:pt x="995" y="1370"/>
                </a:lnTo>
                <a:lnTo>
                  <a:pt x="995" y="1370"/>
                </a:lnTo>
                <a:lnTo>
                  <a:pt x="1005" y="1354"/>
                </a:lnTo>
                <a:lnTo>
                  <a:pt x="1011" y="1341"/>
                </a:lnTo>
                <a:lnTo>
                  <a:pt x="1014" y="1335"/>
                </a:lnTo>
                <a:lnTo>
                  <a:pt x="1014" y="1329"/>
                </a:lnTo>
                <a:lnTo>
                  <a:pt x="1014" y="1329"/>
                </a:lnTo>
                <a:lnTo>
                  <a:pt x="1008" y="1308"/>
                </a:lnTo>
                <a:lnTo>
                  <a:pt x="996" y="1273"/>
                </a:lnTo>
                <a:lnTo>
                  <a:pt x="979" y="1226"/>
                </a:lnTo>
                <a:lnTo>
                  <a:pt x="979" y="1226"/>
                </a:lnTo>
                <a:lnTo>
                  <a:pt x="982" y="1227"/>
                </a:lnTo>
                <a:lnTo>
                  <a:pt x="985" y="1229"/>
                </a:lnTo>
                <a:lnTo>
                  <a:pt x="988" y="1229"/>
                </a:lnTo>
                <a:lnTo>
                  <a:pt x="989" y="1226"/>
                </a:lnTo>
                <a:lnTo>
                  <a:pt x="991" y="1223"/>
                </a:lnTo>
                <a:lnTo>
                  <a:pt x="992" y="1217"/>
                </a:lnTo>
                <a:lnTo>
                  <a:pt x="992" y="1217"/>
                </a:lnTo>
                <a:lnTo>
                  <a:pt x="992" y="1208"/>
                </a:lnTo>
                <a:lnTo>
                  <a:pt x="991" y="1198"/>
                </a:lnTo>
                <a:lnTo>
                  <a:pt x="985" y="1175"/>
                </a:lnTo>
                <a:lnTo>
                  <a:pt x="976" y="1146"/>
                </a:lnTo>
                <a:lnTo>
                  <a:pt x="976" y="1146"/>
                </a:lnTo>
                <a:lnTo>
                  <a:pt x="973" y="1112"/>
                </a:lnTo>
                <a:lnTo>
                  <a:pt x="972" y="1089"/>
                </a:lnTo>
                <a:lnTo>
                  <a:pt x="970" y="1077"/>
                </a:lnTo>
                <a:lnTo>
                  <a:pt x="951" y="1039"/>
                </a:lnTo>
                <a:lnTo>
                  <a:pt x="899" y="847"/>
                </a:lnTo>
                <a:lnTo>
                  <a:pt x="814" y="735"/>
                </a:lnTo>
                <a:lnTo>
                  <a:pt x="740" y="516"/>
                </a:lnTo>
                <a:lnTo>
                  <a:pt x="707" y="458"/>
                </a:lnTo>
                <a:lnTo>
                  <a:pt x="638" y="426"/>
                </a:lnTo>
                <a:lnTo>
                  <a:pt x="638" y="426"/>
                </a:lnTo>
                <a:lnTo>
                  <a:pt x="657" y="427"/>
                </a:lnTo>
                <a:lnTo>
                  <a:pt x="670" y="427"/>
                </a:lnTo>
                <a:lnTo>
                  <a:pt x="675" y="427"/>
                </a:lnTo>
                <a:lnTo>
                  <a:pt x="675" y="426"/>
                </a:lnTo>
                <a:lnTo>
                  <a:pt x="675" y="426"/>
                </a:lnTo>
                <a:lnTo>
                  <a:pt x="653" y="416"/>
                </a:lnTo>
                <a:lnTo>
                  <a:pt x="631" y="407"/>
                </a:lnTo>
                <a:lnTo>
                  <a:pt x="669" y="398"/>
                </a:lnTo>
                <a:lnTo>
                  <a:pt x="575" y="318"/>
                </a:lnTo>
                <a:lnTo>
                  <a:pt x="606" y="286"/>
                </a:lnTo>
                <a:lnTo>
                  <a:pt x="548" y="237"/>
                </a:lnTo>
                <a:lnTo>
                  <a:pt x="548" y="237"/>
                </a:lnTo>
                <a:lnTo>
                  <a:pt x="549" y="219"/>
                </a:lnTo>
                <a:lnTo>
                  <a:pt x="552" y="180"/>
                </a:lnTo>
                <a:lnTo>
                  <a:pt x="554" y="156"/>
                </a:lnTo>
                <a:lnTo>
                  <a:pt x="554" y="133"/>
                </a:lnTo>
                <a:lnTo>
                  <a:pt x="552" y="113"/>
                </a:lnTo>
                <a:lnTo>
                  <a:pt x="549" y="104"/>
                </a:lnTo>
                <a:lnTo>
                  <a:pt x="548" y="97"/>
                </a:lnTo>
                <a:lnTo>
                  <a:pt x="548" y="97"/>
                </a:lnTo>
                <a:lnTo>
                  <a:pt x="542" y="84"/>
                </a:lnTo>
                <a:lnTo>
                  <a:pt x="535" y="72"/>
                </a:lnTo>
                <a:lnTo>
                  <a:pt x="527" y="60"/>
                </a:lnTo>
                <a:lnTo>
                  <a:pt x="517" y="49"/>
                </a:lnTo>
                <a:lnTo>
                  <a:pt x="506" y="38"/>
                </a:lnTo>
                <a:lnTo>
                  <a:pt x="491" y="28"/>
                </a:lnTo>
                <a:lnTo>
                  <a:pt x="472" y="18"/>
                </a:lnTo>
                <a:lnTo>
                  <a:pt x="452" y="9"/>
                </a:lnTo>
                <a:lnTo>
                  <a:pt x="452" y="9"/>
                </a:lnTo>
                <a:lnTo>
                  <a:pt x="440" y="5"/>
                </a:lnTo>
                <a:lnTo>
                  <a:pt x="428" y="3"/>
                </a:lnTo>
                <a:lnTo>
                  <a:pt x="409" y="0"/>
                </a:lnTo>
                <a:lnTo>
                  <a:pt x="393" y="0"/>
                </a:lnTo>
                <a:lnTo>
                  <a:pt x="379" y="3"/>
                </a:lnTo>
                <a:lnTo>
                  <a:pt x="369" y="8"/>
                </a:lnTo>
                <a:lnTo>
                  <a:pt x="361" y="11"/>
                </a:lnTo>
                <a:lnTo>
                  <a:pt x="354" y="15"/>
                </a:lnTo>
                <a:lnTo>
                  <a:pt x="354" y="15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12"/>
          <p:cNvSpPr>
            <a:spLocks/>
          </p:cNvSpPr>
          <p:nvPr/>
        </p:nvSpPr>
        <p:spPr bwMode="auto">
          <a:xfrm>
            <a:off x="6529100" y="773936"/>
            <a:ext cx="618835" cy="1734146"/>
          </a:xfrm>
          <a:custGeom>
            <a:avLst/>
            <a:gdLst>
              <a:gd name="T0" fmla="*/ 360 w 880"/>
              <a:gd name="T1" fmla="*/ 30 h 2466"/>
              <a:gd name="T2" fmla="*/ 412 w 880"/>
              <a:gd name="T3" fmla="*/ 0 h 2466"/>
              <a:gd name="T4" fmla="*/ 478 w 880"/>
              <a:gd name="T5" fmla="*/ 12 h 2466"/>
              <a:gd name="T6" fmla="*/ 549 w 880"/>
              <a:gd name="T7" fmla="*/ 49 h 2466"/>
              <a:gd name="T8" fmla="*/ 611 w 880"/>
              <a:gd name="T9" fmla="*/ 237 h 2466"/>
              <a:gd name="T10" fmla="*/ 616 w 880"/>
              <a:gd name="T11" fmla="*/ 333 h 2466"/>
              <a:gd name="T12" fmla="*/ 594 w 880"/>
              <a:gd name="T13" fmla="*/ 347 h 2466"/>
              <a:gd name="T14" fmla="*/ 551 w 880"/>
              <a:gd name="T15" fmla="*/ 387 h 2466"/>
              <a:gd name="T16" fmla="*/ 608 w 880"/>
              <a:gd name="T17" fmla="*/ 484 h 2466"/>
              <a:gd name="T18" fmla="*/ 734 w 880"/>
              <a:gd name="T19" fmla="*/ 592 h 2466"/>
              <a:gd name="T20" fmla="*/ 747 w 880"/>
              <a:gd name="T21" fmla="*/ 665 h 2466"/>
              <a:gd name="T22" fmla="*/ 777 w 880"/>
              <a:gd name="T23" fmla="*/ 792 h 2466"/>
              <a:gd name="T24" fmla="*/ 810 w 880"/>
              <a:gd name="T25" fmla="*/ 910 h 2466"/>
              <a:gd name="T26" fmla="*/ 796 w 880"/>
              <a:gd name="T27" fmla="*/ 1038 h 2466"/>
              <a:gd name="T28" fmla="*/ 867 w 880"/>
              <a:gd name="T29" fmla="*/ 1351 h 2466"/>
              <a:gd name="T30" fmla="*/ 870 w 880"/>
              <a:gd name="T31" fmla="*/ 1456 h 2466"/>
              <a:gd name="T32" fmla="*/ 801 w 880"/>
              <a:gd name="T33" fmla="*/ 1612 h 2466"/>
              <a:gd name="T34" fmla="*/ 759 w 880"/>
              <a:gd name="T35" fmla="*/ 1592 h 2466"/>
              <a:gd name="T36" fmla="*/ 796 w 880"/>
              <a:gd name="T37" fmla="*/ 1552 h 2466"/>
              <a:gd name="T38" fmla="*/ 779 w 880"/>
              <a:gd name="T39" fmla="*/ 1445 h 2466"/>
              <a:gd name="T40" fmla="*/ 759 w 880"/>
              <a:gd name="T41" fmla="*/ 1411 h 2466"/>
              <a:gd name="T42" fmla="*/ 691 w 880"/>
              <a:gd name="T43" fmla="*/ 1278 h 2466"/>
              <a:gd name="T44" fmla="*/ 675 w 880"/>
              <a:gd name="T45" fmla="*/ 1405 h 2466"/>
              <a:gd name="T46" fmla="*/ 682 w 880"/>
              <a:gd name="T47" fmla="*/ 1535 h 2466"/>
              <a:gd name="T48" fmla="*/ 644 w 880"/>
              <a:gd name="T49" fmla="*/ 1743 h 2466"/>
              <a:gd name="T50" fmla="*/ 653 w 880"/>
              <a:gd name="T51" fmla="*/ 1822 h 2466"/>
              <a:gd name="T52" fmla="*/ 650 w 880"/>
              <a:gd name="T53" fmla="*/ 2100 h 2466"/>
              <a:gd name="T54" fmla="*/ 689 w 880"/>
              <a:gd name="T55" fmla="*/ 2100 h 2466"/>
              <a:gd name="T56" fmla="*/ 705 w 880"/>
              <a:gd name="T57" fmla="*/ 2179 h 2466"/>
              <a:gd name="T58" fmla="*/ 645 w 880"/>
              <a:gd name="T59" fmla="*/ 2297 h 2466"/>
              <a:gd name="T60" fmla="*/ 578 w 880"/>
              <a:gd name="T61" fmla="*/ 2338 h 2466"/>
              <a:gd name="T62" fmla="*/ 535 w 880"/>
              <a:gd name="T63" fmla="*/ 2243 h 2466"/>
              <a:gd name="T64" fmla="*/ 516 w 880"/>
              <a:gd name="T65" fmla="*/ 2083 h 2466"/>
              <a:gd name="T66" fmla="*/ 498 w 880"/>
              <a:gd name="T67" fmla="*/ 1960 h 2466"/>
              <a:gd name="T68" fmla="*/ 424 w 880"/>
              <a:gd name="T69" fmla="*/ 1589 h 2466"/>
              <a:gd name="T70" fmla="*/ 342 w 880"/>
              <a:gd name="T71" fmla="*/ 1564 h 2466"/>
              <a:gd name="T72" fmla="*/ 264 w 880"/>
              <a:gd name="T73" fmla="*/ 1901 h 2466"/>
              <a:gd name="T74" fmla="*/ 239 w 880"/>
              <a:gd name="T75" fmla="*/ 2167 h 2466"/>
              <a:gd name="T76" fmla="*/ 270 w 880"/>
              <a:gd name="T77" fmla="*/ 2230 h 2466"/>
              <a:gd name="T78" fmla="*/ 251 w 880"/>
              <a:gd name="T79" fmla="*/ 2272 h 2466"/>
              <a:gd name="T80" fmla="*/ 245 w 880"/>
              <a:gd name="T81" fmla="*/ 2367 h 2466"/>
              <a:gd name="T82" fmla="*/ 219 w 880"/>
              <a:gd name="T83" fmla="*/ 2446 h 2466"/>
              <a:gd name="T84" fmla="*/ 143 w 880"/>
              <a:gd name="T85" fmla="*/ 2466 h 2466"/>
              <a:gd name="T86" fmla="*/ 82 w 880"/>
              <a:gd name="T87" fmla="*/ 2443 h 2466"/>
              <a:gd name="T88" fmla="*/ 107 w 880"/>
              <a:gd name="T89" fmla="*/ 2245 h 2466"/>
              <a:gd name="T90" fmla="*/ 96 w 880"/>
              <a:gd name="T91" fmla="*/ 1946 h 2466"/>
              <a:gd name="T92" fmla="*/ 121 w 880"/>
              <a:gd name="T93" fmla="*/ 1531 h 2466"/>
              <a:gd name="T94" fmla="*/ 57 w 880"/>
              <a:gd name="T95" fmla="*/ 1379 h 2466"/>
              <a:gd name="T96" fmla="*/ 54 w 880"/>
              <a:gd name="T97" fmla="*/ 1179 h 2466"/>
              <a:gd name="T98" fmla="*/ 12 w 880"/>
              <a:gd name="T99" fmla="*/ 869 h 2466"/>
              <a:gd name="T100" fmla="*/ 64 w 880"/>
              <a:gd name="T101" fmla="*/ 650 h 2466"/>
              <a:gd name="T102" fmla="*/ 245 w 880"/>
              <a:gd name="T103" fmla="*/ 446 h 2466"/>
              <a:gd name="T104" fmla="*/ 197 w 880"/>
              <a:gd name="T105" fmla="*/ 429 h 2466"/>
              <a:gd name="T106" fmla="*/ 293 w 880"/>
              <a:gd name="T107" fmla="*/ 365 h 2466"/>
              <a:gd name="T108" fmla="*/ 259 w 880"/>
              <a:gd name="T109" fmla="*/ 344 h 2466"/>
              <a:gd name="T110" fmla="*/ 264 w 880"/>
              <a:gd name="T111" fmla="*/ 241 h 24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80" h="2466">
                <a:moveTo>
                  <a:pt x="299" y="159"/>
                </a:moveTo>
                <a:lnTo>
                  <a:pt x="299" y="159"/>
                </a:lnTo>
                <a:lnTo>
                  <a:pt x="306" y="142"/>
                </a:lnTo>
                <a:lnTo>
                  <a:pt x="313" y="121"/>
                </a:lnTo>
                <a:lnTo>
                  <a:pt x="322" y="100"/>
                </a:lnTo>
                <a:lnTo>
                  <a:pt x="334" y="75"/>
                </a:lnTo>
                <a:lnTo>
                  <a:pt x="347" y="50"/>
                </a:lnTo>
                <a:lnTo>
                  <a:pt x="360" y="30"/>
                </a:lnTo>
                <a:lnTo>
                  <a:pt x="367" y="21"/>
                </a:lnTo>
                <a:lnTo>
                  <a:pt x="375" y="14"/>
                </a:lnTo>
                <a:lnTo>
                  <a:pt x="375" y="14"/>
                </a:lnTo>
                <a:lnTo>
                  <a:pt x="383" y="9"/>
                </a:lnTo>
                <a:lnTo>
                  <a:pt x="391" y="5"/>
                </a:lnTo>
                <a:lnTo>
                  <a:pt x="398" y="2"/>
                </a:lnTo>
                <a:lnTo>
                  <a:pt x="405" y="0"/>
                </a:lnTo>
                <a:lnTo>
                  <a:pt x="412" y="0"/>
                </a:lnTo>
                <a:lnTo>
                  <a:pt x="418" y="0"/>
                </a:lnTo>
                <a:lnTo>
                  <a:pt x="431" y="3"/>
                </a:lnTo>
                <a:lnTo>
                  <a:pt x="442" y="8"/>
                </a:lnTo>
                <a:lnTo>
                  <a:pt x="450" y="12"/>
                </a:lnTo>
                <a:lnTo>
                  <a:pt x="456" y="16"/>
                </a:lnTo>
                <a:lnTo>
                  <a:pt x="456" y="16"/>
                </a:lnTo>
                <a:lnTo>
                  <a:pt x="463" y="15"/>
                </a:lnTo>
                <a:lnTo>
                  <a:pt x="478" y="12"/>
                </a:lnTo>
                <a:lnTo>
                  <a:pt x="488" y="11"/>
                </a:lnTo>
                <a:lnTo>
                  <a:pt x="498" y="12"/>
                </a:lnTo>
                <a:lnTo>
                  <a:pt x="509" y="14"/>
                </a:lnTo>
                <a:lnTo>
                  <a:pt x="517" y="16"/>
                </a:lnTo>
                <a:lnTo>
                  <a:pt x="517" y="16"/>
                </a:lnTo>
                <a:lnTo>
                  <a:pt x="527" y="24"/>
                </a:lnTo>
                <a:lnTo>
                  <a:pt x="538" y="35"/>
                </a:lnTo>
                <a:lnTo>
                  <a:pt x="549" y="49"/>
                </a:lnTo>
                <a:lnTo>
                  <a:pt x="562" y="65"/>
                </a:lnTo>
                <a:lnTo>
                  <a:pt x="581" y="92"/>
                </a:lnTo>
                <a:lnTo>
                  <a:pt x="587" y="102"/>
                </a:lnTo>
                <a:lnTo>
                  <a:pt x="590" y="108"/>
                </a:lnTo>
                <a:lnTo>
                  <a:pt x="590" y="108"/>
                </a:lnTo>
                <a:lnTo>
                  <a:pt x="599" y="175"/>
                </a:lnTo>
                <a:lnTo>
                  <a:pt x="608" y="220"/>
                </a:lnTo>
                <a:lnTo>
                  <a:pt x="611" y="237"/>
                </a:lnTo>
                <a:lnTo>
                  <a:pt x="613" y="247"/>
                </a:lnTo>
                <a:lnTo>
                  <a:pt x="613" y="247"/>
                </a:lnTo>
                <a:lnTo>
                  <a:pt x="616" y="254"/>
                </a:lnTo>
                <a:lnTo>
                  <a:pt x="618" y="264"/>
                </a:lnTo>
                <a:lnTo>
                  <a:pt x="619" y="288"/>
                </a:lnTo>
                <a:lnTo>
                  <a:pt x="619" y="312"/>
                </a:lnTo>
                <a:lnTo>
                  <a:pt x="616" y="333"/>
                </a:lnTo>
                <a:lnTo>
                  <a:pt x="616" y="333"/>
                </a:lnTo>
                <a:lnTo>
                  <a:pt x="612" y="349"/>
                </a:lnTo>
                <a:lnTo>
                  <a:pt x="605" y="363"/>
                </a:lnTo>
                <a:lnTo>
                  <a:pt x="599" y="373"/>
                </a:lnTo>
                <a:lnTo>
                  <a:pt x="597" y="375"/>
                </a:lnTo>
                <a:lnTo>
                  <a:pt x="596" y="375"/>
                </a:lnTo>
                <a:lnTo>
                  <a:pt x="596" y="375"/>
                </a:lnTo>
                <a:lnTo>
                  <a:pt x="596" y="353"/>
                </a:lnTo>
                <a:lnTo>
                  <a:pt x="594" y="347"/>
                </a:lnTo>
                <a:lnTo>
                  <a:pt x="593" y="344"/>
                </a:lnTo>
                <a:lnTo>
                  <a:pt x="592" y="344"/>
                </a:lnTo>
                <a:lnTo>
                  <a:pt x="590" y="346"/>
                </a:lnTo>
                <a:lnTo>
                  <a:pt x="587" y="350"/>
                </a:lnTo>
                <a:lnTo>
                  <a:pt x="587" y="350"/>
                </a:lnTo>
                <a:lnTo>
                  <a:pt x="576" y="363"/>
                </a:lnTo>
                <a:lnTo>
                  <a:pt x="564" y="375"/>
                </a:lnTo>
                <a:lnTo>
                  <a:pt x="551" y="387"/>
                </a:lnTo>
                <a:lnTo>
                  <a:pt x="568" y="414"/>
                </a:lnTo>
                <a:lnTo>
                  <a:pt x="568" y="414"/>
                </a:lnTo>
                <a:lnTo>
                  <a:pt x="573" y="439"/>
                </a:lnTo>
                <a:lnTo>
                  <a:pt x="576" y="457"/>
                </a:lnTo>
                <a:lnTo>
                  <a:pt x="578" y="464"/>
                </a:lnTo>
                <a:lnTo>
                  <a:pt x="581" y="468"/>
                </a:lnTo>
                <a:lnTo>
                  <a:pt x="581" y="468"/>
                </a:lnTo>
                <a:lnTo>
                  <a:pt x="608" y="484"/>
                </a:lnTo>
                <a:lnTo>
                  <a:pt x="631" y="500"/>
                </a:lnTo>
                <a:lnTo>
                  <a:pt x="659" y="519"/>
                </a:lnTo>
                <a:lnTo>
                  <a:pt x="686" y="538"/>
                </a:lnTo>
                <a:lnTo>
                  <a:pt x="711" y="559"/>
                </a:lnTo>
                <a:lnTo>
                  <a:pt x="720" y="567"/>
                </a:lnTo>
                <a:lnTo>
                  <a:pt x="727" y="576"/>
                </a:lnTo>
                <a:lnTo>
                  <a:pt x="733" y="585"/>
                </a:lnTo>
                <a:lnTo>
                  <a:pt x="734" y="592"/>
                </a:lnTo>
                <a:lnTo>
                  <a:pt x="734" y="592"/>
                </a:lnTo>
                <a:lnTo>
                  <a:pt x="734" y="604"/>
                </a:lnTo>
                <a:lnTo>
                  <a:pt x="733" y="611"/>
                </a:lnTo>
                <a:lnTo>
                  <a:pt x="727" y="621"/>
                </a:lnTo>
                <a:lnTo>
                  <a:pt x="726" y="627"/>
                </a:lnTo>
                <a:lnTo>
                  <a:pt x="729" y="634"/>
                </a:lnTo>
                <a:lnTo>
                  <a:pt x="734" y="647"/>
                </a:lnTo>
                <a:lnTo>
                  <a:pt x="747" y="665"/>
                </a:lnTo>
                <a:lnTo>
                  <a:pt x="747" y="665"/>
                </a:lnTo>
                <a:lnTo>
                  <a:pt x="761" y="685"/>
                </a:lnTo>
                <a:lnTo>
                  <a:pt x="769" y="704"/>
                </a:lnTo>
                <a:lnTo>
                  <a:pt x="775" y="720"/>
                </a:lnTo>
                <a:lnTo>
                  <a:pt x="778" y="736"/>
                </a:lnTo>
                <a:lnTo>
                  <a:pt x="779" y="751"/>
                </a:lnTo>
                <a:lnTo>
                  <a:pt x="779" y="764"/>
                </a:lnTo>
                <a:lnTo>
                  <a:pt x="777" y="792"/>
                </a:lnTo>
                <a:lnTo>
                  <a:pt x="777" y="792"/>
                </a:lnTo>
                <a:lnTo>
                  <a:pt x="778" y="806"/>
                </a:lnTo>
                <a:lnTo>
                  <a:pt x="781" y="822"/>
                </a:lnTo>
                <a:lnTo>
                  <a:pt x="785" y="838"/>
                </a:lnTo>
                <a:lnTo>
                  <a:pt x="793" y="856"/>
                </a:lnTo>
                <a:lnTo>
                  <a:pt x="804" y="886"/>
                </a:lnTo>
                <a:lnTo>
                  <a:pt x="809" y="900"/>
                </a:lnTo>
                <a:lnTo>
                  <a:pt x="810" y="910"/>
                </a:lnTo>
                <a:lnTo>
                  <a:pt x="810" y="910"/>
                </a:lnTo>
                <a:lnTo>
                  <a:pt x="813" y="962"/>
                </a:lnTo>
                <a:lnTo>
                  <a:pt x="813" y="996"/>
                </a:lnTo>
                <a:lnTo>
                  <a:pt x="813" y="996"/>
                </a:lnTo>
                <a:lnTo>
                  <a:pt x="804" y="1012"/>
                </a:lnTo>
                <a:lnTo>
                  <a:pt x="798" y="1026"/>
                </a:lnTo>
                <a:lnTo>
                  <a:pt x="796" y="1032"/>
                </a:lnTo>
                <a:lnTo>
                  <a:pt x="796" y="1038"/>
                </a:lnTo>
                <a:lnTo>
                  <a:pt x="796" y="1038"/>
                </a:lnTo>
                <a:lnTo>
                  <a:pt x="807" y="1079"/>
                </a:lnTo>
                <a:lnTo>
                  <a:pt x="833" y="1157"/>
                </a:lnTo>
                <a:lnTo>
                  <a:pt x="871" y="1271"/>
                </a:lnTo>
                <a:lnTo>
                  <a:pt x="871" y="1271"/>
                </a:lnTo>
                <a:lnTo>
                  <a:pt x="867" y="1306"/>
                </a:lnTo>
                <a:lnTo>
                  <a:pt x="867" y="1337"/>
                </a:lnTo>
                <a:lnTo>
                  <a:pt x="867" y="1351"/>
                </a:lnTo>
                <a:lnTo>
                  <a:pt x="868" y="1364"/>
                </a:lnTo>
                <a:lnTo>
                  <a:pt x="868" y="1364"/>
                </a:lnTo>
                <a:lnTo>
                  <a:pt x="870" y="1386"/>
                </a:lnTo>
                <a:lnTo>
                  <a:pt x="870" y="1404"/>
                </a:lnTo>
                <a:lnTo>
                  <a:pt x="868" y="1418"/>
                </a:lnTo>
                <a:lnTo>
                  <a:pt x="868" y="1434"/>
                </a:lnTo>
                <a:lnTo>
                  <a:pt x="868" y="1434"/>
                </a:lnTo>
                <a:lnTo>
                  <a:pt x="870" y="1456"/>
                </a:lnTo>
                <a:lnTo>
                  <a:pt x="874" y="1482"/>
                </a:lnTo>
                <a:lnTo>
                  <a:pt x="880" y="1516"/>
                </a:lnTo>
                <a:lnTo>
                  <a:pt x="858" y="1580"/>
                </a:lnTo>
                <a:lnTo>
                  <a:pt x="858" y="1580"/>
                </a:lnTo>
                <a:lnTo>
                  <a:pt x="832" y="1596"/>
                </a:lnTo>
                <a:lnTo>
                  <a:pt x="813" y="1608"/>
                </a:lnTo>
                <a:lnTo>
                  <a:pt x="801" y="1612"/>
                </a:lnTo>
                <a:lnTo>
                  <a:pt x="801" y="1612"/>
                </a:lnTo>
                <a:lnTo>
                  <a:pt x="797" y="1611"/>
                </a:lnTo>
                <a:lnTo>
                  <a:pt x="793" y="1608"/>
                </a:lnTo>
                <a:lnTo>
                  <a:pt x="787" y="1603"/>
                </a:lnTo>
                <a:lnTo>
                  <a:pt x="787" y="1603"/>
                </a:lnTo>
                <a:lnTo>
                  <a:pt x="772" y="1599"/>
                </a:lnTo>
                <a:lnTo>
                  <a:pt x="762" y="1596"/>
                </a:lnTo>
                <a:lnTo>
                  <a:pt x="759" y="1593"/>
                </a:lnTo>
                <a:lnTo>
                  <a:pt x="759" y="1592"/>
                </a:lnTo>
                <a:lnTo>
                  <a:pt x="759" y="1592"/>
                </a:lnTo>
                <a:lnTo>
                  <a:pt x="766" y="1583"/>
                </a:lnTo>
                <a:lnTo>
                  <a:pt x="781" y="1570"/>
                </a:lnTo>
                <a:lnTo>
                  <a:pt x="793" y="1558"/>
                </a:lnTo>
                <a:lnTo>
                  <a:pt x="796" y="1554"/>
                </a:lnTo>
                <a:lnTo>
                  <a:pt x="796" y="1552"/>
                </a:lnTo>
                <a:lnTo>
                  <a:pt x="796" y="1552"/>
                </a:lnTo>
                <a:lnTo>
                  <a:pt x="796" y="1552"/>
                </a:lnTo>
                <a:lnTo>
                  <a:pt x="794" y="1551"/>
                </a:lnTo>
                <a:lnTo>
                  <a:pt x="791" y="1549"/>
                </a:lnTo>
                <a:lnTo>
                  <a:pt x="787" y="1539"/>
                </a:lnTo>
                <a:lnTo>
                  <a:pt x="784" y="1523"/>
                </a:lnTo>
                <a:lnTo>
                  <a:pt x="784" y="1501"/>
                </a:lnTo>
                <a:lnTo>
                  <a:pt x="784" y="1501"/>
                </a:lnTo>
                <a:lnTo>
                  <a:pt x="782" y="1472"/>
                </a:lnTo>
                <a:lnTo>
                  <a:pt x="779" y="1445"/>
                </a:lnTo>
                <a:lnTo>
                  <a:pt x="774" y="1412"/>
                </a:lnTo>
                <a:lnTo>
                  <a:pt x="774" y="1412"/>
                </a:lnTo>
                <a:lnTo>
                  <a:pt x="774" y="1415"/>
                </a:lnTo>
                <a:lnTo>
                  <a:pt x="772" y="1418"/>
                </a:lnTo>
                <a:lnTo>
                  <a:pt x="771" y="1420"/>
                </a:lnTo>
                <a:lnTo>
                  <a:pt x="768" y="1421"/>
                </a:lnTo>
                <a:lnTo>
                  <a:pt x="765" y="1418"/>
                </a:lnTo>
                <a:lnTo>
                  <a:pt x="759" y="1411"/>
                </a:lnTo>
                <a:lnTo>
                  <a:pt x="753" y="1401"/>
                </a:lnTo>
                <a:lnTo>
                  <a:pt x="753" y="1401"/>
                </a:lnTo>
                <a:lnTo>
                  <a:pt x="733" y="1360"/>
                </a:lnTo>
                <a:lnTo>
                  <a:pt x="726" y="1345"/>
                </a:lnTo>
                <a:lnTo>
                  <a:pt x="717" y="1331"/>
                </a:lnTo>
                <a:lnTo>
                  <a:pt x="717" y="1331"/>
                </a:lnTo>
                <a:lnTo>
                  <a:pt x="705" y="1308"/>
                </a:lnTo>
                <a:lnTo>
                  <a:pt x="691" y="1278"/>
                </a:lnTo>
                <a:lnTo>
                  <a:pt x="675" y="1241"/>
                </a:lnTo>
                <a:lnTo>
                  <a:pt x="686" y="1401"/>
                </a:lnTo>
                <a:lnTo>
                  <a:pt x="686" y="1401"/>
                </a:lnTo>
                <a:lnTo>
                  <a:pt x="685" y="1399"/>
                </a:lnTo>
                <a:lnTo>
                  <a:pt x="679" y="1399"/>
                </a:lnTo>
                <a:lnTo>
                  <a:pt x="678" y="1399"/>
                </a:lnTo>
                <a:lnTo>
                  <a:pt x="675" y="1401"/>
                </a:lnTo>
                <a:lnTo>
                  <a:pt x="675" y="1405"/>
                </a:lnTo>
                <a:lnTo>
                  <a:pt x="675" y="1410"/>
                </a:lnTo>
                <a:lnTo>
                  <a:pt x="675" y="1410"/>
                </a:lnTo>
                <a:lnTo>
                  <a:pt x="679" y="1436"/>
                </a:lnTo>
                <a:lnTo>
                  <a:pt x="683" y="1477"/>
                </a:lnTo>
                <a:lnTo>
                  <a:pt x="685" y="1497"/>
                </a:lnTo>
                <a:lnTo>
                  <a:pt x="685" y="1516"/>
                </a:lnTo>
                <a:lnTo>
                  <a:pt x="683" y="1529"/>
                </a:lnTo>
                <a:lnTo>
                  <a:pt x="682" y="1535"/>
                </a:lnTo>
                <a:lnTo>
                  <a:pt x="680" y="1536"/>
                </a:lnTo>
                <a:lnTo>
                  <a:pt x="680" y="1536"/>
                </a:lnTo>
                <a:lnTo>
                  <a:pt x="632" y="1570"/>
                </a:lnTo>
                <a:lnTo>
                  <a:pt x="632" y="1730"/>
                </a:lnTo>
                <a:lnTo>
                  <a:pt x="632" y="1730"/>
                </a:lnTo>
                <a:lnTo>
                  <a:pt x="635" y="1733"/>
                </a:lnTo>
                <a:lnTo>
                  <a:pt x="641" y="1739"/>
                </a:lnTo>
                <a:lnTo>
                  <a:pt x="644" y="1743"/>
                </a:lnTo>
                <a:lnTo>
                  <a:pt x="647" y="1749"/>
                </a:lnTo>
                <a:lnTo>
                  <a:pt x="650" y="1756"/>
                </a:lnTo>
                <a:lnTo>
                  <a:pt x="650" y="1764"/>
                </a:lnTo>
                <a:lnTo>
                  <a:pt x="650" y="1764"/>
                </a:lnTo>
                <a:lnTo>
                  <a:pt x="653" y="1794"/>
                </a:lnTo>
                <a:lnTo>
                  <a:pt x="654" y="1807"/>
                </a:lnTo>
                <a:lnTo>
                  <a:pt x="653" y="1822"/>
                </a:lnTo>
                <a:lnTo>
                  <a:pt x="653" y="1822"/>
                </a:lnTo>
                <a:lnTo>
                  <a:pt x="653" y="1851"/>
                </a:lnTo>
                <a:lnTo>
                  <a:pt x="653" y="1898"/>
                </a:lnTo>
                <a:lnTo>
                  <a:pt x="653" y="1968"/>
                </a:lnTo>
                <a:lnTo>
                  <a:pt x="653" y="1968"/>
                </a:lnTo>
                <a:lnTo>
                  <a:pt x="656" y="1985"/>
                </a:lnTo>
                <a:lnTo>
                  <a:pt x="659" y="2013"/>
                </a:lnTo>
                <a:lnTo>
                  <a:pt x="666" y="2052"/>
                </a:lnTo>
                <a:lnTo>
                  <a:pt x="650" y="2100"/>
                </a:lnTo>
                <a:lnTo>
                  <a:pt x="650" y="2100"/>
                </a:lnTo>
                <a:lnTo>
                  <a:pt x="654" y="2099"/>
                </a:lnTo>
                <a:lnTo>
                  <a:pt x="666" y="2096"/>
                </a:lnTo>
                <a:lnTo>
                  <a:pt x="672" y="2094"/>
                </a:lnTo>
                <a:lnTo>
                  <a:pt x="679" y="2094"/>
                </a:lnTo>
                <a:lnTo>
                  <a:pt x="685" y="2096"/>
                </a:lnTo>
                <a:lnTo>
                  <a:pt x="689" y="2100"/>
                </a:lnTo>
                <a:lnTo>
                  <a:pt x="689" y="2100"/>
                </a:lnTo>
                <a:lnTo>
                  <a:pt x="694" y="2106"/>
                </a:lnTo>
                <a:lnTo>
                  <a:pt x="698" y="2115"/>
                </a:lnTo>
                <a:lnTo>
                  <a:pt x="701" y="2125"/>
                </a:lnTo>
                <a:lnTo>
                  <a:pt x="704" y="2137"/>
                </a:lnTo>
                <a:lnTo>
                  <a:pt x="705" y="2148"/>
                </a:lnTo>
                <a:lnTo>
                  <a:pt x="707" y="2160"/>
                </a:lnTo>
                <a:lnTo>
                  <a:pt x="705" y="2170"/>
                </a:lnTo>
                <a:lnTo>
                  <a:pt x="705" y="2179"/>
                </a:lnTo>
                <a:lnTo>
                  <a:pt x="705" y="2179"/>
                </a:lnTo>
                <a:lnTo>
                  <a:pt x="701" y="2189"/>
                </a:lnTo>
                <a:lnTo>
                  <a:pt x="695" y="2202"/>
                </a:lnTo>
                <a:lnTo>
                  <a:pt x="679" y="2236"/>
                </a:lnTo>
                <a:lnTo>
                  <a:pt x="656" y="2275"/>
                </a:lnTo>
                <a:lnTo>
                  <a:pt x="656" y="2275"/>
                </a:lnTo>
                <a:lnTo>
                  <a:pt x="654" y="2282"/>
                </a:lnTo>
                <a:lnTo>
                  <a:pt x="645" y="2297"/>
                </a:lnTo>
                <a:lnTo>
                  <a:pt x="635" y="2316"/>
                </a:lnTo>
                <a:lnTo>
                  <a:pt x="628" y="2323"/>
                </a:lnTo>
                <a:lnTo>
                  <a:pt x="619" y="2331"/>
                </a:lnTo>
                <a:lnTo>
                  <a:pt x="619" y="2331"/>
                </a:lnTo>
                <a:lnTo>
                  <a:pt x="611" y="2335"/>
                </a:lnTo>
                <a:lnTo>
                  <a:pt x="600" y="2338"/>
                </a:lnTo>
                <a:lnTo>
                  <a:pt x="590" y="2339"/>
                </a:lnTo>
                <a:lnTo>
                  <a:pt x="578" y="2338"/>
                </a:lnTo>
                <a:lnTo>
                  <a:pt x="567" y="2335"/>
                </a:lnTo>
                <a:lnTo>
                  <a:pt x="558" y="2331"/>
                </a:lnTo>
                <a:lnTo>
                  <a:pt x="549" y="2325"/>
                </a:lnTo>
                <a:lnTo>
                  <a:pt x="545" y="2319"/>
                </a:lnTo>
                <a:lnTo>
                  <a:pt x="545" y="2319"/>
                </a:lnTo>
                <a:lnTo>
                  <a:pt x="541" y="2306"/>
                </a:lnTo>
                <a:lnTo>
                  <a:pt x="538" y="2288"/>
                </a:lnTo>
                <a:lnTo>
                  <a:pt x="535" y="2243"/>
                </a:lnTo>
                <a:lnTo>
                  <a:pt x="532" y="2185"/>
                </a:lnTo>
                <a:lnTo>
                  <a:pt x="532" y="2185"/>
                </a:lnTo>
                <a:lnTo>
                  <a:pt x="520" y="2154"/>
                </a:lnTo>
                <a:lnTo>
                  <a:pt x="511" y="2131"/>
                </a:lnTo>
                <a:lnTo>
                  <a:pt x="509" y="2118"/>
                </a:lnTo>
                <a:lnTo>
                  <a:pt x="509" y="2118"/>
                </a:lnTo>
                <a:lnTo>
                  <a:pt x="513" y="2097"/>
                </a:lnTo>
                <a:lnTo>
                  <a:pt x="516" y="2083"/>
                </a:lnTo>
                <a:lnTo>
                  <a:pt x="517" y="2070"/>
                </a:lnTo>
                <a:lnTo>
                  <a:pt x="517" y="2070"/>
                </a:lnTo>
                <a:lnTo>
                  <a:pt x="514" y="2052"/>
                </a:lnTo>
                <a:lnTo>
                  <a:pt x="509" y="2023"/>
                </a:lnTo>
                <a:lnTo>
                  <a:pt x="503" y="1990"/>
                </a:lnTo>
                <a:lnTo>
                  <a:pt x="500" y="1975"/>
                </a:lnTo>
                <a:lnTo>
                  <a:pt x="498" y="1960"/>
                </a:lnTo>
                <a:lnTo>
                  <a:pt x="498" y="1960"/>
                </a:lnTo>
                <a:lnTo>
                  <a:pt x="495" y="1906"/>
                </a:lnTo>
                <a:lnTo>
                  <a:pt x="493" y="1870"/>
                </a:lnTo>
                <a:lnTo>
                  <a:pt x="493" y="1870"/>
                </a:lnTo>
                <a:lnTo>
                  <a:pt x="478" y="1804"/>
                </a:lnTo>
                <a:lnTo>
                  <a:pt x="463" y="1746"/>
                </a:lnTo>
                <a:lnTo>
                  <a:pt x="463" y="1746"/>
                </a:lnTo>
                <a:lnTo>
                  <a:pt x="440" y="1653"/>
                </a:lnTo>
                <a:lnTo>
                  <a:pt x="424" y="1589"/>
                </a:lnTo>
                <a:lnTo>
                  <a:pt x="418" y="1568"/>
                </a:lnTo>
                <a:lnTo>
                  <a:pt x="415" y="1563"/>
                </a:lnTo>
                <a:lnTo>
                  <a:pt x="414" y="1561"/>
                </a:lnTo>
                <a:lnTo>
                  <a:pt x="414" y="1561"/>
                </a:lnTo>
                <a:lnTo>
                  <a:pt x="409" y="1563"/>
                </a:lnTo>
                <a:lnTo>
                  <a:pt x="401" y="1563"/>
                </a:lnTo>
                <a:lnTo>
                  <a:pt x="376" y="1564"/>
                </a:lnTo>
                <a:lnTo>
                  <a:pt x="342" y="1564"/>
                </a:lnTo>
                <a:lnTo>
                  <a:pt x="342" y="1564"/>
                </a:lnTo>
                <a:lnTo>
                  <a:pt x="324" y="1638"/>
                </a:lnTo>
                <a:lnTo>
                  <a:pt x="308" y="1702"/>
                </a:lnTo>
                <a:lnTo>
                  <a:pt x="296" y="1755"/>
                </a:lnTo>
                <a:lnTo>
                  <a:pt x="296" y="1755"/>
                </a:lnTo>
                <a:lnTo>
                  <a:pt x="287" y="1799"/>
                </a:lnTo>
                <a:lnTo>
                  <a:pt x="278" y="1842"/>
                </a:lnTo>
                <a:lnTo>
                  <a:pt x="264" y="1901"/>
                </a:lnTo>
                <a:lnTo>
                  <a:pt x="264" y="1901"/>
                </a:lnTo>
                <a:lnTo>
                  <a:pt x="259" y="1922"/>
                </a:lnTo>
                <a:lnTo>
                  <a:pt x="257" y="1955"/>
                </a:lnTo>
                <a:lnTo>
                  <a:pt x="254" y="2003"/>
                </a:lnTo>
                <a:lnTo>
                  <a:pt x="254" y="2003"/>
                </a:lnTo>
                <a:lnTo>
                  <a:pt x="246" y="2089"/>
                </a:lnTo>
                <a:lnTo>
                  <a:pt x="239" y="2167"/>
                </a:lnTo>
                <a:lnTo>
                  <a:pt x="239" y="2167"/>
                </a:lnTo>
                <a:lnTo>
                  <a:pt x="246" y="2175"/>
                </a:lnTo>
                <a:lnTo>
                  <a:pt x="261" y="2194"/>
                </a:lnTo>
                <a:lnTo>
                  <a:pt x="267" y="2204"/>
                </a:lnTo>
                <a:lnTo>
                  <a:pt x="271" y="2214"/>
                </a:lnTo>
                <a:lnTo>
                  <a:pt x="273" y="2220"/>
                </a:lnTo>
                <a:lnTo>
                  <a:pt x="273" y="2224"/>
                </a:lnTo>
                <a:lnTo>
                  <a:pt x="271" y="2227"/>
                </a:lnTo>
                <a:lnTo>
                  <a:pt x="270" y="2230"/>
                </a:lnTo>
                <a:lnTo>
                  <a:pt x="270" y="2230"/>
                </a:lnTo>
                <a:lnTo>
                  <a:pt x="264" y="2236"/>
                </a:lnTo>
                <a:lnTo>
                  <a:pt x="259" y="2240"/>
                </a:lnTo>
                <a:lnTo>
                  <a:pt x="257" y="2246"/>
                </a:lnTo>
                <a:lnTo>
                  <a:pt x="254" y="2250"/>
                </a:lnTo>
                <a:lnTo>
                  <a:pt x="252" y="2262"/>
                </a:lnTo>
                <a:lnTo>
                  <a:pt x="251" y="2272"/>
                </a:lnTo>
                <a:lnTo>
                  <a:pt x="251" y="2272"/>
                </a:lnTo>
                <a:lnTo>
                  <a:pt x="249" y="2313"/>
                </a:lnTo>
                <a:lnTo>
                  <a:pt x="248" y="2335"/>
                </a:lnTo>
                <a:lnTo>
                  <a:pt x="246" y="2344"/>
                </a:lnTo>
                <a:lnTo>
                  <a:pt x="245" y="2348"/>
                </a:lnTo>
                <a:lnTo>
                  <a:pt x="245" y="2348"/>
                </a:lnTo>
                <a:lnTo>
                  <a:pt x="243" y="2352"/>
                </a:lnTo>
                <a:lnTo>
                  <a:pt x="243" y="2357"/>
                </a:lnTo>
                <a:lnTo>
                  <a:pt x="245" y="2367"/>
                </a:lnTo>
                <a:lnTo>
                  <a:pt x="243" y="2380"/>
                </a:lnTo>
                <a:lnTo>
                  <a:pt x="242" y="2387"/>
                </a:lnTo>
                <a:lnTo>
                  <a:pt x="239" y="2398"/>
                </a:lnTo>
                <a:lnTo>
                  <a:pt x="239" y="2398"/>
                </a:lnTo>
                <a:lnTo>
                  <a:pt x="232" y="2415"/>
                </a:lnTo>
                <a:lnTo>
                  <a:pt x="226" y="2431"/>
                </a:lnTo>
                <a:lnTo>
                  <a:pt x="223" y="2438"/>
                </a:lnTo>
                <a:lnTo>
                  <a:pt x="219" y="2446"/>
                </a:lnTo>
                <a:lnTo>
                  <a:pt x="213" y="2451"/>
                </a:lnTo>
                <a:lnTo>
                  <a:pt x="206" y="2457"/>
                </a:lnTo>
                <a:lnTo>
                  <a:pt x="206" y="2457"/>
                </a:lnTo>
                <a:lnTo>
                  <a:pt x="201" y="2460"/>
                </a:lnTo>
                <a:lnTo>
                  <a:pt x="195" y="2462"/>
                </a:lnTo>
                <a:lnTo>
                  <a:pt x="179" y="2465"/>
                </a:lnTo>
                <a:lnTo>
                  <a:pt x="162" y="2466"/>
                </a:lnTo>
                <a:lnTo>
                  <a:pt x="143" y="2466"/>
                </a:lnTo>
                <a:lnTo>
                  <a:pt x="124" y="2465"/>
                </a:lnTo>
                <a:lnTo>
                  <a:pt x="108" y="2463"/>
                </a:lnTo>
                <a:lnTo>
                  <a:pt x="95" y="2460"/>
                </a:lnTo>
                <a:lnTo>
                  <a:pt x="88" y="2457"/>
                </a:lnTo>
                <a:lnTo>
                  <a:pt x="88" y="2457"/>
                </a:lnTo>
                <a:lnTo>
                  <a:pt x="86" y="2456"/>
                </a:lnTo>
                <a:lnTo>
                  <a:pt x="85" y="2451"/>
                </a:lnTo>
                <a:lnTo>
                  <a:pt x="82" y="2443"/>
                </a:lnTo>
                <a:lnTo>
                  <a:pt x="82" y="2430"/>
                </a:lnTo>
                <a:lnTo>
                  <a:pt x="80" y="2415"/>
                </a:lnTo>
                <a:lnTo>
                  <a:pt x="82" y="2390"/>
                </a:lnTo>
                <a:lnTo>
                  <a:pt x="82" y="2379"/>
                </a:lnTo>
                <a:lnTo>
                  <a:pt x="112" y="2306"/>
                </a:lnTo>
                <a:lnTo>
                  <a:pt x="107" y="2269"/>
                </a:lnTo>
                <a:lnTo>
                  <a:pt x="107" y="2269"/>
                </a:lnTo>
                <a:lnTo>
                  <a:pt x="107" y="2245"/>
                </a:lnTo>
                <a:lnTo>
                  <a:pt x="107" y="2215"/>
                </a:lnTo>
                <a:lnTo>
                  <a:pt x="107" y="2215"/>
                </a:lnTo>
                <a:lnTo>
                  <a:pt x="99" y="2141"/>
                </a:lnTo>
                <a:lnTo>
                  <a:pt x="95" y="2092"/>
                </a:lnTo>
                <a:lnTo>
                  <a:pt x="93" y="2064"/>
                </a:lnTo>
                <a:lnTo>
                  <a:pt x="93" y="2064"/>
                </a:lnTo>
                <a:lnTo>
                  <a:pt x="95" y="1998"/>
                </a:lnTo>
                <a:lnTo>
                  <a:pt x="96" y="1946"/>
                </a:lnTo>
                <a:lnTo>
                  <a:pt x="99" y="1895"/>
                </a:lnTo>
                <a:lnTo>
                  <a:pt x="99" y="1895"/>
                </a:lnTo>
                <a:lnTo>
                  <a:pt x="112" y="1761"/>
                </a:lnTo>
                <a:lnTo>
                  <a:pt x="118" y="1692"/>
                </a:lnTo>
                <a:lnTo>
                  <a:pt x="121" y="1646"/>
                </a:lnTo>
                <a:lnTo>
                  <a:pt x="121" y="1646"/>
                </a:lnTo>
                <a:lnTo>
                  <a:pt x="121" y="1598"/>
                </a:lnTo>
                <a:lnTo>
                  <a:pt x="121" y="1531"/>
                </a:lnTo>
                <a:lnTo>
                  <a:pt x="118" y="1443"/>
                </a:lnTo>
                <a:lnTo>
                  <a:pt x="99" y="1401"/>
                </a:lnTo>
                <a:lnTo>
                  <a:pt x="99" y="1401"/>
                </a:lnTo>
                <a:lnTo>
                  <a:pt x="93" y="1399"/>
                </a:lnTo>
                <a:lnTo>
                  <a:pt x="79" y="1395"/>
                </a:lnTo>
                <a:lnTo>
                  <a:pt x="64" y="1388"/>
                </a:lnTo>
                <a:lnTo>
                  <a:pt x="60" y="1383"/>
                </a:lnTo>
                <a:lnTo>
                  <a:pt x="57" y="1379"/>
                </a:lnTo>
                <a:lnTo>
                  <a:pt x="57" y="1379"/>
                </a:lnTo>
                <a:lnTo>
                  <a:pt x="58" y="1369"/>
                </a:lnTo>
                <a:lnTo>
                  <a:pt x="63" y="1351"/>
                </a:lnTo>
                <a:lnTo>
                  <a:pt x="67" y="1334"/>
                </a:lnTo>
                <a:lnTo>
                  <a:pt x="70" y="1316"/>
                </a:lnTo>
                <a:lnTo>
                  <a:pt x="70" y="1316"/>
                </a:lnTo>
                <a:lnTo>
                  <a:pt x="73" y="1204"/>
                </a:lnTo>
                <a:lnTo>
                  <a:pt x="54" y="1179"/>
                </a:lnTo>
                <a:lnTo>
                  <a:pt x="54" y="1179"/>
                </a:lnTo>
                <a:lnTo>
                  <a:pt x="18" y="1109"/>
                </a:lnTo>
                <a:lnTo>
                  <a:pt x="18" y="1109"/>
                </a:lnTo>
                <a:lnTo>
                  <a:pt x="3" y="1080"/>
                </a:lnTo>
                <a:lnTo>
                  <a:pt x="0" y="1074"/>
                </a:lnTo>
                <a:lnTo>
                  <a:pt x="0" y="1074"/>
                </a:lnTo>
                <a:lnTo>
                  <a:pt x="6" y="955"/>
                </a:lnTo>
                <a:lnTo>
                  <a:pt x="12" y="869"/>
                </a:lnTo>
                <a:lnTo>
                  <a:pt x="15" y="837"/>
                </a:lnTo>
                <a:lnTo>
                  <a:pt x="16" y="827"/>
                </a:lnTo>
                <a:lnTo>
                  <a:pt x="18" y="819"/>
                </a:lnTo>
                <a:lnTo>
                  <a:pt x="18" y="819"/>
                </a:lnTo>
                <a:lnTo>
                  <a:pt x="23" y="806"/>
                </a:lnTo>
                <a:lnTo>
                  <a:pt x="29" y="786"/>
                </a:lnTo>
                <a:lnTo>
                  <a:pt x="44" y="732"/>
                </a:lnTo>
                <a:lnTo>
                  <a:pt x="64" y="650"/>
                </a:lnTo>
                <a:lnTo>
                  <a:pt x="64" y="650"/>
                </a:lnTo>
                <a:lnTo>
                  <a:pt x="74" y="623"/>
                </a:lnTo>
                <a:lnTo>
                  <a:pt x="95" y="575"/>
                </a:lnTo>
                <a:lnTo>
                  <a:pt x="124" y="510"/>
                </a:lnTo>
                <a:lnTo>
                  <a:pt x="124" y="510"/>
                </a:lnTo>
                <a:lnTo>
                  <a:pt x="185" y="480"/>
                </a:lnTo>
                <a:lnTo>
                  <a:pt x="185" y="480"/>
                </a:lnTo>
                <a:lnTo>
                  <a:pt x="245" y="446"/>
                </a:lnTo>
                <a:lnTo>
                  <a:pt x="245" y="446"/>
                </a:lnTo>
                <a:lnTo>
                  <a:pt x="236" y="445"/>
                </a:lnTo>
                <a:lnTo>
                  <a:pt x="216" y="442"/>
                </a:lnTo>
                <a:lnTo>
                  <a:pt x="206" y="439"/>
                </a:lnTo>
                <a:lnTo>
                  <a:pt x="198" y="436"/>
                </a:lnTo>
                <a:lnTo>
                  <a:pt x="195" y="432"/>
                </a:lnTo>
                <a:lnTo>
                  <a:pt x="195" y="430"/>
                </a:lnTo>
                <a:lnTo>
                  <a:pt x="197" y="429"/>
                </a:lnTo>
                <a:lnTo>
                  <a:pt x="197" y="429"/>
                </a:lnTo>
                <a:lnTo>
                  <a:pt x="206" y="425"/>
                </a:lnTo>
                <a:lnTo>
                  <a:pt x="219" y="420"/>
                </a:lnTo>
                <a:lnTo>
                  <a:pt x="254" y="410"/>
                </a:lnTo>
                <a:lnTo>
                  <a:pt x="299" y="398"/>
                </a:lnTo>
                <a:lnTo>
                  <a:pt x="299" y="398"/>
                </a:lnTo>
                <a:lnTo>
                  <a:pt x="296" y="379"/>
                </a:lnTo>
                <a:lnTo>
                  <a:pt x="293" y="365"/>
                </a:lnTo>
                <a:lnTo>
                  <a:pt x="292" y="360"/>
                </a:lnTo>
                <a:lnTo>
                  <a:pt x="290" y="359"/>
                </a:lnTo>
                <a:lnTo>
                  <a:pt x="290" y="359"/>
                </a:lnTo>
                <a:lnTo>
                  <a:pt x="284" y="359"/>
                </a:lnTo>
                <a:lnTo>
                  <a:pt x="278" y="359"/>
                </a:lnTo>
                <a:lnTo>
                  <a:pt x="273" y="356"/>
                </a:lnTo>
                <a:lnTo>
                  <a:pt x="265" y="352"/>
                </a:lnTo>
                <a:lnTo>
                  <a:pt x="259" y="344"/>
                </a:lnTo>
                <a:lnTo>
                  <a:pt x="255" y="334"/>
                </a:lnTo>
                <a:lnTo>
                  <a:pt x="251" y="320"/>
                </a:lnTo>
                <a:lnTo>
                  <a:pt x="251" y="320"/>
                </a:lnTo>
                <a:lnTo>
                  <a:pt x="251" y="311"/>
                </a:lnTo>
                <a:lnTo>
                  <a:pt x="251" y="302"/>
                </a:lnTo>
                <a:lnTo>
                  <a:pt x="252" y="282"/>
                </a:lnTo>
                <a:lnTo>
                  <a:pt x="258" y="261"/>
                </a:lnTo>
                <a:lnTo>
                  <a:pt x="264" y="241"/>
                </a:lnTo>
                <a:lnTo>
                  <a:pt x="275" y="209"/>
                </a:lnTo>
                <a:lnTo>
                  <a:pt x="281" y="196"/>
                </a:lnTo>
                <a:lnTo>
                  <a:pt x="299" y="15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17"/>
          <p:cNvSpPr>
            <a:spLocks/>
          </p:cNvSpPr>
          <p:nvPr/>
        </p:nvSpPr>
        <p:spPr bwMode="auto">
          <a:xfrm>
            <a:off x="8445565" y="773936"/>
            <a:ext cx="626295" cy="1734146"/>
          </a:xfrm>
          <a:custGeom>
            <a:avLst/>
            <a:gdLst>
              <a:gd name="T0" fmla="*/ 263 w 927"/>
              <a:gd name="T1" fmla="*/ 329 h 2564"/>
              <a:gd name="T2" fmla="*/ 252 w 927"/>
              <a:gd name="T3" fmla="*/ 421 h 2564"/>
              <a:gd name="T4" fmla="*/ 167 w 927"/>
              <a:gd name="T5" fmla="*/ 469 h 2564"/>
              <a:gd name="T6" fmla="*/ 73 w 927"/>
              <a:gd name="T7" fmla="*/ 683 h 2564"/>
              <a:gd name="T8" fmla="*/ 0 w 927"/>
              <a:gd name="T9" fmla="*/ 889 h 2564"/>
              <a:gd name="T10" fmla="*/ 18 w 927"/>
              <a:gd name="T11" fmla="*/ 954 h 2564"/>
              <a:gd name="T12" fmla="*/ 83 w 927"/>
              <a:gd name="T13" fmla="*/ 982 h 2564"/>
              <a:gd name="T14" fmla="*/ 203 w 927"/>
              <a:gd name="T15" fmla="*/ 992 h 2564"/>
              <a:gd name="T16" fmla="*/ 206 w 927"/>
              <a:gd name="T17" fmla="*/ 1144 h 2564"/>
              <a:gd name="T18" fmla="*/ 204 w 927"/>
              <a:gd name="T19" fmla="*/ 1298 h 2564"/>
              <a:gd name="T20" fmla="*/ 212 w 927"/>
              <a:gd name="T21" fmla="*/ 1445 h 2564"/>
              <a:gd name="T22" fmla="*/ 244 w 927"/>
              <a:gd name="T23" fmla="*/ 1501 h 2564"/>
              <a:gd name="T24" fmla="*/ 274 w 927"/>
              <a:gd name="T25" fmla="*/ 1810 h 2564"/>
              <a:gd name="T26" fmla="*/ 267 w 927"/>
              <a:gd name="T27" fmla="*/ 1999 h 2564"/>
              <a:gd name="T28" fmla="*/ 276 w 927"/>
              <a:gd name="T29" fmla="*/ 2103 h 2564"/>
              <a:gd name="T30" fmla="*/ 260 w 927"/>
              <a:gd name="T31" fmla="*/ 2136 h 2564"/>
              <a:gd name="T32" fmla="*/ 268 w 927"/>
              <a:gd name="T33" fmla="*/ 2298 h 2564"/>
              <a:gd name="T34" fmla="*/ 252 w 927"/>
              <a:gd name="T35" fmla="*/ 2411 h 2564"/>
              <a:gd name="T36" fmla="*/ 299 w 927"/>
              <a:gd name="T37" fmla="*/ 2465 h 2564"/>
              <a:gd name="T38" fmla="*/ 365 w 927"/>
              <a:gd name="T39" fmla="*/ 2448 h 2564"/>
              <a:gd name="T40" fmla="*/ 397 w 927"/>
              <a:gd name="T41" fmla="*/ 2304 h 2564"/>
              <a:gd name="T42" fmla="*/ 408 w 927"/>
              <a:gd name="T43" fmla="*/ 2152 h 2564"/>
              <a:gd name="T44" fmla="*/ 420 w 927"/>
              <a:gd name="T45" fmla="*/ 2063 h 2564"/>
              <a:gd name="T46" fmla="*/ 464 w 927"/>
              <a:gd name="T47" fmla="*/ 1999 h 2564"/>
              <a:gd name="T48" fmla="*/ 471 w 927"/>
              <a:gd name="T49" fmla="*/ 1929 h 2564"/>
              <a:gd name="T50" fmla="*/ 496 w 927"/>
              <a:gd name="T51" fmla="*/ 1832 h 2564"/>
              <a:gd name="T52" fmla="*/ 516 w 927"/>
              <a:gd name="T53" fmla="*/ 1623 h 2564"/>
              <a:gd name="T54" fmla="*/ 532 w 927"/>
              <a:gd name="T55" fmla="*/ 1642 h 2564"/>
              <a:gd name="T56" fmla="*/ 542 w 927"/>
              <a:gd name="T57" fmla="*/ 1970 h 2564"/>
              <a:gd name="T58" fmla="*/ 542 w 927"/>
              <a:gd name="T59" fmla="*/ 2069 h 2564"/>
              <a:gd name="T60" fmla="*/ 510 w 927"/>
              <a:gd name="T61" fmla="*/ 2371 h 2564"/>
              <a:gd name="T62" fmla="*/ 516 w 927"/>
              <a:gd name="T63" fmla="*/ 2444 h 2564"/>
              <a:gd name="T64" fmla="*/ 570 w 927"/>
              <a:gd name="T65" fmla="*/ 2540 h 2564"/>
              <a:gd name="T66" fmla="*/ 697 w 927"/>
              <a:gd name="T67" fmla="*/ 2564 h 2564"/>
              <a:gd name="T68" fmla="*/ 727 w 927"/>
              <a:gd name="T69" fmla="*/ 2519 h 2564"/>
              <a:gd name="T70" fmla="*/ 691 w 927"/>
              <a:gd name="T71" fmla="*/ 2448 h 2564"/>
              <a:gd name="T72" fmla="*/ 729 w 927"/>
              <a:gd name="T73" fmla="*/ 2186 h 2564"/>
              <a:gd name="T74" fmla="*/ 730 w 927"/>
              <a:gd name="T75" fmla="*/ 2041 h 2564"/>
              <a:gd name="T76" fmla="*/ 759 w 927"/>
              <a:gd name="T77" fmla="*/ 1709 h 2564"/>
              <a:gd name="T78" fmla="*/ 770 w 927"/>
              <a:gd name="T79" fmla="*/ 1477 h 2564"/>
              <a:gd name="T80" fmla="*/ 729 w 927"/>
              <a:gd name="T81" fmla="*/ 1222 h 2564"/>
              <a:gd name="T82" fmla="*/ 749 w 927"/>
              <a:gd name="T83" fmla="*/ 1287 h 2564"/>
              <a:gd name="T84" fmla="*/ 767 w 927"/>
              <a:gd name="T85" fmla="*/ 1252 h 2564"/>
              <a:gd name="T86" fmla="*/ 832 w 927"/>
              <a:gd name="T87" fmla="*/ 1269 h 2564"/>
              <a:gd name="T88" fmla="*/ 888 w 927"/>
              <a:gd name="T89" fmla="*/ 1294 h 2564"/>
              <a:gd name="T90" fmla="*/ 915 w 927"/>
              <a:gd name="T91" fmla="*/ 1300 h 2564"/>
              <a:gd name="T92" fmla="*/ 924 w 927"/>
              <a:gd name="T93" fmla="*/ 1282 h 2564"/>
              <a:gd name="T94" fmla="*/ 904 w 927"/>
              <a:gd name="T95" fmla="*/ 1236 h 2564"/>
              <a:gd name="T96" fmla="*/ 920 w 927"/>
              <a:gd name="T97" fmla="*/ 1238 h 2564"/>
              <a:gd name="T98" fmla="*/ 860 w 927"/>
              <a:gd name="T99" fmla="*/ 1185 h 2564"/>
              <a:gd name="T100" fmla="*/ 828 w 927"/>
              <a:gd name="T101" fmla="*/ 1148 h 2564"/>
              <a:gd name="T102" fmla="*/ 713 w 927"/>
              <a:gd name="T103" fmla="*/ 750 h 2564"/>
              <a:gd name="T104" fmla="*/ 689 w 927"/>
              <a:gd name="T105" fmla="*/ 405 h 2564"/>
              <a:gd name="T106" fmla="*/ 665 w 927"/>
              <a:gd name="T107" fmla="*/ 157 h 2564"/>
              <a:gd name="T108" fmla="*/ 596 w 927"/>
              <a:gd name="T109" fmla="*/ 60 h 2564"/>
              <a:gd name="T110" fmla="*/ 486 w 927"/>
              <a:gd name="T111" fmla="*/ 0 h 2564"/>
              <a:gd name="T112" fmla="*/ 423 w 927"/>
              <a:gd name="T113" fmla="*/ 10 h 2564"/>
              <a:gd name="T114" fmla="*/ 354 w 927"/>
              <a:gd name="T115" fmla="*/ 80 h 25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927" h="2564">
                <a:moveTo>
                  <a:pt x="287" y="271"/>
                </a:moveTo>
                <a:lnTo>
                  <a:pt x="287" y="271"/>
                </a:lnTo>
                <a:lnTo>
                  <a:pt x="276" y="290"/>
                </a:lnTo>
                <a:lnTo>
                  <a:pt x="268" y="304"/>
                </a:lnTo>
                <a:lnTo>
                  <a:pt x="266" y="312"/>
                </a:lnTo>
                <a:lnTo>
                  <a:pt x="264" y="317"/>
                </a:lnTo>
                <a:lnTo>
                  <a:pt x="264" y="317"/>
                </a:lnTo>
                <a:lnTo>
                  <a:pt x="263" y="329"/>
                </a:lnTo>
                <a:lnTo>
                  <a:pt x="260" y="345"/>
                </a:lnTo>
                <a:lnTo>
                  <a:pt x="254" y="368"/>
                </a:lnTo>
                <a:lnTo>
                  <a:pt x="254" y="368"/>
                </a:lnTo>
                <a:lnTo>
                  <a:pt x="252" y="396"/>
                </a:lnTo>
                <a:lnTo>
                  <a:pt x="251" y="421"/>
                </a:lnTo>
                <a:lnTo>
                  <a:pt x="251" y="421"/>
                </a:lnTo>
                <a:lnTo>
                  <a:pt x="252" y="419"/>
                </a:lnTo>
                <a:lnTo>
                  <a:pt x="252" y="421"/>
                </a:lnTo>
                <a:lnTo>
                  <a:pt x="234" y="425"/>
                </a:lnTo>
                <a:lnTo>
                  <a:pt x="234" y="425"/>
                </a:lnTo>
                <a:lnTo>
                  <a:pt x="215" y="433"/>
                </a:lnTo>
                <a:lnTo>
                  <a:pt x="196" y="441"/>
                </a:lnTo>
                <a:lnTo>
                  <a:pt x="187" y="447"/>
                </a:lnTo>
                <a:lnTo>
                  <a:pt x="180" y="454"/>
                </a:lnTo>
                <a:lnTo>
                  <a:pt x="172" y="462"/>
                </a:lnTo>
                <a:lnTo>
                  <a:pt x="167" y="469"/>
                </a:lnTo>
                <a:lnTo>
                  <a:pt x="167" y="469"/>
                </a:lnTo>
                <a:lnTo>
                  <a:pt x="158" y="484"/>
                </a:lnTo>
                <a:lnTo>
                  <a:pt x="146" y="508"/>
                </a:lnTo>
                <a:lnTo>
                  <a:pt x="116" y="574"/>
                </a:lnTo>
                <a:lnTo>
                  <a:pt x="86" y="641"/>
                </a:lnTo>
                <a:lnTo>
                  <a:pt x="78" y="667"/>
                </a:lnTo>
                <a:lnTo>
                  <a:pt x="73" y="683"/>
                </a:lnTo>
                <a:lnTo>
                  <a:pt x="73" y="683"/>
                </a:lnTo>
                <a:lnTo>
                  <a:pt x="70" y="699"/>
                </a:lnTo>
                <a:lnTo>
                  <a:pt x="62" y="724"/>
                </a:lnTo>
                <a:lnTo>
                  <a:pt x="38" y="787"/>
                </a:lnTo>
                <a:lnTo>
                  <a:pt x="14" y="848"/>
                </a:lnTo>
                <a:lnTo>
                  <a:pt x="6" y="870"/>
                </a:lnTo>
                <a:lnTo>
                  <a:pt x="2" y="881"/>
                </a:lnTo>
                <a:lnTo>
                  <a:pt x="2" y="881"/>
                </a:lnTo>
                <a:lnTo>
                  <a:pt x="0" y="889"/>
                </a:lnTo>
                <a:lnTo>
                  <a:pt x="0" y="895"/>
                </a:lnTo>
                <a:lnTo>
                  <a:pt x="2" y="906"/>
                </a:lnTo>
                <a:lnTo>
                  <a:pt x="6" y="919"/>
                </a:lnTo>
                <a:lnTo>
                  <a:pt x="9" y="934"/>
                </a:lnTo>
                <a:lnTo>
                  <a:pt x="9" y="934"/>
                </a:lnTo>
                <a:lnTo>
                  <a:pt x="11" y="941"/>
                </a:lnTo>
                <a:lnTo>
                  <a:pt x="14" y="948"/>
                </a:lnTo>
                <a:lnTo>
                  <a:pt x="18" y="954"/>
                </a:lnTo>
                <a:lnTo>
                  <a:pt x="24" y="959"/>
                </a:lnTo>
                <a:lnTo>
                  <a:pt x="30" y="964"/>
                </a:lnTo>
                <a:lnTo>
                  <a:pt x="37" y="969"/>
                </a:lnTo>
                <a:lnTo>
                  <a:pt x="59" y="981"/>
                </a:lnTo>
                <a:lnTo>
                  <a:pt x="59" y="981"/>
                </a:lnTo>
                <a:lnTo>
                  <a:pt x="65" y="982"/>
                </a:lnTo>
                <a:lnTo>
                  <a:pt x="73" y="983"/>
                </a:lnTo>
                <a:lnTo>
                  <a:pt x="83" y="982"/>
                </a:lnTo>
                <a:lnTo>
                  <a:pt x="95" y="981"/>
                </a:lnTo>
                <a:lnTo>
                  <a:pt x="118" y="976"/>
                </a:lnTo>
                <a:lnTo>
                  <a:pt x="143" y="967"/>
                </a:lnTo>
                <a:lnTo>
                  <a:pt x="167" y="960"/>
                </a:lnTo>
                <a:lnTo>
                  <a:pt x="187" y="951"/>
                </a:lnTo>
                <a:lnTo>
                  <a:pt x="204" y="944"/>
                </a:lnTo>
                <a:lnTo>
                  <a:pt x="204" y="944"/>
                </a:lnTo>
                <a:lnTo>
                  <a:pt x="203" y="992"/>
                </a:lnTo>
                <a:lnTo>
                  <a:pt x="203" y="1032"/>
                </a:lnTo>
                <a:lnTo>
                  <a:pt x="203" y="1061"/>
                </a:lnTo>
                <a:lnTo>
                  <a:pt x="203" y="1061"/>
                </a:lnTo>
                <a:lnTo>
                  <a:pt x="203" y="1096"/>
                </a:lnTo>
                <a:lnTo>
                  <a:pt x="203" y="1113"/>
                </a:lnTo>
                <a:lnTo>
                  <a:pt x="204" y="1132"/>
                </a:lnTo>
                <a:lnTo>
                  <a:pt x="204" y="1132"/>
                </a:lnTo>
                <a:lnTo>
                  <a:pt x="206" y="1144"/>
                </a:lnTo>
                <a:lnTo>
                  <a:pt x="206" y="1155"/>
                </a:lnTo>
                <a:lnTo>
                  <a:pt x="204" y="1180"/>
                </a:lnTo>
                <a:lnTo>
                  <a:pt x="203" y="1203"/>
                </a:lnTo>
                <a:lnTo>
                  <a:pt x="200" y="1219"/>
                </a:lnTo>
                <a:lnTo>
                  <a:pt x="200" y="1219"/>
                </a:lnTo>
                <a:lnTo>
                  <a:pt x="200" y="1231"/>
                </a:lnTo>
                <a:lnTo>
                  <a:pt x="200" y="1250"/>
                </a:lnTo>
                <a:lnTo>
                  <a:pt x="204" y="1298"/>
                </a:lnTo>
                <a:lnTo>
                  <a:pt x="210" y="1365"/>
                </a:lnTo>
                <a:lnTo>
                  <a:pt x="210" y="1365"/>
                </a:lnTo>
                <a:lnTo>
                  <a:pt x="207" y="1393"/>
                </a:lnTo>
                <a:lnTo>
                  <a:pt x="207" y="1416"/>
                </a:lnTo>
                <a:lnTo>
                  <a:pt x="207" y="1434"/>
                </a:lnTo>
                <a:lnTo>
                  <a:pt x="207" y="1434"/>
                </a:lnTo>
                <a:lnTo>
                  <a:pt x="209" y="1440"/>
                </a:lnTo>
                <a:lnTo>
                  <a:pt x="212" y="1445"/>
                </a:lnTo>
                <a:lnTo>
                  <a:pt x="215" y="1448"/>
                </a:lnTo>
                <a:lnTo>
                  <a:pt x="217" y="1450"/>
                </a:lnTo>
                <a:lnTo>
                  <a:pt x="223" y="1453"/>
                </a:lnTo>
                <a:lnTo>
                  <a:pt x="226" y="1453"/>
                </a:lnTo>
                <a:lnTo>
                  <a:pt x="226" y="1453"/>
                </a:lnTo>
                <a:lnTo>
                  <a:pt x="234" y="1475"/>
                </a:lnTo>
                <a:lnTo>
                  <a:pt x="241" y="1491"/>
                </a:lnTo>
                <a:lnTo>
                  <a:pt x="244" y="1501"/>
                </a:lnTo>
                <a:lnTo>
                  <a:pt x="244" y="1501"/>
                </a:lnTo>
                <a:lnTo>
                  <a:pt x="252" y="1606"/>
                </a:lnTo>
                <a:lnTo>
                  <a:pt x="258" y="1683"/>
                </a:lnTo>
                <a:lnTo>
                  <a:pt x="261" y="1738"/>
                </a:lnTo>
                <a:lnTo>
                  <a:pt x="261" y="1738"/>
                </a:lnTo>
                <a:lnTo>
                  <a:pt x="263" y="1756"/>
                </a:lnTo>
                <a:lnTo>
                  <a:pt x="266" y="1775"/>
                </a:lnTo>
                <a:lnTo>
                  <a:pt x="274" y="1810"/>
                </a:lnTo>
                <a:lnTo>
                  <a:pt x="283" y="1839"/>
                </a:lnTo>
                <a:lnTo>
                  <a:pt x="287" y="1858"/>
                </a:lnTo>
                <a:lnTo>
                  <a:pt x="287" y="1858"/>
                </a:lnTo>
                <a:lnTo>
                  <a:pt x="287" y="1868"/>
                </a:lnTo>
                <a:lnTo>
                  <a:pt x="286" y="1885"/>
                </a:lnTo>
                <a:lnTo>
                  <a:pt x="279" y="1934"/>
                </a:lnTo>
                <a:lnTo>
                  <a:pt x="267" y="1999"/>
                </a:lnTo>
                <a:lnTo>
                  <a:pt x="267" y="1999"/>
                </a:lnTo>
                <a:lnTo>
                  <a:pt x="273" y="2036"/>
                </a:lnTo>
                <a:lnTo>
                  <a:pt x="277" y="2065"/>
                </a:lnTo>
                <a:lnTo>
                  <a:pt x="280" y="2087"/>
                </a:lnTo>
                <a:lnTo>
                  <a:pt x="280" y="2087"/>
                </a:lnTo>
                <a:lnTo>
                  <a:pt x="280" y="2094"/>
                </a:lnTo>
                <a:lnTo>
                  <a:pt x="279" y="2098"/>
                </a:lnTo>
                <a:lnTo>
                  <a:pt x="277" y="2101"/>
                </a:lnTo>
                <a:lnTo>
                  <a:pt x="276" y="2103"/>
                </a:lnTo>
                <a:lnTo>
                  <a:pt x="271" y="2104"/>
                </a:lnTo>
                <a:lnTo>
                  <a:pt x="267" y="2105"/>
                </a:lnTo>
                <a:lnTo>
                  <a:pt x="267" y="2105"/>
                </a:lnTo>
                <a:lnTo>
                  <a:pt x="266" y="2107"/>
                </a:lnTo>
                <a:lnTo>
                  <a:pt x="263" y="2111"/>
                </a:lnTo>
                <a:lnTo>
                  <a:pt x="261" y="2120"/>
                </a:lnTo>
                <a:lnTo>
                  <a:pt x="260" y="2130"/>
                </a:lnTo>
                <a:lnTo>
                  <a:pt x="260" y="2136"/>
                </a:lnTo>
                <a:lnTo>
                  <a:pt x="260" y="2136"/>
                </a:lnTo>
                <a:lnTo>
                  <a:pt x="263" y="2156"/>
                </a:lnTo>
                <a:lnTo>
                  <a:pt x="267" y="2200"/>
                </a:lnTo>
                <a:lnTo>
                  <a:pt x="271" y="2248"/>
                </a:lnTo>
                <a:lnTo>
                  <a:pt x="273" y="2267"/>
                </a:lnTo>
                <a:lnTo>
                  <a:pt x="271" y="2280"/>
                </a:lnTo>
                <a:lnTo>
                  <a:pt x="271" y="2280"/>
                </a:lnTo>
                <a:lnTo>
                  <a:pt x="268" y="2298"/>
                </a:lnTo>
                <a:lnTo>
                  <a:pt x="263" y="2317"/>
                </a:lnTo>
                <a:lnTo>
                  <a:pt x="257" y="2337"/>
                </a:lnTo>
                <a:lnTo>
                  <a:pt x="251" y="2363"/>
                </a:lnTo>
                <a:lnTo>
                  <a:pt x="251" y="2363"/>
                </a:lnTo>
                <a:lnTo>
                  <a:pt x="250" y="2387"/>
                </a:lnTo>
                <a:lnTo>
                  <a:pt x="250" y="2395"/>
                </a:lnTo>
                <a:lnTo>
                  <a:pt x="251" y="2403"/>
                </a:lnTo>
                <a:lnTo>
                  <a:pt x="252" y="2411"/>
                </a:lnTo>
                <a:lnTo>
                  <a:pt x="257" y="2420"/>
                </a:lnTo>
                <a:lnTo>
                  <a:pt x="270" y="2444"/>
                </a:lnTo>
                <a:lnTo>
                  <a:pt x="270" y="2444"/>
                </a:lnTo>
                <a:lnTo>
                  <a:pt x="274" y="2449"/>
                </a:lnTo>
                <a:lnTo>
                  <a:pt x="279" y="2455"/>
                </a:lnTo>
                <a:lnTo>
                  <a:pt x="284" y="2460"/>
                </a:lnTo>
                <a:lnTo>
                  <a:pt x="292" y="2462"/>
                </a:lnTo>
                <a:lnTo>
                  <a:pt x="299" y="2465"/>
                </a:lnTo>
                <a:lnTo>
                  <a:pt x="305" y="2467"/>
                </a:lnTo>
                <a:lnTo>
                  <a:pt x="319" y="2468"/>
                </a:lnTo>
                <a:lnTo>
                  <a:pt x="334" y="2467"/>
                </a:lnTo>
                <a:lnTo>
                  <a:pt x="347" y="2462"/>
                </a:lnTo>
                <a:lnTo>
                  <a:pt x="357" y="2457"/>
                </a:lnTo>
                <a:lnTo>
                  <a:pt x="362" y="2452"/>
                </a:lnTo>
                <a:lnTo>
                  <a:pt x="365" y="2448"/>
                </a:lnTo>
                <a:lnTo>
                  <a:pt x="365" y="2448"/>
                </a:lnTo>
                <a:lnTo>
                  <a:pt x="370" y="2436"/>
                </a:lnTo>
                <a:lnTo>
                  <a:pt x="375" y="2422"/>
                </a:lnTo>
                <a:lnTo>
                  <a:pt x="384" y="2388"/>
                </a:lnTo>
                <a:lnTo>
                  <a:pt x="388" y="2356"/>
                </a:lnTo>
                <a:lnTo>
                  <a:pt x="391" y="2334"/>
                </a:lnTo>
                <a:lnTo>
                  <a:pt x="391" y="2334"/>
                </a:lnTo>
                <a:lnTo>
                  <a:pt x="392" y="2324"/>
                </a:lnTo>
                <a:lnTo>
                  <a:pt x="397" y="2304"/>
                </a:lnTo>
                <a:lnTo>
                  <a:pt x="411" y="2248"/>
                </a:lnTo>
                <a:lnTo>
                  <a:pt x="432" y="2170"/>
                </a:lnTo>
                <a:lnTo>
                  <a:pt x="432" y="2170"/>
                </a:lnTo>
                <a:lnTo>
                  <a:pt x="432" y="2167"/>
                </a:lnTo>
                <a:lnTo>
                  <a:pt x="429" y="2164"/>
                </a:lnTo>
                <a:lnTo>
                  <a:pt x="420" y="2158"/>
                </a:lnTo>
                <a:lnTo>
                  <a:pt x="408" y="2152"/>
                </a:lnTo>
                <a:lnTo>
                  <a:pt x="408" y="2152"/>
                </a:lnTo>
                <a:lnTo>
                  <a:pt x="419" y="2095"/>
                </a:lnTo>
                <a:lnTo>
                  <a:pt x="419" y="2095"/>
                </a:lnTo>
                <a:lnTo>
                  <a:pt x="420" y="2088"/>
                </a:lnTo>
                <a:lnTo>
                  <a:pt x="419" y="2081"/>
                </a:lnTo>
                <a:lnTo>
                  <a:pt x="419" y="2073"/>
                </a:lnTo>
                <a:lnTo>
                  <a:pt x="419" y="2066"/>
                </a:lnTo>
                <a:lnTo>
                  <a:pt x="419" y="2066"/>
                </a:lnTo>
                <a:lnTo>
                  <a:pt x="420" y="2063"/>
                </a:lnTo>
                <a:lnTo>
                  <a:pt x="421" y="2060"/>
                </a:lnTo>
                <a:lnTo>
                  <a:pt x="427" y="2054"/>
                </a:lnTo>
                <a:lnTo>
                  <a:pt x="448" y="2040"/>
                </a:lnTo>
                <a:lnTo>
                  <a:pt x="448" y="2040"/>
                </a:lnTo>
                <a:lnTo>
                  <a:pt x="452" y="2034"/>
                </a:lnTo>
                <a:lnTo>
                  <a:pt x="458" y="2024"/>
                </a:lnTo>
                <a:lnTo>
                  <a:pt x="461" y="2012"/>
                </a:lnTo>
                <a:lnTo>
                  <a:pt x="464" y="1999"/>
                </a:lnTo>
                <a:lnTo>
                  <a:pt x="468" y="1974"/>
                </a:lnTo>
                <a:lnTo>
                  <a:pt x="468" y="1966"/>
                </a:lnTo>
                <a:lnTo>
                  <a:pt x="468" y="1961"/>
                </a:lnTo>
                <a:lnTo>
                  <a:pt x="468" y="1961"/>
                </a:lnTo>
                <a:lnTo>
                  <a:pt x="467" y="1952"/>
                </a:lnTo>
                <a:lnTo>
                  <a:pt x="468" y="1944"/>
                </a:lnTo>
                <a:lnTo>
                  <a:pt x="471" y="1929"/>
                </a:lnTo>
                <a:lnTo>
                  <a:pt x="471" y="1929"/>
                </a:lnTo>
                <a:lnTo>
                  <a:pt x="480" y="1915"/>
                </a:lnTo>
                <a:lnTo>
                  <a:pt x="486" y="1901"/>
                </a:lnTo>
                <a:lnTo>
                  <a:pt x="491" y="1885"/>
                </a:lnTo>
                <a:lnTo>
                  <a:pt x="491" y="1885"/>
                </a:lnTo>
                <a:lnTo>
                  <a:pt x="493" y="1874"/>
                </a:lnTo>
                <a:lnTo>
                  <a:pt x="493" y="1866"/>
                </a:lnTo>
                <a:lnTo>
                  <a:pt x="493" y="1855"/>
                </a:lnTo>
                <a:lnTo>
                  <a:pt x="496" y="1832"/>
                </a:lnTo>
                <a:lnTo>
                  <a:pt x="496" y="1832"/>
                </a:lnTo>
                <a:lnTo>
                  <a:pt x="499" y="1814"/>
                </a:lnTo>
                <a:lnTo>
                  <a:pt x="502" y="1794"/>
                </a:lnTo>
                <a:lnTo>
                  <a:pt x="504" y="1750"/>
                </a:lnTo>
                <a:lnTo>
                  <a:pt x="506" y="1709"/>
                </a:lnTo>
                <a:lnTo>
                  <a:pt x="509" y="1680"/>
                </a:lnTo>
                <a:lnTo>
                  <a:pt x="509" y="1680"/>
                </a:lnTo>
                <a:lnTo>
                  <a:pt x="516" y="1623"/>
                </a:lnTo>
                <a:lnTo>
                  <a:pt x="520" y="1594"/>
                </a:lnTo>
                <a:lnTo>
                  <a:pt x="525" y="1574"/>
                </a:lnTo>
                <a:lnTo>
                  <a:pt x="525" y="1574"/>
                </a:lnTo>
                <a:lnTo>
                  <a:pt x="526" y="1571"/>
                </a:lnTo>
                <a:lnTo>
                  <a:pt x="526" y="1571"/>
                </a:lnTo>
                <a:lnTo>
                  <a:pt x="529" y="1577"/>
                </a:lnTo>
                <a:lnTo>
                  <a:pt x="531" y="1606"/>
                </a:lnTo>
                <a:lnTo>
                  <a:pt x="532" y="1642"/>
                </a:lnTo>
                <a:lnTo>
                  <a:pt x="532" y="1668"/>
                </a:lnTo>
                <a:lnTo>
                  <a:pt x="532" y="1668"/>
                </a:lnTo>
                <a:lnTo>
                  <a:pt x="532" y="1708"/>
                </a:lnTo>
                <a:lnTo>
                  <a:pt x="532" y="1770"/>
                </a:lnTo>
                <a:lnTo>
                  <a:pt x="535" y="1868"/>
                </a:lnTo>
                <a:lnTo>
                  <a:pt x="535" y="1868"/>
                </a:lnTo>
                <a:lnTo>
                  <a:pt x="539" y="1932"/>
                </a:lnTo>
                <a:lnTo>
                  <a:pt x="542" y="1970"/>
                </a:lnTo>
                <a:lnTo>
                  <a:pt x="544" y="1983"/>
                </a:lnTo>
                <a:lnTo>
                  <a:pt x="545" y="1989"/>
                </a:lnTo>
                <a:lnTo>
                  <a:pt x="545" y="1989"/>
                </a:lnTo>
                <a:lnTo>
                  <a:pt x="547" y="1993"/>
                </a:lnTo>
                <a:lnTo>
                  <a:pt x="547" y="2001"/>
                </a:lnTo>
                <a:lnTo>
                  <a:pt x="547" y="2022"/>
                </a:lnTo>
                <a:lnTo>
                  <a:pt x="545" y="2047"/>
                </a:lnTo>
                <a:lnTo>
                  <a:pt x="542" y="2069"/>
                </a:lnTo>
                <a:lnTo>
                  <a:pt x="542" y="2069"/>
                </a:lnTo>
                <a:lnTo>
                  <a:pt x="538" y="2111"/>
                </a:lnTo>
                <a:lnTo>
                  <a:pt x="531" y="2186"/>
                </a:lnTo>
                <a:lnTo>
                  <a:pt x="522" y="2307"/>
                </a:lnTo>
                <a:lnTo>
                  <a:pt x="522" y="2307"/>
                </a:lnTo>
                <a:lnTo>
                  <a:pt x="519" y="2328"/>
                </a:lnTo>
                <a:lnTo>
                  <a:pt x="515" y="2350"/>
                </a:lnTo>
                <a:lnTo>
                  <a:pt x="510" y="2371"/>
                </a:lnTo>
                <a:lnTo>
                  <a:pt x="510" y="2381"/>
                </a:lnTo>
                <a:lnTo>
                  <a:pt x="509" y="2391"/>
                </a:lnTo>
                <a:lnTo>
                  <a:pt x="509" y="2391"/>
                </a:lnTo>
                <a:lnTo>
                  <a:pt x="510" y="2410"/>
                </a:lnTo>
                <a:lnTo>
                  <a:pt x="512" y="2425"/>
                </a:lnTo>
                <a:lnTo>
                  <a:pt x="515" y="2435"/>
                </a:lnTo>
                <a:lnTo>
                  <a:pt x="516" y="2444"/>
                </a:lnTo>
                <a:lnTo>
                  <a:pt x="516" y="2444"/>
                </a:lnTo>
                <a:lnTo>
                  <a:pt x="526" y="2454"/>
                </a:lnTo>
                <a:lnTo>
                  <a:pt x="541" y="2473"/>
                </a:lnTo>
                <a:lnTo>
                  <a:pt x="557" y="2489"/>
                </a:lnTo>
                <a:lnTo>
                  <a:pt x="563" y="2497"/>
                </a:lnTo>
                <a:lnTo>
                  <a:pt x="563" y="2497"/>
                </a:lnTo>
                <a:lnTo>
                  <a:pt x="564" y="2506"/>
                </a:lnTo>
                <a:lnTo>
                  <a:pt x="566" y="2522"/>
                </a:lnTo>
                <a:lnTo>
                  <a:pt x="570" y="2540"/>
                </a:lnTo>
                <a:lnTo>
                  <a:pt x="573" y="2547"/>
                </a:lnTo>
                <a:lnTo>
                  <a:pt x="576" y="2551"/>
                </a:lnTo>
                <a:lnTo>
                  <a:pt x="576" y="2551"/>
                </a:lnTo>
                <a:lnTo>
                  <a:pt x="583" y="2554"/>
                </a:lnTo>
                <a:lnTo>
                  <a:pt x="595" y="2557"/>
                </a:lnTo>
                <a:lnTo>
                  <a:pt x="630" y="2560"/>
                </a:lnTo>
                <a:lnTo>
                  <a:pt x="697" y="2564"/>
                </a:lnTo>
                <a:lnTo>
                  <a:pt x="697" y="2564"/>
                </a:lnTo>
                <a:lnTo>
                  <a:pt x="713" y="2564"/>
                </a:lnTo>
                <a:lnTo>
                  <a:pt x="719" y="2563"/>
                </a:lnTo>
                <a:lnTo>
                  <a:pt x="723" y="2560"/>
                </a:lnTo>
                <a:lnTo>
                  <a:pt x="724" y="2556"/>
                </a:lnTo>
                <a:lnTo>
                  <a:pt x="727" y="2550"/>
                </a:lnTo>
                <a:lnTo>
                  <a:pt x="729" y="2531"/>
                </a:lnTo>
                <a:lnTo>
                  <a:pt x="729" y="2531"/>
                </a:lnTo>
                <a:lnTo>
                  <a:pt x="727" y="2519"/>
                </a:lnTo>
                <a:lnTo>
                  <a:pt x="723" y="2509"/>
                </a:lnTo>
                <a:lnTo>
                  <a:pt x="719" y="2500"/>
                </a:lnTo>
                <a:lnTo>
                  <a:pt x="714" y="2493"/>
                </a:lnTo>
                <a:lnTo>
                  <a:pt x="704" y="2483"/>
                </a:lnTo>
                <a:lnTo>
                  <a:pt x="700" y="2479"/>
                </a:lnTo>
                <a:lnTo>
                  <a:pt x="689" y="2454"/>
                </a:lnTo>
                <a:lnTo>
                  <a:pt x="689" y="2454"/>
                </a:lnTo>
                <a:lnTo>
                  <a:pt x="691" y="2448"/>
                </a:lnTo>
                <a:lnTo>
                  <a:pt x="692" y="2438"/>
                </a:lnTo>
                <a:lnTo>
                  <a:pt x="692" y="2438"/>
                </a:lnTo>
                <a:lnTo>
                  <a:pt x="689" y="2397"/>
                </a:lnTo>
                <a:lnTo>
                  <a:pt x="689" y="2369"/>
                </a:lnTo>
                <a:lnTo>
                  <a:pt x="689" y="2353"/>
                </a:lnTo>
                <a:lnTo>
                  <a:pt x="689" y="2353"/>
                </a:lnTo>
                <a:lnTo>
                  <a:pt x="708" y="2275"/>
                </a:lnTo>
                <a:lnTo>
                  <a:pt x="729" y="2186"/>
                </a:lnTo>
                <a:lnTo>
                  <a:pt x="729" y="2186"/>
                </a:lnTo>
                <a:lnTo>
                  <a:pt x="730" y="2173"/>
                </a:lnTo>
                <a:lnTo>
                  <a:pt x="732" y="2158"/>
                </a:lnTo>
                <a:lnTo>
                  <a:pt x="732" y="2121"/>
                </a:lnTo>
                <a:lnTo>
                  <a:pt x="732" y="2085"/>
                </a:lnTo>
                <a:lnTo>
                  <a:pt x="730" y="2059"/>
                </a:lnTo>
                <a:lnTo>
                  <a:pt x="730" y="2059"/>
                </a:lnTo>
                <a:lnTo>
                  <a:pt x="730" y="2041"/>
                </a:lnTo>
                <a:lnTo>
                  <a:pt x="732" y="2009"/>
                </a:lnTo>
                <a:lnTo>
                  <a:pt x="739" y="1919"/>
                </a:lnTo>
                <a:lnTo>
                  <a:pt x="746" y="1827"/>
                </a:lnTo>
                <a:lnTo>
                  <a:pt x="751" y="1791"/>
                </a:lnTo>
                <a:lnTo>
                  <a:pt x="754" y="1767"/>
                </a:lnTo>
                <a:lnTo>
                  <a:pt x="754" y="1767"/>
                </a:lnTo>
                <a:lnTo>
                  <a:pt x="756" y="1744"/>
                </a:lnTo>
                <a:lnTo>
                  <a:pt x="759" y="1709"/>
                </a:lnTo>
                <a:lnTo>
                  <a:pt x="762" y="1620"/>
                </a:lnTo>
                <a:lnTo>
                  <a:pt x="764" y="1496"/>
                </a:lnTo>
                <a:lnTo>
                  <a:pt x="764" y="1496"/>
                </a:lnTo>
                <a:lnTo>
                  <a:pt x="765" y="1489"/>
                </a:lnTo>
                <a:lnTo>
                  <a:pt x="765" y="1488"/>
                </a:lnTo>
                <a:lnTo>
                  <a:pt x="768" y="1485"/>
                </a:lnTo>
                <a:lnTo>
                  <a:pt x="770" y="1477"/>
                </a:lnTo>
                <a:lnTo>
                  <a:pt x="770" y="1477"/>
                </a:lnTo>
                <a:lnTo>
                  <a:pt x="770" y="1470"/>
                </a:lnTo>
                <a:lnTo>
                  <a:pt x="768" y="1460"/>
                </a:lnTo>
                <a:lnTo>
                  <a:pt x="762" y="1428"/>
                </a:lnTo>
                <a:lnTo>
                  <a:pt x="755" y="1391"/>
                </a:lnTo>
                <a:lnTo>
                  <a:pt x="749" y="1356"/>
                </a:lnTo>
                <a:lnTo>
                  <a:pt x="749" y="1356"/>
                </a:lnTo>
                <a:lnTo>
                  <a:pt x="729" y="1222"/>
                </a:lnTo>
                <a:lnTo>
                  <a:pt x="729" y="1222"/>
                </a:lnTo>
                <a:lnTo>
                  <a:pt x="740" y="1230"/>
                </a:lnTo>
                <a:lnTo>
                  <a:pt x="740" y="1230"/>
                </a:lnTo>
                <a:lnTo>
                  <a:pt x="742" y="1230"/>
                </a:lnTo>
                <a:lnTo>
                  <a:pt x="742" y="1230"/>
                </a:lnTo>
                <a:lnTo>
                  <a:pt x="743" y="1249"/>
                </a:lnTo>
                <a:lnTo>
                  <a:pt x="745" y="1268"/>
                </a:lnTo>
                <a:lnTo>
                  <a:pt x="748" y="1282"/>
                </a:lnTo>
                <a:lnTo>
                  <a:pt x="749" y="1287"/>
                </a:lnTo>
                <a:lnTo>
                  <a:pt x="752" y="1288"/>
                </a:lnTo>
                <a:lnTo>
                  <a:pt x="752" y="1288"/>
                </a:lnTo>
                <a:lnTo>
                  <a:pt x="754" y="1288"/>
                </a:lnTo>
                <a:lnTo>
                  <a:pt x="756" y="1287"/>
                </a:lnTo>
                <a:lnTo>
                  <a:pt x="759" y="1282"/>
                </a:lnTo>
                <a:lnTo>
                  <a:pt x="762" y="1276"/>
                </a:lnTo>
                <a:lnTo>
                  <a:pt x="764" y="1268"/>
                </a:lnTo>
                <a:lnTo>
                  <a:pt x="767" y="1252"/>
                </a:lnTo>
                <a:lnTo>
                  <a:pt x="770" y="1241"/>
                </a:lnTo>
                <a:lnTo>
                  <a:pt x="770" y="1241"/>
                </a:lnTo>
                <a:lnTo>
                  <a:pt x="772" y="1240"/>
                </a:lnTo>
                <a:lnTo>
                  <a:pt x="775" y="1240"/>
                </a:lnTo>
                <a:lnTo>
                  <a:pt x="788" y="1244"/>
                </a:lnTo>
                <a:lnTo>
                  <a:pt x="816" y="1259"/>
                </a:lnTo>
                <a:lnTo>
                  <a:pt x="816" y="1259"/>
                </a:lnTo>
                <a:lnTo>
                  <a:pt x="832" y="1269"/>
                </a:lnTo>
                <a:lnTo>
                  <a:pt x="854" y="1285"/>
                </a:lnTo>
                <a:lnTo>
                  <a:pt x="874" y="1297"/>
                </a:lnTo>
                <a:lnTo>
                  <a:pt x="882" y="1300"/>
                </a:lnTo>
                <a:lnTo>
                  <a:pt x="885" y="1300"/>
                </a:lnTo>
                <a:lnTo>
                  <a:pt x="886" y="1300"/>
                </a:lnTo>
                <a:lnTo>
                  <a:pt x="886" y="1300"/>
                </a:lnTo>
                <a:lnTo>
                  <a:pt x="888" y="1297"/>
                </a:lnTo>
                <a:lnTo>
                  <a:pt x="888" y="1294"/>
                </a:lnTo>
                <a:lnTo>
                  <a:pt x="886" y="1285"/>
                </a:lnTo>
                <a:lnTo>
                  <a:pt x="880" y="1276"/>
                </a:lnTo>
                <a:lnTo>
                  <a:pt x="880" y="1276"/>
                </a:lnTo>
                <a:lnTo>
                  <a:pt x="896" y="1289"/>
                </a:lnTo>
                <a:lnTo>
                  <a:pt x="908" y="1298"/>
                </a:lnTo>
                <a:lnTo>
                  <a:pt x="912" y="1300"/>
                </a:lnTo>
                <a:lnTo>
                  <a:pt x="915" y="1300"/>
                </a:lnTo>
                <a:lnTo>
                  <a:pt x="915" y="1300"/>
                </a:lnTo>
                <a:lnTo>
                  <a:pt x="915" y="1297"/>
                </a:lnTo>
                <a:lnTo>
                  <a:pt x="915" y="1292"/>
                </a:lnTo>
                <a:lnTo>
                  <a:pt x="908" y="1281"/>
                </a:lnTo>
                <a:lnTo>
                  <a:pt x="898" y="1265"/>
                </a:lnTo>
                <a:lnTo>
                  <a:pt x="898" y="1265"/>
                </a:lnTo>
                <a:lnTo>
                  <a:pt x="911" y="1275"/>
                </a:lnTo>
                <a:lnTo>
                  <a:pt x="921" y="1282"/>
                </a:lnTo>
                <a:lnTo>
                  <a:pt x="924" y="1282"/>
                </a:lnTo>
                <a:lnTo>
                  <a:pt x="927" y="1282"/>
                </a:lnTo>
                <a:lnTo>
                  <a:pt x="927" y="1282"/>
                </a:lnTo>
                <a:lnTo>
                  <a:pt x="927" y="1279"/>
                </a:lnTo>
                <a:lnTo>
                  <a:pt x="927" y="1273"/>
                </a:lnTo>
                <a:lnTo>
                  <a:pt x="921" y="1260"/>
                </a:lnTo>
                <a:lnTo>
                  <a:pt x="912" y="1246"/>
                </a:lnTo>
                <a:lnTo>
                  <a:pt x="908" y="1240"/>
                </a:lnTo>
                <a:lnTo>
                  <a:pt x="904" y="1236"/>
                </a:lnTo>
                <a:lnTo>
                  <a:pt x="904" y="1236"/>
                </a:lnTo>
                <a:lnTo>
                  <a:pt x="902" y="1234"/>
                </a:lnTo>
                <a:lnTo>
                  <a:pt x="909" y="1238"/>
                </a:lnTo>
                <a:lnTo>
                  <a:pt x="917" y="1243"/>
                </a:lnTo>
                <a:lnTo>
                  <a:pt x="920" y="1243"/>
                </a:lnTo>
                <a:lnTo>
                  <a:pt x="921" y="1241"/>
                </a:lnTo>
                <a:lnTo>
                  <a:pt x="921" y="1241"/>
                </a:lnTo>
                <a:lnTo>
                  <a:pt x="920" y="1238"/>
                </a:lnTo>
                <a:lnTo>
                  <a:pt x="918" y="1236"/>
                </a:lnTo>
                <a:lnTo>
                  <a:pt x="912" y="1228"/>
                </a:lnTo>
                <a:lnTo>
                  <a:pt x="905" y="1221"/>
                </a:lnTo>
                <a:lnTo>
                  <a:pt x="898" y="1212"/>
                </a:lnTo>
                <a:lnTo>
                  <a:pt x="898" y="1212"/>
                </a:lnTo>
                <a:lnTo>
                  <a:pt x="893" y="1206"/>
                </a:lnTo>
                <a:lnTo>
                  <a:pt x="883" y="1199"/>
                </a:lnTo>
                <a:lnTo>
                  <a:pt x="860" y="1185"/>
                </a:lnTo>
                <a:lnTo>
                  <a:pt x="828" y="1166"/>
                </a:lnTo>
                <a:lnTo>
                  <a:pt x="828" y="1166"/>
                </a:lnTo>
                <a:lnTo>
                  <a:pt x="828" y="1166"/>
                </a:lnTo>
                <a:lnTo>
                  <a:pt x="829" y="1160"/>
                </a:lnTo>
                <a:lnTo>
                  <a:pt x="831" y="1155"/>
                </a:lnTo>
                <a:lnTo>
                  <a:pt x="829" y="1151"/>
                </a:lnTo>
                <a:lnTo>
                  <a:pt x="828" y="1148"/>
                </a:lnTo>
                <a:lnTo>
                  <a:pt x="828" y="1148"/>
                </a:lnTo>
                <a:lnTo>
                  <a:pt x="821" y="1138"/>
                </a:lnTo>
                <a:lnTo>
                  <a:pt x="809" y="1112"/>
                </a:lnTo>
                <a:lnTo>
                  <a:pt x="770" y="1032"/>
                </a:lnTo>
                <a:lnTo>
                  <a:pt x="685" y="845"/>
                </a:lnTo>
                <a:lnTo>
                  <a:pt x="685" y="845"/>
                </a:lnTo>
                <a:lnTo>
                  <a:pt x="703" y="795"/>
                </a:lnTo>
                <a:lnTo>
                  <a:pt x="710" y="771"/>
                </a:lnTo>
                <a:lnTo>
                  <a:pt x="713" y="750"/>
                </a:lnTo>
                <a:lnTo>
                  <a:pt x="713" y="750"/>
                </a:lnTo>
                <a:lnTo>
                  <a:pt x="713" y="733"/>
                </a:lnTo>
                <a:lnTo>
                  <a:pt x="710" y="708"/>
                </a:lnTo>
                <a:lnTo>
                  <a:pt x="703" y="651"/>
                </a:lnTo>
                <a:lnTo>
                  <a:pt x="694" y="599"/>
                </a:lnTo>
                <a:lnTo>
                  <a:pt x="691" y="578"/>
                </a:lnTo>
                <a:lnTo>
                  <a:pt x="689" y="565"/>
                </a:lnTo>
                <a:lnTo>
                  <a:pt x="689" y="405"/>
                </a:lnTo>
                <a:lnTo>
                  <a:pt x="689" y="405"/>
                </a:lnTo>
                <a:lnTo>
                  <a:pt x="687" y="364"/>
                </a:lnTo>
                <a:lnTo>
                  <a:pt x="681" y="303"/>
                </a:lnTo>
                <a:lnTo>
                  <a:pt x="675" y="239"/>
                </a:lnTo>
                <a:lnTo>
                  <a:pt x="672" y="191"/>
                </a:lnTo>
                <a:lnTo>
                  <a:pt x="672" y="191"/>
                </a:lnTo>
                <a:lnTo>
                  <a:pt x="669" y="173"/>
                </a:lnTo>
                <a:lnTo>
                  <a:pt x="665" y="157"/>
                </a:lnTo>
                <a:lnTo>
                  <a:pt x="659" y="143"/>
                </a:lnTo>
                <a:lnTo>
                  <a:pt x="652" y="128"/>
                </a:lnTo>
                <a:lnTo>
                  <a:pt x="643" y="115"/>
                </a:lnTo>
                <a:lnTo>
                  <a:pt x="634" y="103"/>
                </a:lnTo>
                <a:lnTo>
                  <a:pt x="617" y="83"/>
                </a:lnTo>
                <a:lnTo>
                  <a:pt x="617" y="83"/>
                </a:lnTo>
                <a:lnTo>
                  <a:pt x="608" y="71"/>
                </a:lnTo>
                <a:lnTo>
                  <a:pt x="596" y="60"/>
                </a:lnTo>
                <a:lnTo>
                  <a:pt x="567" y="35"/>
                </a:lnTo>
                <a:lnTo>
                  <a:pt x="538" y="14"/>
                </a:lnTo>
                <a:lnTo>
                  <a:pt x="525" y="7"/>
                </a:lnTo>
                <a:lnTo>
                  <a:pt x="515" y="3"/>
                </a:lnTo>
                <a:lnTo>
                  <a:pt x="515" y="3"/>
                </a:lnTo>
                <a:lnTo>
                  <a:pt x="504" y="0"/>
                </a:lnTo>
                <a:lnTo>
                  <a:pt x="496" y="0"/>
                </a:lnTo>
                <a:lnTo>
                  <a:pt x="486" y="0"/>
                </a:lnTo>
                <a:lnTo>
                  <a:pt x="477" y="1"/>
                </a:lnTo>
                <a:lnTo>
                  <a:pt x="464" y="6"/>
                </a:lnTo>
                <a:lnTo>
                  <a:pt x="458" y="7"/>
                </a:lnTo>
                <a:lnTo>
                  <a:pt x="458" y="7"/>
                </a:lnTo>
                <a:lnTo>
                  <a:pt x="452" y="7"/>
                </a:lnTo>
                <a:lnTo>
                  <a:pt x="439" y="7"/>
                </a:lnTo>
                <a:lnTo>
                  <a:pt x="430" y="9"/>
                </a:lnTo>
                <a:lnTo>
                  <a:pt x="423" y="10"/>
                </a:lnTo>
                <a:lnTo>
                  <a:pt x="416" y="13"/>
                </a:lnTo>
                <a:lnTo>
                  <a:pt x="408" y="17"/>
                </a:lnTo>
                <a:lnTo>
                  <a:pt x="408" y="17"/>
                </a:lnTo>
                <a:lnTo>
                  <a:pt x="395" y="30"/>
                </a:lnTo>
                <a:lnTo>
                  <a:pt x="378" y="46"/>
                </a:lnTo>
                <a:lnTo>
                  <a:pt x="369" y="57"/>
                </a:lnTo>
                <a:lnTo>
                  <a:pt x="362" y="67"/>
                </a:lnTo>
                <a:lnTo>
                  <a:pt x="354" y="80"/>
                </a:lnTo>
                <a:lnTo>
                  <a:pt x="350" y="93"/>
                </a:lnTo>
                <a:lnTo>
                  <a:pt x="350" y="93"/>
                </a:lnTo>
                <a:lnTo>
                  <a:pt x="287" y="271"/>
                </a:lnTo>
                <a:lnTo>
                  <a:pt x="287" y="27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23"/>
          <p:cNvSpPr>
            <a:spLocks/>
          </p:cNvSpPr>
          <p:nvPr/>
        </p:nvSpPr>
        <p:spPr bwMode="auto">
          <a:xfrm>
            <a:off x="6574170" y="2798929"/>
            <a:ext cx="573765" cy="1631727"/>
          </a:xfrm>
          <a:custGeom>
            <a:avLst/>
            <a:gdLst>
              <a:gd name="T0" fmla="*/ 331 w 884"/>
              <a:gd name="T1" fmla="*/ 13 h 2514"/>
              <a:gd name="T2" fmla="*/ 269 w 884"/>
              <a:gd name="T3" fmla="*/ 38 h 2514"/>
              <a:gd name="T4" fmla="*/ 231 w 884"/>
              <a:gd name="T5" fmla="*/ 88 h 2514"/>
              <a:gd name="T6" fmla="*/ 181 w 884"/>
              <a:gd name="T7" fmla="*/ 280 h 2514"/>
              <a:gd name="T8" fmla="*/ 151 w 884"/>
              <a:gd name="T9" fmla="*/ 290 h 2514"/>
              <a:gd name="T10" fmla="*/ 117 w 884"/>
              <a:gd name="T11" fmla="*/ 334 h 2514"/>
              <a:gd name="T12" fmla="*/ 65 w 884"/>
              <a:gd name="T13" fmla="*/ 429 h 2514"/>
              <a:gd name="T14" fmla="*/ 29 w 884"/>
              <a:gd name="T15" fmla="*/ 468 h 2514"/>
              <a:gd name="T16" fmla="*/ 0 w 884"/>
              <a:gd name="T17" fmla="*/ 511 h 2514"/>
              <a:gd name="T18" fmla="*/ 36 w 884"/>
              <a:gd name="T19" fmla="*/ 667 h 2514"/>
              <a:gd name="T20" fmla="*/ 75 w 884"/>
              <a:gd name="T21" fmla="*/ 779 h 2514"/>
              <a:gd name="T22" fmla="*/ 77 w 884"/>
              <a:gd name="T23" fmla="*/ 914 h 2514"/>
              <a:gd name="T24" fmla="*/ 48 w 884"/>
              <a:gd name="T25" fmla="*/ 1044 h 2514"/>
              <a:gd name="T26" fmla="*/ 32 w 884"/>
              <a:gd name="T27" fmla="*/ 1225 h 2514"/>
              <a:gd name="T28" fmla="*/ 99 w 884"/>
              <a:gd name="T29" fmla="*/ 1275 h 2514"/>
              <a:gd name="T30" fmla="*/ 135 w 884"/>
              <a:gd name="T31" fmla="*/ 1288 h 2514"/>
              <a:gd name="T32" fmla="*/ 132 w 884"/>
              <a:gd name="T33" fmla="*/ 1399 h 2514"/>
              <a:gd name="T34" fmla="*/ 109 w 884"/>
              <a:gd name="T35" fmla="*/ 1576 h 2514"/>
              <a:gd name="T36" fmla="*/ 123 w 884"/>
              <a:gd name="T37" fmla="*/ 1594 h 2514"/>
              <a:gd name="T38" fmla="*/ 157 w 884"/>
              <a:gd name="T39" fmla="*/ 1597 h 2514"/>
              <a:gd name="T40" fmla="*/ 206 w 884"/>
              <a:gd name="T41" fmla="*/ 1610 h 2514"/>
              <a:gd name="T42" fmla="*/ 243 w 884"/>
              <a:gd name="T43" fmla="*/ 1530 h 2514"/>
              <a:gd name="T44" fmla="*/ 256 w 884"/>
              <a:gd name="T45" fmla="*/ 1703 h 2514"/>
              <a:gd name="T46" fmla="*/ 261 w 884"/>
              <a:gd name="T47" fmla="*/ 1815 h 2514"/>
              <a:gd name="T48" fmla="*/ 312 w 884"/>
              <a:gd name="T49" fmla="*/ 2107 h 2514"/>
              <a:gd name="T50" fmla="*/ 250 w 884"/>
              <a:gd name="T51" fmla="*/ 2180 h 2514"/>
              <a:gd name="T52" fmla="*/ 218 w 884"/>
              <a:gd name="T53" fmla="*/ 2219 h 2514"/>
              <a:gd name="T54" fmla="*/ 292 w 884"/>
              <a:gd name="T55" fmla="*/ 2346 h 2514"/>
              <a:gd name="T56" fmla="*/ 304 w 884"/>
              <a:gd name="T57" fmla="*/ 2413 h 2514"/>
              <a:gd name="T58" fmla="*/ 362 w 884"/>
              <a:gd name="T59" fmla="*/ 2505 h 2514"/>
              <a:gd name="T60" fmla="*/ 469 w 884"/>
              <a:gd name="T61" fmla="*/ 2507 h 2514"/>
              <a:gd name="T62" fmla="*/ 517 w 884"/>
              <a:gd name="T63" fmla="*/ 2480 h 2514"/>
              <a:gd name="T64" fmla="*/ 526 w 884"/>
              <a:gd name="T65" fmla="*/ 2434 h 2514"/>
              <a:gd name="T66" fmla="*/ 485 w 884"/>
              <a:gd name="T67" fmla="*/ 2324 h 2514"/>
              <a:gd name="T68" fmla="*/ 485 w 884"/>
              <a:gd name="T69" fmla="*/ 2288 h 2514"/>
              <a:gd name="T70" fmla="*/ 498 w 884"/>
              <a:gd name="T71" fmla="*/ 2281 h 2514"/>
              <a:gd name="T72" fmla="*/ 517 w 884"/>
              <a:gd name="T73" fmla="*/ 2058 h 2514"/>
              <a:gd name="T74" fmla="*/ 581 w 884"/>
              <a:gd name="T75" fmla="*/ 1941 h 2514"/>
              <a:gd name="T76" fmla="*/ 619 w 884"/>
              <a:gd name="T77" fmla="*/ 1843 h 2514"/>
              <a:gd name="T78" fmla="*/ 645 w 884"/>
              <a:gd name="T79" fmla="*/ 1735 h 2514"/>
              <a:gd name="T80" fmla="*/ 676 w 884"/>
              <a:gd name="T81" fmla="*/ 1464 h 2514"/>
              <a:gd name="T82" fmla="*/ 805 w 884"/>
              <a:gd name="T83" fmla="*/ 1435 h 2514"/>
              <a:gd name="T84" fmla="*/ 827 w 884"/>
              <a:gd name="T85" fmla="*/ 1399 h 2514"/>
              <a:gd name="T86" fmla="*/ 859 w 884"/>
              <a:gd name="T87" fmla="*/ 1302 h 2514"/>
              <a:gd name="T88" fmla="*/ 884 w 884"/>
              <a:gd name="T89" fmla="*/ 1256 h 2514"/>
              <a:gd name="T90" fmla="*/ 772 w 884"/>
              <a:gd name="T91" fmla="*/ 1057 h 2514"/>
              <a:gd name="T92" fmla="*/ 709 w 884"/>
              <a:gd name="T93" fmla="*/ 945 h 2514"/>
              <a:gd name="T94" fmla="*/ 699 w 884"/>
              <a:gd name="T95" fmla="*/ 890 h 2514"/>
              <a:gd name="T96" fmla="*/ 709 w 884"/>
              <a:gd name="T97" fmla="*/ 820 h 2514"/>
              <a:gd name="T98" fmla="*/ 673 w 884"/>
              <a:gd name="T99" fmla="*/ 678 h 2514"/>
              <a:gd name="T100" fmla="*/ 590 w 884"/>
              <a:gd name="T101" fmla="*/ 461 h 2514"/>
              <a:gd name="T102" fmla="*/ 548 w 884"/>
              <a:gd name="T103" fmla="*/ 411 h 2514"/>
              <a:gd name="T104" fmla="*/ 482 w 884"/>
              <a:gd name="T105" fmla="*/ 376 h 2514"/>
              <a:gd name="T106" fmla="*/ 496 w 884"/>
              <a:gd name="T107" fmla="*/ 305 h 2514"/>
              <a:gd name="T108" fmla="*/ 510 w 884"/>
              <a:gd name="T109" fmla="*/ 274 h 2514"/>
              <a:gd name="T110" fmla="*/ 485 w 884"/>
              <a:gd name="T111" fmla="*/ 218 h 2514"/>
              <a:gd name="T112" fmla="*/ 498 w 884"/>
              <a:gd name="T113" fmla="*/ 137 h 2514"/>
              <a:gd name="T114" fmla="*/ 490 w 884"/>
              <a:gd name="T115" fmla="*/ 57 h 2514"/>
              <a:gd name="T116" fmla="*/ 442 w 884"/>
              <a:gd name="T117" fmla="*/ 5 h 2514"/>
              <a:gd name="T118" fmla="*/ 388 w 884"/>
              <a:gd name="T119" fmla="*/ 8 h 25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84" h="2514">
                <a:moveTo>
                  <a:pt x="373" y="13"/>
                </a:moveTo>
                <a:lnTo>
                  <a:pt x="373" y="13"/>
                </a:lnTo>
                <a:lnTo>
                  <a:pt x="368" y="12"/>
                </a:lnTo>
                <a:lnTo>
                  <a:pt x="353" y="12"/>
                </a:lnTo>
                <a:lnTo>
                  <a:pt x="343" y="12"/>
                </a:lnTo>
                <a:lnTo>
                  <a:pt x="331" y="13"/>
                </a:lnTo>
                <a:lnTo>
                  <a:pt x="318" y="15"/>
                </a:lnTo>
                <a:lnTo>
                  <a:pt x="305" y="19"/>
                </a:lnTo>
                <a:lnTo>
                  <a:pt x="305" y="19"/>
                </a:lnTo>
                <a:lnTo>
                  <a:pt x="292" y="25"/>
                </a:lnTo>
                <a:lnTo>
                  <a:pt x="280" y="31"/>
                </a:lnTo>
                <a:lnTo>
                  <a:pt x="269" y="38"/>
                </a:lnTo>
                <a:lnTo>
                  <a:pt x="259" y="46"/>
                </a:lnTo>
                <a:lnTo>
                  <a:pt x="248" y="54"/>
                </a:lnTo>
                <a:lnTo>
                  <a:pt x="241" y="64"/>
                </a:lnTo>
                <a:lnTo>
                  <a:pt x="235" y="76"/>
                </a:lnTo>
                <a:lnTo>
                  <a:pt x="231" y="88"/>
                </a:lnTo>
                <a:lnTo>
                  <a:pt x="231" y="88"/>
                </a:lnTo>
                <a:lnTo>
                  <a:pt x="200" y="206"/>
                </a:lnTo>
                <a:lnTo>
                  <a:pt x="200" y="206"/>
                </a:lnTo>
                <a:lnTo>
                  <a:pt x="192" y="247"/>
                </a:lnTo>
                <a:lnTo>
                  <a:pt x="186" y="269"/>
                </a:lnTo>
                <a:lnTo>
                  <a:pt x="183" y="276"/>
                </a:lnTo>
                <a:lnTo>
                  <a:pt x="181" y="280"/>
                </a:lnTo>
                <a:lnTo>
                  <a:pt x="181" y="280"/>
                </a:lnTo>
                <a:lnTo>
                  <a:pt x="179" y="282"/>
                </a:lnTo>
                <a:lnTo>
                  <a:pt x="174" y="283"/>
                </a:lnTo>
                <a:lnTo>
                  <a:pt x="163" y="286"/>
                </a:lnTo>
                <a:lnTo>
                  <a:pt x="157" y="288"/>
                </a:lnTo>
                <a:lnTo>
                  <a:pt x="151" y="290"/>
                </a:lnTo>
                <a:lnTo>
                  <a:pt x="147" y="293"/>
                </a:lnTo>
                <a:lnTo>
                  <a:pt x="144" y="299"/>
                </a:lnTo>
                <a:lnTo>
                  <a:pt x="144" y="299"/>
                </a:lnTo>
                <a:lnTo>
                  <a:pt x="141" y="306"/>
                </a:lnTo>
                <a:lnTo>
                  <a:pt x="133" y="314"/>
                </a:lnTo>
                <a:lnTo>
                  <a:pt x="117" y="334"/>
                </a:lnTo>
                <a:lnTo>
                  <a:pt x="99" y="359"/>
                </a:lnTo>
                <a:lnTo>
                  <a:pt x="90" y="372"/>
                </a:lnTo>
                <a:lnTo>
                  <a:pt x="81" y="385"/>
                </a:lnTo>
                <a:lnTo>
                  <a:pt x="81" y="385"/>
                </a:lnTo>
                <a:lnTo>
                  <a:pt x="71" y="410"/>
                </a:lnTo>
                <a:lnTo>
                  <a:pt x="65" y="429"/>
                </a:lnTo>
                <a:lnTo>
                  <a:pt x="61" y="441"/>
                </a:lnTo>
                <a:lnTo>
                  <a:pt x="59" y="445"/>
                </a:lnTo>
                <a:lnTo>
                  <a:pt x="56" y="448"/>
                </a:lnTo>
                <a:lnTo>
                  <a:pt x="56" y="448"/>
                </a:lnTo>
                <a:lnTo>
                  <a:pt x="46" y="455"/>
                </a:lnTo>
                <a:lnTo>
                  <a:pt x="29" y="468"/>
                </a:lnTo>
                <a:lnTo>
                  <a:pt x="20" y="476"/>
                </a:lnTo>
                <a:lnTo>
                  <a:pt x="13" y="484"/>
                </a:lnTo>
                <a:lnTo>
                  <a:pt x="5" y="495"/>
                </a:lnTo>
                <a:lnTo>
                  <a:pt x="1" y="503"/>
                </a:lnTo>
                <a:lnTo>
                  <a:pt x="1" y="503"/>
                </a:lnTo>
                <a:lnTo>
                  <a:pt x="0" y="511"/>
                </a:lnTo>
                <a:lnTo>
                  <a:pt x="0" y="518"/>
                </a:lnTo>
                <a:lnTo>
                  <a:pt x="3" y="540"/>
                </a:lnTo>
                <a:lnTo>
                  <a:pt x="8" y="566"/>
                </a:lnTo>
                <a:lnTo>
                  <a:pt x="16" y="594"/>
                </a:lnTo>
                <a:lnTo>
                  <a:pt x="30" y="646"/>
                </a:lnTo>
                <a:lnTo>
                  <a:pt x="36" y="667"/>
                </a:lnTo>
                <a:lnTo>
                  <a:pt x="37" y="678"/>
                </a:lnTo>
                <a:lnTo>
                  <a:pt x="37" y="678"/>
                </a:lnTo>
                <a:lnTo>
                  <a:pt x="40" y="688"/>
                </a:lnTo>
                <a:lnTo>
                  <a:pt x="46" y="703"/>
                </a:lnTo>
                <a:lnTo>
                  <a:pt x="61" y="742"/>
                </a:lnTo>
                <a:lnTo>
                  <a:pt x="75" y="779"/>
                </a:lnTo>
                <a:lnTo>
                  <a:pt x="81" y="796"/>
                </a:lnTo>
                <a:lnTo>
                  <a:pt x="81" y="796"/>
                </a:lnTo>
                <a:lnTo>
                  <a:pt x="81" y="818"/>
                </a:lnTo>
                <a:lnTo>
                  <a:pt x="80" y="863"/>
                </a:lnTo>
                <a:lnTo>
                  <a:pt x="78" y="890"/>
                </a:lnTo>
                <a:lnTo>
                  <a:pt x="77" y="914"/>
                </a:lnTo>
                <a:lnTo>
                  <a:pt x="74" y="936"/>
                </a:lnTo>
                <a:lnTo>
                  <a:pt x="69" y="951"/>
                </a:lnTo>
                <a:lnTo>
                  <a:pt x="69" y="951"/>
                </a:lnTo>
                <a:lnTo>
                  <a:pt x="64" y="971"/>
                </a:lnTo>
                <a:lnTo>
                  <a:pt x="56" y="1003"/>
                </a:lnTo>
                <a:lnTo>
                  <a:pt x="48" y="1044"/>
                </a:lnTo>
                <a:lnTo>
                  <a:pt x="40" y="1091"/>
                </a:lnTo>
                <a:lnTo>
                  <a:pt x="35" y="1136"/>
                </a:lnTo>
                <a:lnTo>
                  <a:pt x="30" y="1175"/>
                </a:lnTo>
                <a:lnTo>
                  <a:pt x="29" y="1208"/>
                </a:lnTo>
                <a:lnTo>
                  <a:pt x="30" y="1218"/>
                </a:lnTo>
                <a:lnTo>
                  <a:pt x="32" y="1225"/>
                </a:lnTo>
                <a:lnTo>
                  <a:pt x="32" y="1225"/>
                </a:lnTo>
                <a:lnTo>
                  <a:pt x="40" y="1235"/>
                </a:lnTo>
                <a:lnTo>
                  <a:pt x="52" y="1245"/>
                </a:lnTo>
                <a:lnTo>
                  <a:pt x="67" y="1256"/>
                </a:lnTo>
                <a:lnTo>
                  <a:pt x="83" y="1266"/>
                </a:lnTo>
                <a:lnTo>
                  <a:pt x="99" y="1275"/>
                </a:lnTo>
                <a:lnTo>
                  <a:pt x="113" y="1282"/>
                </a:lnTo>
                <a:lnTo>
                  <a:pt x="125" y="1286"/>
                </a:lnTo>
                <a:lnTo>
                  <a:pt x="132" y="1286"/>
                </a:lnTo>
                <a:lnTo>
                  <a:pt x="132" y="1286"/>
                </a:lnTo>
                <a:lnTo>
                  <a:pt x="133" y="1288"/>
                </a:lnTo>
                <a:lnTo>
                  <a:pt x="135" y="1288"/>
                </a:lnTo>
                <a:lnTo>
                  <a:pt x="136" y="1294"/>
                </a:lnTo>
                <a:lnTo>
                  <a:pt x="136" y="1304"/>
                </a:lnTo>
                <a:lnTo>
                  <a:pt x="135" y="1317"/>
                </a:lnTo>
                <a:lnTo>
                  <a:pt x="133" y="1353"/>
                </a:lnTo>
                <a:lnTo>
                  <a:pt x="132" y="1399"/>
                </a:lnTo>
                <a:lnTo>
                  <a:pt x="132" y="1399"/>
                </a:lnTo>
                <a:lnTo>
                  <a:pt x="131" y="1426"/>
                </a:lnTo>
                <a:lnTo>
                  <a:pt x="126" y="1455"/>
                </a:lnTo>
                <a:lnTo>
                  <a:pt x="116" y="1517"/>
                </a:lnTo>
                <a:lnTo>
                  <a:pt x="112" y="1544"/>
                </a:lnTo>
                <a:lnTo>
                  <a:pt x="109" y="1568"/>
                </a:lnTo>
                <a:lnTo>
                  <a:pt x="109" y="1576"/>
                </a:lnTo>
                <a:lnTo>
                  <a:pt x="109" y="1584"/>
                </a:lnTo>
                <a:lnTo>
                  <a:pt x="110" y="1588"/>
                </a:lnTo>
                <a:lnTo>
                  <a:pt x="113" y="1591"/>
                </a:lnTo>
                <a:lnTo>
                  <a:pt x="113" y="1591"/>
                </a:lnTo>
                <a:lnTo>
                  <a:pt x="119" y="1594"/>
                </a:lnTo>
                <a:lnTo>
                  <a:pt x="123" y="1594"/>
                </a:lnTo>
                <a:lnTo>
                  <a:pt x="132" y="1592"/>
                </a:lnTo>
                <a:lnTo>
                  <a:pt x="136" y="1591"/>
                </a:lnTo>
                <a:lnTo>
                  <a:pt x="141" y="1591"/>
                </a:lnTo>
                <a:lnTo>
                  <a:pt x="148" y="1594"/>
                </a:lnTo>
                <a:lnTo>
                  <a:pt x="157" y="1597"/>
                </a:lnTo>
                <a:lnTo>
                  <a:pt x="157" y="1597"/>
                </a:lnTo>
                <a:lnTo>
                  <a:pt x="173" y="1607"/>
                </a:lnTo>
                <a:lnTo>
                  <a:pt x="186" y="1613"/>
                </a:lnTo>
                <a:lnTo>
                  <a:pt x="192" y="1614"/>
                </a:lnTo>
                <a:lnTo>
                  <a:pt x="197" y="1614"/>
                </a:lnTo>
                <a:lnTo>
                  <a:pt x="202" y="1613"/>
                </a:lnTo>
                <a:lnTo>
                  <a:pt x="206" y="1610"/>
                </a:lnTo>
                <a:lnTo>
                  <a:pt x="206" y="1610"/>
                </a:lnTo>
                <a:lnTo>
                  <a:pt x="211" y="1604"/>
                </a:lnTo>
                <a:lnTo>
                  <a:pt x="216" y="1592"/>
                </a:lnTo>
                <a:lnTo>
                  <a:pt x="228" y="1566"/>
                </a:lnTo>
                <a:lnTo>
                  <a:pt x="243" y="1530"/>
                </a:lnTo>
                <a:lnTo>
                  <a:pt x="243" y="1530"/>
                </a:lnTo>
                <a:lnTo>
                  <a:pt x="245" y="1547"/>
                </a:lnTo>
                <a:lnTo>
                  <a:pt x="251" y="1591"/>
                </a:lnTo>
                <a:lnTo>
                  <a:pt x="256" y="1648"/>
                </a:lnTo>
                <a:lnTo>
                  <a:pt x="256" y="1677"/>
                </a:lnTo>
                <a:lnTo>
                  <a:pt x="256" y="1703"/>
                </a:lnTo>
                <a:lnTo>
                  <a:pt x="256" y="1703"/>
                </a:lnTo>
                <a:lnTo>
                  <a:pt x="253" y="1740"/>
                </a:lnTo>
                <a:lnTo>
                  <a:pt x="250" y="1760"/>
                </a:lnTo>
                <a:lnTo>
                  <a:pt x="251" y="1769"/>
                </a:lnTo>
                <a:lnTo>
                  <a:pt x="253" y="1779"/>
                </a:lnTo>
                <a:lnTo>
                  <a:pt x="261" y="1815"/>
                </a:lnTo>
                <a:lnTo>
                  <a:pt x="261" y="1815"/>
                </a:lnTo>
                <a:lnTo>
                  <a:pt x="269" y="1845"/>
                </a:lnTo>
                <a:lnTo>
                  <a:pt x="277" y="1884"/>
                </a:lnTo>
                <a:lnTo>
                  <a:pt x="293" y="1974"/>
                </a:lnTo>
                <a:lnTo>
                  <a:pt x="305" y="2058"/>
                </a:lnTo>
                <a:lnTo>
                  <a:pt x="312" y="2107"/>
                </a:lnTo>
                <a:lnTo>
                  <a:pt x="312" y="2107"/>
                </a:lnTo>
                <a:lnTo>
                  <a:pt x="312" y="2125"/>
                </a:lnTo>
                <a:lnTo>
                  <a:pt x="312" y="2136"/>
                </a:lnTo>
                <a:lnTo>
                  <a:pt x="312" y="2145"/>
                </a:lnTo>
                <a:lnTo>
                  <a:pt x="256" y="2176"/>
                </a:lnTo>
                <a:lnTo>
                  <a:pt x="256" y="2176"/>
                </a:lnTo>
                <a:lnTo>
                  <a:pt x="250" y="2180"/>
                </a:lnTo>
                <a:lnTo>
                  <a:pt x="237" y="2192"/>
                </a:lnTo>
                <a:lnTo>
                  <a:pt x="229" y="2199"/>
                </a:lnTo>
                <a:lnTo>
                  <a:pt x="224" y="2206"/>
                </a:lnTo>
                <a:lnTo>
                  <a:pt x="219" y="2214"/>
                </a:lnTo>
                <a:lnTo>
                  <a:pt x="218" y="2219"/>
                </a:lnTo>
                <a:lnTo>
                  <a:pt x="218" y="2219"/>
                </a:lnTo>
                <a:lnTo>
                  <a:pt x="222" y="2228"/>
                </a:lnTo>
                <a:lnTo>
                  <a:pt x="231" y="2244"/>
                </a:lnTo>
                <a:lnTo>
                  <a:pt x="257" y="2286"/>
                </a:lnTo>
                <a:lnTo>
                  <a:pt x="293" y="2343"/>
                </a:lnTo>
                <a:lnTo>
                  <a:pt x="293" y="2343"/>
                </a:lnTo>
                <a:lnTo>
                  <a:pt x="292" y="2346"/>
                </a:lnTo>
                <a:lnTo>
                  <a:pt x="290" y="2355"/>
                </a:lnTo>
                <a:lnTo>
                  <a:pt x="289" y="2370"/>
                </a:lnTo>
                <a:lnTo>
                  <a:pt x="290" y="2378"/>
                </a:lnTo>
                <a:lnTo>
                  <a:pt x="293" y="2387"/>
                </a:lnTo>
                <a:lnTo>
                  <a:pt x="293" y="2387"/>
                </a:lnTo>
                <a:lnTo>
                  <a:pt x="304" y="2413"/>
                </a:lnTo>
                <a:lnTo>
                  <a:pt x="321" y="2448"/>
                </a:lnTo>
                <a:lnTo>
                  <a:pt x="331" y="2466"/>
                </a:lnTo>
                <a:lnTo>
                  <a:pt x="341" y="2482"/>
                </a:lnTo>
                <a:lnTo>
                  <a:pt x="352" y="2495"/>
                </a:lnTo>
                <a:lnTo>
                  <a:pt x="362" y="2505"/>
                </a:lnTo>
                <a:lnTo>
                  <a:pt x="362" y="2505"/>
                </a:lnTo>
                <a:lnTo>
                  <a:pt x="368" y="2508"/>
                </a:lnTo>
                <a:lnTo>
                  <a:pt x="375" y="2511"/>
                </a:lnTo>
                <a:lnTo>
                  <a:pt x="394" y="2514"/>
                </a:lnTo>
                <a:lnTo>
                  <a:pt x="418" y="2514"/>
                </a:lnTo>
                <a:lnTo>
                  <a:pt x="443" y="2511"/>
                </a:lnTo>
                <a:lnTo>
                  <a:pt x="469" y="2507"/>
                </a:lnTo>
                <a:lnTo>
                  <a:pt x="481" y="2504"/>
                </a:lnTo>
                <a:lnTo>
                  <a:pt x="491" y="2501"/>
                </a:lnTo>
                <a:lnTo>
                  <a:pt x="500" y="2496"/>
                </a:lnTo>
                <a:lnTo>
                  <a:pt x="507" y="2491"/>
                </a:lnTo>
                <a:lnTo>
                  <a:pt x="513" y="2486"/>
                </a:lnTo>
                <a:lnTo>
                  <a:pt x="517" y="2480"/>
                </a:lnTo>
                <a:lnTo>
                  <a:pt x="517" y="2480"/>
                </a:lnTo>
                <a:lnTo>
                  <a:pt x="525" y="2461"/>
                </a:lnTo>
                <a:lnTo>
                  <a:pt x="526" y="2454"/>
                </a:lnTo>
                <a:lnTo>
                  <a:pt x="528" y="2448"/>
                </a:lnTo>
                <a:lnTo>
                  <a:pt x="528" y="2441"/>
                </a:lnTo>
                <a:lnTo>
                  <a:pt x="526" y="2434"/>
                </a:lnTo>
                <a:lnTo>
                  <a:pt x="517" y="2412"/>
                </a:lnTo>
                <a:lnTo>
                  <a:pt x="517" y="2412"/>
                </a:lnTo>
                <a:lnTo>
                  <a:pt x="506" y="2384"/>
                </a:lnTo>
                <a:lnTo>
                  <a:pt x="497" y="2361"/>
                </a:lnTo>
                <a:lnTo>
                  <a:pt x="485" y="2324"/>
                </a:lnTo>
                <a:lnTo>
                  <a:pt x="485" y="2324"/>
                </a:lnTo>
                <a:lnTo>
                  <a:pt x="481" y="2310"/>
                </a:lnTo>
                <a:lnTo>
                  <a:pt x="480" y="2297"/>
                </a:lnTo>
                <a:lnTo>
                  <a:pt x="480" y="2292"/>
                </a:lnTo>
                <a:lnTo>
                  <a:pt x="481" y="2289"/>
                </a:lnTo>
                <a:lnTo>
                  <a:pt x="482" y="2288"/>
                </a:lnTo>
                <a:lnTo>
                  <a:pt x="485" y="2288"/>
                </a:lnTo>
                <a:lnTo>
                  <a:pt x="485" y="2288"/>
                </a:lnTo>
                <a:lnTo>
                  <a:pt x="493" y="2289"/>
                </a:lnTo>
                <a:lnTo>
                  <a:pt x="497" y="2292"/>
                </a:lnTo>
                <a:lnTo>
                  <a:pt x="498" y="2292"/>
                </a:lnTo>
                <a:lnTo>
                  <a:pt x="498" y="2291"/>
                </a:lnTo>
                <a:lnTo>
                  <a:pt x="498" y="2281"/>
                </a:lnTo>
                <a:lnTo>
                  <a:pt x="498" y="2281"/>
                </a:lnTo>
                <a:lnTo>
                  <a:pt x="493" y="2249"/>
                </a:lnTo>
                <a:lnTo>
                  <a:pt x="482" y="2199"/>
                </a:lnTo>
                <a:lnTo>
                  <a:pt x="466" y="2132"/>
                </a:lnTo>
                <a:lnTo>
                  <a:pt x="466" y="2132"/>
                </a:lnTo>
                <a:lnTo>
                  <a:pt x="517" y="2058"/>
                </a:lnTo>
                <a:lnTo>
                  <a:pt x="554" y="2001"/>
                </a:lnTo>
                <a:lnTo>
                  <a:pt x="567" y="1979"/>
                </a:lnTo>
                <a:lnTo>
                  <a:pt x="573" y="1964"/>
                </a:lnTo>
                <a:lnTo>
                  <a:pt x="573" y="1964"/>
                </a:lnTo>
                <a:lnTo>
                  <a:pt x="575" y="1954"/>
                </a:lnTo>
                <a:lnTo>
                  <a:pt x="581" y="1941"/>
                </a:lnTo>
                <a:lnTo>
                  <a:pt x="594" y="1912"/>
                </a:lnTo>
                <a:lnTo>
                  <a:pt x="607" y="1883"/>
                </a:lnTo>
                <a:lnTo>
                  <a:pt x="613" y="1869"/>
                </a:lnTo>
                <a:lnTo>
                  <a:pt x="616" y="1858"/>
                </a:lnTo>
                <a:lnTo>
                  <a:pt x="616" y="1858"/>
                </a:lnTo>
                <a:lnTo>
                  <a:pt x="619" y="1843"/>
                </a:lnTo>
                <a:lnTo>
                  <a:pt x="622" y="1829"/>
                </a:lnTo>
                <a:lnTo>
                  <a:pt x="626" y="1808"/>
                </a:lnTo>
                <a:lnTo>
                  <a:pt x="635" y="1778"/>
                </a:lnTo>
                <a:lnTo>
                  <a:pt x="635" y="1778"/>
                </a:lnTo>
                <a:lnTo>
                  <a:pt x="641" y="1757"/>
                </a:lnTo>
                <a:lnTo>
                  <a:pt x="645" y="1735"/>
                </a:lnTo>
                <a:lnTo>
                  <a:pt x="651" y="1693"/>
                </a:lnTo>
                <a:lnTo>
                  <a:pt x="653" y="1661"/>
                </a:lnTo>
                <a:lnTo>
                  <a:pt x="654" y="1648"/>
                </a:lnTo>
                <a:lnTo>
                  <a:pt x="654" y="1467"/>
                </a:lnTo>
                <a:lnTo>
                  <a:pt x="654" y="1467"/>
                </a:lnTo>
                <a:lnTo>
                  <a:pt x="676" y="1464"/>
                </a:lnTo>
                <a:lnTo>
                  <a:pt x="725" y="1458"/>
                </a:lnTo>
                <a:lnTo>
                  <a:pt x="753" y="1452"/>
                </a:lnTo>
                <a:lnTo>
                  <a:pt x="779" y="1447"/>
                </a:lnTo>
                <a:lnTo>
                  <a:pt x="789" y="1442"/>
                </a:lnTo>
                <a:lnTo>
                  <a:pt x="798" y="1438"/>
                </a:lnTo>
                <a:lnTo>
                  <a:pt x="805" y="1435"/>
                </a:lnTo>
                <a:lnTo>
                  <a:pt x="810" y="1429"/>
                </a:lnTo>
                <a:lnTo>
                  <a:pt x="810" y="1429"/>
                </a:lnTo>
                <a:lnTo>
                  <a:pt x="818" y="1416"/>
                </a:lnTo>
                <a:lnTo>
                  <a:pt x="823" y="1410"/>
                </a:lnTo>
                <a:lnTo>
                  <a:pt x="826" y="1406"/>
                </a:lnTo>
                <a:lnTo>
                  <a:pt x="827" y="1399"/>
                </a:lnTo>
                <a:lnTo>
                  <a:pt x="827" y="1399"/>
                </a:lnTo>
                <a:lnTo>
                  <a:pt x="831" y="1359"/>
                </a:lnTo>
                <a:lnTo>
                  <a:pt x="834" y="1330"/>
                </a:lnTo>
                <a:lnTo>
                  <a:pt x="834" y="1330"/>
                </a:lnTo>
                <a:lnTo>
                  <a:pt x="842" y="1321"/>
                </a:lnTo>
                <a:lnTo>
                  <a:pt x="859" y="1302"/>
                </a:lnTo>
                <a:lnTo>
                  <a:pt x="869" y="1289"/>
                </a:lnTo>
                <a:lnTo>
                  <a:pt x="876" y="1277"/>
                </a:lnTo>
                <a:lnTo>
                  <a:pt x="882" y="1266"/>
                </a:lnTo>
                <a:lnTo>
                  <a:pt x="884" y="1260"/>
                </a:lnTo>
                <a:lnTo>
                  <a:pt x="884" y="1256"/>
                </a:lnTo>
                <a:lnTo>
                  <a:pt x="884" y="1256"/>
                </a:lnTo>
                <a:lnTo>
                  <a:pt x="882" y="1250"/>
                </a:lnTo>
                <a:lnTo>
                  <a:pt x="878" y="1240"/>
                </a:lnTo>
                <a:lnTo>
                  <a:pt x="863" y="1212"/>
                </a:lnTo>
                <a:lnTo>
                  <a:pt x="843" y="1175"/>
                </a:lnTo>
                <a:lnTo>
                  <a:pt x="820" y="1136"/>
                </a:lnTo>
                <a:lnTo>
                  <a:pt x="772" y="1057"/>
                </a:lnTo>
                <a:lnTo>
                  <a:pt x="741" y="1008"/>
                </a:lnTo>
                <a:lnTo>
                  <a:pt x="741" y="1008"/>
                </a:lnTo>
                <a:lnTo>
                  <a:pt x="728" y="984"/>
                </a:lnTo>
                <a:lnTo>
                  <a:pt x="719" y="965"/>
                </a:lnTo>
                <a:lnTo>
                  <a:pt x="714" y="952"/>
                </a:lnTo>
                <a:lnTo>
                  <a:pt x="709" y="945"/>
                </a:lnTo>
                <a:lnTo>
                  <a:pt x="709" y="945"/>
                </a:lnTo>
                <a:lnTo>
                  <a:pt x="699" y="925"/>
                </a:lnTo>
                <a:lnTo>
                  <a:pt x="690" y="907"/>
                </a:lnTo>
                <a:lnTo>
                  <a:pt x="690" y="907"/>
                </a:lnTo>
                <a:lnTo>
                  <a:pt x="693" y="903"/>
                </a:lnTo>
                <a:lnTo>
                  <a:pt x="699" y="890"/>
                </a:lnTo>
                <a:lnTo>
                  <a:pt x="703" y="881"/>
                </a:lnTo>
                <a:lnTo>
                  <a:pt x="706" y="868"/>
                </a:lnTo>
                <a:lnTo>
                  <a:pt x="708" y="855"/>
                </a:lnTo>
                <a:lnTo>
                  <a:pt x="709" y="840"/>
                </a:lnTo>
                <a:lnTo>
                  <a:pt x="709" y="840"/>
                </a:lnTo>
                <a:lnTo>
                  <a:pt x="709" y="820"/>
                </a:lnTo>
                <a:lnTo>
                  <a:pt x="705" y="796"/>
                </a:lnTo>
                <a:lnTo>
                  <a:pt x="699" y="772"/>
                </a:lnTo>
                <a:lnTo>
                  <a:pt x="692" y="745"/>
                </a:lnTo>
                <a:lnTo>
                  <a:pt x="679" y="700"/>
                </a:lnTo>
                <a:lnTo>
                  <a:pt x="673" y="678"/>
                </a:lnTo>
                <a:lnTo>
                  <a:pt x="673" y="678"/>
                </a:lnTo>
                <a:lnTo>
                  <a:pt x="657" y="595"/>
                </a:lnTo>
                <a:lnTo>
                  <a:pt x="641" y="516"/>
                </a:lnTo>
                <a:lnTo>
                  <a:pt x="641" y="516"/>
                </a:lnTo>
                <a:lnTo>
                  <a:pt x="616" y="492"/>
                </a:lnTo>
                <a:lnTo>
                  <a:pt x="597" y="471"/>
                </a:lnTo>
                <a:lnTo>
                  <a:pt x="590" y="461"/>
                </a:lnTo>
                <a:lnTo>
                  <a:pt x="586" y="454"/>
                </a:lnTo>
                <a:lnTo>
                  <a:pt x="586" y="454"/>
                </a:lnTo>
                <a:lnTo>
                  <a:pt x="577" y="441"/>
                </a:lnTo>
                <a:lnTo>
                  <a:pt x="565" y="428"/>
                </a:lnTo>
                <a:lnTo>
                  <a:pt x="548" y="411"/>
                </a:lnTo>
                <a:lnTo>
                  <a:pt x="548" y="411"/>
                </a:lnTo>
                <a:lnTo>
                  <a:pt x="544" y="410"/>
                </a:lnTo>
                <a:lnTo>
                  <a:pt x="535" y="409"/>
                </a:lnTo>
                <a:lnTo>
                  <a:pt x="509" y="406"/>
                </a:lnTo>
                <a:lnTo>
                  <a:pt x="474" y="404"/>
                </a:lnTo>
                <a:lnTo>
                  <a:pt x="474" y="404"/>
                </a:lnTo>
                <a:lnTo>
                  <a:pt x="482" y="376"/>
                </a:lnTo>
                <a:lnTo>
                  <a:pt x="488" y="350"/>
                </a:lnTo>
                <a:lnTo>
                  <a:pt x="491" y="336"/>
                </a:lnTo>
                <a:lnTo>
                  <a:pt x="493" y="324"/>
                </a:lnTo>
                <a:lnTo>
                  <a:pt x="493" y="324"/>
                </a:lnTo>
                <a:lnTo>
                  <a:pt x="494" y="314"/>
                </a:lnTo>
                <a:lnTo>
                  <a:pt x="496" y="305"/>
                </a:lnTo>
                <a:lnTo>
                  <a:pt x="498" y="299"/>
                </a:lnTo>
                <a:lnTo>
                  <a:pt x="501" y="295"/>
                </a:lnTo>
                <a:lnTo>
                  <a:pt x="509" y="286"/>
                </a:lnTo>
                <a:lnTo>
                  <a:pt x="510" y="280"/>
                </a:lnTo>
                <a:lnTo>
                  <a:pt x="510" y="274"/>
                </a:lnTo>
                <a:lnTo>
                  <a:pt x="510" y="274"/>
                </a:lnTo>
                <a:lnTo>
                  <a:pt x="510" y="267"/>
                </a:lnTo>
                <a:lnTo>
                  <a:pt x="507" y="260"/>
                </a:lnTo>
                <a:lnTo>
                  <a:pt x="500" y="247"/>
                </a:lnTo>
                <a:lnTo>
                  <a:pt x="493" y="232"/>
                </a:lnTo>
                <a:lnTo>
                  <a:pt x="485" y="218"/>
                </a:lnTo>
                <a:lnTo>
                  <a:pt x="485" y="218"/>
                </a:lnTo>
                <a:lnTo>
                  <a:pt x="484" y="210"/>
                </a:lnTo>
                <a:lnTo>
                  <a:pt x="485" y="202"/>
                </a:lnTo>
                <a:lnTo>
                  <a:pt x="490" y="181"/>
                </a:lnTo>
                <a:lnTo>
                  <a:pt x="496" y="159"/>
                </a:lnTo>
                <a:lnTo>
                  <a:pt x="498" y="148"/>
                </a:lnTo>
                <a:lnTo>
                  <a:pt x="498" y="137"/>
                </a:lnTo>
                <a:lnTo>
                  <a:pt x="498" y="137"/>
                </a:lnTo>
                <a:lnTo>
                  <a:pt x="497" y="114"/>
                </a:lnTo>
                <a:lnTo>
                  <a:pt x="497" y="101"/>
                </a:lnTo>
                <a:lnTo>
                  <a:pt x="496" y="86"/>
                </a:lnTo>
                <a:lnTo>
                  <a:pt x="494" y="72"/>
                </a:lnTo>
                <a:lnTo>
                  <a:pt x="490" y="57"/>
                </a:lnTo>
                <a:lnTo>
                  <a:pt x="482" y="44"/>
                </a:lnTo>
                <a:lnTo>
                  <a:pt x="474" y="32"/>
                </a:lnTo>
                <a:lnTo>
                  <a:pt x="474" y="32"/>
                </a:lnTo>
                <a:lnTo>
                  <a:pt x="455" y="13"/>
                </a:lnTo>
                <a:lnTo>
                  <a:pt x="448" y="8"/>
                </a:lnTo>
                <a:lnTo>
                  <a:pt x="442" y="5"/>
                </a:lnTo>
                <a:lnTo>
                  <a:pt x="436" y="2"/>
                </a:lnTo>
                <a:lnTo>
                  <a:pt x="430" y="0"/>
                </a:lnTo>
                <a:lnTo>
                  <a:pt x="417" y="0"/>
                </a:lnTo>
                <a:lnTo>
                  <a:pt x="417" y="0"/>
                </a:lnTo>
                <a:lnTo>
                  <a:pt x="402" y="3"/>
                </a:lnTo>
                <a:lnTo>
                  <a:pt x="388" y="8"/>
                </a:lnTo>
                <a:lnTo>
                  <a:pt x="373" y="13"/>
                </a:lnTo>
                <a:lnTo>
                  <a:pt x="373" y="1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33"/>
          <p:cNvSpPr>
            <a:spLocks/>
          </p:cNvSpPr>
          <p:nvPr/>
        </p:nvSpPr>
        <p:spPr bwMode="auto">
          <a:xfrm>
            <a:off x="8362564" y="2708920"/>
            <a:ext cx="550232" cy="1721736"/>
          </a:xfrm>
          <a:custGeom>
            <a:avLst/>
            <a:gdLst>
              <a:gd name="T0" fmla="*/ 338 w 791"/>
              <a:gd name="T1" fmla="*/ 4 h 2473"/>
              <a:gd name="T2" fmla="*/ 272 w 791"/>
              <a:gd name="T3" fmla="*/ 69 h 2473"/>
              <a:gd name="T4" fmla="*/ 258 w 791"/>
              <a:gd name="T5" fmla="*/ 178 h 2473"/>
              <a:gd name="T6" fmla="*/ 244 w 791"/>
              <a:gd name="T7" fmla="*/ 233 h 2473"/>
              <a:gd name="T8" fmla="*/ 228 w 791"/>
              <a:gd name="T9" fmla="*/ 241 h 2473"/>
              <a:gd name="T10" fmla="*/ 249 w 791"/>
              <a:gd name="T11" fmla="*/ 264 h 2473"/>
              <a:gd name="T12" fmla="*/ 228 w 791"/>
              <a:gd name="T13" fmla="*/ 280 h 2473"/>
              <a:gd name="T14" fmla="*/ 274 w 791"/>
              <a:gd name="T15" fmla="*/ 313 h 2473"/>
              <a:gd name="T16" fmla="*/ 252 w 791"/>
              <a:gd name="T17" fmla="*/ 340 h 2473"/>
              <a:gd name="T18" fmla="*/ 182 w 791"/>
              <a:gd name="T19" fmla="*/ 378 h 2473"/>
              <a:gd name="T20" fmla="*/ 86 w 791"/>
              <a:gd name="T21" fmla="*/ 471 h 2473"/>
              <a:gd name="T22" fmla="*/ 71 w 791"/>
              <a:gd name="T23" fmla="*/ 535 h 2473"/>
              <a:gd name="T24" fmla="*/ 73 w 791"/>
              <a:gd name="T25" fmla="*/ 666 h 2473"/>
              <a:gd name="T26" fmla="*/ 98 w 791"/>
              <a:gd name="T27" fmla="*/ 821 h 2473"/>
              <a:gd name="T28" fmla="*/ 130 w 791"/>
              <a:gd name="T29" fmla="*/ 904 h 2473"/>
              <a:gd name="T30" fmla="*/ 67 w 791"/>
              <a:gd name="T31" fmla="*/ 962 h 2473"/>
              <a:gd name="T32" fmla="*/ 23 w 791"/>
              <a:gd name="T33" fmla="*/ 1162 h 2473"/>
              <a:gd name="T34" fmla="*/ 44 w 791"/>
              <a:gd name="T35" fmla="*/ 1277 h 2473"/>
              <a:gd name="T36" fmla="*/ 44 w 791"/>
              <a:gd name="T37" fmla="*/ 1525 h 2473"/>
              <a:gd name="T38" fmla="*/ 54 w 791"/>
              <a:gd name="T39" fmla="*/ 1559 h 2473"/>
              <a:gd name="T40" fmla="*/ 83 w 791"/>
              <a:gd name="T41" fmla="*/ 1614 h 2473"/>
              <a:gd name="T42" fmla="*/ 205 w 791"/>
              <a:gd name="T43" fmla="*/ 1669 h 2473"/>
              <a:gd name="T44" fmla="*/ 223 w 791"/>
              <a:gd name="T45" fmla="*/ 1900 h 2473"/>
              <a:gd name="T46" fmla="*/ 279 w 791"/>
              <a:gd name="T47" fmla="*/ 2142 h 2473"/>
              <a:gd name="T48" fmla="*/ 291 w 791"/>
              <a:gd name="T49" fmla="*/ 2290 h 2473"/>
              <a:gd name="T50" fmla="*/ 263 w 791"/>
              <a:gd name="T51" fmla="*/ 2390 h 2473"/>
              <a:gd name="T52" fmla="*/ 320 w 791"/>
              <a:gd name="T53" fmla="*/ 2442 h 2473"/>
              <a:gd name="T54" fmla="*/ 390 w 791"/>
              <a:gd name="T55" fmla="*/ 2390 h 2473"/>
              <a:gd name="T56" fmla="*/ 404 w 791"/>
              <a:gd name="T57" fmla="*/ 2286 h 2473"/>
              <a:gd name="T58" fmla="*/ 394 w 791"/>
              <a:gd name="T59" fmla="*/ 2178 h 2473"/>
              <a:gd name="T60" fmla="*/ 407 w 791"/>
              <a:gd name="T61" fmla="*/ 1776 h 2473"/>
              <a:gd name="T62" fmla="*/ 474 w 791"/>
              <a:gd name="T63" fmla="*/ 1761 h 2473"/>
              <a:gd name="T64" fmla="*/ 490 w 791"/>
              <a:gd name="T65" fmla="*/ 2139 h 2473"/>
              <a:gd name="T66" fmla="*/ 476 w 791"/>
              <a:gd name="T67" fmla="*/ 2273 h 2473"/>
              <a:gd name="T68" fmla="*/ 451 w 791"/>
              <a:gd name="T69" fmla="*/ 2384 h 2473"/>
              <a:gd name="T70" fmla="*/ 454 w 791"/>
              <a:gd name="T71" fmla="*/ 2460 h 2473"/>
              <a:gd name="T72" fmla="*/ 561 w 791"/>
              <a:gd name="T73" fmla="*/ 2465 h 2473"/>
              <a:gd name="T74" fmla="*/ 564 w 791"/>
              <a:gd name="T75" fmla="*/ 2387 h 2473"/>
              <a:gd name="T76" fmla="*/ 627 w 791"/>
              <a:gd name="T77" fmla="*/ 2046 h 2473"/>
              <a:gd name="T78" fmla="*/ 643 w 791"/>
              <a:gd name="T79" fmla="*/ 1678 h 2473"/>
              <a:gd name="T80" fmla="*/ 772 w 791"/>
              <a:gd name="T81" fmla="*/ 1659 h 2473"/>
              <a:gd name="T82" fmla="*/ 788 w 791"/>
              <a:gd name="T83" fmla="*/ 1578 h 2473"/>
              <a:gd name="T84" fmla="*/ 759 w 791"/>
              <a:gd name="T85" fmla="*/ 1302 h 2473"/>
              <a:gd name="T86" fmla="*/ 707 w 791"/>
              <a:gd name="T87" fmla="*/ 1152 h 2473"/>
              <a:gd name="T88" fmla="*/ 717 w 791"/>
              <a:gd name="T89" fmla="*/ 1002 h 2473"/>
              <a:gd name="T90" fmla="*/ 707 w 791"/>
              <a:gd name="T91" fmla="*/ 850 h 2473"/>
              <a:gd name="T92" fmla="*/ 753 w 791"/>
              <a:gd name="T93" fmla="*/ 841 h 2473"/>
              <a:gd name="T94" fmla="*/ 768 w 791"/>
              <a:gd name="T95" fmla="*/ 733 h 2473"/>
              <a:gd name="T96" fmla="*/ 739 w 791"/>
              <a:gd name="T97" fmla="*/ 475 h 2473"/>
              <a:gd name="T98" fmla="*/ 679 w 791"/>
              <a:gd name="T99" fmla="*/ 391 h 2473"/>
              <a:gd name="T100" fmla="*/ 589 w 791"/>
              <a:gd name="T101" fmla="*/ 348 h 2473"/>
              <a:gd name="T102" fmla="*/ 551 w 791"/>
              <a:gd name="T103" fmla="*/ 319 h 2473"/>
              <a:gd name="T104" fmla="*/ 541 w 791"/>
              <a:gd name="T105" fmla="*/ 287 h 2473"/>
              <a:gd name="T106" fmla="*/ 554 w 791"/>
              <a:gd name="T107" fmla="*/ 277 h 2473"/>
              <a:gd name="T108" fmla="*/ 537 w 791"/>
              <a:gd name="T109" fmla="*/ 210 h 2473"/>
              <a:gd name="T110" fmla="*/ 534 w 791"/>
              <a:gd name="T111" fmla="*/ 165 h 2473"/>
              <a:gd name="T112" fmla="*/ 534 w 791"/>
              <a:gd name="T113" fmla="*/ 112 h 2473"/>
              <a:gd name="T114" fmla="*/ 487 w 791"/>
              <a:gd name="T115" fmla="*/ 32 h 2473"/>
              <a:gd name="T116" fmla="*/ 413 w 791"/>
              <a:gd name="T117" fmla="*/ 1 h 24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791" h="2473">
                <a:moveTo>
                  <a:pt x="378" y="3"/>
                </a:moveTo>
                <a:lnTo>
                  <a:pt x="378" y="3"/>
                </a:lnTo>
                <a:lnTo>
                  <a:pt x="374" y="3"/>
                </a:lnTo>
                <a:lnTo>
                  <a:pt x="370" y="3"/>
                </a:lnTo>
                <a:lnTo>
                  <a:pt x="361" y="0"/>
                </a:lnTo>
                <a:lnTo>
                  <a:pt x="355" y="0"/>
                </a:lnTo>
                <a:lnTo>
                  <a:pt x="348" y="1"/>
                </a:lnTo>
                <a:lnTo>
                  <a:pt x="338" y="4"/>
                </a:lnTo>
                <a:lnTo>
                  <a:pt x="326" y="12"/>
                </a:lnTo>
                <a:lnTo>
                  <a:pt x="326" y="12"/>
                </a:lnTo>
                <a:lnTo>
                  <a:pt x="314" y="19"/>
                </a:lnTo>
                <a:lnTo>
                  <a:pt x="304" y="26"/>
                </a:lnTo>
                <a:lnTo>
                  <a:pt x="295" y="35"/>
                </a:lnTo>
                <a:lnTo>
                  <a:pt x="290" y="42"/>
                </a:lnTo>
                <a:lnTo>
                  <a:pt x="279" y="55"/>
                </a:lnTo>
                <a:lnTo>
                  <a:pt x="272" y="69"/>
                </a:lnTo>
                <a:lnTo>
                  <a:pt x="272" y="69"/>
                </a:lnTo>
                <a:lnTo>
                  <a:pt x="265" y="83"/>
                </a:lnTo>
                <a:lnTo>
                  <a:pt x="260" y="98"/>
                </a:lnTo>
                <a:lnTo>
                  <a:pt x="258" y="112"/>
                </a:lnTo>
                <a:lnTo>
                  <a:pt x="258" y="124"/>
                </a:lnTo>
                <a:lnTo>
                  <a:pt x="258" y="124"/>
                </a:lnTo>
                <a:lnTo>
                  <a:pt x="258" y="155"/>
                </a:lnTo>
                <a:lnTo>
                  <a:pt x="258" y="178"/>
                </a:lnTo>
                <a:lnTo>
                  <a:pt x="258" y="178"/>
                </a:lnTo>
                <a:lnTo>
                  <a:pt x="258" y="195"/>
                </a:lnTo>
                <a:lnTo>
                  <a:pt x="258" y="207"/>
                </a:lnTo>
                <a:lnTo>
                  <a:pt x="258" y="216"/>
                </a:lnTo>
                <a:lnTo>
                  <a:pt x="258" y="216"/>
                </a:lnTo>
                <a:lnTo>
                  <a:pt x="253" y="223"/>
                </a:lnTo>
                <a:lnTo>
                  <a:pt x="249" y="232"/>
                </a:lnTo>
                <a:lnTo>
                  <a:pt x="244" y="233"/>
                </a:lnTo>
                <a:lnTo>
                  <a:pt x="242" y="236"/>
                </a:lnTo>
                <a:lnTo>
                  <a:pt x="237" y="236"/>
                </a:lnTo>
                <a:lnTo>
                  <a:pt x="234" y="233"/>
                </a:lnTo>
                <a:lnTo>
                  <a:pt x="234" y="233"/>
                </a:lnTo>
                <a:lnTo>
                  <a:pt x="230" y="232"/>
                </a:lnTo>
                <a:lnTo>
                  <a:pt x="228" y="233"/>
                </a:lnTo>
                <a:lnTo>
                  <a:pt x="228" y="236"/>
                </a:lnTo>
                <a:lnTo>
                  <a:pt x="228" y="241"/>
                </a:lnTo>
                <a:lnTo>
                  <a:pt x="230" y="245"/>
                </a:lnTo>
                <a:lnTo>
                  <a:pt x="231" y="251"/>
                </a:lnTo>
                <a:lnTo>
                  <a:pt x="236" y="254"/>
                </a:lnTo>
                <a:lnTo>
                  <a:pt x="240" y="257"/>
                </a:lnTo>
                <a:lnTo>
                  <a:pt x="240" y="257"/>
                </a:lnTo>
                <a:lnTo>
                  <a:pt x="243" y="258"/>
                </a:lnTo>
                <a:lnTo>
                  <a:pt x="246" y="260"/>
                </a:lnTo>
                <a:lnTo>
                  <a:pt x="249" y="264"/>
                </a:lnTo>
                <a:lnTo>
                  <a:pt x="249" y="267"/>
                </a:lnTo>
                <a:lnTo>
                  <a:pt x="249" y="268"/>
                </a:lnTo>
                <a:lnTo>
                  <a:pt x="249" y="268"/>
                </a:lnTo>
                <a:lnTo>
                  <a:pt x="236" y="273"/>
                </a:lnTo>
                <a:lnTo>
                  <a:pt x="228" y="276"/>
                </a:lnTo>
                <a:lnTo>
                  <a:pt x="227" y="277"/>
                </a:lnTo>
                <a:lnTo>
                  <a:pt x="228" y="280"/>
                </a:lnTo>
                <a:lnTo>
                  <a:pt x="228" y="280"/>
                </a:lnTo>
                <a:lnTo>
                  <a:pt x="231" y="281"/>
                </a:lnTo>
                <a:lnTo>
                  <a:pt x="237" y="281"/>
                </a:lnTo>
                <a:lnTo>
                  <a:pt x="250" y="281"/>
                </a:lnTo>
                <a:lnTo>
                  <a:pt x="269" y="280"/>
                </a:lnTo>
                <a:lnTo>
                  <a:pt x="269" y="300"/>
                </a:lnTo>
                <a:lnTo>
                  <a:pt x="269" y="300"/>
                </a:lnTo>
                <a:lnTo>
                  <a:pt x="271" y="305"/>
                </a:lnTo>
                <a:lnTo>
                  <a:pt x="274" y="313"/>
                </a:lnTo>
                <a:lnTo>
                  <a:pt x="274" y="313"/>
                </a:lnTo>
                <a:lnTo>
                  <a:pt x="274" y="321"/>
                </a:lnTo>
                <a:lnTo>
                  <a:pt x="271" y="331"/>
                </a:lnTo>
                <a:lnTo>
                  <a:pt x="266" y="340"/>
                </a:lnTo>
                <a:lnTo>
                  <a:pt x="265" y="343"/>
                </a:lnTo>
                <a:lnTo>
                  <a:pt x="263" y="343"/>
                </a:lnTo>
                <a:lnTo>
                  <a:pt x="263" y="343"/>
                </a:lnTo>
                <a:lnTo>
                  <a:pt x="252" y="340"/>
                </a:lnTo>
                <a:lnTo>
                  <a:pt x="244" y="340"/>
                </a:lnTo>
                <a:lnTo>
                  <a:pt x="240" y="341"/>
                </a:lnTo>
                <a:lnTo>
                  <a:pt x="237" y="343"/>
                </a:lnTo>
                <a:lnTo>
                  <a:pt x="237" y="343"/>
                </a:lnTo>
                <a:lnTo>
                  <a:pt x="227" y="351"/>
                </a:lnTo>
                <a:lnTo>
                  <a:pt x="217" y="363"/>
                </a:lnTo>
                <a:lnTo>
                  <a:pt x="205" y="378"/>
                </a:lnTo>
                <a:lnTo>
                  <a:pt x="182" y="378"/>
                </a:lnTo>
                <a:lnTo>
                  <a:pt x="179" y="389"/>
                </a:lnTo>
                <a:lnTo>
                  <a:pt x="179" y="389"/>
                </a:lnTo>
                <a:lnTo>
                  <a:pt x="144" y="416"/>
                </a:lnTo>
                <a:lnTo>
                  <a:pt x="115" y="439"/>
                </a:lnTo>
                <a:lnTo>
                  <a:pt x="102" y="450"/>
                </a:lnTo>
                <a:lnTo>
                  <a:pt x="92" y="461"/>
                </a:lnTo>
                <a:lnTo>
                  <a:pt x="92" y="461"/>
                </a:lnTo>
                <a:lnTo>
                  <a:pt x="86" y="471"/>
                </a:lnTo>
                <a:lnTo>
                  <a:pt x="82" y="478"/>
                </a:lnTo>
                <a:lnTo>
                  <a:pt x="79" y="485"/>
                </a:lnTo>
                <a:lnTo>
                  <a:pt x="77" y="491"/>
                </a:lnTo>
                <a:lnTo>
                  <a:pt x="76" y="503"/>
                </a:lnTo>
                <a:lnTo>
                  <a:pt x="73" y="516"/>
                </a:lnTo>
                <a:lnTo>
                  <a:pt x="73" y="516"/>
                </a:lnTo>
                <a:lnTo>
                  <a:pt x="71" y="525"/>
                </a:lnTo>
                <a:lnTo>
                  <a:pt x="71" y="535"/>
                </a:lnTo>
                <a:lnTo>
                  <a:pt x="74" y="560"/>
                </a:lnTo>
                <a:lnTo>
                  <a:pt x="79" y="588"/>
                </a:lnTo>
                <a:lnTo>
                  <a:pt x="79" y="599"/>
                </a:lnTo>
                <a:lnTo>
                  <a:pt x="79" y="611"/>
                </a:lnTo>
                <a:lnTo>
                  <a:pt x="79" y="611"/>
                </a:lnTo>
                <a:lnTo>
                  <a:pt x="73" y="643"/>
                </a:lnTo>
                <a:lnTo>
                  <a:pt x="71" y="655"/>
                </a:lnTo>
                <a:lnTo>
                  <a:pt x="73" y="666"/>
                </a:lnTo>
                <a:lnTo>
                  <a:pt x="73" y="666"/>
                </a:lnTo>
                <a:lnTo>
                  <a:pt x="85" y="716"/>
                </a:lnTo>
                <a:lnTo>
                  <a:pt x="90" y="752"/>
                </a:lnTo>
                <a:lnTo>
                  <a:pt x="93" y="770"/>
                </a:lnTo>
                <a:lnTo>
                  <a:pt x="95" y="787"/>
                </a:lnTo>
                <a:lnTo>
                  <a:pt x="95" y="787"/>
                </a:lnTo>
                <a:lnTo>
                  <a:pt x="96" y="811"/>
                </a:lnTo>
                <a:lnTo>
                  <a:pt x="98" y="821"/>
                </a:lnTo>
                <a:lnTo>
                  <a:pt x="102" y="831"/>
                </a:lnTo>
                <a:lnTo>
                  <a:pt x="112" y="850"/>
                </a:lnTo>
                <a:lnTo>
                  <a:pt x="112" y="850"/>
                </a:lnTo>
                <a:lnTo>
                  <a:pt x="119" y="863"/>
                </a:lnTo>
                <a:lnTo>
                  <a:pt x="124" y="875"/>
                </a:lnTo>
                <a:lnTo>
                  <a:pt x="127" y="884"/>
                </a:lnTo>
                <a:lnTo>
                  <a:pt x="130" y="892"/>
                </a:lnTo>
                <a:lnTo>
                  <a:pt x="130" y="904"/>
                </a:lnTo>
                <a:lnTo>
                  <a:pt x="130" y="908"/>
                </a:lnTo>
                <a:lnTo>
                  <a:pt x="112" y="959"/>
                </a:lnTo>
                <a:lnTo>
                  <a:pt x="112" y="959"/>
                </a:lnTo>
                <a:lnTo>
                  <a:pt x="106" y="959"/>
                </a:lnTo>
                <a:lnTo>
                  <a:pt x="93" y="958"/>
                </a:lnTo>
                <a:lnTo>
                  <a:pt x="79" y="958"/>
                </a:lnTo>
                <a:lnTo>
                  <a:pt x="71" y="959"/>
                </a:lnTo>
                <a:lnTo>
                  <a:pt x="67" y="962"/>
                </a:lnTo>
                <a:lnTo>
                  <a:pt x="67" y="962"/>
                </a:lnTo>
                <a:lnTo>
                  <a:pt x="64" y="965"/>
                </a:lnTo>
                <a:lnTo>
                  <a:pt x="63" y="971"/>
                </a:lnTo>
                <a:lnTo>
                  <a:pt x="58" y="986"/>
                </a:lnTo>
                <a:lnTo>
                  <a:pt x="48" y="1029"/>
                </a:lnTo>
                <a:lnTo>
                  <a:pt x="32" y="1124"/>
                </a:lnTo>
                <a:lnTo>
                  <a:pt x="32" y="1124"/>
                </a:lnTo>
                <a:lnTo>
                  <a:pt x="23" y="1162"/>
                </a:lnTo>
                <a:lnTo>
                  <a:pt x="13" y="1200"/>
                </a:lnTo>
                <a:lnTo>
                  <a:pt x="0" y="1239"/>
                </a:lnTo>
                <a:lnTo>
                  <a:pt x="15" y="1242"/>
                </a:lnTo>
                <a:lnTo>
                  <a:pt x="15" y="1242"/>
                </a:lnTo>
                <a:lnTo>
                  <a:pt x="35" y="1271"/>
                </a:lnTo>
                <a:lnTo>
                  <a:pt x="35" y="1271"/>
                </a:lnTo>
                <a:lnTo>
                  <a:pt x="38" y="1274"/>
                </a:lnTo>
                <a:lnTo>
                  <a:pt x="44" y="1277"/>
                </a:lnTo>
                <a:lnTo>
                  <a:pt x="57" y="1283"/>
                </a:lnTo>
                <a:lnTo>
                  <a:pt x="76" y="1289"/>
                </a:lnTo>
                <a:lnTo>
                  <a:pt x="76" y="1289"/>
                </a:lnTo>
                <a:lnTo>
                  <a:pt x="58" y="1398"/>
                </a:lnTo>
                <a:lnTo>
                  <a:pt x="48" y="1478"/>
                </a:lnTo>
                <a:lnTo>
                  <a:pt x="45" y="1509"/>
                </a:lnTo>
                <a:lnTo>
                  <a:pt x="44" y="1525"/>
                </a:lnTo>
                <a:lnTo>
                  <a:pt x="44" y="1525"/>
                </a:lnTo>
                <a:lnTo>
                  <a:pt x="42" y="1532"/>
                </a:lnTo>
                <a:lnTo>
                  <a:pt x="41" y="1537"/>
                </a:lnTo>
                <a:lnTo>
                  <a:pt x="38" y="1543"/>
                </a:lnTo>
                <a:lnTo>
                  <a:pt x="37" y="1545"/>
                </a:lnTo>
                <a:lnTo>
                  <a:pt x="38" y="1547"/>
                </a:lnTo>
                <a:lnTo>
                  <a:pt x="47" y="1554"/>
                </a:lnTo>
                <a:lnTo>
                  <a:pt x="47" y="1554"/>
                </a:lnTo>
                <a:lnTo>
                  <a:pt x="54" y="1559"/>
                </a:lnTo>
                <a:lnTo>
                  <a:pt x="60" y="1561"/>
                </a:lnTo>
                <a:lnTo>
                  <a:pt x="73" y="1564"/>
                </a:lnTo>
                <a:lnTo>
                  <a:pt x="80" y="1566"/>
                </a:lnTo>
                <a:lnTo>
                  <a:pt x="85" y="1566"/>
                </a:lnTo>
                <a:lnTo>
                  <a:pt x="85" y="1566"/>
                </a:lnTo>
                <a:lnTo>
                  <a:pt x="82" y="1589"/>
                </a:lnTo>
                <a:lnTo>
                  <a:pt x="82" y="1607"/>
                </a:lnTo>
                <a:lnTo>
                  <a:pt x="83" y="1614"/>
                </a:lnTo>
                <a:lnTo>
                  <a:pt x="85" y="1617"/>
                </a:lnTo>
                <a:lnTo>
                  <a:pt x="85" y="1617"/>
                </a:lnTo>
                <a:lnTo>
                  <a:pt x="86" y="1618"/>
                </a:lnTo>
                <a:lnTo>
                  <a:pt x="92" y="1621"/>
                </a:lnTo>
                <a:lnTo>
                  <a:pt x="103" y="1623"/>
                </a:lnTo>
                <a:lnTo>
                  <a:pt x="118" y="1626"/>
                </a:lnTo>
                <a:lnTo>
                  <a:pt x="118" y="1652"/>
                </a:lnTo>
                <a:lnTo>
                  <a:pt x="205" y="1669"/>
                </a:lnTo>
                <a:lnTo>
                  <a:pt x="240" y="1681"/>
                </a:lnTo>
                <a:lnTo>
                  <a:pt x="240" y="1681"/>
                </a:lnTo>
                <a:lnTo>
                  <a:pt x="237" y="1701"/>
                </a:lnTo>
                <a:lnTo>
                  <a:pt x="230" y="1752"/>
                </a:lnTo>
                <a:lnTo>
                  <a:pt x="227" y="1786"/>
                </a:lnTo>
                <a:lnTo>
                  <a:pt x="224" y="1822"/>
                </a:lnTo>
                <a:lnTo>
                  <a:pt x="223" y="1862"/>
                </a:lnTo>
                <a:lnTo>
                  <a:pt x="223" y="1900"/>
                </a:lnTo>
                <a:lnTo>
                  <a:pt x="223" y="1900"/>
                </a:lnTo>
                <a:lnTo>
                  <a:pt x="224" y="1920"/>
                </a:lnTo>
                <a:lnTo>
                  <a:pt x="227" y="1942"/>
                </a:lnTo>
                <a:lnTo>
                  <a:pt x="231" y="1965"/>
                </a:lnTo>
                <a:lnTo>
                  <a:pt x="237" y="1989"/>
                </a:lnTo>
                <a:lnTo>
                  <a:pt x="250" y="2040"/>
                </a:lnTo>
                <a:lnTo>
                  <a:pt x="265" y="2092"/>
                </a:lnTo>
                <a:lnTo>
                  <a:pt x="279" y="2142"/>
                </a:lnTo>
                <a:lnTo>
                  <a:pt x="291" y="2185"/>
                </a:lnTo>
                <a:lnTo>
                  <a:pt x="297" y="2206"/>
                </a:lnTo>
                <a:lnTo>
                  <a:pt x="300" y="2223"/>
                </a:lnTo>
                <a:lnTo>
                  <a:pt x="301" y="2239"/>
                </a:lnTo>
                <a:lnTo>
                  <a:pt x="300" y="2251"/>
                </a:lnTo>
                <a:lnTo>
                  <a:pt x="300" y="2251"/>
                </a:lnTo>
                <a:lnTo>
                  <a:pt x="297" y="2271"/>
                </a:lnTo>
                <a:lnTo>
                  <a:pt x="291" y="2290"/>
                </a:lnTo>
                <a:lnTo>
                  <a:pt x="285" y="2306"/>
                </a:lnTo>
                <a:lnTo>
                  <a:pt x="279" y="2321"/>
                </a:lnTo>
                <a:lnTo>
                  <a:pt x="274" y="2334"/>
                </a:lnTo>
                <a:lnTo>
                  <a:pt x="268" y="2349"/>
                </a:lnTo>
                <a:lnTo>
                  <a:pt x="265" y="2362"/>
                </a:lnTo>
                <a:lnTo>
                  <a:pt x="263" y="2375"/>
                </a:lnTo>
                <a:lnTo>
                  <a:pt x="263" y="2375"/>
                </a:lnTo>
                <a:lnTo>
                  <a:pt x="263" y="2390"/>
                </a:lnTo>
                <a:lnTo>
                  <a:pt x="266" y="2401"/>
                </a:lnTo>
                <a:lnTo>
                  <a:pt x="271" y="2413"/>
                </a:lnTo>
                <a:lnTo>
                  <a:pt x="276" y="2423"/>
                </a:lnTo>
                <a:lnTo>
                  <a:pt x="285" y="2430"/>
                </a:lnTo>
                <a:lnTo>
                  <a:pt x="295" y="2436"/>
                </a:lnTo>
                <a:lnTo>
                  <a:pt x="307" y="2441"/>
                </a:lnTo>
                <a:lnTo>
                  <a:pt x="320" y="2442"/>
                </a:lnTo>
                <a:lnTo>
                  <a:pt x="320" y="2442"/>
                </a:lnTo>
                <a:lnTo>
                  <a:pt x="333" y="2441"/>
                </a:lnTo>
                <a:lnTo>
                  <a:pt x="345" y="2438"/>
                </a:lnTo>
                <a:lnTo>
                  <a:pt x="355" y="2433"/>
                </a:lnTo>
                <a:lnTo>
                  <a:pt x="364" y="2426"/>
                </a:lnTo>
                <a:lnTo>
                  <a:pt x="372" y="2419"/>
                </a:lnTo>
                <a:lnTo>
                  <a:pt x="378" y="2410"/>
                </a:lnTo>
                <a:lnTo>
                  <a:pt x="384" y="2400"/>
                </a:lnTo>
                <a:lnTo>
                  <a:pt x="390" y="2390"/>
                </a:lnTo>
                <a:lnTo>
                  <a:pt x="390" y="2390"/>
                </a:lnTo>
                <a:lnTo>
                  <a:pt x="394" y="2378"/>
                </a:lnTo>
                <a:lnTo>
                  <a:pt x="396" y="2366"/>
                </a:lnTo>
                <a:lnTo>
                  <a:pt x="400" y="2337"/>
                </a:lnTo>
                <a:lnTo>
                  <a:pt x="402" y="2309"/>
                </a:lnTo>
                <a:lnTo>
                  <a:pt x="403" y="2296"/>
                </a:lnTo>
                <a:lnTo>
                  <a:pt x="404" y="2286"/>
                </a:lnTo>
                <a:lnTo>
                  <a:pt x="404" y="2286"/>
                </a:lnTo>
                <a:lnTo>
                  <a:pt x="409" y="2266"/>
                </a:lnTo>
                <a:lnTo>
                  <a:pt x="412" y="2247"/>
                </a:lnTo>
                <a:lnTo>
                  <a:pt x="415" y="2228"/>
                </a:lnTo>
                <a:lnTo>
                  <a:pt x="415" y="2220"/>
                </a:lnTo>
                <a:lnTo>
                  <a:pt x="413" y="2215"/>
                </a:lnTo>
                <a:lnTo>
                  <a:pt x="413" y="2215"/>
                </a:lnTo>
                <a:lnTo>
                  <a:pt x="406" y="2199"/>
                </a:lnTo>
                <a:lnTo>
                  <a:pt x="394" y="2178"/>
                </a:lnTo>
                <a:lnTo>
                  <a:pt x="378" y="2153"/>
                </a:lnTo>
                <a:lnTo>
                  <a:pt x="390" y="1980"/>
                </a:lnTo>
                <a:lnTo>
                  <a:pt x="390" y="1980"/>
                </a:lnTo>
                <a:lnTo>
                  <a:pt x="396" y="1885"/>
                </a:lnTo>
                <a:lnTo>
                  <a:pt x="402" y="1815"/>
                </a:lnTo>
                <a:lnTo>
                  <a:pt x="404" y="1789"/>
                </a:lnTo>
                <a:lnTo>
                  <a:pt x="407" y="1776"/>
                </a:lnTo>
                <a:lnTo>
                  <a:pt x="407" y="1776"/>
                </a:lnTo>
                <a:lnTo>
                  <a:pt x="410" y="1767"/>
                </a:lnTo>
                <a:lnTo>
                  <a:pt x="412" y="1755"/>
                </a:lnTo>
                <a:lnTo>
                  <a:pt x="416" y="1726"/>
                </a:lnTo>
                <a:lnTo>
                  <a:pt x="422" y="1690"/>
                </a:lnTo>
                <a:lnTo>
                  <a:pt x="464" y="1693"/>
                </a:lnTo>
                <a:lnTo>
                  <a:pt x="464" y="1693"/>
                </a:lnTo>
                <a:lnTo>
                  <a:pt x="468" y="1729"/>
                </a:lnTo>
                <a:lnTo>
                  <a:pt x="474" y="1761"/>
                </a:lnTo>
                <a:lnTo>
                  <a:pt x="479" y="1790"/>
                </a:lnTo>
                <a:lnTo>
                  <a:pt x="479" y="1790"/>
                </a:lnTo>
                <a:lnTo>
                  <a:pt x="482" y="1812"/>
                </a:lnTo>
                <a:lnTo>
                  <a:pt x="484" y="1849"/>
                </a:lnTo>
                <a:lnTo>
                  <a:pt x="487" y="1951"/>
                </a:lnTo>
                <a:lnTo>
                  <a:pt x="490" y="2060"/>
                </a:lnTo>
                <a:lnTo>
                  <a:pt x="490" y="2139"/>
                </a:lnTo>
                <a:lnTo>
                  <a:pt x="490" y="2139"/>
                </a:lnTo>
                <a:lnTo>
                  <a:pt x="490" y="2183"/>
                </a:lnTo>
                <a:lnTo>
                  <a:pt x="490" y="2216"/>
                </a:lnTo>
                <a:lnTo>
                  <a:pt x="487" y="2241"/>
                </a:lnTo>
                <a:lnTo>
                  <a:pt x="484" y="2251"/>
                </a:lnTo>
                <a:lnTo>
                  <a:pt x="482" y="2260"/>
                </a:lnTo>
                <a:lnTo>
                  <a:pt x="482" y="2260"/>
                </a:lnTo>
                <a:lnTo>
                  <a:pt x="479" y="2269"/>
                </a:lnTo>
                <a:lnTo>
                  <a:pt x="476" y="2273"/>
                </a:lnTo>
                <a:lnTo>
                  <a:pt x="470" y="2282"/>
                </a:lnTo>
                <a:lnTo>
                  <a:pt x="468" y="2289"/>
                </a:lnTo>
                <a:lnTo>
                  <a:pt x="466" y="2299"/>
                </a:lnTo>
                <a:lnTo>
                  <a:pt x="463" y="2315"/>
                </a:lnTo>
                <a:lnTo>
                  <a:pt x="458" y="2339"/>
                </a:lnTo>
                <a:lnTo>
                  <a:pt x="458" y="2339"/>
                </a:lnTo>
                <a:lnTo>
                  <a:pt x="455" y="2362"/>
                </a:lnTo>
                <a:lnTo>
                  <a:pt x="451" y="2384"/>
                </a:lnTo>
                <a:lnTo>
                  <a:pt x="444" y="2417"/>
                </a:lnTo>
                <a:lnTo>
                  <a:pt x="441" y="2429"/>
                </a:lnTo>
                <a:lnTo>
                  <a:pt x="439" y="2439"/>
                </a:lnTo>
                <a:lnTo>
                  <a:pt x="441" y="2446"/>
                </a:lnTo>
                <a:lnTo>
                  <a:pt x="445" y="2454"/>
                </a:lnTo>
                <a:lnTo>
                  <a:pt x="445" y="2454"/>
                </a:lnTo>
                <a:lnTo>
                  <a:pt x="448" y="2457"/>
                </a:lnTo>
                <a:lnTo>
                  <a:pt x="454" y="2460"/>
                </a:lnTo>
                <a:lnTo>
                  <a:pt x="468" y="2464"/>
                </a:lnTo>
                <a:lnTo>
                  <a:pt x="487" y="2468"/>
                </a:lnTo>
                <a:lnTo>
                  <a:pt x="508" y="2471"/>
                </a:lnTo>
                <a:lnTo>
                  <a:pt x="528" y="2473"/>
                </a:lnTo>
                <a:lnTo>
                  <a:pt x="538" y="2473"/>
                </a:lnTo>
                <a:lnTo>
                  <a:pt x="547" y="2471"/>
                </a:lnTo>
                <a:lnTo>
                  <a:pt x="554" y="2468"/>
                </a:lnTo>
                <a:lnTo>
                  <a:pt x="561" y="2465"/>
                </a:lnTo>
                <a:lnTo>
                  <a:pt x="566" y="2461"/>
                </a:lnTo>
                <a:lnTo>
                  <a:pt x="569" y="2457"/>
                </a:lnTo>
                <a:lnTo>
                  <a:pt x="569" y="2457"/>
                </a:lnTo>
                <a:lnTo>
                  <a:pt x="570" y="2449"/>
                </a:lnTo>
                <a:lnTo>
                  <a:pt x="570" y="2442"/>
                </a:lnTo>
                <a:lnTo>
                  <a:pt x="570" y="2426"/>
                </a:lnTo>
                <a:lnTo>
                  <a:pt x="569" y="2406"/>
                </a:lnTo>
                <a:lnTo>
                  <a:pt x="564" y="2387"/>
                </a:lnTo>
                <a:lnTo>
                  <a:pt x="557" y="2352"/>
                </a:lnTo>
                <a:lnTo>
                  <a:pt x="554" y="2340"/>
                </a:lnTo>
                <a:lnTo>
                  <a:pt x="554" y="2333"/>
                </a:lnTo>
                <a:lnTo>
                  <a:pt x="554" y="2333"/>
                </a:lnTo>
                <a:lnTo>
                  <a:pt x="567" y="2280"/>
                </a:lnTo>
                <a:lnTo>
                  <a:pt x="596" y="2171"/>
                </a:lnTo>
                <a:lnTo>
                  <a:pt x="612" y="2107"/>
                </a:lnTo>
                <a:lnTo>
                  <a:pt x="627" y="2046"/>
                </a:lnTo>
                <a:lnTo>
                  <a:pt x="639" y="1990"/>
                </a:lnTo>
                <a:lnTo>
                  <a:pt x="641" y="1968"/>
                </a:lnTo>
                <a:lnTo>
                  <a:pt x="643" y="1949"/>
                </a:lnTo>
                <a:lnTo>
                  <a:pt x="643" y="1949"/>
                </a:lnTo>
                <a:lnTo>
                  <a:pt x="646" y="1911"/>
                </a:lnTo>
                <a:lnTo>
                  <a:pt x="646" y="1868"/>
                </a:lnTo>
                <a:lnTo>
                  <a:pt x="646" y="1780"/>
                </a:lnTo>
                <a:lnTo>
                  <a:pt x="643" y="1678"/>
                </a:lnTo>
                <a:lnTo>
                  <a:pt x="643" y="1678"/>
                </a:lnTo>
                <a:lnTo>
                  <a:pt x="663" y="1678"/>
                </a:lnTo>
                <a:lnTo>
                  <a:pt x="705" y="1675"/>
                </a:lnTo>
                <a:lnTo>
                  <a:pt x="730" y="1672"/>
                </a:lnTo>
                <a:lnTo>
                  <a:pt x="751" y="1668"/>
                </a:lnTo>
                <a:lnTo>
                  <a:pt x="761" y="1665"/>
                </a:lnTo>
                <a:lnTo>
                  <a:pt x="768" y="1662"/>
                </a:lnTo>
                <a:lnTo>
                  <a:pt x="772" y="1659"/>
                </a:lnTo>
                <a:lnTo>
                  <a:pt x="777" y="1655"/>
                </a:lnTo>
                <a:lnTo>
                  <a:pt x="777" y="1655"/>
                </a:lnTo>
                <a:lnTo>
                  <a:pt x="780" y="1646"/>
                </a:lnTo>
                <a:lnTo>
                  <a:pt x="783" y="1637"/>
                </a:lnTo>
                <a:lnTo>
                  <a:pt x="785" y="1618"/>
                </a:lnTo>
                <a:lnTo>
                  <a:pt x="787" y="1598"/>
                </a:lnTo>
                <a:lnTo>
                  <a:pt x="788" y="1578"/>
                </a:lnTo>
                <a:lnTo>
                  <a:pt x="788" y="1578"/>
                </a:lnTo>
                <a:lnTo>
                  <a:pt x="790" y="1524"/>
                </a:lnTo>
                <a:lnTo>
                  <a:pt x="791" y="1499"/>
                </a:lnTo>
                <a:lnTo>
                  <a:pt x="791" y="1481"/>
                </a:lnTo>
                <a:lnTo>
                  <a:pt x="791" y="1481"/>
                </a:lnTo>
                <a:lnTo>
                  <a:pt x="785" y="1445"/>
                </a:lnTo>
                <a:lnTo>
                  <a:pt x="774" y="1376"/>
                </a:lnTo>
                <a:lnTo>
                  <a:pt x="767" y="1337"/>
                </a:lnTo>
                <a:lnTo>
                  <a:pt x="759" y="1302"/>
                </a:lnTo>
                <a:lnTo>
                  <a:pt x="752" y="1271"/>
                </a:lnTo>
                <a:lnTo>
                  <a:pt x="745" y="1251"/>
                </a:lnTo>
                <a:lnTo>
                  <a:pt x="745" y="1251"/>
                </a:lnTo>
                <a:lnTo>
                  <a:pt x="695" y="1142"/>
                </a:lnTo>
                <a:lnTo>
                  <a:pt x="695" y="1142"/>
                </a:lnTo>
                <a:lnTo>
                  <a:pt x="700" y="1146"/>
                </a:lnTo>
                <a:lnTo>
                  <a:pt x="703" y="1150"/>
                </a:lnTo>
                <a:lnTo>
                  <a:pt x="707" y="1152"/>
                </a:lnTo>
                <a:lnTo>
                  <a:pt x="710" y="1150"/>
                </a:lnTo>
                <a:lnTo>
                  <a:pt x="711" y="1149"/>
                </a:lnTo>
                <a:lnTo>
                  <a:pt x="714" y="1146"/>
                </a:lnTo>
                <a:lnTo>
                  <a:pt x="716" y="1140"/>
                </a:lnTo>
                <a:lnTo>
                  <a:pt x="719" y="1124"/>
                </a:lnTo>
                <a:lnTo>
                  <a:pt x="719" y="1098"/>
                </a:lnTo>
                <a:lnTo>
                  <a:pt x="719" y="1098"/>
                </a:lnTo>
                <a:lnTo>
                  <a:pt x="717" y="1002"/>
                </a:lnTo>
                <a:lnTo>
                  <a:pt x="716" y="972"/>
                </a:lnTo>
                <a:lnTo>
                  <a:pt x="713" y="953"/>
                </a:lnTo>
                <a:lnTo>
                  <a:pt x="713" y="953"/>
                </a:lnTo>
                <a:lnTo>
                  <a:pt x="711" y="945"/>
                </a:lnTo>
                <a:lnTo>
                  <a:pt x="710" y="932"/>
                </a:lnTo>
                <a:lnTo>
                  <a:pt x="708" y="897"/>
                </a:lnTo>
                <a:lnTo>
                  <a:pt x="707" y="850"/>
                </a:lnTo>
                <a:lnTo>
                  <a:pt x="707" y="850"/>
                </a:lnTo>
                <a:lnTo>
                  <a:pt x="713" y="853"/>
                </a:lnTo>
                <a:lnTo>
                  <a:pt x="720" y="854"/>
                </a:lnTo>
                <a:lnTo>
                  <a:pt x="729" y="856"/>
                </a:lnTo>
                <a:lnTo>
                  <a:pt x="737" y="854"/>
                </a:lnTo>
                <a:lnTo>
                  <a:pt x="742" y="853"/>
                </a:lnTo>
                <a:lnTo>
                  <a:pt x="746" y="850"/>
                </a:lnTo>
                <a:lnTo>
                  <a:pt x="749" y="846"/>
                </a:lnTo>
                <a:lnTo>
                  <a:pt x="753" y="841"/>
                </a:lnTo>
                <a:lnTo>
                  <a:pt x="756" y="835"/>
                </a:lnTo>
                <a:lnTo>
                  <a:pt x="759" y="827"/>
                </a:lnTo>
                <a:lnTo>
                  <a:pt x="759" y="827"/>
                </a:lnTo>
                <a:lnTo>
                  <a:pt x="764" y="811"/>
                </a:lnTo>
                <a:lnTo>
                  <a:pt x="767" y="793"/>
                </a:lnTo>
                <a:lnTo>
                  <a:pt x="768" y="777"/>
                </a:lnTo>
                <a:lnTo>
                  <a:pt x="768" y="762"/>
                </a:lnTo>
                <a:lnTo>
                  <a:pt x="768" y="733"/>
                </a:lnTo>
                <a:lnTo>
                  <a:pt x="765" y="709"/>
                </a:lnTo>
                <a:lnTo>
                  <a:pt x="765" y="709"/>
                </a:lnTo>
                <a:lnTo>
                  <a:pt x="759" y="665"/>
                </a:lnTo>
                <a:lnTo>
                  <a:pt x="753" y="595"/>
                </a:lnTo>
                <a:lnTo>
                  <a:pt x="745" y="523"/>
                </a:lnTo>
                <a:lnTo>
                  <a:pt x="742" y="494"/>
                </a:lnTo>
                <a:lnTo>
                  <a:pt x="739" y="475"/>
                </a:lnTo>
                <a:lnTo>
                  <a:pt x="739" y="475"/>
                </a:lnTo>
                <a:lnTo>
                  <a:pt x="735" y="462"/>
                </a:lnTo>
                <a:lnTo>
                  <a:pt x="730" y="450"/>
                </a:lnTo>
                <a:lnTo>
                  <a:pt x="724" y="439"/>
                </a:lnTo>
                <a:lnTo>
                  <a:pt x="717" y="429"/>
                </a:lnTo>
                <a:lnTo>
                  <a:pt x="704" y="411"/>
                </a:lnTo>
                <a:lnTo>
                  <a:pt x="692" y="401"/>
                </a:lnTo>
                <a:lnTo>
                  <a:pt x="692" y="401"/>
                </a:lnTo>
                <a:lnTo>
                  <a:pt x="679" y="391"/>
                </a:lnTo>
                <a:lnTo>
                  <a:pt x="660" y="379"/>
                </a:lnTo>
                <a:lnTo>
                  <a:pt x="627" y="360"/>
                </a:lnTo>
                <a:lnTo>
                  <a:pt x="627" y="360"/>
                </a:lnTo>
                <a:lnTo>
                  <a:pt x="615" y="357"/>
                </a:lnTo>
                <a:lnTo>
                  <a:pt x="604" y="354"/>
                </a:lnTo>
                <a:lnTo>
                  <a:pt x="592" y="354"/>
                </a:lnTo>
                <a:lnTo>
                  <a:pt x="592" y="354"/>
                </a:lnTo>
                <a:lnTo>
                  <a:pt x="589" y="348"/>
                </a:lnTo>
                <a:lnTo>
                  <a:pt x="583" y="335"/>
                </a:lnTo>
                <a:lnTo>
                  <a:pt x="579" y="329"/>
                </a:lnTo>
                <a:lnTo>
                  <a:pt x="575" y="322"/>
                </a:lnTo>
                <a:lnTo>
                  <a:pt x="569" y="319"/>
                </a:lnTo>
                <a:lnTo>
                  <a:pt x="563" y="316"/>
                </a:lnTo>
                <a:lnTo>
                  <a:pt x="563" y="316"/>
                </a:lnTo>
                <a:lnTo>
                  <a:pt x="557" y="318"/>
                </a:lnTo>
                <a:lnTo>
                  <a:pt x="551" y="319"/>
                </a:lnTo>
                <a:lnTo>
                  <a:pt x="543" y="322"/>
                </a:lnTo>
                <a:lnTo>
                  <a:pt x="535" y="324"/>
                </a:lnTo>
                <a:lnTo>
                  <a:pt x="534" y="324"/>
                </a:lnTo>
                <a:lnTo>
                  <a:pt x="534" y="322"/>
                </a:lnTo>
                <a:lnTo>
                  <a:pt x="534" y="322"/>
                </a:lnTo>
                <a:lnTo>
                  <a:pt x="535" y="312"/>
                </a:lnTo>
                <a:lnTo>
                  <a:pt x="538" y="296"/>
                </a:lnTo>
                <a:lnTo>
                  <a:pt x="541" y="287"/>
                </a:lnTo>
                <a:lnTo>
                  <a:pt x="544" y="281"/>
                </a:lnTo>
                <a:lnTo>
                  <a:pt x="547" y="278"/>
                </a:lnTo>
                <a:lnTo>
                  <a:pt x="548" y="278"/>
                </a:lnTo>
                <a:lnTo>
                  <a:pt x="551" y="280"/>
                </a:lnTo>
                <a:lnTo>
                  <a:pt x="551" y="280"/>
                </a:lnTo>
                <a:lnTo>
                  <a:pt x="553" y="280"/>
                </a:lnTo>
                <a:lnTo>
                  <a:pt x="554" y="280"/>
                </a:lnTo>
                <a:lnTo>
                  <a:pt x="554" y="277"/>
                </a:lnTo>
                <a:lnTo>
                  <a:pt x="550" y="264"/>
                </a:lnTo>
                <a:lnTo>
                  <a:pt x="537" y="236"/>
                </a:lnTo>
                <a:lnTo>
                  <a:pt x="537" y="236"/>
                </a:lnTo>
                <a:lnTo>
                  <a:pt x="535" y="229"/>
                </a:lnTo>
                <a:lnTo>
                  <a:pt x="534" y="219"/>
                </a:lnTo>
                <a:lnTo>
                  <a:pt x="534" y="214"/>
                </a:lnTo>
                <a:lnTo>
                  <a:pt x="535" y="211"/>
                </a:lnTo>
                <a:lnTo>
                  <a:pt x="537" y="210"/>
                </a:lnTo>
                <a:lnTo>
                  <a:pt x="540" y="210"/>
                </a:lnTo>
                <a:lnTo>
                  <a:pt x="540" y="210"/>
                </a:lnTo>
                <a:lnTo>
                  <a:pt x="543" y="211"/>
                </a:lnTo>
                <a:lnTo>
                  <a:pt x="543" y="208"/>
                </a:lnTo>
                <a:lnTo>
                  <a:pt x="541" y="200"/>
                </a:lnTo>
                <a:lnTo>
                  <a:pt x="537" y="184"/>
                </a:lnTo>
                <a:lnTo>
                  <a:pt x="534" y="165"/>
                </a:lnTo>
                <a:lnTo>
                  <a:pt x="534" y="165"/>
                </a:lnTo>
                <a:lnTo>
                  <a:pt x="534" y="156"/>
                </a:lnTo>
                <a:lnTo>
                  <a:pt x="534" y="149"/>
                </a:lnTo>
                <a:lnTo>
                  <a:pt x="537" y="140"/>
                </a:lnTo>
                <a:lnTo>
                  <a:pt x="537" y="136"/>
                </a:lnTo>
                <a:lnTo>
                  <a:pt x="537" y="131"/>
                </a:lnTo>
                <a:lnTo>
                  <a:pt x="537" y="122"/>
                </a:lnTo>
                <a:lnTo>
                  <a:pt x="534" y="112"/>
                </a:lnTo>
                <a:lnTo>
                  <a:pt x="534" y="112"/>
                </a:lnTo>
                <a:lnTo>
                  <a:pt x="528" y="90"/>
                </a:lnTo>
                <a:lnTo>
                  <a:pt x="524" y="80"/>
                </a:lnTo>
                <a:lnTo>
                  <a:pt x="521" y="70"/>
                </a:lnTo>
                <a:lnTo>
                  <a:pt x="515" y="61"/>
                </a:lnTo>
                <a:lnTo>
                  <a:pt x="508" y="52"/>
                </a:lnTo>
                <a:lnTo>
                  <a:pt x="499" y="42"/>
                </a:lnTo>
                <a:lnTo>
                  <a:pt x="487" y="32"/>
                </a:lnTo>
                <a:lnTo>
                  <a:pt x="487" y="32"/>
                </a:lnTo>
                <a:lnTo>
                  <a:pt x="476" y="22"/>
                </a:lnTo>
                <a:lnTo>
                  <a:pt x="467" y="15"/>
                </a:lnTo>
                <a:lnTo>
                  <a:pt x="458" y="10"/>
                </a:lnTo>
                <a:lnTo>
                  <a:pt x="452" y="7"/>
                </a:lnTo>
                <a:lnTo>
                  <a:pt x="439" y="4"/>
                </a:lnTo>
                <a:lnTo>
                  <a:pt x="428" y="3"/>
                </a:lnTo>
                <a:lnTo>
                  <a:pt x="428" y="3"/>
                </a:lnTo>
                <a:lnTo>
                  <a:pt x="413" y="1"/>
                </a:lnTo>
                <a:lnTo>
                  <a:pt x="400" y="0"/>
                </a:lnTo>
                <a:lnTo>
                  <a:pt x="388" y="1"/>
                </a:lnTo>
                <a:lnTo>
                  <a:pt x="378" y="3"/>
                </a:lnTo>
                <a:lnTo>
                  <a:pt x="378" y="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26"/>
          <p:cNvSpPr>
            <a:spLocks noEditPoints="1"/>
          </p:cNvSpPr>
          <p:nvPr/>
        </p:nvSpPr>
        <p:spPr bwMode="auto">
          <a:xfrm>
            <a:off x="2836013" y="2708920"/>
            <a:ext cx="511596" cy="1737088"/>
          </a:xfrm>
          <a:custGeom>
            <a:avLst/>
            <a:gdLst>
              <a:gd name="T0" fmla="*/ 30 w 1138"/>
              <a:gd name="T1" fmla="*/ 1695 h 3864"/>
              <a:gd name="T2" fmla="*/ 28 w 1138"/>
              <a:gd name="T3" fmla="*/ 1873 h 3864"/>
              <a:gd name="T4" fmla="*/ 2 w 1138"/>
              <a:gd name="T5" fmla="*/ 2045 h 3864"/>
              <a:gd name="T6" fmla="*/ 38 w 1138"/>
              <a:gd name="T7" fmla="*/ 2101 h 3864"/>
              <a:gd name="T8" fmla="*/ 140 w 1138"/>
              <a:gd name="T9" fmla="*/ 2137 h 3864"/>
              <a:gd name="T10" fmla="*/ 240 w 1138"/>
              <a:gd name="T11" fmla="*/ 2397 h 3864"/>
              <a:gd name="T12" fmla="*/ 194 w 1138"/>
              <a:gd name="T13" fmla="*/ 2875 h 3864"/>
              <a:gd name="T14" fmla="*/ 190 w 1138"/>
              <a:gd name="T15" fmla="*/ 3118 h 3864"/>
              <a:gd name="T16" fmla="*/ 110 w 1138"/>
              <a:gd name="T17" fmla="*/ 3388 h 3864"/>
              <a:gd name="T18" fmla="*/ 116 w 1138"/>
              <a:gd name="T19" fmla="*/ 3600 h 3864"/>
              <a:gd name="T20" fmla="*/ 256 w 1138"/>
              <a:gd name="T21" fmla="*/ 3538 h 3864"/>
              <a:gd name="T22" fmla="*/ 334 w 1138"/>
              <a:gd name="T23" fmla="*/ 3302 h 3864"/>
              <a:gd name="T24" fmla="*/ 438 w 1138"/>
              <a:gd name="T25" fmla="*/ 3120 h 3864"/>
              <a:gd name="T26" fmla="*/ 468 w 1138"/>
              <a:gd name="T27" fmla="*/ 2994 h 3864"/>
              <a:gd name="T28" fmla="*/ 518 w 1138"/>
              <a:gd name="T29" fmla="*/ 2887 h 3864"/>
              <a:gd name="T30" fmla="*/ 594 w 1138"/>
              <a:gd name="T31" fmla="*/ 2827 h 3864"/>
              <a:gd name="T32" fmla="*/ 594 w 1138"/>
              <a:gd name="T33" fmla="*/ 2897 h 3864"/>
              <a:gd name="T34" fmla="*/ 554 w 1138"/>
              <a:gd name="T35" fmla="*/ 3324 h 3864"/>
              <a:gd name="T36" fmla="*/ 522 w 1138"/>
              <a:gd name="T37" fmla="*/ 3616 h 3864"/>
              <a:gd name="T38" fmla="*/ 516 w 1138"/>
              <a:gd name="T39" fmla="*/ 3742 h 3864"/>
              <a:gd name="T40" fmla="*/ 560 w 1138"/>
              <a:gd name="T41" fmla="*/ 3792 h 3864"/>
              <a:gd name="T42" fmla="*/ 712 w 1138"/>
              <a:gd name="T43" fmla="*/ 3858 h 3864"/>
              <a:gd name="T44" fmla="*/ 914 w 1138"/>
              <a:gd name="T45" fmla="*/ 3842 h 3864"/>
              <a:gd name="T46" fmla="*/ 884 w 1138"/>
              <a:gd name="T47" fmla="*/ 3690 h 3864"/>
              <a:gd name="T48" fmla="*/ 766 w 1138"/>
              <a:gd name="T49" fmla="*/ 3676 h 3864"/>
              <a:gd name="T50" fmla="*/ 770 w 1138"/>
              <a:gd name="T51" fmla="*/ 3568 h 3864"/>
              <a:gd name="T52" fmla="*/ 778 w 1138"/>
              <a:gd name="T53" fmla="*/ 3492 h 3864"/>
              <a:gd name="T54" fmla="*/ 862 w 1138"/>
              <a:gd name="T55" fmla="*/ 3020 h 3864"/>
              <a:gd name="T56" fmla="*/ 868 w 1138"/>
              <a:gd name="T57" fmla="*/ 2825 h 3864"/>
              <a:gd name="T58" fmla="*/ 870 w 1138"/>
              <a:gd name="T59" fmla="*/ 2681 h 3864"/>
              <a:gd name="T60" fmla="*/ 950 w 1138"/>
              <a:gd name="T61" fmla="*/ 2327 h 3864"/>
              <a:gd name="T62" fmla="*/ 1022 w 1138"/>
              <a:gd name="T63" fmla="*/ 1945 h 3864"/>
              <a:gd name="T64" fmla="*/ 1034 w 1138"/>
              <a:gd name="T65" fmla="*/ 1887 h 3864"/>
              <a:gd name="T66" fmla="*/ 1062 w 1138"/>
              <a:gd name="T67" fmla="*/ 1729 h 3864"/>
              <a:gd name="T68" fmla="*/ 952 w 1138"/>
              <a:gd name="T69" fmla="*/ 1203 h 3864"/>
              <a:gd name="T70" fmla="*/ 1070 w 1138"/>
              <a:gd name="T71" fmla="*/ 1217 h 3864"/>
              <a:gd name="T72" fmla="*/ 1122 w 1138"/>
              <a:gd name="T73" fmla="*/ 1029 h 3864"/>
              <a:gd name="T74" fmla="*/ 1090 w 1138"/>
              <a:gd name="T75" fmla="*/ 790 h 3864"/>
              <a:gd name="T76" fmla="*/ 932 w 1138"/>
              <a:gd name="T77" fmla="*/ 706 h 3864"/>
              <a:gd name="T78" fmla="*/ 998 w 1138"/>
              <a:gd name="T79" fmla="*/ 532 h 3864"/>
              <a:gd name="T80" fmla="*/ 1094 w 1138"/>
              <a:gd name="T81" fmla="*/ 332 h 3864"/>
              <a:gd name="T82" fmla="*/ 850 w 1138"/>
              <a:gd name="T83" fmla="*/ 134 h 3864"/>
              <a:gd name="T84" fmla="*/ 728 w 1138"/>
              <a:gd name="T85" fmla="*/ 4 h 3864"/>
              <a:gd name="T86" fmla="*/ 538 w 1138"/>
              <a:gd name="T87" fmla="*/ 70 h 3864"/>
              <a:gd name="T88" fmla="*/ 464 w 1138"/>
              <a:gd name="T89" fmla="*/ 258 h 3864"/>
              <a:gd name="T90" fmla="*/ 442 w 1138"/>
              <a:gd name="T91" fmla="*/ 436 h 3864"/>
              <a:gd name="T92" fmla="*/ 420 w 1138"/>
              <a:gd name="T93" fmla="*/ 610 h 3864"/>
              <a:gd name="T94" fmla="*/ 404 w 1138"/>
              <a:gd name="T95" fmla="*/ 648 h 3864"/>
              <a:gd name="T96" fmla="*/ 276 w 1138"/>
              <a:gd name="T97" fmla="*/ 700 h 3864"/>
              <a:gd name="T98" fmla="*/ 144 w 1138"/>
              <a:gd name="T99" fmla="*/ 870 h 3864"/>
              <a:gd name="T100" fmla="*/ 88 w 1138"/>
              <a:gd name="T101" fmla="*/ 1127 h 3864"/>
              <a:gd name="T102" fmla="*/ 74 w 1138"/>
              <a:gd name="T103" fmla="*/ 1333 h 3864"/>
              <a:gd name="T104" fmla="*/ 52 w 1138"/>
              <a:gd name="T105" fmla="*/ 1441 h 3864"/>
              <a:gd name="T106" fmla="*/ 248 w 1138"/>
              <a:gd name="T107" fmla="*/ 1551 h 3864"/>
              <a:gd name="T108" fmla="*/ 258 w 1138"/>
              <a:gd name="T109" fmla="*/ 1609 h 3864"/>
              <a:gd name="T110" fmla="*/ 230 w 1138"/>
              <a:gd name="T111" fmla="*/ 1679 h 3864"/>
              <a:gd name="T112" fmla="*/ 208 w 1138"/>
              <a:gd name="T113" fmla="*/ 1813 h 3864"/>
              <a:gd name="T114" fmla="*/ 186 w 1138"/>
              <a:gd name="T115" fmla="*/ 1939 h 3864"/>
              <a:gd name="T116" fmla="*/ 156 w 1138"/>
              <a:gd name="T117" fmla="*/ 1869 h 3864"/>
              <a:gd name="T118" fmla="*/ 170 w 1138"/>
              <a:gd name="T119" fmla="*/ 1665 h 38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138" h="3864">
                <a:moveTo>
                  <a:pt x="52" y="1441"/>
                </a:moveTo>
                <a:lnTo>
                  <a:pt x="52" y="1441"/>
                </a:lnTo>
                <a:lnTo>
                  <a:pt x="44" y="1525"/>
                </a:lnTo>
                <a:lnTo>
                  <a:pt x="42" y="1593"/>
                </a:lnTo>
                <a:lnTo>
                  <a:pt x="40" y="1621"/>
                </a:lnTo>
                <a:lnTo>
                  <a:pt x="42" y="1643"/>
                </a:lnTo>
                <a:lnTo>
                  <a:pt x="42" y="1643"/>
                </a:lnTo>
                <a:lnTo>
                  <a:pt x="42" y="1657"/>
                </a:lnTo>
                <a:lnTo>
                  <a:pt x="40" y="1671"/>
                </a:lnTo>
                <a:lnTo>
                  <a:pt x="36" y="1683"/>
                </a:lnTo>
                <a:lnTo>
                  <a:pt x="30" y="1695"/>
                </a:lnTo>
                <a:lnTo>
                  <a:pt x="20" y="1713"/>
                </a:lnTo>
                <a:lnTo>
                  <a:pt x="16" y="1721"/>
                </a:lnTo>
                <a:lnTo>
                  <a:pt x="16" y="1727"/>
                </a:lnTo>
                <a:lnTo>
                  <a:pt x="16" y="1727"/>
                </a:lnTo>
                <a:lnTo>
                  <a:pt x="18" y="1739"/>
                </a:lnTo>
                <a:lnTo>
                  <a:pt x="22" y="1745"/>
                </a:lnTo>
                <a:lnTo>
                  <a:pt x="26" y="1751"/>
                </a:lnTo>
                <a:lnTo>
                  <a:pt x="28" y="1761"/>
                </a:lnTo>
                <a:lnTo>
                  <a:pt x="28" y="1761"/>
                </a:lnTo>
                <a:lnTo>
                  <a:pt x="28" y="1807"/>
                </a:lnTo>
                <a:lnTo>
                  <a:pt x="28" y="1873"/>
                </a:lnTo>
                <a:lnTo>
                  <a:pt x="28" y="1873"/>
                </a:lnTo>
                <a:lnTo>
                  <a:pt x="28" y="1889"/>
                </a:lnTo>
                <a:lnTo>
                  <a:pt x="26" y="1905"/>
                </a:lnTo>
                <a:lnTo>
                  <a:pt x="16" y="1935"/>
                </a:lnTo>
                <a:lnTo>
                  <a:pt x="8" y="1959"/>
                </a:lnTo>
                <a:lnTo>
                  <a:pt x="4" y="1971"/>
                </a:lnTo>
                <a:lnTo>
                  <a:pt x="2" y="1979"/>
                </a:lnTo>
                <a:lnTo>
                  <a:pt x="2" y="1979"/>
                </a:lnTo>
                <a:lnTo>
                  <a:pt x="0" y="2017"/>
                </a:lnTo>
                <a:lnTo>
                  <a:pt x="0" y="2035"/>
                </a:lnTo>
                <a:lnTo>
                  <a:pt x="2" y="2045"/>
                </a:lnTo>
                <a:lnTo>
                  <a:pt x="16" y="2063"/>
                </a:lnTo>
                <a:lnTo>
                  <a:pt x="16" y="2063"/>
                </a:lnTo>
                <a:lnTo>
                  <a:pt x="16" y="2079"/>
                </a:lnTo>
                <a:lnTo>
                  <a:pt x="18" y="2089"/>
                </a:lnTo>
                <a:lnTo>
                  <a:pt x="20" y="2093"/>
                </a:lnTo>
                <a:lnTo>
                  <a:pt x="22" y="2097"/>
                </a:lnTo>
                <a:lnTo>
                  <a:pt x="22" y="2097"/>
                </a:lnTo>
                <a:lnTo>
                  <a:pt x="28" y="2099"/>
                </a:lnTo>
                <a:lnTo>
                  <a:pt x="34" y="2101"/>
                </a:lnTo>
                <a:lnTo>
                  <a:pt x="38" y="2101"/>
                </a:lnTo>
                <a:lnTo>
                  <a:pt x="38" y="2101"/>
                </a:lnTo>
                <a:lnTo>
                  <a:pt x="50" y="2111"/>
                </a:lnTo>
                <a:lnTo>
                  <a:pt x="74" y="2129"/>
                </a:lnTo>
                <a:lnTo>
                  <a:pt x="74" y="2129"/>
                </a:lnTo>
                <a:lnTo>
                  <a:pt x="86" y="2137"/>
                </a:lnTo>
                <a:lnTo>
                  <a:pt x="96" y="2141"/>
                </a:lnTo>
                <a:lnTo>
                  <a:pt x="106" y="2143"/>
                </a:lnTo>
                <a:lnTo>
                  <a:pt x="114" y="2143"/>
                </a:lnTo>
                <a:lnTo>
                  <a:pt x="114" y="2143"/>
                </a:lnTo>
                <a:lnTo>
                  <a:pt x="132" y="2139"/>
                </a:lnTo>
                <a:lnTo>
                  <a:pt x="140" y="2137"/>
                </a:lnTo>
                <a:lnTo>
                  <a:pt x="140" y="2137"/>
                </a:lnTo>
                <a:lnTo>
                  <a:pt x="178" y="2243"/>
                </a:lnTo>
                <a:lnTo>
                  <a:pt x="202" y="2323"/>
                </a:lnTo>
                <a:lnTo>
                  <a:pt x="210" y="2353"/>
                </a:lnTo>
                <a:lnTo>
                  <a:pt x="212" y="2371"/>
                </a:lnTo>
                <a:lnTo>
                  <a:pt x="212" y="2371"/>
                </a:lnTo>
                <a:lnTo>
                  <a:pt x="214" y="2379"/>
                </a:lnTo>
                <a:lnTo>
                  <a:pt x="216" y="2385"/>
                </a:lnTo>
                <a:lnTo>
                  <a:pt x="220" y="2391"/>
                </a:lnTo>
                <a:lnTo>
                  <a:pt x="226" y="2393"/>
                </a:lnTo>
                <a:lnTo>
                  <a:pt x="234" y="2397"/>
                </a:lnTo>
                <a:lnTo>
                  <a:pt x="240" y="2397"/>
                </a:lnTo>
                <a:lnTo>
                  <a:pt x="240" y="2397"/>
                </a:lnTo>
                <a:lnTo>
                  <a:pt x="246" y="2543"/>
                </a:lnTo>
                <a:lnTo>
                  <a:pt x="248" y="2649"/>
                </a:lnTo>
                <a:lnTo>
                  <a:pt x="248" y="2689"/>
                </a:lnTo>
                <a:lnTo>
                  <a:pt x="246" y="2713"/>
                </a:lnTo>
                <a:lnTo>
                  <a:pt x="246" y="2713"/>
                </a:lnTo>
                <a:lnTo>
                  <a:pt x="234" y="2745"/>
                </a:lnTo>
                <a:lnTo>
                  <a:pt x="218" y="2789"/>
                </a:lnTo>
                <a:lnTo>
                  <a:pt x="204" y="2833"/>
                </a:lnTo>
                <a:lnTo>
                  <a:pt x="198" y="2855"/>
                </a:lnTo>
                <a:lnTo>
                  <a:pt x="194" y="2875"/>
                </a:lnTo>
                <a:lnTo>
                  <a:pt x="194" y="2875"/>
                </a:lnTo>
                <a:lnTo>
                  <a:pt x="190" y="2913"/>
                </a:lnTo>
                <a:lnTo>
                  <a:pt x="188" y="2952"/>
                </a:lnTo>
                <a:lnTo>
                  <a:pt x="188" y="2988"/>
                </a:lnTo>
                <a:lnTo>
                  <a:pt x="186" y="3018"/>
                </a:lnTo>
                <a:lnTo>
                  <a:pt x="186" y="3018"/>
                </a:lnTo>
                <a:lnTo>
                  <a:pt x="184" y="3048"/>
                </a:lnTo>
                <a:lnTo>
                  <a:pt x="184" y="3062"/>
                </a:lnTo>
                <a:lnTo>
                  <a:pt x="186" y="3084"/>
                </a:lnTo>
                <a:lnTo>
                  <a:pt x="186" y="3084"/>
                </a:lnTo>
                <a:lnTo>
                  <a:pt x="190" y="3118"/>
                </a:lnTo>
                <a:lnTo>
                  <a:pt x="194" y="3154"/>
                </a:lnTo>
                <a:lnTo>
                  <a:pt x="196" y="3200"/>
                </a:lnTo>
                <a:lnTo>
                  <a:pt x="196" y="3228"/>
                </a:lnTo>
                <a:lnTo>
                  <a:pt x="196" y="3228"/>
                </a:lnTo>
                <a:lnTo>
                  <a:pt x="186" y="3242"/>
                </a:lnTo>
                <a:lnTo>
                  <a:pt x="164" y="3274"/>
                </a:lnTo>
                <a:lnTo>
                  <a:pt x="138" y="3314"/>
                </a:lnTo>
                <a:lnTo>
                  <a:pt x="128" y="3334"/>
                </a:lnTo>
                <a:lnTo>
                  <a:pt x="120" y="3350"/>
                </a:lnTo>
                <a:lnTo>
                  <a:pt x="120" y="3350"/>
                </a:lnTo>
                <a:lnTo>
                  <a:pt x="110" y="3388"/>
                </a:lnTo>
                <a:lnTo>
                  <a:pt x="96" y="3432"/>
                </a:lnTo>
                <a:lnTo>
                  <a:pt x="90" y="3456"/>
                </a:lnTo>
                <a:lnTo>
                  <a:pt x="86" y="3480"/>
                </a:lnTo>
                <a:lnTo>
                  <a:pt x="82" y="3504"/>
                </a:lnTo>
                <a:lnTo>
                  <a:pt x="82" y="3526"/>
                </a:lnTo>
                <a:lnTo>
                  <a:pt x="82" y="3526"/>
                </a:lnTo>
                <a:lnTo>
                  <a:pt x="84" y="3544"/>
                </a:lnTo>
                <a:lnTo>
                  <a:pt x="88" y="3562"/>
                </a:lnTo>
                <a:lnTo>
                  <a:pt x="94" y="3576"/>
                </a:lnTo>
                <a:lnTo>
                  <a:pt x="104" y="3590"/>
                </a:lnTo>
                <a:lnTo>
                  <a:pt x="116" y="3600"/>
                </a:lnTo>
                <a:lnTo>
                  <a:pt x="130" y="3606"/>
                </a:lnTo>
                <a:lnTo>
                  <a:pt x="146" y="3610"/>
                </a:lnTo>
                <a:lnTo>
                  <a:pt x="164" y="3610"/>
                </a:lnTo>
                <a:lnTo>
                  <a:pt x="164" y="3610"/>
                </a:lnTo>
                <a:lnTo>
                  <a:pt x="182" y="3608"/>
                </a:lnTo>
                <a:lnTo>
                  <a:pt x="196" y="3604"/>
                </a:lnTo>
                <a:lnTo>
                  <a:pt x="210" y="3598"/>
                </a:lnTo>
                <a:lnTo>
                  <a:pt x="222" y="3588"/>
                </a:lnTo>
                <a:lnTo>
                  <a:pt x="234" y="3574"/>
                </a:lnTo>
                <a:lnTo>
                  <a:pt x="244" y="3558"/>
                </a:lnTo>
                <a:lnTo>
                  <a:pt x="256" y="3538"/>
                </a:lnTo>
                <a:lnTo>
                  <a:pt x="268" y="3516"/>
                </a:lnTo>
                <a:lnTo>
                  <a:pt x="268" y="3516"/>
                </a:lnTo>
                <a:lnTo>
                  <a:pt x="280" y="3490"/>
                </a:lnTo>
                <a:lnTo>
                  <a:pt x="290" y="3464"/>
                </a:lnTo>
                <a:lnTo>
                  <a:pt x="298" y="3438"/>
                </a:lnTo>
                <a:lnTo>
                  <a:pt x="304" y="3416"/>
                </a:lnTo>
                <a:lnTo>
                  <a:pt x="310" y="3380"/>
                </a:lnTo>
                <a:lnTo>
                  <a:pt x="312" y="3368"/>
                </a:lnTo>
                <a:lnTo>
                  <a:pt x="312" y="3368"/>
                </a:lnTo>
                <a:lnTo>
                  <a:pt x="334" y="3302"/>
                </a:lnTo>
                <a:lnTo>
                  <a:pt x="334" y="3302"/>
                </a:lnTo>
                <a:lnTo>
                  <a:pt x="338" y="3296"/>
                </a:lnTo>
                <a:lnTo>
                  <a:pt x="350" y="3284"/>
                </a:lnTo>
                <a:lnTo>
                  <a:pt x="380" y="3248"/>
                </a:lnTo>
                <a:lnTo>
                  <a:pt x="398" y="3228"/>
                </a:lnTo>
                <a:lnTo>
                  <a:pt x="414" y="3206"/>
                </a:lnTo>
                <a:lnTo>
                  <a:pt x="428" y="3184"/>
                </a:lnTo>
                <a:lnTo>
                  <a:pt x="436" y="3162"/>
                </a:lnTo>
                <a:lnTo>
                  <a:pt x="436" y="3162"/>
                </a:lnTo>
                <a:lnTo>
                  <a:pt x="440" y="3146"/>
                </a:lnTo>
                <a:lnTo>
                  <a:pt x="440" y="3130"/>
                </a:lnTo>
                <a:lnTo>
                  <a:pt x="438" y="3120"/>
                </a:lnTo>
                <a:lnTo>
                  <a:pt x="434" y="3110"/>
                </a:lnTo>
                <a:lnTo>
                  <a:pt x="428" y="3104"/>
                </a:lnTo>
                <a:lnTo>
                  <a:pt x="424" y="3100"/>
                </a:lnTo>
                <a:lnTo>
                  <a:pt x="420" y="3098"/>
                </a:lnTo>
                <a:lnTo>
                  <a:pt x="420" y="3098"/>
                </a:lnTo>
                <a:lnTo>
                  <a:pt x="444" y="3058"/>
                </a:lnTo>
                <a:lnTo>
                  <a:pt x="462" y="3028"/>
                </a:lnTo>
                <a:lnTo>
                  <a:pt x="466" y="3016"/>
                </a:lnTo>
                <a:lnTo>
                  <a:pt x="470" y="3008"/>
                </a:lnTo>
                <a:lnTo>
                  <a:pt x="470" y="3008"/>
                </a:lnTo>
                <a:lnTo>
                  <a:pt x="468" y="2994"/>
                </a:lnTo>
                <a:lnTo>
                  <a:pt x="468" y="2976"/>
                </a:lnTo>
                <a:lnTo>
                  <a:pt x="468" y="2966"/>
                </a:lnTo>
                <a:lnTo>
                  <a:pt x="470" y="2956"/>
                </a:lnTo>
                <a:lnTo>
                  <a:pt x="474" y="2947"/>
                </a:lnTo>
                <a:lnTo>
                  <a:pt x="480" y="2939"/>
                </a:lnTo>
                <a:lnTo>
                  <a:pt x="480" y="2939"/>
                </a:lnTo>
                <a:lnTo>
                  <a:pt x="494" y="2925"/>
                </a:lnTo>
                <a:lnTo>
                  <a:pt x="506" y="2911"/>
                </a:lnTo>
                <a:lnTo>
                  <a:pt x="514" y="2899"/>
                </a:lnTo>
                <a:lnTo>
                  <a:pt x="518" y="2887"/>
                </a:lnTo>
                <a:lnTo>
                  <a:pt x="518" y="2887"/>
                </a:lnTo>
                <a:lnTo>
                  <a:pt x="522" y="2877"/>
                </a:lnTo>
                <a:lnTo>
                  <a:pt x="530" y="2865"/>
                </a:lnTo>
                <a:lnTo>
                  <a:pt x="538" y="2857"/>
                </a:lnTo>
                <a:lnTo>
                  <a:pt x="542" y="2847"/>
                </a:lnTo>
                <a:lnTo>
                  <a:pt x="542" y="2847"/>
                </a:lnTo>
                <a:lnTo>
                  <a:pt x="548" y="2837"/>
                </a:lnTo>
                <a:lnTo>
                  <a:pt x="556" y="2821"/>
                </a:lnTo>
                <a:lnTo>
                  <a:pt x="568" y="2801"/>
                </a:lnTo>
                <a:lnTo>
                  <a:pt x="598" y="2789"/>
                </a:lnTo>
                <a:lnTo>
                  <a:pt x="598" y="2789"/>
                </a:lnTo>
                <a:lnTo>
                  <a:pt x="594" y="2827"/>
                </a:lnTo>
                <a:lnTo>
                  <a:pt x="594" y="2827"/>
                </a:lnTo>
                <a:lnTo>
                  <a:pt x="590" y="2839"/>
                </a:lnTo>
                <a:lnTo>
                  <a:pt x="582" y="2855"/>
                </a:lnTo>
                <a:lnTo>
                  <a:pt x="576" y="2869"/>
                </a:lnTo>
                <a:lnTo>
                  <a:pt x="574" y="2877"/>
                </a:lnTo>
                <a:lnTo>
                  <a:pt x="574" y="2881"/>
                </a:lnTo>
                <a:lnTo>
                  <a:pt x="574" y="2881"/>
                </a:lnTo>
                <a:lnTo>
                  <a:pt x="580" y="2887"/>
                </a:lnTo>
                <a:lnTo>
                  <a:pt x="586" y="2893"/>
                </a:lnTo>
                <a:lnTo>
                  <a:pt x="594" y="2897"/>
                </a:lnTo>
                <a:lnTo>
                  <a:pt x="594" y="2897"/>
                </a:lnTo>
                <a:lnTo>
                  <a:pt x="590" y="2951"/>
                </a:lnTo>
                <a:lnTo>
                  <a:pt x="584" y="2998"/>
                </a:lnTo>
                <a:lnTo>
                  <a:pt x="580" y="3020"/>
                </a:lnTo>
                <a:lnTo>
                  <a:pt x="574" y="3042"/>
                </a:lnTo>
                <a:lnTo>
                  <a:pt x="574" y="3042"/>
                </a:lnTo>
                <a:lnTo>
                  <a:pt x="570" y="3066"/>
                </a:lnTo>
                <a:lnTo>
                  <a:pt x="566" y="3100"/>
                </a:lnTo>
                <a:lnTo>
                  <a:pt x="560" y="3186"/>
                </a:lnTo>
                <a:lnTo>
                  <a:pt x="556" y="3270"/>
                </a:lnTo>
                <a:lnTo>
                  <a:pt x="554" y="3324"/>
                </a:lnTo>
                <a:lnTo>
                  <a:pt x="554" y="3324"/>
                </a:lnTo>
                <a:lnTo>
                  <a:pt x="548" y="3436"/>
                </a:lnTo>
                <a:lnTo>
                  <a:pt x="544" y="3494"/>
                </a:lnTo>
                <a:lnTo>
                  <a:pt x="540" y="3514"/>
                </a:lnTo>
                <a:lnTo>
                  <a:pt x="538" y="3526"/>
                </a:lnTo>
                <a:lnTo>
                  <a:pt x="538" y="3526"/>
                </a:lnTo>
                <a:lnTo>
                  <a:pt x="532" y="3538"/>
                </a:lnTo>
                <a:lnTo>
                  <a:pt x="528" y="3556"/>
                </a:lnTo>
                <a:lnTo>
                  <a:pt x="524" y="3572"/>
                </a:lnTo>
                <a:lnTo>
                  <a:pt x="522" y="3584"/>
                </a:lnTo>
                <a:lnTo>
                  <a:pt x="522" y="3584"/>
                </a:lnTo>
                <a:lnTo>
                  <a:pt x="522" y="3616"/>
                </a:lnTo>
                <a:lnTo>
                  <a:pt x="522" y="3636"/>
                </a:lnTo>
                <a:lnTo>
                  <a:pt x="518" y="3650"/>
                </a:lnTo>
                <a:lnTo>
                  <a:pt x="518" y="3650"/>
                </a:lnTo>
                <a:lnTo>
                  <a:pt x="506" y="3686"/>
                </a:lnTo>
                <a:lnTo>
                  <a:pt x="500" y="3708"/>
                </a:lnTo>
                <a:lnTo>
                  <a:pt x="498" y="3716"/>
                </a:lnTo>
                <a:lnTo>
                  <a:pt x="498" y="3722"/>
                </a:lnTo>
                <a:lnTo>
                  <a:pt x="498" y="3722"/>
                </a:lnTo>
                <a:lnTo>
                  <a:pt x="502" y="3730"/>
                </a:lnTo>
                <a:lnTo>
                  <a:pt x="508" y="3738"/>
                </a:lnTo>
                <a:lnTo>
                  <a:pt x="516" y="3742"/>
                </a:lnTo>
                <a:lnTo>
                  <a:pt x="516" y="3742"/>
                </a:lnTo>
                <a:lnTo>
                  <a:pt x="514" y="3746"/>
                </a:lnTo>
                <a:lnTo>
                  <a:pt x="514" y="3752"/>
                </a:lnTo>
                <a:lnTo>
                  <a:pt x="514" y="3758"/>
                </a:lnTo>
                <a:lnTo>
                  <a:pt x="516" y="3764"/>
                </a:lnTo>
                <a:lnTo>
                  <a:pt x="522" y="3770"/>
                </a:lnTo>
                <a:lnTo>
                  <a:pt x="528" y="3778"/>
                </a:lnTo>
                <a:lnTo>
                  <a:pt x="528" y="3778"/>
                </a:lnTo>
                <a:lnTo>
                  <a:pt x="538" y="3786"/>
                </a:lnTo>
                <a:lnTo>
                  <a:pt x="548" y="3790"/>
                </a:lnTo>
                <a:lnTo>
                  <a:pt x="560" y="3792"/>
                </a:lnTo>
                <a:lnTo>
                  <a:pt x="572" y="3794"/>
                </a:lnTo>
                <a:lnTo>
                  <a:pt x="596" y="3794"/>
                </a:lnTo>
                <a:lnTo>
                  <a:pt x="620" y="3796"/>
                </a:lnTo>
                <a:lnTo>
                  <a:pt x="620" y="3796"/>
                </a:lnTo>
                <a:lnTo>
                  <a:pt x="632" y="3800"/>
                </a:lnTo>
                <a:lnTo>
                  <a:pt x="644" y="3808"/>
                </a:lnTo>
                <a:lnTo>
                  <a:pt x="668" y="3828"/>
                </a:lnTo>
                <a:lnTo>
                  <a:pt x="680" y="3840"/>
                </a:lnTo>
                <a:lnTo>
                  <a:pt x="694" y="3848"/>
                </a:lnTo>
                <a:lnTo>
                  <a:pt x="706" y="3856"/>
                </a:lnTo>
                <a:lnTo>
                  <a:pt x="712" y="3858"/>
                </a:lnTo>
                <a:lnTo>
                  <a:pt x="720" y="3858"/>
                </a:lnTo>
                <a:lnTo>
                  <a:pt x="720" y="3858"/>
                </a:lnTo>
                <a:lnTo>
                  <a:pt x="760" y="3860"/>
                </a:lnTo>
                <a:lnTo>
                  <a:pt x="816" y="3864"/>
                </a:lnTo>
                <a:lnTo>
                  <a:pt x="846" y="3862"/>
                </a:lnTo>
                <a:lnTo>
                  <a:pt x="874" y="3860"/>
                </a:lnTo>
                <a:lnTo>
                  <a:pt x="886" y="3856"/>
                </a:lnTo>
                <a:lnTo>
                  <a:pt x="896" y="3852"/>
                </a:lnTo>
                <a:lnTo>
                  <a:pt x="906" y="3848"/>
                </a:lnTo>
                <a:lnTo>
                  <a:pt x="914" y="3842"/>
                </a:lnTo>
                <a:lnTo>
                  <a:pt x="914" y="3842"/>
                </a:lnTo>
                <a:lnTo>
                  <a:pt x="922" y="3828"/>
                </a:lnTo>
                <a:lnTo>
                  <a:pt x="926" y="3818"/>
                </a:lnTo>
                <a:lnTo>
                  <a:pt x="926" y="3808"/>
                </a:lnTo>
                <a:lnTo>
                  <a:pt x="922" y="3800"/>
                </a:lnTo>
                <a:lnTo>
                  <a:pt x="916" y="3794"/>
                </a:lnTo>
                <a:lnTo>
                  <a:pt x="910" y="3790"/>
                </a:lnTo>
                <a:lnTo>
                  <a:pt x="904" y="3786"/>
                </a:lnTo>
                <a:lnTo>
                  <a:pt x="886" y="3752"/>
                </a:lnTo>
                <a:lnTo>
                  <a:pt x="886" y="3696"/>
                </a:lnTo>
                <a:lnTo>
                  <a:pt x="886" y="3696"/>
                </a:lnTo>
                <a:lnTo>
                  <a:pt x="884" y="3690"/>
                </a:lnTo>
                <a:lnTo>
                  <a:pt x="880" y="3686"/>
                </a:lnTo>
                <a:lnTo>
                  <a:pt x="870" y="3682"/>
                </a:lnTo>
                <a:lnTo>
                  <a:pt x="860" y="3680"/>
                </a:lnTo>
                <a:lnTo>
                  <a:pt x="838" y="3678"/>
                </a:lnTo>
                <a:lnTo>
                  <a:pt x="818" y="3676"/>
                </a:lnTo>
                <a:lnTo>
                  <a:pt x="818" y="3676"/>
                </a:lnTo>
                <a:lnTo>
                  <a:pt x="784" y="3680"/>
                </a:lnTo>
                <a:lnTo>
                  <a:pt x="772" y="3680"/>
                </a:lnTo>
                <a:lnTo>
                  <a:pt x="768" y="3678"/>
                </a:lnTo>
                <a:lnTo>
                  <a:pt x="766" y="3676"/>
                </a:lnTo>
                <a:lnTo>
                  <a:pt x="766" y="3676"/>
                </a:lnTo>
                <a:lnTo>
                  <a:pt x="762" y="3670"/>
                </a:lnTo>
                <a:lnTo>
                  <a:pt x="754" y="3658"/>
                </a:lnTo>
                <a:lnTo>
                  <a:pt x="746" y="3644"/>
                </a:lnTo>
                <a:lnTo>
                  <a:pt x="746" y="3644"/>
                </a:lnTo>
                <a:lnTo>
                  <a:pt x="760" y="3622"/>
                </a:lnTo>
                <a:lnTo>
                  <a:pt x="770" y="3604"/>
                </a:lnTo>
                <a:lnTo>
                  <a:pt x="774" y="3594"/>
                </a:lnTo>
                <a:lnTo>
                  <a:pt x="776" y="3584"/>
                </a:lnTo>
                <a:lnTo>
                  <a:pt x="776" y="3584"/>
                </a:lnTo>
                <a:lnTo>
                  <a:pt x="774" y="3576"/>
                </a:lnTo>
                <a:lnTo>
                  <a:pt x="770" y="3568"/>
                </a:lnTo>
                <a:lnTo>
                  <a:pt x="758" y="3550"/>
                </a:lnTo>
                <a:lnTo>
                  <a:pt x="748" y="3536"/>
                </a:lnTo>
                <a:lnTo>
                  <a:pt x="744" y="3530"/>
                </a:lnTo>
                <a:lnTo>
                  <a:pt x="746" y="3526"/>
                </a:lnTo>
                <a:lnTo>
                  <a:pt x="746" y="3526"/>
                </a:lnTo>
                <a:lnTo>
                  <a:pt x="752" y="3518"/>
                </a:lnTo>
                <a:lnTo>
                  <a:pt x="760" y="3514"/>
                </a:lnTo>
                <a:lnTo>
                  <a:pt x="770" y="3506"/>
                </a:lnTo>
                <a:lnTo>
                  <a:pt x="774" y="3500"/>
                </a:lnTo>
                <a:lnTo>
                  <a:pt x="778" y="3492"/>
                </a:lnTo>
                <a:lnTo>
                  <a:pt x="778" y="3492"/>
                </a:lnTo>
                <a:lnTo>
                  <a:pt x="784" y="3478"/>
                </a:lnTo>
                <a:lnTo>
                  <a:pt x="788" y="3454"/>
                </a:lnTo>
                <a:lnTo>
                  <a:pt x="798" y="3390"/>
                </a:lnTo>
                <a:lnTo>
                  <a:pt x="814" y="3272"/>
                </a:lnTo>
                <a:lnTo>
                  <a:pt x="814" y="3272"/>
                </a:lnTo>
                <a:lnTo>
                  <a:pt x="830" y="3168"/>
                </a:lnTo>
                <a:lnTo>
                  <a:pt x="840" y="3112"/>
                </a:lnTo>
                <a:lnTo>
                  <a:pt x="850" y="3070"/>
                </a:lnTo>
                <a:lnTo>
                  <a:pt x="850" y="3070"/>
                </a:lnTo>
                <a:lnTo>
                  <a:pt x="858" y="3044"/>
                </a:lnTo>
                <a:lnTo>
                  <a:pt x="862" y="3020"/>
                </a:lnTo>
                <a:lnTo>
                  <a:pt x="864" y="2998"/>
                </a:lnTo>
                <a:lnTo>
                  <a:pt x="864" y="2972"/>
                </a:lnTo>
                <a:lnTo>
                  <a:pt x="864" y="2972"/>
                </a:lnTo>
                <a:lnTo>
                  <a:pt x="864" y="2921"/>
                </a:lnTo>
                <a:lnTo>
                  <a:pt x="864" y="2881"/>
                </a:lnTo>
                <a:lnTo>
                  <a:pt x="864" y="2881"/>
                </a:lnTo>
                <a:lnTo>
                  <a:pt x="864" y="2859"/>
                </a:lnTo>
                <a:lnTo>
                  <a:pt x="864" y="2851"/>
                </a:lnTo>
                <a:lnTo>
                  <a:pt x="868" y="2837"/>
                </a:lnTo>
                <a:lnTo>
                  <a:pt x="868" y="2837"/>
                </a:lnTo>
                <a:lnTo>
                  <a:pt x="868" y="2825"/>
                </a:lnTo>
                <a:lnTo>
                  <a:pt x="866" y="2815"/>
                </a:lnTo>
                <a:lnTo>
                  <a:pt x="864" y="2803"/>
                </a:lnTo>
                <a:lnTo>
                  <a:pt x="864" y="2789"/>
                </a:lnTo>
                <a:lnTo>
                  <a:pt x="864" y="2789"/>
                </a:lnTo>
                <a:lnTo>
                  <a:pt x="864" y="2767"/>
                </a:lnTo>
                <a:lnTo>
                  <a:pt x="862" y="2739"/>
                </a:lnTo>
                <a:lnTo>
                  <a:pt x="864" y="2711"/>
                </a:lnTo>
                <a:lnTo>
                  <a:pt x="864" y="2699"/>
                </a:lnTo>
                <a:lnTo>
                  <a:pt x="868" y="2689"/>
                </a:lnTo>
                <a:lnTo>
                  <a:pt x="868" y="2689"/>
                </a:lnTo>
                <a:lnTo>
                  <a:pt x="870" y="2681"/>
                </a:lnTo>
                <a:lnTo>
                  <a:pt x="872" y="2671"/>
                </a:lnTo>
                <a:lnTo>
                  <a:pt x="872" y="2645"/>
                </a:lnTo>
                <a:lnTo>
                  <a:pt x="874" y="2617"/>
                </a:lnTo>
                <a:lnTo>
                  <a:pt x="878" y="2605"/>
                </a:lnTo>
                <a:lnTo>
                  <a:pt x="880" y="2591"/>
                </a:lnTo>
                <a:lnTo>
                  <a:pt x="880" y="2591"/>
                </a:lnTo>
                <a:lnTo>
                  <a:pt x="894" y="2549"/>
                </a:lnTo>
                <a:lnTo>
                  <a:pt x="912" y="2483"/>
                </a:lnTo>
                <a:lnTo>
                  <a:pt x="934" y="2405"/>
                </a:lnTo>
                <a:lnTo>
                  <a:pt x="942" y="2365"/>
                </a:lnTo>
                <a:lnTo>
                  <a:pt x="950" y="2327"/>
                </a:lnTo>
                <a:lnTo>
                  <a:pt x="950" y="2327"/>
                </a:lnTo>
                <a:lnTo>
                  <a:pt x="964" y="2237"/>
                </a:lnTo>
                <a:lnTo>
                  <a:pt x="976" y="2131"/>
                </a:lnTo>
                <a:lnTo>
                  <a:pt x="992" y="2007"/>
                </a:lnTo>
                <a:lnTo>
                  <a:pt x="992" y="2007"/>
                </a:lnTo>
                <a:lnTo>
                  <a:pt x="992" y="1991"/>
                </a:lnTo>
                <a:lnTo>
                  <a:pt x="992" y="1979"/>
                </a:lnTo>
                <a:lnTo>
                  <a:pt x="996" y="1969"/>
                </a:lnTo>
                <a:lnTo>
                  <a:pt x="996" y="1969"/>
                </a:lnTo>
                <a:lnTo>
                  <a:pt x="1006" y="1959"/>
                </a:lnTo>
                <a:lnTo>
                  <a:pt x="1022" y="1945"/>
                </a:lnTo>
                <a:lnTo>
                  <a:pt x="1036" y="1931"/>
                </a:lnTo>
                <a:lnTo>
                  <a:pt x="1040" y="1925"/>
                </a:lnTo>
                <a:lnTo>
                  <a:pt x="1042" y="1919"/>
                </a:lnTo>
                <a:lnTo>
                  <a:pt x="1042" y="1919"/>
                </a:lnTo>
                <a:lnTo>
                  <a:pt x="1038" y="1909"/>
                </a:lnTo>
                <a:lnTo>
                  <a:pt x="1034" y="1903"/>
                </a:lnTo>
                <a:lnTo>
                  <a:pt x="1030" y="1897"/>
                </a:lnTo>
                <a:lnTo>
                  <a:pt x="1028" y="1893"/>
                </a:lnTo>
                <a:lnTo>
                  <a:pt x="1028" y="1893"/>
                </a:lnTo>
                <a:lnTo>
                  <a:pt x="1030" y="1889"/>
                </a:lnTo>
                <a:lnTo>
                  <a:pt x="1034" y="1887"/>
                </a:lnTo>
                <a:lnTo>
                  <a:pt x="1046" y="1877"/>
                </a:lnTo>
                <a:lnTo>
                  <a:pt x="1052" y="1873"/>
                </a:lnTo>
                <a:lnTo>
                  <a:pt x="1058" y="1865"/>
                </a:lnTo>
                <a:lnTo>
                  <a:pt x="1064" y="1857"/>
                </a:lnTo>
                <a:lnTo>
                  <a:pt x="1068" y="1847"/>
                </a:lnTo>
                <a:lnTo>
                  <a:pt x="1068" y="1847"/>
                </a:lnTo>
                <a:lnTo>
                  <a:pt x="1072" y="1827"/>
                </a:lnTo>
                <a:lnTo>
                  <a:pt x="1072" y="1811"/>
                </a:lnTo>
                <a:lnTo>
                  <a:pt x="1068" y="1761"/>
                </a:lnTo>
                <a:lnTo>
                  <a:pt x="1068" y="1761"/>
                </a:lnTo>
                <a:lnTo>
                  <a:pt x="1062" y="1729"/>
                </a:lnTo>
                <a:lnTo>
                  <a:pt x="1046" y="1673"/>
                </a:lnTo>
                <a:lnTo>
                  <a:pt x="1002" y="1523"/>
                </a:lnTo>
                <a:lnTo>
                  <a:pt x="956" y="1377"/>
                </a:lnTo>
                <a:lnTo>
                  <a:pt x="942" y="1327"/>
                </a:lnTo>
                <a:lnTo>
                  <a:pt x="936" y="1299"/>
                </a:lnTo>
                <a:lnTo>
                  <a:pt x="936" y="1299"/>
                </a:lnTo>
                <a:lnTo>
                  <a:pt x="932" y="1249"/>
                </a:lnTo>
                <a:lnTo>
                  <a:pt x="930" y="1221"/>
                </a:lnTo>
                <a:lnTo>
                  <a:pt x="946" y="1195"/>
                </a:lnTo>
                <a:lnTo>
                  <a:pt x="946" y="1195"/>
                </a:lnTo>
                <a:lnTo>
                  <a:pt x="952" y="1203"/>
                </a:lnTo>
                <a:lnTo>
                  <a:pt x="970" y="1223"/>
                </a:lnTo>
                <a:lnTo>
                  <a:pt x="980" y="1233"/>
                </a:lnTo>
                <a:lnTo>
                  <a:pt x="994" y="1241"/>
                </a:lnTo>
                <a:lnTo>
                  <a:pt x="1008" y="1247"/>
                </a:lnTo>
                <a:lnTo>
                  <a:pt x="1014" y="1247"/>
                </a:lnTo>
                <a:lnTo>
                  <a:pt x="1022" y="1247"/>
                </a:lnTo>
                <a:lnTo>
                  <a:pt x="1022" y="1247"/>
                </a:lnTo>
                <a:lnTo>
                  <a:pt x="1030" y="1245"/>
                </a:lnTo>
                <a:lnTo>
                  <a:pt x="1036" y="1243"/>
                </a:lnTo>
                <a:lnTo>
                  <a:pt x="1054" y="1233"/>
                </a:lnTo>
                <a:lnTo>
                  <a:pt x="1070" y="1217"/>
                </a:lnTo>
                <a:lnTo>
                  <a:pt x="1086" y="1201"/>
                </a:lnTo>
                <a:lnTo>
                  <a:pt x="1102" y="1181"/>
                </a:lnTo>
                <a:lnTo>
                  <a:pt x="1114" y="1159"/>
                </a:lnTo>
                <a:lnTo>
                  <a:pt x="1126" y="1137"/>
                </a:lnTo>
                <a:lnTo>
                  <a:pt x="1134" y="1115"/>
                </a:lnTo>
                <a:lnTo>
                  <a:pt x="1134" y="1115"/>
                </a:lnTo>
                <a:lnTo>
                  <a:pt x="1138" y="1095"/>
                </a:lnTo>
                <a:lnTo>
                  <a:pt x="1136" y="1075"/>
                </a:lnTo>
                <a:lnTo>
                  <a:pt x="1134" y="1057"/>
                </a:lnTo>
                <a:lnTo>
                  <a:pt x="1128" y="1041"/>
                </a:lnTo>
                <a:lnTo>
                  <a:pt x="1122" y="1029"/>
                </a:lnTo>
                <a:lnTo>
                  <a:pt x="1116" y="1019"/>
                </a:lnTo>
                <a:lnTo>
                  <a:pt x="1110" y="1009"/>
                </a:lnTo>
                <a:lnTo>
                  <a:pt x="1110" y="1009"/>
                </a:lnTo>
                <a:lnTo>
                  <a:pt x="1112" y="983"/>
                </a:lnTo>
                <a:lnTo>
                  <a:pt x="1112" y="922"/>
                </a:lnTo>
                <a:lnTo>
                  <a:pt x="1110" y="886"/>
                </a:lnTo>
                <a:lnTo>
                  <a:pt x="1106" y="850"/>
                </a:lnTo>
                <a:lnTo>
                  <a:pt x="1100" y="816"/>
                </a:lnTo>
                <a:lnTo>
                  <a:pt x="1096" y="802"/>
                </a:lnTo>
                <a:lnTo>
                  <a:pt x="1090" y="790"/>
                </a:lnTo>
                <a:lnTo>
                  <a:pt x="1090" y="790"/>
                </a:lnTo>
                <a:lnTo>
                  <a:pt x="1084" y="780"/>
                </a:lnTo>
                <a:lnTo>
                  <a:pt x="1076" y="770"/>
                </a:lnTo>
                <a:lnTo>
                  <a:pt x="1068" y="760"/>
                </a:lnTo>
                <a:lnTo>
                  <a:pt x="1056" y="752"/>
                </a:lnTo>
                <a:lnTo>
                  <a:pt x="1032" y="738"/>
                </a:lnTo>
                <a:lnTo>
                  <a:pt x="1008" y="726"/>
                </a:lnTo>
                <a:lnTo>
                  <a:pt x="984" y="718"/>
                </a:lnTo>
                <a:lnTo>
                  <a:pt x="964" y="712"/>
                </a:lnTo>
                <a:lnTo>
                  <a:pt x="942" y="708"/>
                </a:lnTo>
                <a:lnTo>
                  <a:pt x="942" y="708"/>
                </a:lnTo>
                <a:lnTo>
                  <a:pt x="932" y="706"/>
                </a:lnTo>
                <a:lnTo>
                  <a:pt x="912" y="702"/>
                </a:lnTo>
                <a:lnTo>
                  <a:pt x="884" y="694"/>
                </a:lnTo>
                <a:lnTo>
                  <a:pt x="858" y="642"/>
                </a:lnTo>
                <a:lnTo>
                  <a:pt x="878" y="602"/>
                </a:lnTo>
                <a:lnTo>
                  <a:pt x="878" y="602"/>
                </a:lnTo>
                <a:lnTo>
                  <a:pt x="892" y="598"/>
                </a:lnTo>
                <a:lnTo>
                  <a:pt x="908" y="592"/>
                </a:lnTo>
                <a:lnTo>
                  <a:pt x="928" y="582"/>
                </a:lnTo>
                <a:lnTo>
                  <a:pt x="950" y="570"/>
                </a:lnTo>
                <a:lnTo>
                  <a:pt x="974" y="552"/>
                </a:lnTo>
                <a:lnTo>
                  <a:pt x="998" y="532"/>
                </a:lnTo>
                <a:lnTo>
                  <a:pt x="1022" y="508"/>
                </a:lnTo>
                <a:lnTo>
                  <a:pt x="1022" y="508"/>
                </a:lnTo>
                <a:lnTo>
                  <a:pt x="1042" y="482"/>
                </a:lnTo>
                <a:lnTo>
                  <a:pt x="1058" y="458"/>
                </a:lnTo>
                <a:lnTo>
                  <a:pt x="1072" y="436"/>
                </a:lnTo>
                <a:lnTo>
                  <a:pt x="1082" y="416"/>
                </a:lnTo>
                <a:lnTo>
                  <a:pt x="1088" y="396"/>
                </a:lnTo>
                <a:lnTo>
                  <a:pt x="1094" y="376"/>
                </a:lnTo>
                <a:lnTo>
                  <a:pt x="1094" y="356"/>
                </a:lnTo>
                <a:lnTo>
                  <a:pt x="1094" y="332"/>
                </a:lnTo>
                <a:lnTo>
                  <a:pt x="1094" y="332"/>
                </a:lnTo>
                <a:lnTo>
                  <a:pt x="1092" y="320"/>
                </a:lnTo>
                <a:lnTo>
                  <a:pt x="1088" y="310"/>
                </a:lnTo>
                <a:lnTo>
                  <a:pt x="1080" y="298"/>
                </a:lnTo>
                <a:lnTo>
                  <a:pt x="1072" y="288"/>
                </a:lnTo>
                <a:lnTo>
                  <a:pt x="1054" y="268"/>
                </a:lnTo>
                <a:lnTo>
                  <a:pt x="1032" y="252"/>
                </a:lnTo>
                <a:lnTo>
                  <a:pt x="1010" y="238"/>
                </a:lnTo>
                <a:lnTo>
                  <a:pt x="990" y="226"/>
                </a:lnTo>
                <a:lnTo>
                  <a:pt x="972" y="218"/>
                </a:lnTo>
                <a:lnTo>
                  <a:pt x="868" y="158"/>
                </a:lnTo>
                <a:lnTo>
                  <a:pt x="850" y="134"/>
                </a:lnTo>
                <a:lnTo>
                  <a:pt x="850" y="134"/>
                </a:lnTo>
                <a:lnTo>
                  <a:pt x="842" y="118"/>
                </a:lnTo>
                <a:lnTo>
                  <a:pt x="832" y="100"/>
                </a:lnTo>
                <a:lnTo>
                  <a:pt x="820" y="80"/>
                </a:lnTo>
                <a:lnTo>
                  <a:pt x="804" y="58"/>
                </a:lnTo>
                <a:lnTo>
                  <a:pt x="786" y="38"/>
                </a:lnTo>
                <a:lnTo>
                  <a:pt x="768" y="20"/>
                </a:lnTo>
                <a:lnTo>
                  <a:pt x="758" y="14"/>
                </a:lnTo>
                <a:lnTo>
                  <a:pt x="748" y="10"/>
                </a:lnTo>
                <a:lnTo>
                  <a:pt x="748" y="10"/>
                </a:lnTo>
                <a:lnTo>
                  <a:pt x="728" y="4"/>
                </a:lnTo>
                <a:lnTo>
                  <a:pt x="702" y="0"/>
                </a:lnTo>
                <a:lnTo>
                  <a:pt x="676" y="0"/>
                </a:lnTo>
                <a:lnTo>
                  <a:pt x="648" y="4"/>
                </a:lnTo>
                <a:lnTo>
                  <a:pt x="620" y="14"/>
                </a:lnTo>
                <a:lnTo>
                  <a:pt x="606" y="18"/>
                </a:lnTo>
                <a:lnTo>
                  <a:pt x="592" y="26"/>
                </a:lnTo>
                <a:lnTo>
                  <a:pt x="578" y="34"/>
                </a:lnTo>
                <a:lnTo>
                  <a:pt x="564" y="44"/>
                </a:lnTo>
                <a:lnTo>
                  <a:pt x="552" y="56"/>
                </a:lnTo>
                <a:lnTo>
                  <a:pt x="538" y="70"/>
                </a:lnTo>
                <a:lnTo>
                  <a:pt x="538" y="70"/>
                </a:lnTo>
                <a:lnTo>
                  <a:pt x="516" y="96"/>
                </a:lnTo>
                <a:lnTo>
                  <a:pt x="498" y="124"/>
                </a:lnTo>
                <a:lnTo>
                  <a:pt x="482" y="150"/>
                </a:lnTo>
                <a:lnTo>
                  <a:pt x="470" y="174"/>
                </a:lnTo>
                <a:lnTo>
                  <a:pt x="462" y="196"/>
                </a:lnTo>
                <a:lnTo>
                  <a:pt x="458" y="216"/>
                </a:lnTo>
                <a:lnTo>
                  <a:pt x="456" y="230"/>
                </a:lnTo>
                <a:lnTo>
                  <a:pt x="456" y="240"/>
                </a:lnTo>
                <a:lnTo>
                  <a:pt x="456" y="240"/>
                </a:lnTo>
                <a:lnTo>
                  <a:pt x="460" y="248"/>
                </a:lnTo>
                <a:lnTo>
                  <a:pt x="464" y="258"/>
                </a:lnTo>
                <a:lnTo>
                  <a:pt x="476" y="278"/>
                </a:lnTo>
                <a:lnTo>
                  <a:pt x="486" y="298"/>
                </a:lnTo>
                <a:lnTo>
                  <a:pt x="488" y="308"/>
                </a:lnTo>
                <a:lnTo>
                  <a:pt x="490" y="316"/>
                </a:lnTo>
                <a:lnTo>
                  <a:pt x="490" y="316"/>
                </a:lnTo>
                <a:lnTo>
                  <a:pt x="486" y="338"/>
                </a:lnTo>
                <a:lnTo>
                  <a:pt x="478" y="362"/>
                </a:lnTo>
                <a:lnTo>
                  <a:pt x="470" y="392"/>
                </a:lnTo>
                <a:lnTo>
                  <a:pt x="470" y="392"/>
                </a:lnTo>
                <a:lnTo>
                  <a:pt x="460" y="404"/>
                </a:lnTo>
                <a:lnTo>
                  <a:pt x="442" y="436"/>
                </a:lnTo>
                <a:lnTo>
                  <a:pt x="432" y="456"/>
                </a:lnTo>
                <a:lnTo>
                  <a:pt x="424" y="476"/>
                </a:lnTo>
                <a:lnTo>
                  <a:pt x="418" y="494"/>
                </a:lnTo>
                <a:lnTo>
                  <a:pt x="416" y="510"/>
                </a:lnTo>
                <a:lnTo>
                  <a:pt x="416" y="510"/>
                </a:lnTo>
                <a:lnTo>
                  <a:pt x="416" y="540"/>
                </a:lnTo>
                <a:lnTo>
                  <a:pt x="414" y="568"/>
                </a:lnTo>
                <a:lnTo>
                  <a:pt x="414" y="592"/>
                </a:lnTo>
                <a:lnTo>
                  <a:pt x="416" y="602"/>
                </a:lnTo>
                <a:lnTo>
                  <a:pt x="420" y="610"/>
                </a:lnTo>
                <a:lnTo>
                  <a:pt x="420" y="610"/>
                </a:lnTo>
                <a:lnTo>
                  <a:pt x="426" y="614"/>
                </a:lnTo>
                <a:lnTo>
                  <a:pt x="436" y="620"/>
                </a:lnTo>
                <a:lnTo>
                  <a:pt x="460" y="626"/>
                </a:lnTo>
                <a:lnTo>
                  <a:pt x="480" y="628"/>
                </a:lnTo>
                <a:lnTo>
                  <a:pt x="490" y="628"/>
                </a:lnTo>
                <a:lnTo>
                  <a:pt x="490" y="628"/>
                </a:lnTo>
                <a:lnTo>
                  <a:pt x="466" y="632"/>
                </a:lnTo>
                <a:lnTo>
                  <a:pt x="444" y="636"/>
                </a:lnTo>
                <a:lnTo>
                  <a:pt x="424" y="642"/>
                </a:lnTo>
                <a:lnTo>
                  <a:pt x="424" y="642"/>
                </a:lnTo>
                <a:lnTo>
                  <a:pt x="404" y="648"/>
                </a:lnTo>
                <a:lnTo>
                  <a:pt x="384" y="654"/>
                </a:lnTo>
                <a:lnTo>
                  <a:pt x="364" y="660"/>
                </a:lnTo>
                <a:lnTo>
                  <a:pt x="350" y="666"/>
                </a:lnTo>
                <a:lnTo>
                  <a:pt x="350" y="666"/>
                </a:lnTo>
                <a:lnTo>
                  <a:pt x="342" y="670"/>
                </a:lnTo>
                <a:lnTo>
                  <a:pt x="334" y="676"/>
                </a:lnTo>
                <a:lnTo>
                  <a:pt x="324" y="682"/>
                </a:lnTo>
                <a:lnTo>
                  <a:pt x="314" y="688"/>
                </a:lnTo>
                <a:lnTo>
                  <a:pt x="314" y="688"/>
                </a:lnTo>
                <a:lnTo>
                  <a:pt x="300" y="694"/>
                </a:lnTo>
                <a:lnTo>
                  <a:pt x="276" y="700"/>
                </a:lnTo>
                <a:lnTo>
                  <a:pt x="262" y="706"/>
                </a:lnTo>
                <a:lnTo>
                  <a:pt x="246" y="714"/>
                </a:lnTo>
                <a:lnTo>
                  <a:pt x="228" y="726"/>
                </a:lnTo>
                <a:lnTo>
                  <a:pt x="210" y="740"/>
                </a:lnTo>
                <a:lnTo>
                  <a:pt x="210" y="740"/>
                </a:lnTo>
                <a:lnTo>
                  <a:pt x="200" y="750"/>
                </a:lnTo>
                <a:lnTo>
                  <a:pt x="190" y="764"/>
                </a:lnTo>
                <a:lnTo>
                  <a:pt x="182" y="778"/>
                </a:lnTo>
                <a:lnTo>
                  <a:pt x="172" y="794"/>
                </a:lnTo>
                <a:lnTo>
                  <a:pt x="158" y="830"/>
                </a:lnTo>
                <a:lnTo>
                  <a:pt x="144" y="870"/>
                </a:lnTo>
                <a:lnTo>
                  <a:pt x="132" y="908"/>
                </a:lnTo>
                <a:lnTo>
                  <a:pt x="124" y="944"/>
                </a:lnTo>
                <a:lnTo>
                  <a:pt x="118" y="971"/>
                </a:lnTo>
                <a:lnTo>
                  <a:pt x="114" y="991"/>
                </a:lnTo>
                <a:lnTo>
                  <a:pt x="114" y="991"/>
                </a:lnTo>
                <a:lnTo>
                  <a:pt x="110" y="1013"/>
                </a:lnTo>
                <a:lnTo>
                  <a:pt x="106" y="1033"/>
                </a:lnTo>
                <a:lnTo>
                  <a:pt x="100" y="1051"/>
                </a:lnTo>
                <a:lnTo>
                  <a:pt x="94" y="1075"/>
                </a:lnTo>
                <a:lnTo>
                  <a:pt x="94" y="1075"/>
                </a:lnTo>
                <a:lnTo>
                  <a:pt x="88" y="1127"/>
                </a:lnTo>
                <a:lnTo>
                  <a:pt x="88" y="1161"/>
                </a:lnTo>
                <a:lnTo>
                  <a:pt x="88" y="1161"/>
                </a:lnTo>
                <a:lnTo>
                  <a:pt x="86" y="1175"/>
                </a:lnTo>
                <a:lnTo>
                  <a:pt x="82" y="1197"/>
                </a:lnTo>
                <a:lnTo>
                  <a:pt x="76" y="1219"/>
                </a:lnTo>
                <a:lnTo>
                  <a:pt x="74" y="1237"/>
                </a:lnTo>
                <a:lnTo>
                  <a:pt x="74" y="1237"/>
                </a:lnTo>
                <a:lnTo>
                  <a:pt x="76" y="1277"/>
                </a:lnTo>
                <a:lnTo>
                  <a:pt x="74" y="1313"/>
                </a:lnTo>
                <a:lnTo>
                  <a:pt x="74" y="1313"/>
                </a:lnTo>
                <a:lnTo>
                  <a:pt x="74" y="1333"/>
                </a:lnTo>
                <a:lnTo>
                  <a:pt x="68" y="1363"/>
                </a:lnTo>
                <a:lnTo>
                  <a:pt x="68" y="1363"/>
                </a:lnTo>
                <a:lnTo>
                  <a:pt x="62" y="1383"/>
                </a:lnTo>
                <a:lnTo>
                  <a:pt x="54" y="1401"/>
                </a:lnTo>
                <a:lnTo>
                  <a:pt x="48" y="1415"/>
                </a:lnTo>
                <a:lnTo>
                  <a:pt x="46" y="1425"/>
                </a:lnTo>
                <a:lnTo>
                  <a:pt x="46" y="1425"/>
                </a:lnTo>
                <a:lnTo>
                  <a:pt x="46" y="1431"/>
                </a:lnTo>
                <a:lnTo>
                  <a:pt x="48" y="1437"/>
                </a:lnTo>
                <a:lnTo>
                  <a:pt x="52" y="1441"/>
                </a:lnTo>
                <a:lnTo>
                  <a:pt x="52" y="1441"/>
                </a:lnTo>
                <a:close/>
                <a:moveTo>
                  <a:pt x="242" y="1449"/>
                </a:moveTo>
                <a:lnTo>
                  <a:pt x="250" y="1449"/>
                </a:lnTo>
                <a:lnTo>
                  <a:pt x="256" y="1477"/>
                </a:lnTo>
                <a:lnTo>
                  <a:pt x="256" y="1477"/>
                </a:lnTo>
                <a:lnTo>
                  <a:pt x="256" y="1487"/>
                </a:lnTo>
                <a:lnTo>
                  <a:pt x="252" y="1507"/>
                </a:lnTo>
                <a:lnTo>
                  <a:pt x="252" y="1507"/>
                </a:lnTo>
                <a:lnTo>
                  <a:pt x="246" y="1543"/>
                </a:lnTo>
                <a:lnTo>
                  <a:pt x="246" y="1543"/>
                </a:lnTo>
                <a:lnTo>
                  <a:pt x="246" y="1549"/>
                </a:lnTo>
                <a:lnTo>
                  <a:pt x="248" y="1551"/>
                </a:lnTo>
                <a:lnTo>
                  <a:pt x="250" y="1551"/>
                </a:lnTo>
                <a:lnTo>
                  <a:pt x="250" y="1557"/>
                </a:lnTo>
                <a:lnTo>
                  <a:pt x="250" y="1557"/>
                </a:lnTo>
                <a:lnTo>
                  <a:pt x="248" y="1565"/>
                </a:lnTo>
                <a:lnTo>
                  <a:pt x="248" y="1575"/>
                </a:lnTo>
                <a:lnTo>
                  <a:pt x="250" y="1599"/>
                </a:lnTo>
                <a:lnTo>
                  <a:pt x="250" y="1599"/>
                </a:lnTo>
                <a:lnTo>
                  <a:pt x="250" y="1605"/>
                </a:lnTo>
                <a:lnTo>
                  <a:pt x="252" y="1607"/>
                </a:lnTo>
                <a:lnTo>
                  <a:pt x="254" y="1609"/>
                </a:lnTo>
                <a:lnTo>
                  <a:pt x="258" y="1609"/>
                </a:lnTo>
                <a:lnTo>
                  <a:pt x="266" y="1607"/>
                </a:lnTo>
                <a:lnTo>
                  <a:pt x="268" y="1607"/>
                </a:lnTo>
                <a:lnTo>
                  <a:pt x="268" y="1607"/>
                </a:lnTo>
                <a:lnTo>
                  <a:pt x="268" y="1611"/>
                </a:lnTo>
                <a:lnTo>
                  <a:pt x="264" y="1623"/>
                </a:lnTo>
                <a:lnTo>
                  <a:pt x="258" y="1639"/>
                </a:lnTo>
                <a:lnTo>
                  <a:pt x="252" y="1647"/>
                </a:lnTo>
                <a:lnTo>
                  <a:pt x="246" y="1655"/>
                </a:lnTo>
                <a:lnTo>
                  <a:pt x="246" y="1655"/>
                </a:lnTo>
                <a:lnTo>
                  <a:pt x="238" y="1665"/>
                </a:lnTo>
                <a:lnTo>
                  <a:pt x="230" y="1679"/>
                </a:lnTo>
                <a:lnTo>
                  <a:pt x="216" y="1711"/>
                </a:lnTo>
                <a:lnTo>
                  <a:pt x="204" y="1743"/>
                </a:lnTo>
                <a:lnTo>
                  <a:pt x="200" y="1761"/>
                </a:lnTo>
                <a:lnTo>
                  <a:pt x="200" y="1761"/>
                </a:lnTo>
                <a:lnTo>
                  <a:pt x="200" y="1771"/>
                </a:lnTo>
                <a:lnTo>
                  <a:pt x="204" y="1781"/>
                </a:lnTo>
                <a:lnTo>
                  <a:pt x="208" y="1791"/>
                </a:lnTo>
                <a:lnTo>
                  <a:pt x="210" y="1801"/>
                </a:lnTo>
                <a:lnTo>
                  <a:pt x="210" y="1801"/>
                </a:lnTo>
                <a:lnTo>
                  <a:pt x="210" y="1807"/>
                </a:lnTo>
                <a:lnTo>
                  <a:pt x="208" y="1813"/>
                </a:lnTo>
                <a:lnTo>
                  <a:pt x="196" y="1831"/>
                </a:lnTo>
                <a:lnTo>
                  <a:pt x="196" y="1831"/>
                </a:lnTo>
                <a:lnTo>
                  <a:pt x="194" y="1837"/>
                </a:lnTo>
                <a:lnTo>
                  <a:pt x="192" y="1845"/>
                </a:lnTo>
                <a:lnTo>
                  <a:pt x="194" y="1859"/>
                </a:lnTo>
                <a:lnTo>
                  <a:pt x="198" y="1871"/>
                </a:lnTo>
                <a:lnTo>
                  <a:pt x="200" y="1883"/>
                </a:lnTo>
                <a:lnTo>
                  <a:pt x="200" y="1883"/>
                </a:lnTo>
                <a:lnTo>
                  <a:pt x="196" y="1909"/>
                </a:lnTo>
                <a:lnTo>
                  <a:pt x="192" y="1925"/>
                </a:lnTo>
                <a:lnTo>
                  <a:pt x="186" y="1939"/>
                </a:lnTo>
                <a:lnTo>
                  <a:pt x="186" y="1939"/>
                </a:lnTo>
                <a:lnTo>
                  <a:pt x="184" y="1941"/>
                </a:lnTo>
                <a:lnTo>
                  <a:pt x="182" y="1941"/>
                </a:lnTo>
                <a:lnTo>
                  <a:pt x="178" y="1929"/>
                </a:lnTo>
                <a:lnTo>
                  <a:pt x="176" y="1911"/>
                </a:lnTo>
                <a:lnTo>
                  <a:pt x="174" y="1895"/>
                </a:lnTo>
                <a:lnTo>
                  <a:pt x="174" y="1895"/>
                </a:lnTo>
                <a:lnTo>
                  <a:pt x="172" y="1887"/>
                </a:lnTo>
                <a:lnTo>
                  <a:pt x="168" y="1883"/>
                </a:lnTo>
                <a:lnTo>
                  <a:pt x="164" y="1877"/>
                </a:lnTo>
                <a:lnTo>
                  <a:pt x="156" y="1869"/>
                </a:lnTo>
                <a:lnTo>
                  <a:pt x="156" y="1869"/>
                </a:lnTo>
                <a:lnTo>
                  <a:pt x="154" y="1863"/>
                </a:lnTo>
                <a:lnTo>
                  <a:pt x="152" y="1857"/>
                </a:lnTo>
                <a:lnTo>
                  <a:pt x="152" y="1841"/>
                </a:lnTo>
                <a:lnTo>
                  <a:pt x="154" y="1823"/>
                </a:lnTo>
                <a:lnTo>
                  <a:pt x="154" y="1823"/>
                </a:lnTo>
                <a:lnTo>
                  <a:pt x="156" y="1737"/>
                </a:lnTo>
                <a:lnTo>
                  <a:pt x="156" y="1737"/>
                </a:lnTo>
                <a:lnTo>
                  <a:pt x="158" y="1723"/>
                </a:lnTo>
                <a:lnTo>
                  <a:pt x="162" y="1707"/>
                </a:lnTo>
                <a:lnTo>
                  <a:pt x="170" y="1665"/>
                </a:lnTo>
                <a:lnTo>
                  <a:pt x="170" y="1665"/>
                </a:lnTo>
                <a:lnTo>
                  <a:pt x="180" y="1623"/>
                </a:lnTo>
                <a:lnTo>
                  <a:pt x="196" y="1561"/>
                </a:lnTo>
                <a:lnTo>
                  <a:pt x="216" y="1481"/>
                </a:lnTo>
                <a:lnTo>
                  <a:pt x="242" y="144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24"/>
          <p:cNvSpPr>
            <a:spLocks noEditPoints="1"/>
          </p:cNvSpPr>
          <p:nvPr/>
        </p:nvSpPr>
        <p:spPr bwMode="auto">
          <a:xfrm>
            <a:off x="4604497" y="4661822"/>
            <a:ext cx="651391" cy="1715966"/>
          </a:xfrm>
          <a:custGeom>
            <a:avLst/>
            <a:gdLst>
              <a:gd name="T0" fmla="*/ 269 w 887"/>
              <a:gd name="T1" fmla="*/ 340 h 2333"/>
              <a:gd name="T2" fmla="*/ 214 w 887"/>
              <a:gd name="T3" fmla="*/ 387 h 2333"/>
              <a:gd name="T4" fmla="*/ 125 w 887"/>
              <a:gd name="T5" fmla="*/ 592 h 2333"/>
              <a:gd name="T6" fmla="*/ 40 w 887"/>
              <a:gd name="T7" fmla="*/ 825 h 2333"/>
              <a:gd name="T8" fmla="*/ 34 w 887"/>
              <a:gd name="T9" fmla="*/ 1076 h 2333"/>
              <a:gd name="T10" fmla="*/ 15 w 887"/>
              <a:gd name="T11" fmla="*/ 1129 h 2333"/>
              <a:gd name="T12" fmla="*/ 0 w 887"/>
              <a:gd name="T13" fmla="*/ 1361 h 2333"/>
              <a:gd name="T14" fmla="*/ 22 w 887"/>
              <a:gd name="T15" fmla="*/ 1451 h 2333"/>
              <a:gd name="T16" fmla="*/ 78 w 887"/>
              <a:gd name="T17" fmla="*/ 1508 h 2333"/>
              <a:gd name="T18" fmla="*/ 182 w 887"/>
              <a:gd name="T19" fmla="*/ 1560 h 2333"/>
              <a:gd name="T20" fmla="*/ 285 w 887"/>
              <a:gd name="T21" fmla="*/ 1527 h 2333"/>
              <a:gd name="T22" fmla="*/ 292 w 887"/>
              <a:gd name="T23" fmla="*/ 1600 h 2333"/>
              <a:gd name="T24" fmla="*/ 251 w 887"/>
              <a:gd name="T25" fmla="*/ 1732 h 2333"/>
              <a:gd name="T26" fmla="*/ 292 w 887"/>
              <a:gd name="T27" fmla="*/ 2123 h 2333"/>
              <a:gd name="T28" fmla="*/ 275 w 887"/>
              <a:gd name="T29" fmla="*/ 2185 h 2333"/>
              <a:gd name="T30" fmla="*/ 384 w 887"/>
              <a:gd name="T31" fmla="*/ 2250 h 2333"/>
              <a:gd name="T32" fmla="*/ 388 w 887"/>
              <a:gd name="T33" fmla="*/ 2300 h 2333"/>
              <a:gd name="T34" fmla="*/ 461 w 887"/>
              <a:gd name="T35" fmla="*/ 2328 h 2333"/>
              <a:gd name="T36" fmla="*/ 524 w 887"/>
              <a:gd name="T37" fmla="*/ 2318 h 2333"/>
              <a:gd name="T38" fmla="*/ 553 w 887"/>
              <a:gd name="T39" fmla="*/ 2117 h 2333"/>
              <a:gd name="T40" fmla="*/ 599 w 887"/>
              <a:gd name="T41" fmla="*/ 1868 h 2333"/>
              <a:gd name="T42" fmla="*/ 635 w 887"/>
              <a:gd name="T43" fmla="*/ 1580 h 2333"/>
              <a:gd name="T44" fmla="*/ 719 w 887"/>
              <a:gd name="T45" fmla="*/ 1336 h 2333"/>
              <a:gd name="T46" fmla="*/ 702 w 887"/>
              <a:gd name="T47" fmla="*/ 1122 h 2333"/>
              <a:gd name="T48" fmla="*/ 715 w 887"/>
              <a:gd name="T49" fmla="*/ 1109 h 2333"/>
              <a:gd name="T50" fmla="*/ 687 w 887"/>
              <a:gd name="T51" fmla="*/ 865 h 2333"/>
              <a:gd name="T52" fmla="*/ 688 w 887"/>
              <a:gd name="T53" fmla="*/ 732 h 2333"/>
              <a:gd name="T54" fmla="*/ 718 w 887"/>
              <a:gd name="T55" fmla="*/ 758 h 2333"/>
              <a:gd name="T56" fmla="*/ 767 w 887"/>
              <a:gd name="T57" fmla="*/ 1017 h 2333"/>
              <a:gd name="T58" fmla="*/ 767 w 887"/>
              <a:gd name="T59" fmla="*/ 1049 h 2333"/>
              <a:gd name="T60" fmla="*/ 743 w 887"/>
              <a:gd name="T61" fmla="*/ 1109 h 2333"/>
              <a:gd name="T62" fmla="*/ 735 w 887"/>
              <a:gd name="T63" fmla="*/ 1196 h 2333"/>
              <a:gd name="T64" fmla="*/ 772 w 887"/>
              <a:gd name="T65" fmla="*/ 1156 h 2333"/>
              <a:gd name="T66" fmla="*/ 775 w 887"/>
              <a:gd name="T67" fmla="*/ 1194 h 2333"/>
              <a:gd name="T68" fmla="*/ 758 w 887"/>
              <a:gd name="T69" fmla="*/ 1221 h 2333"/>
              <a:gd name="T70" fmla="*/ 763 w 887"/>
              <a:gd name="T71" fmla="*/ 1264 h 2333"/>
              <a:gd name="T72" fmla="*/ 835 w 887"/>
              <a:gd name="T73" fmla="*/ 1212 h 2333"/>
              <a:gd name="T74" fmla="*/ 858 w 887"/>
              <a:gd name="T75" fmla="*/ 1100 h 2333"/>
              <a:gd name="T76" fmla="*/ 879 w 887"/>
              <a:gd name="T77" fmla="*/ 1017 h 2333"/>
              <a:gd name="T78" fmla="*/ 887 w 887"/>
              <a:gd name="T79" fmla="*/ 903 h 2333"/>
              <a:gd name="T80" fmla="*/ 860 w 887"/>
              <a:gd name="T81" fmla="*/ 758 h 2333"/>
              <a:gd name="T82" fmla="*/ 767 w 887"/>
              <a:gd name="T83" fmla="*/ 446 h 2333"/>
              <a:gd name="T84" fmla="*/ 616 w 887"/>
              <a:gd name="T85" fmla="*/ 317 h 2333"/>
              <a:gd name="T86" fmla="*/ 711 w 887"/>
              <a:gd name="T87" fmla="*/ 315 h 2333"/>
              <a:gd name="T88" fmla="*/ 770 w 887"/>
              <a:gd name="T89" fmla="*/ 245 h 2333"/>
              <a:gd name="T90" fmla="*/ 719 w 887"/>
              <a:gd name="T91" fmla="*/ 172 h 2333"/>
              <a:gd name="T92" fmla="*/ 683 w 887"/>
              <a:gd name="T93" fmla="*/ 92 h 2333"/>
              <a:gd name="T94" fmla="*/ 624 w 887"/>
              <a:gd name="T95" fmla="*/ 18 h 2333"/>
              <a:gd name="T96" fmla="*/ 503 w 887"/>
              <a:gd name="T97" fmla="*/ 1 h 2333"/>
              <a:gd name="T98" fmla="*/ 434 w 887"/>
              <a:gd name="T99" fmla="*/ 58 h 2333"/>
              <a:gd name="T100" fmla="*/ 382 w 887"/>
              <a:gd name="T101" fmla="*/ 157 h 2333"/>
              <a:gd name="T102" fmla="*/ 325 w 887"/>
              <a:gd name="T103" fmla="*/ 208 h 2333"/>
              <a:gd name="T104" fmla="*/ 290 w 887"/>
              <a:gd name="T105" fmla="*/ 236 h 2333"/>
              <a:gd name="T106" fmla="*/ 346 w 887"/>
              <a:gd name="T107" fmla="*/ 255 h 2333"/>
              <a:gd name="T108" fmla="*/ 417 w 887"/>
              <a:gd name="T109" fmla="*/ 2038 h 2333"/>
              <a:gd name="T110" fmla="*/ 412 w 887"/>
              <a:gd name="T111" fmla="*/ 1918 h 23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87" h="2333">
                <a:moveTo>
                  <a:pt x="390" y="280"/>
                </a:moveTo>
                <a:lnTo>
                  <a:pt x="377" y="300"/>
                </a:lnTo>
                <a:lnTo>
                  <a:pt x="365" y="313"/>
                </a:lnTo>
                <a:lnTo>
                  <a:pt x="365" y="327"/>
                </a:lnTo>
                <a:lnTo>
                  <a:pt x="285" y="333"/>
                </a:lnTo>
                <a:lnTo>
                  <a:pt x="271" y="340"/>
                </a:lnTo>
                <a:lnTo>
                  <a:pt x="271" y="340"/>
                </a:lnTo>
                <a:lnTo>
                  <a:pt x="269" y="340"/>
                </a:lnTo>
                <a:lnTo>
                  <a:pt x="261" y="341"/>
                </a:lnTo>
                <a:lnTo>
                  <a:pt x="255" y="343"/>
                </a:lnTo>
                <a:lnTo>
                  <a:pt x="249" y="347"/>
                </a:lnTo>
                <a:lnTo>
                  <a:pt x="241" y="352"/>
                </a:lnTo>
                <a:lnTo>
                  <a:pt x="233" y="360"/>
                </a:lnTo>
                <a:lnTo>
                  <a:pt x="233" y="360"/>
                </a:lnTo>
                <a:lnTo>
                  <a:pt x="223" y="372"/>
                </a:lnTo>
                <a:lnTo>
                  <a:pt x="214" y="387"/>
                </a:lnTo>
                <a:lnTo>
                  <a:pt x="205" y="404"/>
                </a:lnTo>
                <a:lnTo>
                  <a:pt x="195" y="421"/>
                </a:lnTo>
                <a:lnTo>
                  <a:pt x="182" y="455"/>
                </a:lnTo>
                <a:lnTo>
                  <a:pt x="173" y="472"/>
                </a:lnTo>
                <a:lnTo>
                  <a:pt x="173" y="472"/>
                </a:lnTo>
                <a:lnTo>
                  <a:pt x="167" y="486"/>
                </a:lnTo>
                <a:lnTo>
                  <a:pt x="155" y="512"/>
                </a:lnTo>
                <a:lnTo>
                  <a:pt x="125" y="592"/>
                </a:lnTo>
                <a:lnTo>
                  <a:pt x="80" y="704"/>
                </a:lnTo>
                <a:lnTo>
                  <a:pt x="80" y="704"/>
                </a:lnTo>
                <a:lnTo>
                  <a:pt x="74" y="719"/>
                </a:lnTo>
                <a:lnTo>
                  <a:pt x="62" y="753"/>
                </a:lnTo>
                <a:lnTo>
                  <a:pt x="47" y="793"/>
                </a:lnTo>
                <a:lnTo>
                  <a:pt x="43" y="810"/>
                </a:lnTo>
                <a:lnTo>
                  <a:pt x="40" y="825"/>
                </a:lnTo>
                <a:lnTo>
                  <a:pt x="40" y="825"/>
                </a:lnTo>
                <a:lnTo>
                  <a:pt x="36" y="905"/>
                </a:lnTo>
                <a:lnTo>
                  <a:pt x="34" y="963"/>
                </a:lnTo>
                <a:lnTo>
                  <a:pt x="40" y="997"/>
                </a:lnTo>
                <a:lnTo>
                  <a:pt x="47" y="1023"/>
                </a:lnTo>
                <a:lnTo>
                  <a:pt x="47" y="1023"/>
                </a:lnTo>
                <a:lnTo>
                  <a:pt x="40" y="1044"/>
                </a:lnTo>
                <a:lnTo>
                  <a:pt x="36" y="1061"/>
                </a:lnTo>
                <a:lnTo>
                  <a:pt x="34" y="1076"/>
                </a:lnTo>
                <a:lnTo>
                  <a:pt x="34" y="1076"/>
                </a:lnTo>
                <a:lnTo>
                  <a:pt x="32" y="1090"/>
                </a:lnTo>
                <a:lnTo>
                  <a:pt x="31" y="1105"/>
                </a:lnTo>
                <a:lnTo>
                  <a:pt x="27" y="1122"/>
                </a:lnTo>
                <a:lnTo>
                  <a:pt x="27" y="1122"/>
                </a:lnTo>
                <a:lnTo>
                  <a:pt x="24" y="1122"/>
                </a:lnTo>
                <a:lnTo>
                  <a:pt x="18" y="1126"/>
                </a:lnTo>
                <a:lnTo>
                  <a:pt x="15" y="1129"/>
                </a:lnTo>
                <a:lnTo>
                  <a:pt x="11" y="1134"/>
                </a:lnTo>
                <a:lnTo>
                  <a:pt x="8" y="1140"/>
                </a:lnTo>
                <a:lnTo>
                  <a:pt x="7" y="1149"/>
                </a:lnTo>
                <a:lnTo>
                  <a:pt x="7" y="1149"/>
                </a:lnTo>
                <a:lnTo>
                  <a:pt x="6" y="1186"/>
                </a:lnTo>
                <a:lnTo>
                  <a:pt x="4" y="1246"/>
                </a:lnTo>
                <a:lnTo>
                  <a:pt x="0" y="1361"/>
                </a:lnTo>
                <a:lnTo>
                  <a:pt x="0" y="1361"/>
                </a:lnTo>
                <a:lnTo>
                  <a:pt x="0" y="1395"/>
                </a:lnTo>
                <a:lnTo>
                  <a:pt x="3" y="1421"/>
                </a:lnTo>
                <a:lnTo>
                  <a:pt x="4" y="1431"/>
                </a:lnTo>
                <a:lnTo>
                  <a:pt x="7" y="1439"/>
                </a:lnTo>
                <a:lnTo>
                  <a:pt x="10" y="1444"/>
                </a:lnTo>
                <a:lnTo>
                  <a:pt x="14" y="1448"/>
                </a:lnTo>
                <a:lnTo>
                  <a:pt x="14" y="1448"/>
                </a:lnTo>
                <a:lnTo>
                  <a:pt x="22" y="1451"/>
                </a:lnTo>
                <a:lnTo>
                  <a:pt x="28" y="1455"/>
                </a:lnTo>
                <a:lnTo>
                  <a:pt x="34" y="1457"/>
                </a:lnTo>
                <a:lnTo>
                  <a:pt x="39" y="1463"/>
                </a:lnTo>
                <a:lnTo>
                  <a:pt x="46" y="1469"/>
                </a:lnTo>
                <a:lnTo>
                  <a:pt x="54" y="1480"/>
                </a:lnTo>
                <a:lnTo>
                  <a:pt x="54" y="1480"/>
                </a:lnTo>
                <a:lnTo>
                  <a:pt x="64" y="1493"/>
                </a:lnTo>
                <a:lnTo>
                  <a:pt x="78" y="1508"/>
                </a:lnTo>
                <a:lnTo>
                  <a:pt x="94" y="1521"/>
                </a:lnTo>
                <a:lnTo>
                  <a:pt x="113" y="1535"/>
                </a:lnTo>
                <a:lnTo>
                  <a:pt x="131" y="1547"/>
                </a:lnTo>
                <a:lnTo>
                  <a:pt x="142" y="1551"/>
                </a:lnTo>
                <a:lnTo>
                  <a:pt x="153" y="1555"/>
                </a:lnTo>
                <a:lnTo>
                  <a:pt x="162" y="1557"/>
                </a:lnTo>
                <a:lnTo>
                  <a:pt x="173" y="1560"/>
                </a:lnTo>
                <a:lnTo>
                  <a:pt x="182" y="1560"/>
                </a:lnTo>
                <a:lnTo>
                  <a:pt x="193" y="1560"/>
                </a:lnTo>
                <a:lnTo>
                  <a:pt x="193" y="1560"/>
                </a:lnTo>
                <a:lnTo>
                  <a:pt x="211" y="1557"/>
                </a:lnTo>
                <a:lnTo>
                  <a:pt x="229" y="1552"/>
                </a:lnTo>
                <a:lnTo>
                  <a:pt x="245" y="1547"/>
                </a:lnTo>
                <a:lnTo>
                  <a:pt x="258" y="1541"/>
                </a:lnTo>
                <a:lnTo>
                  <a:pt x="278" y="1531"/>
                </a:lnTo>
                <a:lnTo>
                  <a:pt x="285" y="1527"/>
                </a:lnTo>
                <a:lnTo>
                  <a:pt x="292" y="1547"/>
                </a:lnTo>
                <a:lnTo>
                  <a:pt x="292" y="1547"/>
                </a:lnTo>
                <a:lnTo>
                  <a:pt x="294" y="1572"/>
                </a:lnTo>
                <a:lnTo>
                  <a:pt x="294" y="1591"/>
                </a:lnTo>
                <a:lnTo>
                  <a:pt x="294" y="1597"/>
                </a:lnTo>
                <a:lnTo>
                  <a:pt x="293" y="1599"/>
                </a:lnTo>
                <a:lnTo>
                  <a:pt x="292" y="1600"/>
                </a:lnTo>
                <a:lnTo>
                  <a:pt x="292" y="1600"/>
                </a:lnTo>
                <a:lnTo>
                  <a:pt x="289" y="1604"/>
                </a:lnTo>
                <a:lnTo>
                  <a:pt x="283" y="1613"/>
                </a:lnTo>
                <a:lnTo>
                  <a:pt x="277" y="1628"/>
                </a:lnTo>
                <a:lnTo>
                  <a:pt x="271" y="1646"/>
                </a:lnTo>
                <a:lnTo>
                  <a:pt x="265" y="1666"/>
                </a:lnTo>
                <a:lnTo>
                  <a:pt x="259" y="1688"/>
                </a:lnTo>
                <a:lnTo>
                  <a:pt x="254" y="1711"/>
                </a:lnTo>
                <a:lnTo>
                  <a:pt x="251" y="1732"/>
                </a:lnTo>
                <a:lnTo>
                  <a:pt x="251" y="1732"/>
                </a:lnTo>
                <a:lnTo>
                  <a:pt x="251" y="1764"/>
                </a:lnTo>
                <a:lnTo>
                  <a:pt x="253" y="1812"/>
                </a:lnTo>
                <a:lnTo>
                  <a:pt x="261" y="1933"/>
                </a:lnTo>
                <a:lnTo>
                  <a:pt x="267" y="2043"/>
                </a:lnTo>
                <a:lnTo>
                  <a:pt x="271" y="2090"/>
                </a:lnTo>
                <a:lnTo>
                  <a:pt x="292" y="2123"/>
                </a:lnTo>
                <a:lnTo>
                  <a:pt x="292" y="2123"/>
                </a:lnTo>
                <a:lnTo>
                  <a:pt x="289" y="2129"/>
                </a:lnTo>
                <a:lnTo>
                  <a:pt x="282" y="2142"/>
                </a:lnTo>
                <a:lnTo>
                  <a:pt x="275" y="2159"/>
                </a:lnTo>
                <a:lnTo>
                  <a:pt x="273" y="2167"/>
                </a:lnTo>
                <a:lnTo>
                  <a:pt x="271" y="2177"/>
                </a:lnTo>
                <a:lnTo>
                  <a:pt x="271" y="2177"/>
                </a:lnTo>
                <a:lnTo>
                  <a:pt x="273" y="2181"/>
                </a:lnTo>
                <a:lnTo>
                  <a:pt x="275" y="2185"/>
                </a:lnTo>
                <a:lnTo>
                  <a:pt x="279" y="2190"/>
                </a:lnTo>
                <a:lnTo>
                  <a:pt x="285" y="2194"/>
                </a:lnTo>
                <a:lnTo>
                  <a:pt x="300" y="2203"/>
                </a:lnTo>
                <a:lnTo>
                  <a:pt x="314" y="2212"/>
                </a:lnTo>
                <a:lnTo>
                  <a:pt x="345" y="2225"/>
                </a:lnTo>
                <a:lnTo>
                  <a:pt x="358" y="2230"/>
                </a:lnTo>
                <a:lnTo>
                  <a:pt x="377" y="2224"/>
                </a:lnTo>
                <a:lnTo>
                  <a:pt x="384" y="2250"/>
                </a:lnTo>
                <a:lnTo>
                  <a:pt x="384" y="2250"/>
                </a:lnTo>
                <a:lnTo>
                  <a:pt x="385" y="2261"/>
                </a:lnTo>
                <a:lnTo>
                  <a:pt x="385" y="2274"/>
                </a:lnTo>
                <a:lnTo>
                  <a:pt x="384" y="2289"/>
                </a:lnTo>
                <a:lnTo>
                  <a:pt x="384" y="2289"/>
                </a:lnTo>
                <a:lnTo>
                  <a:pt x="384" y="2293"/>
                </a:lnTo>
                <a:lnTo>
                  <a:pt x="385" y="2297"/>
                </a:lnTo>
                <a:lnTo>
                  <a:pt x="388" y="2300"/>
                </a:lnTo>
                <a:lnTo>
                  <a:pt x="390" y="2302"/>
                </a:lnTo>
                <a:lnTo>
                  <a:pt x="398" y="2308"/>
                </a:lnTo>
                <a:lnTo>
                  <a:pt x="406" y="2312"/>
                </a:lnTo>
                <a:lnTo>
                  <a:pt x="422" y="2316"/>
                </a:lnTo>
                <a:lnTo>
                  <a:pt x="430" y="2316"/>
                </a:lnTo>
                <a:lnTo>
                  <a:pt x="430" y="2316"/>
                </a:lnTo>
                <a:lnTo>
                  <a:pt x="440" y="2320"/>
                </a:lnTo>
                <a:lnTo>
                  <a:pt x="461" y="2328"/>
                </a:lnTo>
                <a:lnTo>
                  <a:pt x="474" y="2330"/>
                </a:lnTo>
                <a:lnTo>
                  <a:pt x="487" y="2333"/>
                </a:lnTo>
                <a:lnTo>
                  <a:pt x="500" y="2333"/>
                </a:lnTo>
                <a:lnTo>
                  <a:pt x="505" y="2332"/>
                </a:lnTo>
                <a:lnTo>
                  <a:pt x="509" y="2329"/>
                </a:lnTo>
                <a:lnTo>
                  <a:pt x="509" y="2329"/>
                </a:lnTo>
                <a:lnTo>
                  <a:pt x="517" y="2324"/>
                </a:lnTo>
                <a:lnTo>
                  <a:pt x="524" y="2318"/>
                </a:lnTo>
                <a:lnTo>
                  <a:pt x="529" y="2313"/>
                </a:lnTo>
                <a:lnTo>
                  <a:pt x="532" y="2308"/>
                </a:lnTo>
                <a:lnTo>
                  <a:pt x="536" y="2300"/>
                </a:lnTo>
                <a:lnTo>
                  <a:pt x="536" y="2296"/>
                </a:lnTo>
                <a:lnTo>
                  <a:pt x="516" y="2250"/>
                </a:lnTo>
                <a:lnTo>
                  <a:pt x="536" y="2244"/>
                </a:lnTo>
                <a:lnTo>
                  <a:pt x="536" y="2244"/>
                </a:lnTo>
                <a:lnTo>
                  <a:pt x="553" y="2117"/>
                </a:lnTo>
                <a:lnTo>
                  <a:pt x="565" y="2027"/>
                </a:lnTo>
                <a:lnTo>
                  <a:pt x="572" y="1994"/>
                </a:lnTo>
                <a:lnTo>
                  <a:pt x="576" y="1978"/>
                </a:lnTo>
                <a:lnTo>
                  <a:pt x="576" y="1978"/>
                </a:lnTo>
                <a:lnTo>
                  <a:pt x="580" y="1969"/>
                </a:lnTo>
                <a:lnTo>
                  <a:pt x="583" y="1955"/>
                </a:lnTo>
                <a:lnTo>
                  <a:pt x="592" y="1917"/>
                </a:lnTo>
                <a:lnTo>
                  <a:pt x="599" y="1868"/>
                </a:lnTo>
                <a:lnTo>
                  <a:pt x="601" y="1844"/>
                </a:lnTo>
                <a:lnTo>
                  <a:pt x="603" y="1819"/>
                </a:lnTo>
                <a:lnTo>
                  <a:pt x="603" y="1819"/>
                </a:lnTo>
                <a:lnTo>
                  <a:pt x="604" y="1791"/>
                </a:lnTo>
                <a:lnTo>
                  <a:pt x="607" y="1758"/>
                </a:lnTo>
                <a:lnTo>
                  <a:pt x="617" y="1686"/>
                </a:lnTo>
                <a:lnTo>
                  <a:pt x="628" y="1620"/>
                </a:lnTo>
                <a:lnTo>
                  <a:pt x="635" y="1580"/>
                </a:lnTo>
                <a:lnTo>
                  <a:pt x="635" y="1580"/>
                </a:lnTo>
                <a:lnTo>
                  <a:pt x="640" y="1564"/>
                </a:lnTo>
                <a:lnTo>
                  <a:pt x="651" y="1537"/>
                </a:lnTo>
                <a:lnTo>
                  <a:pt x="679" y="1468"/>
                </a:lnTo>
                <a:lnTo>
                  <a:pt x="692" y="1429"/>
                </a:lnTo>
                <a:lnTo>
                  <a:pt x="706" y="1389"/>
                </a:lnTo>
                <a:lnTo>
                  <a:pt x="716" y="1353"/>
                </a:lnTo>
                <a:lnTo>
                  <a:pt x="719" y="1336"/>
                </a:lnTo>
                <a:lnTo>
                  <a:pt x="722" y="1321"/>
                </a:lnTo>
                <a:lnTo>
                  <a:pt x="722" y="1321"/>
                </a:lnTo>
                <a:lnTo>
                  <a:pt x="722" y="1292"/>
                </a:lnTo>
                <a:lnTo>
                  <a:pt x="720" y="1258"/>
                </a:lnTo>
                <a:lnTo>
                  <a:pt x="718" y="1225"/>
                </a:lnTo>
                <a:lnTo>
                  <a:pt x="714" y="1194"/>
                </a:lnTo>
                <a:lnTo>
                  <a:pt x="706" y="1144"/>
                </a:lnTo>
                <a:lnTo>
                  <a:pt x="702" y="1122"/>
                </a:lnTo>
                <a:lnTo>
                  <a:pt x="702" y="1122"/>
                </a:lnTo>
                <a:lnTo>
                  <a:pt x="703" y="1122"/>
                </a:lnTo>
                <a:lnTo>
                  <a:pt x="708" y="1121"/>
                </a:lnTo>
                <a:lnTo>
                  <a:pt x="711" y="1120"/>
                </a:lnTo>
                <a:lnTo>
                  <a:pt x="712" y="1117"/>
                </a:lnTo>
                <a:lnTo>
                  <a:pt x="714" y="1114"/>
                </a:lnTo>
                <a:lnTo>
                  <a:pt x="715" y="1109"/>
                </a:lnTo>
                <a:lnTo>
                  <a:pt x="715" y="1109"/>
                </a:lnTo>
                <a:lnTo>
                  <a:pt x="710" y="1069"/>
                </a:lnTo>
                <a:lnTo>
                  <a:pt x="700" y="994"/>
                </a:lnTo>
                <a:lnTo>
                  <a:pt x="691" y="919"/>
                </a:lnTo>
                <a:lnTo>
                  <a:pt x="688" y="895"/>
                </a:lnTo>
                <a:lnTo>
                  <a:pt x="688" y="883"/>
                </a:lnTo>
                <a:lnTo>
                  <a:pt x="688" y="883"/>
                </a:lnTo>
                <a:lnTo>
                  <a:pt x="688" y="878"/>
                </a:lnTo>
                <a:lnTo>
                  <a:pt x="687" y="865"/>
                </a:lnTo>
                <a:lnTo>
                  <a:pt x="681" y="829"/>
                </a:lnTo>
                <a:lnTo>
                  <a:pt x="676" y="790"/>
                </a:lnTo>
                <a:lnTo>
                  <a:pt x="675" y="774"/>
                </a:lnTo>
                <a:lnTo>
                  <a:pt x="675" y="765"/>
                </a:lnTo>
                <a:lnTo>
                  <a:pt x="675" y="765"/>
                </a:lnTo>
                <a:lnTo>
                  <a:pt x="677" y="751"/>
                </a:lnTo>
                <a:lnTo>
                  <a:pt x="684" y="738"/>
                </a:lnTo>
                <a:lnTo>
                  <a:pt x="688" y="732"/>
                </a:lnTo>
                <a:lnTo>
                  <a:pt x="692" y="728"/>
                </a:lnTo>
                <a:lnTo>
                  <a:pt x="696" y="726"/>
                </a:lnTo>
                <a:lnTo>
                  <a:pt x="702" y="724"/>
                </a:lnTo>
                <a:lnTo>
                  <a:pt x="702" y="724"/>
                </a:lnTo>
                <a:lnTo>
                  <a:pt x="704" y="726"/>
                </a:lnTo>
                <a:lnTo>
                  <a:pt x="707" y="728"/>
                </a:lnTo>
                <a:lnTo>
                  <a:pt x="712" y="741"/>
                </a:lnTo>
                <a:lnTo>
                  <a:pt x="718" y="758"/>
                </a:lnTo>
                <a:lnTo>
                  <a:pt x="722" y="778"/>
                </a:lnTo>
                <a:lnTo>
                  <a:pt x="730" y="817"/>
                </a:lnTo>
                <a:lnTo>
                  <a:pt x="735" y="838"/>
                </a:lnTo>
                <a:lnTo>
                  <a:pt x="735" y="838"/>
                </a:lnTo>
                <a:lnTo>
                  <a:pt x="760" y="963"/>
                </a:lnTo>
                <a:lnTo>
                  <a:pt x="760" y="963"/>
                </a:lnTo>
                <a:lnTo>
                  <a:pt x="764" y="986"/>
                </a:lnTo>
                <a:lnTo>
                  <a:pt x="767" y="1017"/>
                </a:lnTo>
                <a:lnTo>
                  <a:pt x="767" y="1017"/>
                </a:lnTo>
                <a:lnTo>
                  <a:pt x="768" y="1021"/>
                </a:lnTo>
                <a:lnTo>
                  <a:pt x="768" y="1023"/>
                </a:lnTo>
                <a:lnTo>
                  <a:pt x="768" y="1027"/>
                </a:lnTo>
                <a:lnTo>
                  <a:pt x="767" y="1037"/>
                </a:lnTo>
                <a:lnTo>
                  <a:pt x="767" y="1037"/>
                </a:lnTo>
                <a:lnTo>
                  <a:pt x="767" y="1042"/>
                </a:lnTo>
                <a:lnTo>
                  <a:pt x="767" y="1049"/>
                </a:lnTo>
                <a:lnTo>
                  <a:pt x="770" y="1060"/>
                </a:lnTo>
                <a:lnTo>
                  <a:pt x="772" y="1066"/>
                </a:lnTo>
                <a:lnTo>
                  <a:pt x="774" y="1069"/>
                </a:lnTo>
                <a:lnTo>
                  <a:pt x="774" y="1069"/>
                </a:lnTo>
                <a:lnTo>
                  <a:pt x="770" y="1074"/>
                </a:lnTo>
                <a:lnTo>
                  <a:pt x="758" y="1086"/>
                </a:lnTo>
                <a:lnTo>
                  <a:pt x="747" y="1101"/>
                </a:lnTo>
                <a:lnTo>
                  <a:pt x="743" y="1109"/>
                </a:lnTo>
                <a:lnTo>
                  <a:pt x="742" y="1116"/>
                </a:lnTo>
                <a:lnTo>
                  <a:pt x="742" y="1116"/>
                </a:lnTo>
                <a:lnTo>
                  <a:pt x="735" y="1161"/>
                </a:lnTo>
                <a:lnTo>
                  <a:pt x="732" y="1184"/>
                </a:lnTo>
                <a:lnTo>
                  <a:pt x="732" y="1192"/>
                </a:lnTo>
                <a:lnTo>
                  <a:pt x="734" y="1194"/>
                </a:lnTo>
                <a:lnTo>
                  <a:pt x="735" y="1196"/>
                </a:lnTo>
                <a:lnTo>
                  <a:pt x="735" y="1196"/>
                </a:lnTo>
                <a:lnTo>
                  <a:pt x="736" y="1196"/>
                </a:lnTo>
                <a:lnTo>
                  <a:pt x="738" y="1194"/>
                </a:lnTo>
                <a:lnTo>
                  <a:pt x="742" y="1190"/>
                </a:lnTo>
                <a:lnTo>
                  <a:pt x="754" y="1174"/>
                </a:lnTo>
                <a:lnTo>
                  <a:pt x="759" y="1166"/>
                </a:lnTo>
                <a:lnTo>
                  <a:pt x="766" y="1160"/>
                </a:lnTo>
                <a:lnTo>
                  <a:pt x="770" y="1156"/>
                </a:lnTo>
                <a:lnTo>
                  <a:pt x="772" y="1156"/>
                </a:lnTo>
                <a:lnTo>
                  <a:pt x="774" y="1156"/>
                </a:lnTo>
                <a:lnTo>
                  <a:pt x="774" y="1156"/>
                </a:lnTo>
                <a:lnTo>
                  <a:pt x="776" y="1160"/>
                </a:lnTo>
                <a:lnTo>
                  <a:pt x="778" y="1165"/>
                </a:lnTo>
                <a:lnTo>
                  <a:pt x="779" y="1172"/>
                </a:lnTo>
                <a:lnTo>
                  <a:pt x="779" y="1178"/>
                </a:lnTo>
                <a:lnTo>
                  <a:pt x="778" y="1190"/>
                </a:lnTo>
                <a:lnTo>
                  <a:pt x="775" y="1194"/>
                </a:lnTo>
                <a:lnTo>
                  <a:pt x="774" y="1196"/>
                </a:lnTo>
                <a:lnTo>
                  <a:pt x="774" y="1196"/>
                </a:lnTo>
                <a:lnTo>
                  <a:pt x="772" y="1196"/>
                </a:lnTo>
                <a:lnTo>
                  <a:pt x="771" y="1197"/>
                </a:lnTo>
                <a:lnTo>
                  <a:pt x="767" y="1202"/>
                </a:lnTo>
                <a:lnTo>
                  <a:pt x="760" y="1216"/>
                </a:lnTo>
                <a:lnTo>
                  <a:pt x="760" y="1216"/>
                </a:lnTo>
                <a:lnTo>
                  <a:pt x="758" y="1221"/>
                </a:lnTo>
                <a:lnTo>
                  <a:pt x="756" y="1226"/>
                </a:lnTo>
                <a:lnTo>
                  <a:pt x="754" y="1242"/>
                </a:lnTo>
                <a:lnTo>
                  <a:pt x="754" y="1242"/>
                </a:lnTo>
                <a:lnTo>
                  <a:pt x="754" y="1250"/>
                </a:lnTo>
                <a:lnTo>
                  <a:pt x="755" y="1256"/>
                </a:lnTo>
                <a:lnTo>
                  <a:pt x="756" y="1260"/>
                </a:lnTo>
                <a:lnTo>
                  <a:pt x="759" y="1262"/>
                </a:lnTo>
                <a:lnTo>
                  <a:pt x="763" y="1264"/>
                </a:lnTo>
                <a:lnTo>
                  <a:pt x="768" y="1264"/>
                </a:lnTo>
                <a:lnTo>
                  <a:pt x="774" y="1261"/>
                </a:lnTo>
                <a:lnTo>
                  <a:pt x="774" y="1261"/>
                </a:lnTo>
                <a:lnTo>
                  <a:pt x="791" y="1252"/>
                </a:lnTo>
                <a:lnTo>
                  <a:pt x="810" y="1238"/>
                </a:lnTo>
                <a:lnTo>
                  <a:pt x="820" y="1230"/>
                </a:lnTo>
                <a:lnTo>
                  <a:pt x="828" y="1221"/>
                </a:lnTo>
                <a:lnTo>
                  <a:pt x="835" y="1212"/>
                </a:lnTo>
                <a:lnTo>
                  <a:pt x="840" y="1202"/>
                </a:lnTo>
                <a:lnTo>
                  <a:pt x="840" y="1202"/>
                </a:lnTo>
                <a:lnTo>
                  <a:pt x="843" y="1190"/>
                </a:lnTo>
                <a:lnTo>
                  <a:pt x="846" y="1177"/>
                </a:lnTo>
                <a:lnTo>
                  <a:pt x="850" y="1146"/>
                </a:lnTo>
                <a:lnTo>
                  <a:pt x="854" y="1109"/>
                </a:lnTo>
                <a:lnTo>
                  <a:pt x="854" y="1109"/>
                </a:lnTo>
                <a:lnTo>
                  <a:pt x="858" y="1100"/>
                </a:lnTo>
                <a:lnTo>
                  <a:pt x="867" y="1082"/>
                </a:lnTo>
                <a:lnTo>
                  <a:pt x="867" y="1082"/>
                </a:lnTo>
                <a:lnTo>
                  <a:pt x="868" y="1077"/>
                </a:lnTo>
                <a:lnTo>
                  <a:pt x="871" y="1070"/>
                </a:lnTo>
                <a:lnTo>
                  <a:pt x="874" y="1052"/>
                </a:lnTo>
                <a:lnTo>
                  <a:pt x="876" y="1033"/>
                </a:lnTo>
                <a:lnTo>
                  <a:pt x="879" y="1017"/>
                </a:lnTo>
                <a:lnTo>
                  <a:pt x="879" y="1017"/>
                </a:lnTo>
                <a:lnTo>
                  <a:pt x="880" y="1007"/>
                </a:lnTo>
                <a:lnTo>
                  <a:pt x="882" y="997"/>
                </a:lnTo>
                <a:lnTo>
                  <a:pt x="882" y="969"/>
                </a:lnTo>
                <a:lnTo>
                  <a:pt x="883" y="938"/>
                </a:lnTo>
                <a:lnTo>
                  <a:pt x="885" y="923"/>
                </a:lnTo>
                <a:lnTo>
                  <a:pt x="886" y="910"/>
                </a:lnTo>
                <a:lnTo>
                  <a:pt x="886" y="910"/>
                </a:lnTo>
                <a:lnTo>
                  <a:pt x="887" y="903"/>
                </a:lnTo>
                <a:lnTo>
                  <a:pt x="887" y="895"/>
                </a:lnTo>
                <a:lnTo>
                  <a:pt x="885" y="875"/>
                </a:lnTo>
                <a:lnTo>
                  <a:pt x="880" y="853"/>
                </a:lnTo>
                <a:lnTo>
                  <a:pt x="875" y="829"/>
                </a:lnTo>
                <a:lnTo>
                  <a:pt x="864" y="785"/>
                </a:lnTo>
                <a:lnTo>
                  <a:pt x="862" y="769"/>
                </a:lnTo>
                <a:lnTo>
                  <a:pt x="860" y="758"/>
                </a:lnTo>
                <a:lnTo>
                  <a:pt x="860" y="758"/>
                </a:lnTo>
                <a:lnTo>
                  <a:pt x="856" y="742"/>
                </a:lnTo>
                <a:lnTo>
                  <a:pt x="850" y="712"/>
                </a:lnTo>
                <a:lnTo>
                  <a:pt x="827" y="628"/>
                </a:lnTo>
                <a:lnTo>
                  <a:pt x="794" y="512"/>
                </a:lnTo>
                <a:lnTo>
                  <a:pt x="794" y="512"/>
                </a:lnTo>
                <a:lnTo>
                  <a:pt x="782" y="482"/>
                </a:lnTo>
                <a:lnTo>
                  <a:pt x="774" y="459"/>
                </a:lnTo>
                <a:lnTo>
                  <a:pt x="767" y="446"/>
                </a:lnTo>
                <a:lnTo>
                  <a:pt x="767" y="446"/>
                </a:lnTo>
                <a:lnTo>
                  <a:pt x="746" y="432"/>
                </a:lnTo>
                <a:lnTo>
                  <a:pt x="703" y="404"/>
                </a:lnTo>
                <a:lnTo>
                  <a:pt x="641" y="367"/>
                </a:lnTo>
                <a:lnTo>
                  <a:pt x="628" y="340"/>
                </a:lnTo>
                <a:lnTo>
                  <a:pt x="609" y="313"/>
                </a:lnTo>
                <a:lnTo>
                  <a:pt x="609" y="313"/>
                </a:lnTo>
                <a:lnTo>
                  <a:pt x="616" y="317"/>
                </a:lnTo>
                <a:lnTo>
                  <a:pt x="635" y="324"/>
                </a:lnTo>
                <a:lnTo>
                  <a:pt x="657" y="331"/>
                </a:lnTo>
                <a:lnTo>
                  <a:pt x="667" y="333"/>
                </a:lnTo>
                <a:lnTo>
                  <a:pt x="675" y="333"/>
                </a:lnTo>
                <a:lnTo>
                  <a:pt x="675" y="333"/>
                </a:lnTo>
                <a:lnTo>
                  <a:pt x="684" y="331"/>
                </a:lnTo>
                <a:lnTo>
                  <a:pt x="696" y="324"/>
                </a:lnTo>
                <a:lnTo>
                  <a:pt x="711" y="315"/>
                </a:lnTo>
                <a:lnTo>
                  <a:pt x="726" y="304"/>
                </a:lnTo>
                <a:lnTo>
                  <a:pt x="740" y="293"/>
                </a:lnTo>
                <a:lnTo>
                  <a:pt x="754" y="283"/>
                </a:lnTo>
                <a:lnTo>
                  <a:pt x="763" y="273"/>
                </a:lnTo>
                <a:lnTo>
                  <a:pt x="767" y="267"/>
                </a:lnTo>
                <a:lnTo>
                  <a:pt x="767" y="267"/>
                </a:lnTo>
                <a:lnTo>
                  <a:pt x="770" y="257"/>
                </a:lnTo>
                <a:lnTo>
                  <a:pt x="770" y="245"/>
                </a:lnTo>
                <a:lnTo>
                  <a:pt x="767" y="231"/>
                </a:lnTo>
                <a:lnTo>
                  <a:pt x="760" y="215"/>
                </a:lnTo>
                <a:lnTo>
                  <a:pt x="760" y="215"/>
                </a:lnTo>
                <a:lnTo>
                  <a:pt x="756" y="205"/>
                </a:lnTo>
                <a:lnTo>
                  <a:pt x="750" y="197"/>
                </a:lnTo>
                <a:lnTo>
                  <a:pt x="742" y="189"/>
                </a:lnTo>
                <a:lnTo>
                  <a:pt x="734" y="183"/>
                </a:lnTo>
                <a:lnTo>
                  <a:pt x="719" y="172"/>
                </a:lnTo>
                <a:lnTo>
                  <a:pt x="708" y="168"/>
                </a:lnTo>
                <a:lnTo>
                  <a:pt x="708" y="168"/>
                </a:lnTo>
                <a:lnTo>
                  <a:pt x="675" y="161"/>
                </a:lnTo>
                <a:lnTo>
                  <a:pt x="675" y="161"/>
                </a:lnTo>
                <a:lnTo>
                  <a:pt x="677" y="149"/>
                </a:lnTo>
                <a:lnTo>
                  <a:pt x="681" y="122"/>
                </a:lnTo>
                <a:lnTo>
                  <a:pt x="683" y="108"/>
                </a:lnTo>
                <a:lnTo>
                  <a:pt x="683" y="92"/>
                </a:lnTo>
                <a:lnTo>
                  <a:pt x="680" y="78"/>
                </a:lnTo>
                <a:lnTo>
                  <a:pt x="677" y="73"/>
                </a:lnTo>
                <a:lnTo>
                  <a:pt x="675" y="68"/>
                </a:lnTo>
                <a:lnTo>
                  <a:pt x="675" y="68"/>
                </a:lnTo>
                <a:lnTo>
                  <a:pt x="659" y="49"/>
                </a:lnTo>
                <a:lnTo>
                  <a:pt x="649" y="38"/>
                </a:lnTo>
                <a:lnTo>
                  <a:pt x="637" y="29"/>
                </a:lnTo>
                <a:lnTo>
                  <a:pt x="624" y="18"/>
                </a:lnTo>
                <a:lnTo>
                  <a:pt x="608" y="12"/>
                </a:lnTo>
                <a:lnTo>
                  <a:pt x="591" y="5"/>
                </a:lnTo>
                <a:lnTo>
                  <a:pt x="580" y="4"/>
                </a:lnTo>
                <a:lnTo>
                  <a:pt x="569" y="2"/>
                </a:lnTo>
                <a:lnTo>
                  <a:pt x="569" y="2"/>
                </a:lnTo>
                <a:lnTo>
                  <a:pt x="531" y="0"/>
                </a:lnTo>
                <a:lnTo>
                  <a:pt x="516" y="0"/>
                </a:lnTo>
                <a:lnTo>
                  <a:pt x="503" y="1"/>
                </a:lnTo>
                <a:lnTo>
                  <a:pt x="492" y="4"/>
                </a:lnTo>
                <a:lnTo>
                  <a:pt x="481" y="8"/>
                </a:lnTo>
                <a:lnTo>
                  <a:pt x="473" y="14"/>
                </a:lnTo>
                <a:lnTo>
                  <a:pt x="464" y="22"/>
                </a:lnTo>
                <a:lnTo>
                  <a:pt x="464" y="22"/>
                </a:lnTo>
                <a:lnTo>
                  <a:pt x="449" y="37"/>
                </a:lnTo>
                <a:lnTo>
                  <a:pt x="440" y="48"/>
                </a:lnTo>
                <a:lnTo>
                  <a:pt x="434" y="58"/>
                </a:lnTo>
                <a:lnTo>
                  <a:pt x="430" y="68"/>
                </a:lnTo>
                <a:lnTo>
                  <a:pt x="430" y="68"/>
                </a:lnTo>
                <a:lnTo>
                  <a:pt x="416" y="114"/>
                </a:lnTo>
                <a:lnTo>
                  <a:pt x="404" y="148"/>
                </a:lnTo>
                <a:lnTo>
                  <a:pt x="404" y="148"/>
                </a:lnTo>
                <a:lnTo>
                  <a:pt x="401" y="148"/>
                </a:lnTo>
                <a:lnTo>
                  <a:pt x="393" y="151"/>
                </a:lnTo>
                <a:lnTo>
                  <a:pt x="382" y="157"/>
                </a:lnTo>
                <a:lnTo>
                  <a:pt x="377" y="161"/>
                </a:lnTo>
                <a:lnTo>
                  <a:pt x="370" y="168"/>
                </a:lnTo>
                <a:lnTo>
                  <a:pt x="370" y="168"/>
                </a:lnTo>
                <a:lnTo>
                  <a:pt x="349" y="195"/>
                </a:lnTo>
                <a:lnTo>
                  <a:pt x="338" y="208"/>
                </a:lnTo>
                <a:lnTo>
                  <a:pt x="338" y="208"/>
                </a:lnTo>
                <a:lnTo>
                  <a:pt x="332" y="207"/>
                </a:lnTo>
                <a:lnTo>
                  <a:pt x="325" y="208"/>
                </a:lnTo>
                <a:lnTo>
                  <a:pt x="317" y="208"/>
                </a:lnTo>
                <a:lnTo>
                  <a:pt x="308" y="211"/>
                </a:lnTo>
                <a:lnTo>
                  <a:pt x="301" y="215"/>
                </a:lnTo>
                <a:lnTo>
                  <a:pt x="296" y="220"/>
                </a:lnTo>
                <a:lnTo>
                  <a:pt x="293" y="223"/>
                </a:lnTo>
                <a:lnTo>
                  <a:pt x="292" y="228"/>
                </a:lnTo>
                <a:lnTo>
                  <a:pt x="292" y="228"/>
                </a:lnTo>
                <a:lnTo>
                  <a:pt x="290" y="236"/>
                </a:lnTo>
                <a:lnTo>
                  <a:pt x="292" y="241"/>
                </a:lnTo>
                <a:lnTo>
                  <a:pt x="293" y="245"/>
                </a:lnTo>
                <a:lnTo>
                  <a:pt x="297" y="249"/>
                </a:lnTo>
                <a:lnTo>
                  <a:pt x="301" y="251"/>
                </a:lnTo>
                <a:lnTo>
                  <a:pt x="308" y="252"/>
                </a:lnTo>
                <a:lnTo>
                  <a:pt x="325" y="253"/>
                </a:lnTo>
                <a:lnTo>
                  <a:pt x="325" y="253"/>
                </a:lnTo>
                <a:lnTo>
                  <a:pt x="346" y="255"/>
                </a:lnTo>
                <a:lnTo>
                  <a:pt x="368" y="255"/>
                </a:lnTo>
                <a:lnTo>
                  <a:pt x="390" y="253"/>
                </a:lnTo>
                <a:lnTo>
                  <a:pt x="390" y="280"/>
                </a:lnTo>
                <a:close/>
                <a:moveTo>
                  <a:pt x="430" y="1712"/>
                </a:moveTo>
                <a:lnTo>
                  <a:pt x="444" y="1706"/>
                </a:lnTo>
                <a:lnTo>
                  <a:pt x="430" y="1852"/>
                </a:lnTo>
                <a:lnTo>
                  <a:pt x="424" y="1985"/>
                </a:lnTo>
                <a:lnTo>
                  <a:pt x="417" y="2038"/>
                </a:lnTo>
                <a:lnTo>
                  <a:pt x="404" y="2031"/>
                </a:lnTo>
                <a:lnTo>
                  <a:pt x="390" y="2005"/>
                </a:lnTo>
                <a:lnTo>
                  <a:pt x="390" y="2005"/>
                </a:lnTo>
                <a:lnTo>
                  <a:pt x="396" y="1983"/>
                </a:lnTo>
                <a:lnTo>
                  <a:pt x="404" y="1951"/>
                </a:lnTo>
                <a:lnTo>
                  <a:pt x="404" y="1951"/>
                </a:lnTo>
                <a:lnTo>
                  <a:pt x="408" y="1938"/>
                </a:lnTo>
                <a:lnTo>
                  <a:pt x="412" y="1918"/>
                </a:lnTo>
                <a:lnTo>
                  <a:pt x="416" y="1898"/>
                </a:lnTo>
                <a:lnTo>
                  <a:pt x="417" y="1878"/>
                </a:lnTo>
                <a:lnTo>
                  <a:pt x="417" y="1878"/>
                </a:lnTo>
                <a:lnTo>
                  <a:pt x="420" y="1843"/>
                </a:lnTo>
                <a:lnTo>
                  <a:pt x="424" y="1787"/>
                </a:lnTo>
                <a:lnTo>
                  <a:pt x="430" y="1712"/>
                </a:lnTo>
                <a:lnTo>
                  <a:pt x="430" y="171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23"/>
          <p:cNvSpPr>
            <a:spLocks noEditPoints="1"/>
          </p:cNvSpPr>
          <p:nvPr/>
        </p:nvSpPr>
        <p:spPr bwMode="auto">
          <a:xfrm>
            <a:off x="6366797" y="4644135"/>
            <a:ext cx="893671" cy="1744003"/>
          </a:xfrm>
          <a:custGeom>
            <a:avLst/>
            <a:gdLst>
              <a:gd name="T0" fmla="*/ 698 w 1196"/>
              <a:gd name="T1" fmla="*/ 28 h 2333"/>
              <a:gd name="T2" fmla="*/ 643 w 1196"/>
              <a:gd name="T3" fmla="*/ 58 h 2333"/>
              <a:gd name="T4" fmla="*/ 586 w 1196"/>
              <a:gd name="T5" fmla="*/ 181 h 2333"/>
              <a:gd name="T6" fmla="*/ 558 w 1196"/>
              <a:gd name="T7" fmla="*/ 216 h 2333"/>
              <a:gd name="T8" fmla="*/ 562 w 1196"/>
              <a:gd name="T9" fmla="*/ 277 h 2333"/>
              <a:gd name="T10" fmla="*/ 547 w 1196"/>
              <a:gd name="T11" fmla="*/ 393 h 2333"/>
              <a:gd name="T12" fmla="*/ 436 w 1196"/>
              <a:gd name="T13" fmla="*/ 416 h 2333"/>
              <a:gd name="T14" fmla="*/ 418 w 1196"/>
              <a:gd name="T15" fmla="*/ 421 h 2333"/>
              <a:gd name="T16" fmla="*/ 312 w 1196"/>
              <a:gd name="T17" fmla="*/ 630 h 2333"/>
              <a:gd name="T18" fmla="*/ 261 w 1196"/>
              <a:gd name="T19" fmla="*/ 730 h 2333"/>
              <a:gd name="T20" fmla="*/ 249 w 1196"/>
              <a:gd name="T21" fmla="*/ 794 h 2333"/>
              <a:gd name="T22" fmla="*/ 183 w 1196"/>
              <a:gd name="T23" fmla="*/ 926 h 2333"/>
              <a:gd name="T24" fmla="*/ 139 w 1196"/>
              <a:gd name="T25" fmla="*/ 993 h 2333"/>
              <a:gd name="T26" fmla="*/ 64 w 1196"/>
              <a:gd name="T27" fmla="*/ 1046 h 2333"/>
              <a:gd name="T28" fmla="*/ 33 w 1196"/>
              <a:gd name="T29" fmla="*/ 1112 h 2333"/>
              <a:gd name="T30" fmla="*/ 30 w 1196"/>
              <a:gd name="T31" fmla="*/ 1196 h 2333"/>
              <a:gd name="T32" fmla="*/ 9 w 1196"/>
              <a:gd name="T33" fmla="*/ 1317 h 2333"/>
              <a:gd name="T34" fmla="*/ 1 w 1196"/>
              <a:gd name="T35" fmla="*/ 1452 h 2333"/>
              <a:gd name="T36" fmla="*/ 22 w 1196"/>
              <a:gd name="T37" fmla="*/ 1505 h 2333"/>
              <a:gd name="T38" fmla="*/ 99 w 1196"/>
              <a:gd name="T39" fmla="*/ 1572 h 2333"/>
              <a:gd name="T40" fmla="*/ 168 w 1196"/>
              <a:gd name="T41" fmla="*/ 1599 h 2333"/>
              <a:gd name="T42" fmla="*/ 268 w 1196"/>
              <a:gd name="T43" fmla="*/ 1589 h 2333"/>
              <a:gd name="T44" fmla="*/ 342 w 1196"/>
              <a:gd name="T45" fmla="*/ 1535 h 2333"/>
              <a:gd name="T46" fmla="*/ 356 w 1196"/>
              <a:gd name="T47" fmla="*/ 1488 h 2333"/>
              <a:gd name="T48" fmla="*/ 424 w 1196"/>
              <a:gd name="T49" fmla="*/ 1567 h 2333"/>
              <a:gd name="T50" fmla="*/ 463 w 1196"/>
              <a:gd name="T51" fmla="*/ 1674 h 2333"/>
              <a:gd name="T52" fmla="*/ 489 w 1196"/>
              <a:gd name="T53" fmla="*/ 1834 h 2333"/>
              <a:gd name="T54" fmla="*/ 507 w 1196"/>
              <a:gd name="T55" fmla="*/ 1950 h 2333"/>
              <a:gd name="T56" fmla="*/ 505 w 1196"/>
              <a:gd name="T57" fmla="*/ 2041 h 2333"/>
              <a:gd name="T58" fmla="*/ 521 w 1196"/>
              <a:gd name="T59" fmla="*/ 2218 h 2333"/>
              <a:gd name="T60" fmla="*/ 531 w 1196"/>
              <a:gd name="T61" fmla="*/ 2216 h 2333"/>
              <a:gd name="T62" fmla="*/ 526 w 1196"/>
              <a:gd name="T63" fmla="*/ 2248 h 2333"/>
              <a:gd name="T64" fmla="*/ 526 w 1196"/>
              <a:gd name="T65" fmla="*/ 2298 h 2333"/>
              <a:gd name="T66" fmla="*/ 594 w 1196"/>
              <a:gd name="T67" fmla="*/ 2330 h 2333"/>
              <a:gd name="T68" fmla="*/ 654 w 1196"/>
              <a:gd name="T69" fmla="*/ 2324 h 2333"/>
              <a:gd name="T70" fmla="*/ 671 w 1196"/>
              <a:gd name="T71" fmla="*/ 2293 h 2333"/>
              <a:gd name="T72" fmla="*/ 663 w 1196"/>
              <a:gd name="T73" fmla="*/ 2199 h 2333"/>
              <a:gd name="T74" fmla="*/ 685 w 1196"/>
              <a:gd name="T75" fmla="*/ 2210 h 2333"/>
              <a:gd name="T76" fmla="*/ 728 w 1196"/>
              <a:gd name="T77" fmla="*/ 2244 h 2333"/>
              <a:gd name="T78" fmla="*/ 813 w 1196"/>
              <a:gd name="T79" fmla="*/ 2245 h 2333"/>
              <a:gd name="T80" fmla="*/ 844 w 1196"/>
              <a:gd name="T81" fmla="*/ 2210 h 2333"/>
              <a:gd name="T82" fmla="*/ 850 w 1196"/>
              <a:gd name="T83" fmla="*/ 2158 h 2333"/>
              <a:gd name="T84" fmla="*/ 845 w 1196"/>
              <a:gd name="T85" fmla="*/ 2085 h 2333"/>
              <a:gd name="T86" fmla="*/ 861 w 1196"/>
              <a:gd name="T87" fmla="*/ 2025 h 2333"/>
              <a:gd name="T88" fmla="*/ 877 w 1196"/>
              <a:gd name="T89" fmla="*/ 1784 h 2333"/>
              <a:gd name="T90" fmla="*/ 869 w 1196"/>
              <a:gd name="T91" fmla="*/ 1607 h 2333"/>
              <a:gd name="T92" fmla="*/ 907 w 1196"/>
              <a:gd name="T93" fmla="*/ 1464 h 2333"/>
              <a:gd name="T94" fmla="*/ 936 w 1196"/>
              <a:gd name="T95" fmla="*/ 1161 h 2333"/>
              <a:gd name="T96" fmla="*/ 923 w 1196"/>
              <a:gd name="T97" fmla="*/ 946 h 2333"/>
              <a:gd name="T98" fmla="*/ 920 w 1196"/>
              <a:gd name="T99" fmla="*/ 782 h 2333"/>
              <a:gd name="T100" fmla="*/ 939 w 1196"/>
              <a:gd name="T101" fmla="*/ 658 h 2333"/>
              <a:gd name="T102" fmla="*/ 951 w 1196"/>
              <a:gd name="T103" fmla="*/ 600 h 2333"/>
              <a:gd name="T104" fmla="*/ 1098 w 1196"/>
              <a:gd name="T105" fmla="*/ 484 h 2333"/>
              <a:gd name="T106" fmla="*/ 1171 w 1196"/>
              <a:gd name="T107" fmla="*/ 411 h 2333"/>
              <a:gd name="T108" fmla="*/ 1195 w 1196"/>
              <a:gd name="T109" fmla="*/ 345 h 2333"/>
              <a:gd name="T110" fmla="*/ 1140 w 1196"/>
              <a:gd name="T111" fmla="*/ 263 h 2333"/>
              <a:gd name="T112" fmla="*/ 949 w 1196"/>
              <a:gd name="T113" fmla="*/ 90 h 2333"/>
              <a:gd name="T114" fmla="*/ 883 w 1196"/>
              <a:gd name="T115" fmla="*/ 125 h 2333"/>
              <a:gd name="T116" fmla="*/ 935 w 1196"/>
              <a:gd name="T117" fmla="*/ 160 h 2333"/>
              <a:gd name="T118" fmla="*/ 968 w 1196"/>
              <a:gd name="T119" fmla="*/ 369 h 2333"/>
              <a:gd name="T120" fmla="*/ 884 w 1196"/>
              <a:gd name="T121" fmla="*/ 363 h 2333"/>
              <a:gd name="T122" fmla="*/ 883 w 1196"/>
              <a:gd name="T123" fmla="*/ 324 h 2333"/>
              <a:gd name="T124" fmla="*/ 876 w 1196"/>
              <a:gd name="T125" fmla="*/ 201 h 23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196" h="2333">
                <a:moveTo>
                  <a:pt x="781" y="20"/>
                </a:moveTo>
                <a:lnTo>
                  <a:pt x="781" y="20"/>
                </a:lnTo>
                <a:lnTo>
                  <a:pt x="768" y="20"/>
                </a:lnTo>
                <a:lnTo>
                  <a:pt x="736" y="21"/>
                </a:lnTo>
                <a:lnTo>
                  <a:pt x="717" y="24"/>
                </a:lnTo>
                <a:lnTo>
                  <a:pt x="698" y="28"/>
                </a:lnTo>
                <a:lnTo>
                  <a:pt x="679" y="32"/>
                </a:lnTo>
                <a:lnTo>
                  <a:pt x="663" y="38"/>
                </a:lnTo>
                <a:lnTo>
                  <a:pt x="663" y="38"/>
                </a:lnTo>
                <a:lnTo>
                  <a:pt x="657" y="44"/>
                </a:lnTo>
                <a:lnTo>
                  <a:pt x="650" y="50"/>
                </a:lnTo>
                <a:lnTo>
                  <a:pt x="643" y="58"/>
                </a:lnTo>
                <a:lnTo>
                  <a:pt x="637" y="69"/>
                </a:lnTo>
                <a:lnTo>
                  <a:pt x="623" y="92"/>
                </a:lnTo>
                <a:lnTo>
                  <a:pt x="611" y="117"/>
                </a:lnTo>
                <a:lnTo>
                  <a:pt x="601" y="141"/>
                </a:lnTo>
                <a:lnTo>
                  <a:pt x="593" y="161"/>
                </a:lnTo>
                <a:lnTo>
                  <a:pt x="586" y="181"/>
                </a:lnTo>
                <a:lnTo>
                  <a:pt x="586" y="181"/>
                </a:lnTo>
                <a:lnTo>
                  <a:pt x="581" y="185"/>
                </a:lnTo>
                <a:lnTo>
                  <a:pt x="575" y="191"/>
                </a:lnTo>
                <a:lnTo>
                  <a:pt x="570" y="197"/>
                </a:lnTo>
                <a:lnTo>
                  <a:pt x="563" y="207"/>
                </a:lnTo>
                <a:lnTo>
                  <a:pt x="558" y="216"/>
                </a:lnTo>
                <a:lnTo>
                  <a:pt x="555" y="228"/>
                </a:lnTo>
                <a:lnTo>
                  <a:pt x="554" y="240"/>
                </a:lnTo>
                <a:lnTo>
                  <a:pt x="554" y="240"/>
                </a:lnTo>
                <a:lnTo>
                  <a:pt x="555" y="253"/>
                </a:lnTo>
                <a:lnTo>
                  <a:pt x="558" y="265"/>
                </a:lnTo>
                <a:lnTo>
                  <a:pt x="562" y="277"/>
                </a:lnTo>
                <a:lnTo>
                  <a:pt x="566" y="288"/>
                </a:lnTo>
                <a:lnTo>
                  <a:pt x="575" y="305"/>
                </a:lnTo>
                <a:lnTo>
                  <a:pt x="579" y="311"/>
                </a:lnTo>
                <a:lnTo>
                  <a:pt x="625" y="363"/>
                </a:lnTo>
                <a:lnTo>
                  <a:pt x="625" y="363"/>
                </a:lnTo>
                <a:lnTo>
                  <a:pt x="547" y="393"/>
                </a:lnTo>
                <a:lnTo>
                  <a:pt x="493" y="413"/>
                </a:lnTo>
                <a:lnTo>
                  <a:pt x="472" y="419"/>
                </a:lnTo>
                <a:lnTo>
                  <a:pt x="463" y="421"/>
                </a:lnTo>
                <a:lnTo>
                  <a:pt x="463" y="421"/>
                </a:lnTo>
                <a:lnTo>
                  <a:pt x="451" y="419"/>
                </a:lnTo>
                <a:lnTo>
                  <a:pt x="436" y="416"/>
                </a:lnTo>
                <a:lnTo>
                  <a:pt x="428" y="416"/>
                </a:lnTo>
                <a:lnTo>
                  <a:pt x="423" y="416"/>
                </a:lnTo>
                <a:lnTo>
                  <a:pt x="419" y="419"/>
                </a:lnTo>
                <a:lnTo>
                  <a:pt x="418" y="420"/>
                </a:lnTo>
                <a:lnTo>
                  <a:pt x="418" y="421"/>
                </a:lnTo>
                <a:lnTo>
                  <a:pt x="418" y="421"/>
                </a:lnTo>
                <a:lnTo>
                  <a:pt x="415" y="429"/>
                </a:lnTo>
                <a:lnTo>
                  <a:pt x="410" y="444"/>
                </a:lnTo>
                <a:lnTo>
                  <a:pt x="391" y="484"/>
                </a:lnTo>
                <a:lnTo>
                  <a:pt x="366" y="538"/>
                </a:lnTo>
                <a:lnTo>
                  <a:pt x="366" y="538"/>
                </a:lnTo>
                <a:lnTo>
                  <a:pt x="312" y="630"/>
                </a:lnTo>
                <a:lnTo>
                  <a:pt x="277" y="694"/>
                </a:lnTo>
                <a:lnTo>
                  <a:pt x="265" y="716"/>
                </a:lnTo>
                <a:lnTo>
                  <a:pt x="263" y="723"/>
                </a:lnTo>
                <a:lnTo>
                  <a:pt x="261" y="726"/>
                </a:lnTo>
                <a:lnTo>
                  <a:pt x="261" y="726"/>
                </a:lnTo>
                <a:lnTo>
                  <a:pt x="261" y="730"/>
                </a:lnTo>
                <a:lnTo>
                  <a:pt x="261" y="737"/>
                </a:lnTo>
                <a:lnTo>
                  <a:pt x="257" y="755"/>
                </a:lnTo>
                <a:lnTo>
                  <a:pt x="249" y="785"/>
                </a:lnTo>
                <a:lnTo>
                  <a:pt x="249" y="785"/>
                </a:lnTo>
                <a:lnTo>
                  <a:pt x="248" y="789"/>
                </a:lnTo>
                <a:lnTo>
                  <a:pt x="249" y="794"/>
                </a:lnTo>
                <a:lnTo>
                  <a:pt x="251" y="807"/>
                </a:lnTo>
                <a:lnTo>
                  <a:pt x="255" y="823"/>
                </a:lnTo>
                <a:lnTo>
                  <a:pt x="255" y="823"/>
                </a:lnTo>
                <a:lnTo>
                  <a:pt x="217" y="874"/>
                </a:lnTo>
                <a:lnTo>
                  <a:pt x="192" y="911"/>
                </a:lnTo>
                <a:lnTo>
                  <a:pt x="183" y="926"/>
                </a:lnTo>
                <a:lnTo>
                  <a:pt x="177" y="934"/>
                </a:lnTo>
                <a:lnTo>
                  <a:pt x="177" y="934"/>
                </a:lnTo>
                <a:lnTo>
                  <a:pt x="175" y="941"/>
                </a:lnTo>
                <a:lnTo>
                  <a:pt x="169" y="949"/>
                </a:lnTo>
                <a:lnTo>
                  <a:pt x="156" y="967"/>
                </a:lnTo>
                <a:lnTo>
                  <a:pt x="139" y="993"/>
                </a:lnTo>
                <a:lnTo>
                  <a:pt x="139" y="993"/>
                </a:lnTo>
                <a:lnTo>
                  <a:pt x="125" y="999"/>
                </a:lnTo>
                <a:lnTo>
                  <a:pt x="112" y="1007"/>
                </a:lnTo>
                <a:lnTo>
                  <a:pt x="96" y="1019"/>
                </a:lnTo>
                <a:lnTo>
                  <a:pt x="80" y="1032"/>
                </a:lnTo>
                <a:lnTo>
                  <a:pt x="64" y="1046"/>
                </a:lnTo>
                <a:lnTo>
                  <a:pt x="50" y="1061"/>
                </a:lnTo>
                <a:lnTo>
                  <a:pt x="45" y="1069"/>
                </a:lnTo>
                <a:lnTo>
                  <a:pt x="41" y="1077"/>
                </a:lnTo>
                <a:lnTo>
                  <a:pt x="41" y="1077"/>
                </a:lnTo>
                <a:lnTo>
                  <a:pt x="36" y="1093"/>
                </a:lnTo>
                <a:lnTo>
                  <a:pt x="33" y="1112"/>
                </a:lnTo>
                <a:lnTo>
                  <a:pt x="32" y="1129"/>
                </a:lnTo>
                <a:lnTo>
                  <a:pt x="32" y="1148"/>
                </a:lnTo>
                <a:lnTo>
                  <a:pt x="33" y="1176"/>
                </a:lnTo>
                <a:lnTo>
                  <a:pt x="34" y="1186"/>
                </a:lnTo>
                <a:lnTo>
                  <a:pt x="34" y="1186"/>
                </a:lnTo>
                <a:lnTo>
                  <a:pt x="30" y="1196"/>
                </a:lnTo>
                <a:lnTo>
                  <a:pt x="22" y="1222"/>
                </a:lnTo>
                <a:lnTo>
                  <a:pt x="18" y="1241"/>
                </a:lnTo>
                <a:lnTo>
                  <a:pt x="14" y="1262"/>
                </a:lnTo>
                <a:lnTo>
                  <a:pt x="10" y="1288"/>
                </a:lnTo>
                <a:lnTo>
                  <a:pt x="9" y="1317"/>
                </a:lnTo>
                <a:lnTo>
                  <a:pt x="9" y="1317"/>
                </a:lnTo>
                <a:lnTo>
                  <a:pt x="8" y="1345"/>
                </a:lnTo>
                <a:lnTo>
                  <a:pt x="5" y="1372"/>
                </a:lnTo>
                <a:lnTo>
                  <a:pt x="2" y="1396"/>
                </a:lnTo>
                <a:lnTo>
                  <a:pt x="0" y="1419"/>
                </a:lnTo>
                <a:lnTo>
                  <a:pt x="0" y="1441"/>
                </a:lnTo>
                <a:lnTo>
                  <a:pt x="1" y="1452"/>
                </a:lnTo>
                <a:lnTo>
                  <a:pt x="4" y="1463"/>
                </a:lnTo>
                <a:lnTo>
                  <a:pt x="6" y="1472"/>
                </a:lnTo>
                <a:lnTo>
                  <a:pt x="10" y="1483"/>
                </a:lnTo>
                <a:lnTo>
                  <a:pt x="16" y="1493"/>
                </a:lnTo>
                <a:lnTo>
                  <a:pt x="22" y="1505"/>
                </a:lnTo>
                <a:lnTo>
                  <a:pt x="22" y="1505"/>
                </a:lnTo>
                <a:lnTo>
                  <a:pt x="29" y="1516"/>
                </a:lnTo>
                <a:lnTo>
                  <a:pt x="38" y="1525"/>
                </a:lnTo>
                <a:lnTo>
                  <a:pt x="48" y="1535"/>
                </a:lnTo>
                <a:lnTo>
                  <a:pt x="57" y="1544"/>
                </a:lnTo>
                <a:lnTo>
                  <a:pt x="78" y="1559"/>
                </a:lnTo>
                <a:lnTo>
                  <a:pt x="99" y="1572"/>
                </a:lnTo>
                <a:lnTo>
                  <a:pt x="116" y="1583"/>
                </a:lnTo>
                <a:lnTo>
                  <a:pt x="131" y="1589"/>
                </a:lnTo>
                <a:lnTo>
                  <a:pt x="145" y="1596"/>
                </a:lnTo>
                <a:lnTo>
                  <a:pt x="145" y="1596"/>
                </a:lnTo>
                <a:lnTo>
                  <a:pt x="156" y="1597"/>
                </a:lnTo>
                <a:lnTo>
                  <a:pt x="168" y="1599"/>
                </a:lnTo>
                <a:lnTo>
                  <a:pt x="185" y="1600"/>
                </a:lnTo>
                <a:lnTo>
                  <a:pt x="204" y="1600"/>
                </a:lnTo>
                <a:lnTo>
                  <a:pt x="224" y="1599"/>
                </a:lnTo>
                <a:lnTo>
                  <a:pt x="247" y="1595"/>
                </a:lnTo>
                <a:lnTo>
                  <a:pt x="268" y="1589"/>
                </a:lnTo>
                <a:lnTo>
                  <a:pt x="268" y="1589"/>
                </a:lnTo>
                <a:lnTo>
                  <a:pt x="279" y="1585"/>
                </a:lnTo>
                <a:lnTo>
                  <a:pt x="288" y="1580"/>
                </a:lnTo>
                <a:lnTo>
                  <a:pt x="307" y="1569"/>
                </a:lnTo>
                <a:lnTo>
                  <a:pt x="322" y="1559"/>
                </a:lnTo>
                <a:lnTo>
                  <a:pt x="334" y="1547"/>
                </a:lnTo>
                <a:lnTo>
                  <a:pt x="342" y="1535"/>
                </a:lnTo>
                <a:lnTo>
                  <a:pt x="348" y="1524"/>
                </a:lnTo>
                <a:lnTo>
                  <a:pt x="352" y="1516"/>
                </a:lnTo>
                <a:lnTo>
                  <a:pt x="352" y="1511"/>
                </a:lnTo>
                <a:lnTo>
                  <a:pt x="352" y="1511"/>
                </a:lnTo>
                <a:lnTo>
                  <a:pt x="354" y="1503"/>
                </a:lnTo>
                <a:lnTo>
                  <a:pt x="356" y="1488"/>
                </a:lnTo>
                <a:lnTo>
                  <a:pt x="364" y="1443"/>
                </a:lnTo>
                <a:lnTo>
                  <a:pt x="379" y="1381"/>
                </a:lnTo>
                <a:lnTo>
                  <a:pt x="411" y="1408"/>
                </a:lnTo>
                <a:lnTo>
                  <a:pt x="411" y="1408"/>
                </a:lnTo>
                <a:lnTo>
                  <a:pt x="418" y="1501"/>
                </a:lnTo>
                <a:lnTo>
                  <a:pt x="424" y="1567"/>
                </a:lnTo>
                <a:lnTo>
                  <a:pt x="427" y="1591"/>
                </a:lnTo>
                <a:lnTo>
                  <a:pt x="430" y="1601"/>
                </a:lnTo>
                <a:lnTo>
                  <a:pt x="430" y="1601"/>
                </a:lnTo>
                <a:lnTo>
                  <a:pt x="438" y="1618"/>
                </a:lnTo>
                <a:lnTo>
                  <a:pt x="448" y="1642"/>
                </a:lnTo>
                <a:lnTo>
                  <a:pt x="463" y="1674"/>
                </a:lnTo>
                <a:lnTo>
                  <a:pt x="463" y="1674"/>
                </a:lnTo>
                <a:lnTo>
                  <a:pt x="467" y="1695"/>
                </a:lnTo>
                <a:lnTo>
                  <a:pt x="476" y="1747"/>
                </a:lnTo>
                <a:lnTo>
                  <a:pt x="482" y="1776"/>
                </a:lnTo>
                <a:lnTo>
                  <a:pt x="486" y="1807"/>
                </a:lnTo>
                <a:lnTo>
                  <a:pt x="489" y="1834"/>
                </a:lnTo>
                <a:lnTo>
                  <a:pt x="489" y="1855"/>
                </a:lnTo>
                <a:lnTo>
                  <a:pt x="489" y="1855"/>
                </a:lnTo>
                <a:lnTo>
                  <a:pt x="490" y="1872"/>
                </a:lnTo>
                <a:lnTo>
                  <a:pt x="493" y="1891"/>
                </a:lnTo>
                <a:lnTo>
                  <a:pt x="502" y="1930"/>
                </a:lnTo>
                <a:lnTo>
                  <a:pt x="507" y="1950"/>
                </a:lnTo>
                <a:lnTo>
                  <a:pt x="510" y="1971"/>
                </a:lnTo>
                <a:lnTo>
                  <a:pt x="511" y="1994"/>
                </a:lnTo>
                <a:lnTo>
                  <a:pt x="510" y="2006"/>
                </a:lnTo>
                <a:lnTo>
                  <a:pt x="509" y="2018"/>
                </a:lnTo>
                <a:lnTo>
                  <a:pt x="509" y="2018"/>
                </a:lnTo>
                <a:lnTo>
                  <a:pt x="505" y="2041"/>
                </a:lnTo>
                <a:lnTo>
                  <a:pt x="503" y="2063"/>
                </a:lnTo>
                <a:lnTo>
                  <a:pt x="502" y="2085"/>
                </a:lnTo>
                <a:lnTo>
                  <a:pt x="503" y="2103"/>
                </a:lnTo>
                <a:lnTo>
                  <a:pt x="506" y="2130"/>
                </a:lnTo>
                <a:lnTo>
                  <a:pt x="509" y="2141"/>
                </a:lnTo>
                <a:lnTo>
                  <a:pt x="521" y="2218"/>
                </a:lnTo>
                <a:lnTo>
                  <a:pt x="521" y="2218"/>
                </a:lnTo>
                <a:lnTo>
                  <a:pt x="522" y="2217"/>
                </a:lnTo>
                <a:lnTo>
                  <a:pt x="525" y="2216"/>
                </a:lnTo>
                <a:lnTo>
                  <a:pt x="527" y="2214"/>
                </a:lnTo>
                <a:lnTo>
                  <a:pt x="530" y="2214"/>
                </a:lnTo>
                <a:lnTo>
                  <a:pt x="531" y="2216"/>
                </a:lnTo>
                <a:lnTo>
                  <a:pt x="534" y="2218"/>
                </a:lnTo>
                <a:lnTo>
                  <a:pt x="534" y="2218"/>
                </a:lnTo>
                <a:lnTo>
                  <a:pt x="535" y="2222"/>
                </a:lnTo>
                <a:lnTo>
                  <a:pt x="534" y="2226"/>
                </a:lnTo>
                <a:lnTo>
                  <a:pt x="529" y="2238"/>
                </a:lnTo>
                <a:lnTo>
                  <a:pt x="526" y="2248"/>
                </a:lnTo>
                <a:lnTo>
                  <a:pt x="523" y="2257"/>
                </a:lnTo>
                <a:lnTo>
                  <a:pt x="522" y="2269"/>
                </a:lnTo>
                <a:lnTo>
                  <a:pt x="521" y="2284"/>
                </a:lnTo>
                <a:lnTo>
                  <a:pt x="521" y="2284"/>
                </a:lnTo>
                <a:lnTo>
                  <a:pt x="522" y="2290"/>
                </a:lnTo>
                <a:lnTo>
                  <a:pt x="526" y="2298"/>
                </a:lnTo>
                <a:lnTo>
                  <a:pt x="531" y="2304"/>
                </a:lnTo>
                <a:lnTo>
                  <a:pt x="538" y="2309"/>
                </a:lnTo>
                <a:lnTo>
                  <a:pt x="545" y="2314"/>
                </a:lnTo>
                <a:lnTo>
                  <a:pt x="554" y="2320"/>
                </a:lnTo>
                <a:lnTo>
                  <a:pt x="573" y="2326"/>
                </a:lnTo>
                <a:lnTo>
                  <a:pt x="594" y="2330"/>
                </a:lnTo>
                <a:lnTo>
                  <a:pt x="614" y="2333"/>
                </a:lnTo>
                <a:lnTo>
                  <a:pt x="631" y="2332"/>
                </a:lnTo>
                <a:lnTo>
                  <a:pt x="638" y="2330"/>
                </a:lnTo>
                <a:lnTo>
                  <a:pt x="645" y="2329"/>
                </a:lnTo>
                <a:lnTo>
                  <a:pt x="645" y="2329"/>
                </a:lnTo>
                <a:lnTo>
                  <a:pt x="654" y="2324"/>
                </a:lnTo>
                <a:lnTo>
                  <a:pt x="661" y="2318"/>
                </a:lnTo>
                <a:lnTo>
                  <a:pt x="666" y="2313"/>
                </a:lnTo>
                <a:lnTo>
                  <a:pt x="669" y="2308"/>
                </a:lnTo>
                <a:lnTo>
                  <a:pt x="671" y="2302"/>
                </a:lnTo>
                <a:lnTo>
                  <a:pt x="671" y="2298"/>
                </a:lnTo>
                <a:lnTo>
                  <a:pt x="671" y="2293"/>
                </a:lnTo>
                <a:lnTo>
                  <a:pt x="670" y="2290"/>
                </a:lnTo>
                <a:lnTo>
                  <a:pt x="670" y="2290"/>
                </a:lnTo>
                <a:lnTo>
                  <a:pt x="669" y="2284"/>
                </a:lnTo>
                <a:lnTo>
                  <a:pt x="667" y="2272"/>
                </a:lnTo>
                <a:lnTo>
                  <a:pt x="665" y="2241"/>
                </a:lnTo>
                <a:lnTo>
                  <a:pt x="663" y="2199"/>
                </a:lnTo>
                <a:lnTo>
                  <a:pt x="684" y="2193"/>
                </a:lnTo>
                <a:lnTo>
                  <a:pt x="684" y="2193"/>
                </a:lnTo>
                <a:lnTo>
                  <a:pt x="682" y="2195"/>
                </a:lnTo>
                <a:lnTo>
                  <a:pt x="682" y="2199"/>
                </a:lnTo>
                <a:lnTo>
                  <a:pt x="684" y="2205"/>
                </a:lnTo>
                <a:lnTo>
                  <a:pt x="685" y="2210"/>
                </a:lnTo>
                <a:lnTo>
                  <a:pt x="689" y="2217"/>
                </a:lnTo>
                <a:lnTo>
                  <a:pt x="694" y="2224"/>
                </a:lnTo>
                <a:lnTo>
                  <a:pt x="702" y="2232"/>
                </a:lnTo>
                <a:lnTo>
                  <a:pt x="702" y="2232"/>
                </a:lnTo>
                <a:lnTo>
                  <a:pt x="714" y="2238"/>
                </a:lnTo>
                <a:lnTo>
                  <a:pt x="728" y="2244"/>
                </a:lnTo>
                <a:lnTo>
                  <a:pt x="744" y="2248"/>
                </a:lnTo>
                <a:lnTo>
                  <a:pt x="760" y="2250"/>
                </a:lnTo>
                <a:lnTo>
                  <a:pt x="776" y="2252"/>
                </a:lnTo>
                <a:lnTo>
                  <a:pt x="790" y="2250"/>
                </a:lnTo>
                <a:lnTo>
                  <a:pt x="804" y="2249"/>
                </a:lnTo>
                <a:lnTo>
                  <a:pt x="813" y="2245"/>
                </a:lnTo>
                <a:lnTo>
                  <a:pt x="813" y="2245"/>
                </a:lnTo>
                <a:lnTo>
                  <a:pt x="821" y="2240"/>
                </a:lnTo>
                <a:lnTo>
                  <a:pt x="828" y="2233"/>
                </a:lnTo>
                <a:lnTo>
                  <a:pt x="834" y="2226"/>
                </a:lnTo>
                <a:lnTo>
                  <a:pt x="840" y="2218"/>
                </a:lnTo>
                <a:lnTo>
                  <a:pt x="844" y="2210"/>
                </a:lnTo>
                <a:lnTo>
                  <a:pt x="848" y="2201"/>
                </a:lnTo>
                <a:lnTo>
                  <a:pt x="850" y="2190"/>
                </a:lnTo>
                <a:lnTo>
                  <a:pt x="852" y="2179"/>
                </a:lnTo>
                <a:lnTo>
                  <a:pt x="852" y="2179"/>
                </a:lnTo>
                <a:lnTo>
                  <a:pt x="852" y="2169"/>
                </a:lnTo>
                <a:lnTo>
                  <a:pt x="850" y="2158"/>
                </a:lnTo>
                <a:lnTo>
                  <a:pt x="849" y="2147"/>
                </a:lnTo>
                <a:lnTo>
                  <a:pt x="846" y="2139"/>
                </a:lnTo>
                <a:lnTo>
                  <a:pt x="841" y="2126"/>
                </a:lnTo>
                <a:lnTo>
                  <a:pt x="838" y="2121"/>
                </a:lnTo>
                <a:lnTo>
                  <a:pt x="838" y="2121"/>
                </a:lnTo>
                <a:lnTo>
                  <a:pt x="845" y="2085"/>
                </a:lnTo>
                <a:lnTo>
                  <a:pt x="852" y="2057"/>
                </a:lnTo>
                <a:lnTo>
                  <a:pt x="854" y="2045"/>
                </a:lnTo>
                <a:lnTo>
                  <a:pt x="858" y="2037"/>
                </a:lnTo>
                <a:lnTo>
                  <a:pt x="858" y="2037"/>
                </a:lnTo>
                <a:lnTo>
                  <a:pt x="860" y="2033"/>
                </a:lnTo>
                <a:lnTo>
                  <a:pt x="861" y="2025"/>
                </a:lnTo>
                <a:lnTo>
                  <a:pt x="865" y="2001"/>
                </a:lnTo>
                <a:lnTo>
                  <a:pt x="870" y="1931"/>
                </a:lnTo>
                <a:lnTo>
                  <a:pt x="874" y="1856"/>
                </a:lnTo>
                <a:lnTo>
                  <a:pt x="877" y="1803"/>
                </a:lnTo>
                <a:lnTo>
                  <a:pt x="877" y="1803"/>
                </a:lnTo>
                <a:lnTo>
                  <a:pt x="877" y="1784"/>
                </a:lnTo>
                <a:lnTo>
                  <a:pt x="874" y="1758"/>
                </a:lnTo>
                <a:lnTo>
                  <a:pt x="870" y="1727"/>
                </a:lnTo>
                <a:lnTo>
                  <a:pt x="868" y="1691"/>
                </a:lnTo>
                <a:lnTo>
                  <a:pt x="866" y="1651"/>
                </a:lnTo>
                <a:lnTo>
                  <a:pt x="866" y="1628"/>
                </a:lnTo>
                <a:lnTo>
                  <a:pt x="869" y="1607"/>
                </a:lnTo>
                <a:lnTo>
                  <a:pt x="872" y="1584"/>
                </a:lnTo>
                <a:lnTo>
                  <a:pt x="877" y="1560"/>
                </a:lnTo>
                <a:lnTo>
                  <a:pt x="883" y="1536"/>
                </a:lnTo>
                <a:lnTo>
                  <a:pt x="891" y="1511"/>
                </a:lnTo>
                <a:lnTo>
                  <a:pt x="891" y="1511"/>
                </a:lnTo>
                <a:lnTo>
                  <a:pt x="907" y="1464"/>
                </a:lnTo>
                <a:lnTo>
                  <a:pt x="920" y="1421"/>
                </a:lnTo>
                <a:lnTo>
                  <a:pt x="931" y="1384"/>
                </a:lnTo>
                <a:lnTo>
                  <a:pt x="937" y="1352"/>
                </a:lnTo>
                <a:lnTo>
                  <a:pt x="947" y="1306"/>
                </a:lnTo>
                <a:lnTo>
                  <a:pt x="949" y="1290"/>
                </a:lnTo>
                <a:lnTo>
                  <a:pt x="936" y="1161"/>
                </a:lnTo>
                <a:lnTo>
                  <a:pt x="963" y="1154"/>
                </a:lnTo>
                <a:lnTo>
                  <a:pt x="963" y="1154"/>
                </a:lnTo>
                <a:lnTo>
                  <a:pt x="955" y="1121"/>
                </a:lnTo>
                <a:lnTo>
                  <a:pt x="937" y="1040"/>
                </a:lnTo>
                <a:lnTo>
                  <a:pt x="929" y="993"/>
                </a:lnTo>
                <a:lnTo>
                  <a:pt x="923" y="946"/>
                </a:lnTo>
                <a:lnTo>
                  <a:pt x="917" y="903"/>
                </a:lnTo>
                <a:lnTo>
                  <a:pt x="916" y="885"/>
                </a:lnTo>
                <a:lnTo>
                  <a:pt x="917" y="869"/>
                </a:lnTo>
                <a:lnTo>
                  <a:pt x="917" y="869"/>
                </a:lnTo>
                <a:lnTo>
                  <a:pt x="919" y="819"/>
                </a:lnTo>
                <a:lnTo>
                  <a:pt x="920" y="782"/>
                </a:lnTo>
                <a:lnTo>
                  <a:pt x="921" y="753"/>
                </a:lnTo>
                <a:lnTo>
                  <a:pt x="923" y="726"/>
                </a:lnTo>
                <a:lnTo>
                  <a:pt x="923" y="726"/>
                </a:lnTo>
                <a:lnTo>
                  <a:pt x="925" y="711"/>
                </a:lnTo>
                <a:lnTo>
                  <a:pt x="929" y="695"/>
                </a:lnTo>
                <a:lnTo>
                  <a:pt x="939" y="658"/>
                </a:lnTo>
                <a:lnTo>
                  <a:pt x="947" y="627"/>
                </a:lnTo>
                <a:lnTo>
                  <a:pt x="949" y="615"/>
                </a:lnTo>
                <a:lnTo>
                  <a:pt x="949" y="610"/>
                </a:lnTo>
                <a:lnTo>
                  <a:pt x="949" y="610"/>
                </a:lnTo>
                <a:lnTo>
                  <a:pt x="949" y="606"/>
                </a:lnTo>
                <a:lnTo>
                  <a:pt x="951" y="600"/>
                </a:lnTo>
                <a:lnTo>
                  <a:pt x="955" y="590"/>
                </a:lnTo>
                <a:lnTo>
                  <a:pt x="963" y="578"/>
                </a:lnTo>
                <a:lnTo>
                  <a:pt x="963" y="578"/>
                </a:lnTo>
                <a:lnTo>
                  <a:pt x="1027" y="534"/>
                </a:lnTo>
                <a:lnTo>
                  <a:pt x="1077" y="499"/>
                </a:lnTo>
                <a:lnTo>
                  <a:pt x="1098" y="484"/>
                </a:lnTo>
                <a:lnTo>
                  <a:pt x="1111" y="474"/>
                </a:lnTo>
                <a:lnTo>
                  <a:pt x="1111" y="474"/>
                </a:lnTo>
                <a:lnTo>
                  <a:pt x="1134" y="452"/>
                </a:lnTo>
                <a:lnTo>
                  <a:pt x="1147" y="439"/>
                </a:lnTo>
                <a:lnTo>
                  <a:pt x="1159" y="425"/>
                </a:lnTo>
                <a:lnTo>
                  <a:pt x="1171" y="411"/>
                </a:lnTo>
                <a:lnTo>
                  <a:pt x="1182" y="395"/>
                </a:lnTo>
                <a:lnTo>
                  <a:pt x="1190" y="379"/>
                </a:lnTo>
                <a:lnTo>
                  <a:pt x="1195" y="363"/>
                </a:lnTo>
                <a:lnTo>
                  <a:pt x="1195" y="363"/>
                </a:lnTo>
                <a:lnTo>
                  <a:pt x="1196" y="355"/>
                </a:lnTo>
                <a:lnTo>
                  <a:pt x="1195" y="345"/>
                </a:lnTo>
                <a:lnTo>
                  <a:pt x="1192" y="335"/>
                </a:lnTo>
                <a:lnTo>
                  <a:pt x="1187" y="324"/>
                </a:lnTo>
                <a:lnTo>
                  <a:pt x="1180" y="313"/>
                </a:lnTo>
                <a:lnTo>
                  <a:pt x="1174" y="303"/>
                </a:lnTo>
                <a:lnTo>
                  <a:pt x="1158" y="281"/>
                </a:lnTo>
                <a:lnTo>
                  <a:pt x="1140" y="263"/>
                </a:lnTo>
                <a:lnTo>
                  <a:pt x="1126" y="248"/>
                </a:lnTo>
                <a:lnTo>
                  <a:pt x="1111" y="233"/>
                </a:lnTo>
                <a:lnTo>
                  <a:pt x="1111" y="233"/>
                </a:lnTo>
                <a:lnTo>
                  <a:pt x="1059" y="175"/>
                </a:lnTo>
                <a:lnTo>
                  <a:pt x="981" y="97"/>
                </a:lnTo>
                <a:lnTo>
                  <a:pt x="949" y="90"/>
                </a:lnTo>
                <a:lnTo>
                  <a:pt x="897" y="32"/>
                </a:lnTo>
                <a:lnTo>
                  <a:pt x="832" y="0"/>
                </a:lnTo>
                <a:lnTo>
                  <a:pt x="781" y="20"/>
                </a:lnTo>
                <a:close/>
                <a:moveTo>
                  <a:pt x="877" y="122"/>
                </a:moveTo>
                <a:lnTo>
                  <a:pt x="883" y="125"/>
                </a:lnTo>
                <a:lnTo>
                  <a:pt x="883" y="125"/>
                </a:lnTo>
                <a:lnTo>
                  <a:pt x="908" y="142"/>
                </a:lnTo>
                <a:lnTo>
                  <a:pt x="921" y="151"/>
                </a:lnTo>
                <a:lnTo>
                  <a:pt x="929" y="156"/>
                </a:lnTo>
                <a:lnTo>
                  <a:pt x="929" y="156"/>
                </a:lnTo>
                <a:lnTo>
                  <a:pt x="932" y="157"/>
                </a:lnTo>
                <a:lnTo>
                  <a:pt x="935" y="160"/>
                </a:lnTo>
                <a:lnTo>
                  <a:pt x="939" y="167"/>
                </a:lnTo>
                <a:lnTo>
                  <a:pt x="943" y="175"/>
                </a:lnTo>
                <a:lnTo>
                  <a:pt x="936" y="195"/>
                </a:lnTo>
                <a:lnTo>
                  <a:pt x="1065" y="317"/>
                </a:lnTo>
                <a:lnTo>
                  <a:pt x="1033" y="349"/>
                </a:lnTo>
                <a:lnTo>
                  <a:pt x="968" y="369"/>
                </a:lnTo>
                <a:lnTo>
                  <a:pt x="923" y="369"/>
                </a:lnTo>
                <a:lnTo>
                  <a:pt x="923" y="369"/>
                </a:lnTo>
                <a:lnTo>
                  <a:pt x="904" y="368"/>
                </a:lnTo>
                <a:lnTo>
                  <a:pt x="891" y="365"/>
                </a:lnTo>
                <a:lnTo>
                  <a:pt x="887" y="364"/>
                </a:lnTo>
                <a:lnTo>
                  <a:pt x="884" y="363"/>
                </a:lnTo>
                <a:lnTo>
                  <a:pt x="884" y="363"/>
                </a:lnTo>
                <a:lnTo>
                  <a:pt x="884" y="360"/>
                </a:lnTo>
                <a:lnTo>
                  <a:pt x="883" y="356"/>
                </a:lnTo>
                <a:lnTo>
                  <a:pt x="884" y="344"/>
                </a:lnTo>
                <a:lnTo>
                  <a:pt x="884" y="344"/>
                </a:lnTo>
                <a:lnTo>
                  <a:pt x="883" y="324"/>
                </a:lnTo>
                <a:lnTo>
                  <a:pt x="878" y="293"/>
                </a:lnTo>
                <a:lnTo>
                  <a:pt x="872" y="253"/>
                </a:lnTo>
                <a:lnTo>
                  <a:pt x="865" y="220"/>
                </a:lnTo>
                <a:lnTo>
                  <a:pt x="865" y="220"/>
                </a:lnTo>
                <a:lnTo>
                  <a:pt x="870" y="209"/>
                </a:lnTo>
                <a:lnTo>
                  <a:pt x="876" y="201"/>
                </a:lnTo>
                <a:lnTo>
                  <a:pt x="877" y="195"/>
                </a:lnTo>
                <a:lnTo>
                  <a:pt x="877" y="195"/>
                </a:lnTo>
                <a:lnTo>
                  <a:pt x="884" y="149"/>
                </a:lnTo>
                <a:lnTo>
                  <a:pt x="877" y="12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48"/>
          <p:cNvSpPr>
            <a:spLocks noEditPoints="1"/>
          </p:cNvSpPr>
          <p:nvPr/>
        </p:nvSpPr>
        <p:spPr bwMode="auto">
          <a:xfrm>
            <a:off x="4604497" y="773936"/>
            <a:ext cx="699062" cy="1722210"/>
          </a:xfrm>
          <a:custGeom>
            <a:avLst/>
            <a:gdLst>
              <a:gd name="T0" fmla="*/ 485 w 1045"/>
              <a:gd name="T1" fmla="*/ 2341 h 2572"/>
              <a:gd name="T2" fmla="*/ 542 w 1045"/>
              <a:gd name="T3" fmla="*/ 2105 h 2572"/>
              <a:gd name="T4" fmla="*/ 634 w 1045"/>
              <a:gd name="T5" fmla="*/ 1657 h 2572"/>
              <a:gd name="T6" fmla="*/ 698 w 1045"/>
              <a:gd name="T7" fmla="*/ 1539 h 2572"/>
              <a:gd name="T8" fmla="*/ 919 w 1045"/>
              <a:gd name="T9" fmla="*/ 1424 h 2572"/>
              <a:gd name="T10" fmla="*/ 1010 w 1045"/>
              <a:gd name="T11" fmla="*/ 1402 h 2572"/>
              <a:gd name="T12" fmla="*/ 1016 w 1045"/>
              <a:gd name="T13" fmla="*/ 1365 h 2572"/>
              <a:gd name="T14" fmla="*/ 1039 w 1045"/>
              <a:gd name="T15" fmla="*/ 1316 h 2572"/>
              <a:gd name="T16" fmla="*/ 983 w 1045"/>
              <a:gd name="T17" fmla="*/ 1225 h 2572"/>
              <a:gd name="T18" fmla="*/ 837 w 1045"/>
              <a:gd name="T19" fmla="*/ 1078 h 2572"/>
              <a:gd name="T20" fmla="*/ 782 w 1045"/>
              <a:gd name="T21" fmla="*/ 932 h 2572"/>
              <a:gd name="T22" fmla="*/ 715 w 1045"/>
              <a:gd name="T23" fmla="*/ 516 h 2572"/>
              <a:gd name="T24" fmla="*/ 607 w 1045"/>
              <a:gd name="T25" fmla="*/ 441 h 2572"/>
              <a:gd name="T26" fmla="*/ 578 w 1045"/>
              <a:gd name="T27" fmla="*/ 331 h 2572"/>
              <a:gd name="T28" fmla="*/ 585 w 1045"/>
              <a:gd name="T29" fmla="*/ 316 h 2572"/>
              <a:gd name="T30" fmla="*/ 592 w 1045"/>
              <a:gd name="T31" fmla="*/ 146 h 2572"/>
              <a:gd name="T32" fmla="*/ 612 w 1045"/>
              <a:gd name="T33" fmla="*/ 150 h 2572"/>
              <a:gd name="T34" fmla="*/ 628 w 1045"/>
              <a:gd name="T35" fmla="*/ 103 h 2572"/>
              <a:gd name="T36" fmla="*/ 618 w 1045"/>
              <a:gd name="T37" fmla="*/ 50 h 2572"/>
              <a:gd name="T38" fmla="*/ 494 w 1045"/>
              <a:gd name="T39" fmla="*/ 1 h 2572"/>
              <a:gd name="T40" fmla="*/ 390 w 1045"/>
              <a:gd name="T41" fmla="*/ 12 h 2572"/>
              <a:gd name="T42" fmla="*/ 333 w 1045"/>
              <a:gd name="T43" fmla="*/ 64 h 2572"/>
              <a:gd name="T44" fmla="*/ 296 w 1045"/>
              <a:gd name="T45" fmla="*/ 195 h 2572"/>
              <a:gd name="T46" fmla="*/ 296 w 1045"/>
              <a:gd name="T47" fmla="*/ 377 h 2572"/>
              <a:gd name="T48" fmla="*/ 222 w 1045"/>
              <a:gd name="T49" fmla="*/ 422 h 2572"/>
              <a:gd name="T50" fmla="*/ 127 w 1045"/>
              <a:gd name="T51" fmla="*/ 565 h 2572"/>
              <a:gd name="T52" fmla="*/ 108 w 1045"/>
              <a:gd name="T53" fmla="*/ 683 h 2572"/>
              <a:gd name="T54" fmla="*/ 90 w 1045"/>
              <a:gd name="T55" fmla="*/ 986 h 2572"/>
              <a:gd name="T56" fmla="*/ 37 w 1045"/>
              <a:gd name="T57" fmla="*/ 1080 h 2572"/>
              <a:gd name="T58" fmla="*/ 73 w 1045"/>
              <a:gd name="T59" fmla="*/ 1163 h 2572"/>
              <a:gd name="T60" fmla="*/ 5 w 1045"/>
              <a:gd name="T61" fmla="*/ 1374 h 2572"/>
              <a:gd name="T62" fmla="*/ 36 w 1045"/>
              <a:gd name="T63" fmla="*/ 1475 h 2572"/>
              <a:gd name="T64" fmla="*/ 67 w 1045"/>
              <a:gd name="T65" fmla="*/ 1472 h 2572"/>
              <a:gd name="T66" fmla="*/ 88 w 1045"/>
              <a:gd name="T67" fmla="*/ 1466 h 2572"/>
              <a:gd name="T68" fmla="*/ 103 w 1045"/>
              <a:gd name="T69" fmla="*/ 1445 h 2572"/>
              <a:gd name="T70" fmla="*/ 152 w 1045"/>
              <a:gd name="T71" fmla="*/ 1369 h 2572"/>
              <a:gd name="T72" fmla="*/ 157 w 1045"/>
              <a:gd name="T73" fmla="*/ 1189 h 2572"/>
              <a:gd name="T74" fmla="*/ 193 w 1045"/>
              <a:gd name="T75" fmla="*/ 1163 h 2572"/>
              <a:gd name="T76" fmla="*/ 196 w 1045"/>
              <a:gd name="T77" fmla="*/ 1289 h 2572"/>
              <a:gd name="T78" fmla="*/ 255 w 1045"/>
              <a:gd name="T79" fmla="*/ 1481 h 2572"/>
              <a:gd name="T80" fmla="*/ 270 w 1045"/>
              <a:gd name="T81" fmla="*/ 1565 h 2572"/>
              <a:gd name="T82" fmla="*/ 391 w 1045"/>
              <a:gd name="T83" fmla="*/ 1778 h 2572"/>
              <a:gd name="T84" fmla="*/ 318 w 1045"/>
              <a:gd name="T85" fmla="*/ 2038 h 2572"/>
              <a:gd name="T86" fmla="*/ 290 w 1045"/>
              <a:gd name="T87" fmla="*/ 2124 h 2572"/>
              <a:gd name="T88" fmla="*/ 249 w 1045"/>
              <a:gd name="T89" fmla="*/ 2096 h 2572"/>
              <a:gd name="T90" fmla="*/ 282 w 1045"/>
              <a:gd name="T91" fmla="*/ 2142 h 2572"/>
              <a:gd name="T92" fmla="*/ 293 w 1045"/>
              <a:gd name="T93" fmla="*/ 2185 h 2572"/>
              <a:gd name="T94" fmla="*/ 273 w 1045"/>
              <a:gd name="T95" fmla="*/ 2252 h 2572"/>
              <a:gd name="T96" fmla="*/ 240 w 1045"/>
              <a:gd name="T97" fmla="*/ 2287 h 2572"/>
              <a:gd name="T98" fmla="*/ 228 w 1045"/>
              <a:gd name="T99" fmla="*/ 2385 h 2572"/>
              <a:gd name="T100" fmla="*/ 284 w 1045"/>
              <a:gd name="T101" fmla="*/ 2452 h 2572"/>
              <a:gd name="T102" fmla="*/ 308 w 1045"/>
              <a:gd name="T103" fmla="*/ 2563 h 2572"/>
              <a:gd name="T104" fmla="*/ 431 w 1045"/>
              <a:gd name="T105" fmla="*/ 2563 h 2572"/>
              <a:gd name="T106" fmla="*/ 585 w 1045"/>
              <a:gd name="T107" fmla="*/ 2540 h 2572"/>
              <a:gd name="T108" fmla="*/ 606 w 1045"/>
              <a:gd name="T109" fmla="*/ 2479 h 2572"/>
              <a:gd name="T110" fmla="*/ 504 w 1045"/>
              <a:gd name="T111" fmla="*/ 2448 h 2572"/>
              <a:gd name="T112" fmla="*/ 770 w 1045"/>
              <a:gd name="T113" fmla="*/ 1043 h 2572"/>
              <a:gd name="T114" fmla="*/ 776 w 1045"/>
              <a:gd name="T115" fmla="*/ 1119 h 2572"/>
              <a:gd name="T116" fmla="*/ 733 w 1045"/>
              <a:gd name="T117" fmla="*/ 1119 h 2572"/>
              <a:gd name="T118" fmla="*/ 764 w 1045"/>
              <a:gd name="T119" fmla="*/ 1029 h 25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45" h="2572">
                <a:moveTo>
                  <a:pt x="491" y="2397"/>
                </a:moveTo>
                <a:lnTo>
                  <a:pt x="491" y="2397"/>
                </a:lnTo>
                <a:lnTo>
                  <a:pt x="475" y="2363"/>
                </a:lnTo>
                <a:lnTo>
                  <a:pt x="475" y="2363"/>
                </a:lnTo>
                <a:lnTo>
                  <a:pt x="475" y="2363"/>
                </a:lnTo>
                <a:lnTo>
                  <a:pt x="475" y="2363"/>
                </a:lnTo>
                <a:lnTo>
                  <a:pt x="475" y="2363"/>
                </a:lnTo>
                <a:lnTo>
                  <a:pt x="481" y="2352"/>
                </a:lnTo>
                <a:lnTo>
                  <a:pt x="481" y="2352"/>
                </a:lnTo>
                <a:lnTo>
                  <a:pt x="485" y="2341"/>
                </a:lnTo>
                <a:lnTo>
                  <a:pt x="491" y="2326"/>
                </a:lnTo>
                <a:lnTo>
                  <a:pt x="497" y="2311"/>
                </a:lnTo>
                <a:lnTo>
                  <a:pt x="504" y="2251"/>
                </a:lnTo>
                <a:lnTo>
                  <a:pt x="493" y="2239"/>
                </a:lnTo>
                <a:lnTo>
                  <a:pt x="493" y="2239"/>
                </a:lnTo>
                <a:lnTo>
                  <a:pt x="509" y="2208"/>
                </a:lnTo>
                <a:lnTo>
                  <a:pt x="519" y="2184"/>
                </a:lnTo>
                <a:lnTo>
                  <a:pt x="525" y="2170"/>
                </a:lnTo>
                <a:lnTo>
                  <a:pt x="525" y="2170"/>
                </a:lnTo>
                <a:lnTo>
                  <a:pt x="542" y="2105"/>
                </a:lnTo>
                <a:lnTo>
                  <a:pt x="555" y="2057"/>
                </a:lnTo>
                <a:lnTo>
                  <a:pt x="558" y="2038"/>
                </a:lnTo>
                <a:lnTo>
                  <a:pt x="561" y="2023"/>
                </a:lnTo>
                <a:lnTo>
                  <a:pt x="561" y="2023"/>
                </a:lnTo>
                <a:lnTo>
                  <a:pt x="564" y="1993"/>
                </a:lnTo>
                <a:lnTo>
                  <a:pt x="569" y="1954"/>
                </a:lnTo>
                <a:lnTo>
                  <a:pt x="576" y="1905"/>
                </a:lnTo>
                <a:lnTo>
                  <a:pt x="592" y="1806"/>
                </a:lnTo>
                <a:lnTo>
                  <a:pt x="592" y="1806"/>
                </a:lnTo>
                <a:lnTo>
                  <a:pt x="634" y="1657"/>
                </a:lnTo>
                <a:lnTo>
                  <a:pt x="634" y="1657"/>
                </a:lnTo>
                <a:lnTo>
                  <a:pt x="639" y="1635"/>
                </a:lnTo>
                <a:lnTo>
                  <a:pt x="645" y="1604"/>
                </a:lnTo>
                <a:lnTo>
                  <a:pt x="651" y="1565"/>
                </a:lnTo>
                <a:lnTo>
                  <a:pt x="651" y="1565"/>
                </a:lnTo>
                <a:lnTo>
                  <a:pt x="673" y="1565"/>
                </a:lnTo>
                <a:lnTo>
                  <a:pt x="688" y="1563"/>
                </a:lnTo>
                <a:lnTo>
                  <a:pt x="695" y="1563"/>
                </a:lnTo>
                <a:lnTo>
                  <a:pt x="695" y="1563"/>
                </a:lnTo>
                <a:lnTo>
                  <a:pt x="698" y="1539"/>
                </a:lnTo>
                <a:lnTo>
                  <a:pt x="701" y="1518"/>
                </a:lnTo>
                <a:lnTo>
                  <a:pt x="700" y="1448"/>
                </a:lnTo>
                <a:lnTo>
                  <a:pt x="834" y="1411"/>
                </a:lnTo>
                <a:lnTo>
                  <a:pt x="873" y="1416"/>
                </a:lnTo>
                <a:lnTo>
                  <a:pt x="873" y="1416"/>
                </a:lnTo>
                <a:lnTo>
                  <a:pt x="882" y="1420"/>
                </a:lnTo>
                <a:lnTo>
                  <a:pt x="894" y="1423"/>
                </a:lnTo>
                <a:lnTo>
                  <a:pt x="910" y="1426"/>
                </a:lnTo>
                <a:lnTo>
                  <a:pt x="910" y="1426"/>
                </a:lnTo>
                <a:lnTo>
                  <a:pt x="919" y="1424"/>
                </a:lnTo>
                <a:lnTo>
                  <a:pt x="931" y="1422"/>
                </a:lnTo>
                <a:lnTo>
                  <a:pt x="958" y="1411"/>
                </a:lnTo>
                <a:lnTo>
                  <a:pt x="979" y="1402"/>
                </a:lnTo>
                <a:lnTo>
                  <a:pt x="986" y="1398"/>
                </a:lnTo>
                <a:lnTo>
                  <a:pt x="989" y="1398"/>
                </a:lnTo>
                <a:lnTo>
                  <a:pt x="989" y="1398"/>
                </a:lnTo>
                <a:lnTo>
                  <a:pt x="994" y="1399"/>
                </a:lnTo>
                <a:lnTo>
                  <a:pt x="1001" y="1402"/>
                </a:lnTo>
                <a:lnTo>
                  <a:pt x="1006" y="1402"/>
                </a:lnTo>
                <a:lnTo>
                  <a:pt x="1010" y="1402"/>
                </a:lnTo>
                <a:lnTo>
                  <a:pt x="1015" y="1402"/>
                </a:lnTo>
                <a:lnTo>
                  <a:pt x="1019" y="1399"/>
                </a:lnTo>
                <a:lnTo>
                  <a:pt x="1019" y="1399"/>
                </a:lnTo>
                <a:lnTo>
                  <a:pt x="1022" y="1395"/>
                </a:lnTo>
                <a:lnTo>
                  <a:pt x="1024" y="1390"/>
                </a:lnTo>
                <a:lnTo>
                  <a:pt x="1024" y="1384"/>
                </a:lnTo>
                <a:lnTo>
                  <a:pt x="1022" y="1378"/>
                </a:lnTo>
                <a:lnTo>
                  <a:pt x="1018" y="1368"/>
                </a:lnTo>
                <a:lnTo>
                  <a:pt x="1016" y="1365"/>
                </a:lnTo>
                <a:lnTo>
                  <a:pt x="1016" y="1365"/>
                </a:lnTo>
                <a:lnTo>
                  <a:pt x="1019" y="1357"/>
                </a:lnTo>
                <a:lnTo>
                  <a:pt x="1022" y="1351"/>
                </a:lnTo>
                <a:lnTo>
                  <a:pt x="1024" y="1347"/>
                </a:lnTo>
                <a:lnTo>
                  <a:pt x="1024" y="1347"/>
                </a:lnTo>
                <a:lnTo>
                  <a:pt x="1021" y="1341"/>
                </a:lnTo>
                <a:lnTo>
                  <a:pt x="1016" y="1335"/>
                </a:lnTo>
                <a:lnTo>
                  <a:pt x="1009" y="1328"/>
                </a:lnTo>
                <a:lnTo>
                  <a:pt x="1009" y="1328"/>
                </a:lnTo>
                <a:lnTo>
                  <a:pt x="1027" y="1322"/>
                </a:lnTo>
                <a:lnTo>
                  <a:pt x="1039" y="1316"/>
                </a:lnTo>
                <a:lnTo>
                  <a:pt x="1043" y="1313"/>
                </a:lnTo>
                <a:lnTo>
                  <a:pt x="1045" y="1310"/>
                </a:lnTo>
                <a:lnTo>
                  <a:pt x="1045" y="1310"/>
                </a:lnTo>
                <a:lnTo>
                  <a:pt x="1042" y="1302"/>
                </a:lnTo>
                <a:lnTo>
                  <a:pt x="1034" y="1289"/>
                </a:lnTo>
                <a:lnTo>
                  <a:pt x="1022" y="1272"/>
                </a:lnTo>
                <a:lnTo>
                  <a:pt x="1006" y="1253"/>
                </a:lnTo>
                <a:lnTo>
                  <a:pt x="1006" y="1253"/>
                </a:lnTo>
                <a:lnTo>
                  <a:pt x="995" y="1241"/>
                </a:lnTo>
                <a:lnTo>
                  <a:pt x="983" y="1225"/>
                </a:lnTo>
                <a:lnTo>
                  <a:pt x="957" y="1184"/>
                </a:lnTo>
                <a:lnTo>
                  <a:pt x="931" y="1148"/>
                </a:lnTo>
                <a:lnTo>
                  <a:pt x="921" y="1135"/>
                </a:lnTo>
                <a:lnTo>
                  <a:pt x="913" y="1129"/>
                </a:lnTo>
                <a:lnTo>
                  <a:pt x="913" y="1129"/>
                </a:lnTo>
                <a:lnTo>
                  <a:pt x="898" y="1122"/>
                </a:lnTo>
                <a:lnTo>
                  <a:pt x="882" y="1116"/>
                </a:lnTo>
                <a:lnTo>
                  <a:pt x="864" y="1111"/>
                </a:lnTo>
                <a:lnTo>
                  <a:pt x="851" y="1113"/>
                </a:lnTo>
                <a:lnTo>
                  <a:pt x="837" y="1078"/>
                </a:lnTo>
                <a:lnTo>
                  <a:pt x="837" y="1078"/>
                </a:lnTo>
                <a:lnTo>
                  <a:pt x="797" y="975"/>
                </a:lnTo>
                <a:lnTo>
                  <a:pt x="797" y="975"/>
                </a:lnTo>
                <a:lnTo>
                  <a:pt x="794" y="966"/>
                </a:lnTo>
                <a:lnTo>
                  <a:pt x="788" y="958"/>
                </a:lnTo>
                <a:lnTo>
                  <a:pt x="782" y="947"/>
                </a:lnTo>
                <a:lnTo>
                  <a:pt x="779" y="941"/>
                </a:lnTo>
                <a:lnTo>
                  <a:pt x="779" y="941"/>
                </a:lnTo>
                <a:lnTo>
                  <a:pt x="780" y="937"/>
                </a:lnTo>
                <a:lnTo>
                  <a:pt x="782" y="932"/>
                </a:lnTo>
                <a:lnTo>
                  <a:pt x="783" y="928"/>
                </a:lnTo>
                <a:lnTo>
                  <a:pt x="783" y="928"/>
                </a:lnTo>
                <a:lnTo>
                  <a:pt x="760" y="787"/>
                </a:lnTo>
                <a:lnTo>
                  <a:pt x="743" y="689"/>
                </a:lnTo>
                <a:lnTo>
                  <a:pt x="736" y="637"/>
                </a:lnTo>
                <a:lnTo>
                  <a:pt x="736" y="637"/>
                </a:lnTo>
                <a:lnTo>
                  <a:pt x="733" y="611"/>
                </a:lnTo>
                <a:lnTo>
                  <a:pt x="725" y="571"/>
                </a:lnTo>
                <a:lnTo>
                  <a:pt x="715" y="516"/>
                </a:lnTo>
                <a:lnTo>
                  <a:pt x="715" y="516"/>
                </a:lnTo>
                <a:lnTo>
                  <a:pt x="707" y="508"/>
                </a:lnTo>
                <a:lnTo>
                  <a:pt x="691" y="495"/>
                </a:lnTo>
                <a:lnTo>
                  <a:pt x="661" y="471"/>
                </a:lnTo>
                <a:lnTo>
                  <a:pt x="661" y="471"/>
                </a:lnTo>
                <a:lnTo>
                  <a:pt x="652" y="465"/>
                </a:lnTo>
                <a:lnTo>
                  <a:pt x="639" y="459"/>
                </a:lnTo>
                <a:lnTo>
                  <a:pt x="627" y="453"/>
                </a:lnTo>
                <a:lnTo>
                  <a:pt x="618" y="449"/>
                </a:lnTo>
                <a:lnTo>
                  <a:pt x="618" y="449"/>
                </a:lnTo>
                <a:lnTo>
                  <a:pt x="607" y="441"/>
                </a:lnTo>
                <a:lnTo>
                  <a:pt x="591" y="432"/>
                </a:lnTo>
                <a:lnTo>
                  <a:pt x="570" y="422"/>
                </a:lnTo>
                <a:lnTo>
                  <a:pt x="578" y="407"/>
                </a:lnTo>
                <a:lnTo>
                  <a:pt x="594" y="407"/>
                </a:lnTo>
                <a:lnTo>
                  <a:pt x="594" y="407"/>
                </a:lnTo>
                <a:lnTo>
                  <a:pt x="591" y="385"/>
                </a:lnTo>
                <a:lnTo>
                  <a:pt x="588" y="367"/>
                </a:lnTo>
                <a:lnTo>
                  <a:pt x="585" y="349"/>
                </a:lnTo>
                <a:lnTo>
                  <a:pt x="585" y="349"/>
                </a:lnTo>
                <a:lnTo>
                  <a:pt x="578" y="331"/>
                </a:lnTo>
                <a:lnTo>
                  <a:pt x="573" y="323"/>
                </a:lnTo>
                <a:lnTo>
                  <a:pt x="578" y="329"/>
                </a:lnTo>
                <a:lnTo>
                  <a:pt x="578" y="329"/>
                </a:lnTo>
                <a:lnTo>
                  <a:pt x="581" y="334"/>
                </a:lnTo>
                <a:lnTo>
                  <a:pt x="582" y="337"/>
                </a:lnTo>
                <a:lnTo>
                  <a:pt x="585" y="335"/>
                </a:lnTo>
                <a:lnTo>
                  <a:pt x="585" y="334"/>
                </a:lnTo>
                <a:lnTo>
                  <a:pt x="587" y="325"/>
                </a:lnTo>
                <a:lnTo>
                  <a:pt x="585" y="316"/>
                </a:lnTo>
                <a:lnTo>
                  <a:pt x="585" y="316"/>
                </a:lnTo>
                <a:lnTo>
                  <a:pt x="581" y="297"/>
                </a:lnTo>
                <a:lnTo>
                  <a:pt x="579" y="283"/>
                </a:lnTo>
                <a:lnTo>
                  <a:pt x="578" y="265"/>
                </a:lnTo>
                <a:lnTo>
                  <a:pt x="578" y="265"/>
                </a:lnTo>
                <a:lnTo>
                  <a:pt x="576" y="234"/>
                </a:lnTo>
                <a:lnTo>
                  <a:pt x="578" y="222"/>
                </a:lnTo>
                <a:lnTo>
                  <a:pt x="578" y="222"/>
                </a:lnTo>
                <a:lnTo>
                  <a:pt x="582" y="189"/>
                </a:lnTo>
                <a:lnTo>
                  <a:pt x="588" y="162"/>
                </a:lnTo>
                <a:lnTo>
                  <a:pt x="592" y="146"/>
                </a:lnTo>
                <a:lnTo>
                  <a:pt x="592" y="146"/>
                </a:lnTo>
                <a:lnTo>
                  <a:pt x="595" y="131"/>
                </a:lnTo>
                <a:lnTo>
                  <a:pt x="598" y="112"/>
                </a:lnTo>
                <a:lnTo>
                  <a:pt x="601" y="88"/>
                </a:lnTo>
                <a:lnTo>
                  <a:pt x="601" y="88"/>
                </a:lnTo>
                <a:lnTo>
                  <a:pt x="606" y="109"/>
                </a:lnTo>
                <a:lnTo>
                  <a:pt x="609" y="125"/>
                </a:lnTo>
                <a:lnTo>
                  <a:pt x="610" y="141"/>
                </a:lnTo>
                <a:lnTo>
                  <a:pt x="610" y="141"/>
                </a:lnTo>
                <a:lnTo>
                  <a:pt x="612" y="150"/>
                </a:lnTo>
                <a:lnTo>
                  <a:pt x="612" y="153"/>
                </a:lnTo>
                <a:lnTo>
                  <a:pt x="613" y="153"/>
                </a:lnTo>
                <a:lnTo>
                  <a:pt x="615" y="153"/>
                </a:lnTo>
                <a:lnTo>
                  <a:pt x="616" y="153"/>
                </a:lnTo>
                <a:lnTo>
                  <a:pt x="619" y="147"/>
                </a:lnTo>
                <a:lnTo>
                  <a:pt x="619" y="147"/>
                </a:lnTo>
                <a:lnTo>
                  <a:pt x="624" y="130"/>
                </a:lnTo>
                <a:lnTo>
                  <a:pt x="627" y="115"/>
                </a:lnTo>
                <a:lnTo>
                  <a:pt x="628" y="103"/>
                </a:lnTo>
                <a:lnTo>
                  <a:pt x="628" y="103"/>
                </a:lnTo>
                <a:lnTo>
                  <a:pt x="628" y="100"/>
                </a:lnTo>
                <a:lnTo>
                  <a:pt x="630" y="95"/>
                </a:lnTo>
                <a:lnTo>
                  <a:pt x="634" y="88"/>
                </a:lnTo>
                <a:lnTo>
                  <a:pt x="636" y="85"/>
                </a:lnTo>
                <a:lnTo>
                  <a:pt x="637" y="80"/>
                </a:lnTo>
                <a:lnTo>
                  <a:pt x="637" y="76"/>
                </a:lnTo>
                <a:lnTo>
                  <a:pt x="636" y="71"/>
                </a:lnTo>
                <a:lnTo>
                  <a:pt x="636" y="71"/>
                </a:lnTo>
                <a:lnTo>
                  <a:pt x="628" y="61"/>
                </a:lnTo>
                <a:lnTo>
                  <a:pt x="618" y="50"/>
                </a:lnTo>
                <a:lnTo>
                  <a:pt x="606" y="40"/>
                </a:lnTo>
                <a:lnTo>
                  <a:pt x="592" y="30"/>
                </a:lnTo>
                <a:lnTo>
                  <a:pt x="592" y="30"/>
                </a:lnTo>
                <a:lnTo>
                  <a:pt x="584" y="25"/>
                </a:lnTo>
                <a:lnTo>
                  <a:pt x="572" y="21"/>
                </a:lnTo>
                <a:lnTo>
                  <a:pt x="542" y="10"/>
                </a:lnTo>
                <a:lnTo>
                  <a:pt x="515" y="3"/>
                </a:lnTo>
                <a:lnTo>
                  <a:pt x="501" y="0"/>
                </a:lnTo>
                <a:lnTo>
                  <a:pt x="501" y="0"/>
                </a:lnTo>
                <a:lnTo>
                  <a:pt x="494" y="1"/>
                </a:lnTo>
                <a:lnTo>
                  <a:pt x="482" y="6"/>
                </a:lnTo>
                <a:lnTo>
                  <a:pt x="469" y="10"/>
                </a:lnTo>
                <a:lnTo>
                  <a:pt x="469" y="10"/>
                </a:lnTo>
                <a:lnTo>
                  <a:pt x="452" y="4"/>
                </a:lnTo>
                <a:lnTo>
                  <a:pt x="439" y="1"/>
                </a:lnTo>
                <a:lnTo>
                  <a:pt x="431" y="1"/>
                </a:lnTo>
                <a:lnTo>
                  <a:pt x="424" y="1"/>
                </a:lnTo>
                <a:lnTo>
                  <a:pt x="424" y="1"/>
                </a:lnTo>
                <a:lnTo>
                  <a:pt x="409" y="6"/>
                </a:lnTo>
                <a:lnTo>
                  <a:pt x="390" y="12"/>
                </a:lnTo>
                <a:lnTo>
                  <a:pt x="375" y="19"/>
                </a:lnTo>
                <a:lnTo>
                  <a:pt x="369" y="22"/>
                </a:lnTo>
                <a:lnTo>
                  <a:pt x="367" y="24"/>
                </a:lnTo>
                <a:lnTo>
                  <a:pt x="367" y="24"/>
                </a:lnTo>
                <a:lnTo>
                  <a:pt x="367" y="27"/>
                </a:lnTo>
                <a:lnTo>
                  <a:pt x="367" y="28"/>
                </a:lnTo>
                <a:lnTo>
                  <a:pt x="357" y="37"/>
                </a:lnTo>
                <a:lnTo>
                  <a:pt x="357" y="37"/>
                </a:lnTo>
                <a:lnTo>
                  <a:pt x="346" y="47"/>
                </a:lnTo>
                <a:lnTo>
                  <a:pt x="333" y="64"/>
                </a:lnTo>
                <a:lnTo>
                  <a:pt x="316" y="82"/>
                </a:lnTo>
                <a:lnTo>
                  <a:pt x="324" y="91"/>
                </a:lnTo>
                <a:lnTo>
                  <a:pt x="309" y="149"/>
                </a:lnTo>
                <a:lnTo>
                  <a:pt x="309" y="149"/>
                </a:lnTo>
                <a:lnTo>
                  <a:pt x="309" y="152"/>
                </a:lnTo>
                <a:lnTo>
                  <a:pt x="309" y="158"/>
                </a:lnTo>
                <a:lnTo>
                  <a:pt x="305" y="170"/>
                </a:lnTo>
                <a:lnTo>
                  <a:pt x="305" y="170"/>
                </a:lnTo>
                <a:lnTo>
                  <a:pt x="300" y="182"/>
                </a:lnTo>
                <a:lnTo>
                  <a:pt x="296" y="195"/>
                </a:lnTo>
                <a:lnTo>
                  <a:pt x="294" y="215"/>
                </a:lnTo>
                <a:lnTo>
                  <a:pt x="293" y="246"/>
                </a:lnTo>
                <a:lnTo>
                  <a:pt x="293" y="246"/>
                </a:lnTo>
                <a:lnTo>
                  <a:pt x="294" y="265"/>
                </a:lnTo>
                <a:lnTo>
                  <a:pt x="296" y="286"/>
                </a:lnTo>
                <a:lnTo>
                  <a:pt x="300" y="326"/>
                </a:lnTo>
                <a:lnTo>
                  <a:pt x="300" y="344"/>
                </a:lnTo>
                <a:lnTo>
                  <a:pt x="300" y="362"/>
                </a:lnTo>
                <a:lnTo>
                  <a:pt x="299" y="370"/>
                </a:lnTo>
                <a:lnTo>
                  <a:pt x="296" y="377"/>
                </a:lnTo>
                <a:lnTo>
                  <a:pt x="293" y="383"/>
                </a:lnTo>
                <a:lnTo>
                  <a:pt x="288" y="391"/>
                </a:lnTo>
                <a:lnTo>
                  <a:pt x="288" y="391"/>
                </a:lnTo>
                <a:lnTo>
                  <a:pt x="279" y="400"/>
                </a:lnTo>
                <a:lnTo>
                  <a:pt x="270" y="407"/>
                </a:lnTo>
                <a:lnTo>
                  <a:pt x="261" y="412"/>
                </a:lnTo>
                <a:lnTo>
                  <a:pt x="252" y="413"/>
                </a:lnTo>
                <a:lnTo>
                  <a:pt x="236" y="416"/>
                </a:lnTo>
                <a:lnTo>
                  <a:pt x="228" y="419"/>
                </a:lnTo>
                <a:lnTo>
                  <a:pt x="222" y="422"/>
                </a:lnTo>
                <a:lnTo>
                  <a:pt x="222" y="422"/>
                </a:lnTo>
                <a:lnTo>
                  <a:pt x="203" y="438"/>
                </a:lnTo>
                <a:lnTo>
                  <a:pt x="178" y="465"/>
                </a:lnTo>
                <a:lnTo>
                  <a:pt x="139" y="504"/>
                </a:lnTo>
                <a:lnTo>
                  <a:pt x="139" y="504"/>
                </a:lnTo>
                <a:lnTo>
                  <a:pt x="136" y="508"/>
                </a:lnTo>
                <a:lnTo>
                  <a:pt x="134" y="516"/>
                </a:lnTo>
                <a:lnTo>
                  <a:pt x="131" y="535"/>
                </a:lnTo>
                <a:lnTo>
                  <a:pt x="128" y="556"/>
                </a:lnTo>
                <a:lnTo>
                  <a:pt x="127" y="565"/>
                </a:lnTo>
                <a:lnTo>
                  <a:pt x="126" y="571"/>
                </a:lnTo>
                <a:lnTo>
                  <a:pt x="126" y="571"/>
                </a:lnTo>
                <a:lnTo>
                  <a:pt x="120" y="582"/>
                </a:lnTo>
                <a:lnTo>
                  <a:pt x="112" y="592"/>
                </a:lnTo>
                <a:lnTo>
                  <a:pt x="109" y="598"/>
                </a:lnTo>
                <a:lnTo>
                  <a:pt x="106" y="604"/>
                </a:lnTo>
                <a:lnTo>
                  <a:pt x="105" y="613"/>
                </a:lnTo>
                <a:lnTo>
                  <a:pt x="105" y="622"/>
                </a:lnTo>
                <a:lnTo>
                  <a:pt x="105" y="622"/>
                </a:lnTo>
                <a:lnTo>
                  <a:pt x="108" y="683"/>
                </a:lnTo>
                <a:lnTo>
                  <a:pt x="112" y="726"/>
                </a:lnTo>
                <a:lnTo>
                  <a:pt x="112" y="726"/>
                </a:lnTo>
                <a:lnTo>
                  <a:pt x="108" y="798"/>
                </a:lnTo>
                <a:lnTo>
                  <a:pt x="103" y="852"/>
                </a:lnTo>
                <a:lnTo>
                  <a:pt x="100" y="886"/>
                </a:lnTo>
                <a:lnTo>
                  <a:pt x="100" y="886"/>
                </a:lnTo>
                <a:lnTo>
                  <a:pt x="97" y="908"/>
                </a:lnTo>
                <a:lnTo>
                  <a:pt x="94" y="938"/>
                </a:lnTo>
                <a:lnTo>
                  <a:pt x="90" y="986"/>
                </a:lnTo>
                <a:lnTo>
                  <a:pt x="90" y="986"/>
                </a:lnTo>
                <a:lnTo>
                  <a:pt x="85" y="1002"/>
                </a:lnTo>
                <a:lnTo>
                  <a:pt x="81" y="1022"/>
                </a:lnTo>
                <a:lnTo>
                  <a:pt x="75" y="1038"/>
                </a:lnTo>
                <a:lnTo>
                  <a:pt x="72" y="1044"/>
                </a:lnTo>
                <a:lnTo>
                  <a:pt x="69" y="1047"/>
                </a:lnTo>
                <a:lnTo>
                  <a:pt x="69" y="1047"/>
                </a:lnTo>
                <a:lnTo>
                  <a:pt x="60" y="1055"/>
                </a:lnTo>
                <a:lnTo>
                  <a:pt x="48" y="1065"/>
                </a:lnTo>
                <a:lnTo>
                  <a:pt x="39" y="1075"/>
                </a:lnTo>
                <a:lnTo>
                  <a:pt x="37" y="1080"/>
                </a:lnTo>
                <a:lnTo>
                  <a:pt x="36" y="1084"/>
                </a:lnTo>
                <a:lnTo>
                  <a:pt x="36" y="1084"/>
                </a:lnTo>
                <a:lnTo>
                  <a:pt x="43" y="1093"/>
                </a:lnTo>
                <a:lnTo>
                  <a:pt x="57" y="1108"/>
                </a:lnTo>
                <a:lnTo>
                  <a:pt x="76" y="1128"/>
                </a:lnTo>
                <a:lnTo>
                  <a:pt x="76" y="1128"/>
                </a:lnTo>
                <a:lnTo>
                  <a:pt x="75" y="1141"/>
                </a:lnTo>
                <a:lnTo>
                  <a:pt x="75" y="1153"/>
                </a:lnTo>
                <a:lnTo>
                  <a:pt x="73" y="1163"/>
                </a:lnTo>
                <a:lnTo>
                  <a:pt x="73" y="1163"/>
                </a:lnTo>
                <a:lnTo>
                  <a:pt x="70" y="1180"/>
                </a:lnTo>
                <a:lnTo>
                  <a:pt x="67" y="1205"/>
                </a:lnTo>
                <a:lnTo>
                  <a:pt x="64" y="1242"/>
                </a:lnTo>
                <a:lnTo>
                  <a:pt x="64" y="1242"/>
                </a:lnTo>
                <a:lnTo>
                  <a:pt x="57" y="1259"/>
                </a:lnTo>
                <a:lnTo>
                  <a:pt x="51" y="1269"/>
                </a:lnTo>
                <a:lnTo>
                  <a:pt x="17" y="1345"/>
                </a:lnTo>
                <a:lnTo>
                  <a:pt x="17" y="1345"/>
                </a:lnTo>
                <a:lnTo>
                  <a:pt x="9" y="1360"/>
                </a:lnTo>
                <a:lnTo>
                  <a:pt x="5" y="1374"/>
                </a:lnTo>
                <a:lnTo>
                  <a:pt x="0" y="1386"/>
                </a:lnTo>
                <a:lnTo>
                  <a:pt x="0" y="1386"/>
                </a:lnTo>
                <a:lnTo>
                  <a:pt x="0" y="1398"/>
                </a:lnTo>
                <a:lnTo>
                  <a:pt x="0" y="1413"/>
                </a:lnTo>
                <a:lnTo>
                  <a:pt x="2" y="1426"/>
                </a:lnTo>
                <a:lnTo>
                  <a:pt x="3" y="1433"/>
                </a:lnTo>
                <a:lnTo>
                  <a:pt x="3" y="1433"/>
                </a:lnTo>
                <a:lnTo>
                  <a:pt x="12" y="1445"/>
                </a:lnTo>
                <a:lnTo>
                  <a:pt x="18" y="1454"/>
                </a:lnTo>
                <a:lnTo>
                  <a:pt x="36" y="1475"/>
                </a:lnTo>
                <a:lnTo>
                  <a:pt x="36" y="1475"/>
                </a:lnTo>
                <a:lnTo>
                  <a:pt x="42" y="1481"/>
                </a:lnTo>
                <a:lnTo>
                  <a:pt x="48" y="1486"/>
                </a:lnTo>
                <a:lnTo>
                  <a:pt x="52" y="1487"/>
                </a:lnTo>
                <a:lnTo>
                  <a:pt x="52" y="1487"/>
                </a:lnTo>
                <a:lnTo>
                  <a:pt x="55" y="1487"/>
                </a:lnTo>
                <a:lnTo>
                  <a:pt x="58" y="1486"/>
                </a:lnTo>
                <a:lnTo>
                  <a:pt x="63" y="1480"/>
                </a:lnTo>
                <a:lnTo>
                  <a:pt x="67" y="1472"/>
                </a:lnTo>
                <a:lnTo>
                  <a:pt x="67" y="1472"/>
                </a:lnTo>
                <a:lnTo>
                  <a:pt x="69" y="1481"/>
                </a:lnTo>
                <a:lnTo>
                  <a:pt x="72" y="1489"/>
                </a:lnTo>
                <a:lnTo>
                  <a:pt x="75" y="1490"/>
                </a:lnTo>
                <a:lnTo>
                  <a:pt x="78" y="1490"/>
                </a:lnTo>
                <a:lnTo>
                  <a:pt x="78" y="1490"/>
                </a:lnTo>
                <a:lnTo>
                  <a:pt x="79" y="1490"/>
                </a:lnTo>
                <a:lnTo>
                  <a:pt x="82" y="1487"/>
                </a:lnTo>
                <a:lnTo>
                  <a:pt x="85" y="1480"/>
                </a:lnTo>
                <a:lnTo>
                  <a:pt x="88" y="1466"/>
                </a:lnTo>
                <a:lnTo>
                  <a:pt x="88" y="1466"/>
                </a:lnTo>
                <a:lnTo>
                  <a:pt x="88" y="1439"/>
                </a:lnTo>
                <a:lnTo>
                  <a:pt x="103" y="1395"/>
                </a:lnTo>
                <a:lnTo>
                  <a:pt x="103" y="1395"/>
                </a:lnTo>
                <a:lnTo>
                  <a:pt x="102" y="1402"/>
                </a:lnTo>
                <a:lnTo>
                  <a:pt x="99" y="1417"/>
                </a:lnTo>
                <a:lnTo>
                  <a:pt x="99" y="1426"/>
                </a:lnTo>
                <a:lnTo>
                  <a:pt x="99" y="1435"/>
                </a:lnTo>
                <a:lnTo>
                  <a:pt x="100" y="1441"/>
                </a:lnTo>
                <a:lnTo>
                  <a:pt x="103" y="1445"/>
                </a:lnTo>
                <a:lnTo>
                  <a:pt x="103" y="1445"/>
                </a:lnTo>
                <a:lnTo>
                  <a:pt x="106" y="1447"/>
                </a:lnTo>
                <a:lnTo>
                  <a:pt x="109" y="1445"/>
                </a:lnTo>
                <a:lnTo>
                  <a:pt x="112" y="1444"/>
                </a:lnTo>
                <a:lnTo>
                  <a:pt x="115" y="1441"/>
                </a:lnTo>
                <a:lnTo>
                  <a:pt x="121" y="1430"/>
                </a:lnTo>
                <a:lnTo>
                  <a:pt x="126" y="1422"/>
                </a:lnTo>
                <a:lnTo>
                  <a:pt x="126" y="1422"/>
                </a:lnTo>
                <a:lnTo>
                  <a:pt x="142" y="1393"/>
                </a:lnTo>
                <a:lnTo>
                  <a:pt x="149" y="1377"/>
                </a:lnTo>
                <a:lnTo>
                  <a:pt x="152" y="1369"/>
                </a:lnTo>
                <a:lnTo>
                  <a:pt x="154" y="1365"/>
                </a:lnTo>
                <a:lnTo>
                  <a:pt x="154" y="1365"/>
                </a:lnTo>
                <a:lnTo>
                  <a:pt x="154" y="1293"/>
                </a:lnTo>
                <a:lnTo>
                  <a:pt x="154" y="1293"/>
                </a:lnTo>
                <a:lnTo>
                  <a:pt x="149" y="1254"/>
                </a:lnTo>
                <a:lnTo>
                  <a:pt x="149" y="1254"/>
                </a:lnTo>
                <a:lnTo>
                  <a:pt x="152" y="1225"/>
                </a:lnTo>
                <a:lnTo>
                  <a:pt x="154" y="1202"/>
                </a:lnTo>
                <a:lnTo>
                  <a:pt x="157" y="1189"/>
                </a:lnTo>
                <a:lnTo>
                  <a:pt x="157" y="1189"/>
                </a:lnTo>
                <a:lnTo>
                  <a:pt x="173" y="1147"/>
                </a:lnTo>
                <a:lnTo>
                  <a:pt x="184" y="1122"/>
                </a:lnTo>
                <a:lnTo>
                  <a:pt x="190" y="1113"/>
                </a:lnTo>
                <a:lnTo>
                  <a:pt x="190" y="1113"/>
                </a:lnTo>
                <a:lnTo>
                  <a:pt x="191" y="1117"/>
                </a:lnTo>
                <a:lnTo>
                  <a:pt x="194" y="1129"/>
                </a:lnTo>
                <a:lnTo>
                  <a:pt x="194" y="1146"/>
                </a:lnTo>
                <a:lnTo>
                  <a:pt x="194" y="1154"/>
                </a:lnTo>
                <a:lnTo>
                  <a:pt x="193" y="1163"/>
                </a:lnTo>
                <a:lnTo>
                  <a:pt x="193" y="1163"/>
                </a:lnTo>
                <a:lnTo>
                  <a:pt x="188" y="1181"/>
                </a:lnTo>
                <a:lnTo>
                  <a:pt x="185" y="1199"/>
                </a:lnTo>
                <a:lnTo>
                  <a:pt x="184" y="1217"/>
                </a:lnTo>
                <a:lnTo>
                  <a:pt x="184" y="1234"/>
                </a:lnTo>
                <a:lnTo>
                  <a:pt x="184" y="1234"/>
                </a:lnTo>
                <a:lnTo>
                  <a:pt x="187" y="1274"/>
                </a:lnTo>
                <a:lnTo>
                  <a:pt x="187" y="1274"/>
                </a:lnTo>
                <a:lnTo>
                  <a:pt x="191" y="1283"/>
                </a:lnTo>
                <a:lnTo>
                  <a:pt x="196" y="1289"/>
                </a:lnTo>
                <a:lnTo>
                  <a:pt x="196" y="1289"/>
                </a:lnTo>
                <a:lnTo>
                  <a:pt x="200" y="1326"/>
                </a:lnTo>
                <a:lnTo>
                  <a:pt x="209" y="1395"/>
                </a:lnTo>
                <a:lnTo>
                  <a:pt x="209" y="1395"/>
                </a:lnTo>
                <a:lnTo>
                  <a:pt x="212" y="1410"/>
                </a:lnTo>
                <a:lnTo>
                  <a:pt x="218" y="1424"/>
                </a:lnTo>
                <a:lnTo>
                  <a:pt x="225" y="1439"/>
                </a:lnTo>
                <a:lnTo>
                  <a:pt x="233" y="1451"/>
                </a:lnTo>
                <a:lnTo>
                  <a:pt x="248" y="1472"/>
                </a:lnTo>
                <a:lnTo>
                  <a:pt x="255" y="1481"/>
                </a:lnTo>
                <a:lnTo>
                  <a:pt x="255" y="1481"/>
                </a:lnTo>
                <a:lnTo>
                  <a:pt x="254" y="1499"/>
                </a:lnTo>
                <a:lnTo>
                  <a:pt x="252" y="1514"/>
                </a:lnTo>
                <a:lnTo>
                  <a:pt x="252" y="1530"/>
                </a:lnTo>
                <a:lnTo>
                  <a:pt x="252" y="1530"/>
                </a:lnTo>
                <a:lnTo>
                  <a:pt x="254" y="1545"/>
                </a:lnTo>
                <a:lnTo>
                  <a:pt x="255" y="1554"/>
                </a:lnTo>
                <a:lnTo>
                  <a:pt x="258" y="1559"/>
                </a:lnTo>
                <a:lnTo>
                  <a:pt x="261" y="1560"/>
                </a:lnTo>
                <a:lnTo>
                  <a:pt x="266" y="1563"/>
                </a:lnTo>
                <a:lnTo>
                  <a:pt x="270" y="1565"/>
                </a:lnTo>
                <a:lnTo>
                  <a:pt x="270" y="1565"/>
                </a:lnTo>
                <a:lnTo>
                  <a:pt x="284" y="1566"/>
                </a:lnTo>
                <a:lnTo>
                  <a:pt x="302" y="1568"/>
                </a:lnTo>
                <a:lnTo>
                  <a:pt x="321" y="1569"/>
                </a:lnTo>
                <a:lnTo>
                  <a:pt x="396" y="1686"/>
                </a:lnTo>
                <a:lnTo>
                  <a:pt x="394" y="1747"/>
                </a:lnTo>
                <a:lnTo>
                  <a:pt x="394" y="1747"/>
                </a:lnTo>
                <a:lnTo>
                  <a:pt x="394" y="1760"/>
                </a:lnTo>
                <a:lnTo>
                  <a:pt x="391" y="1778"/>
                </a:lnTo>
                <a:lnTo>
                  <a:pt x="391" y="1778"/>
                </a:lnTo>
                <a:lnTo>
                  <a:pt x="387" y="1789"/>
                </a:lnTo>
                <a:lnTo>
                  <a:pt x="376" y="1806"/>
                </a:lnTo>
                <a:lnTo>
                  <a:pt x="370" y="1820"/>
                </a:lnTo>
                <a:lnTo>
                  <a:pt x="364" y="1836"/>
                </a:lnTo>
                <a:lnTo>
                  <a:pt x="357" y="1856"/>
                </a:lnTo>
                <a:lnTo>
                  <a:pt x="349" y="1880"/>
                </a:lnTo>
                <a:lnTo>
                  <a:pt x="349" y="1880"/>
                </a:lnTo>
                <a:lnTo>
                  <a:pt x="337" y="1932"/>
                </a:lnTo>
                <a:lnTo>
                  <a:pt x="328" y="1981"/>
                </a:lnTo>
                <a:lnTo>
                  <a:pt x="318" y="2038"/>
                </a:lnTo>
                <a:lnTo>
                  <a:pt x="318" y="2038"/>
                </a:lnTo>
                <a:lnTo>
                  <a:pt x="315" y="2067"/>
                </a:lnTo>
                <a:lnTo>
                  <a:pt x="313" y="2091"/>
                </a:lnTo>
                <a:lnTo>
                  <a:pt x="313" y="2091"/>
                </a:lnTo>
                <a:lnTo>
                  <a:pt x="303" y="2096"/>
                </a:lnTo>
                <a:lnTo>
                  <a:pt x="296" y="2102"/>
                </a:lnTo>
                <a:lnTo>
                  <a:pt x="293" y="2105"/>
                </a:lnTo>
                <a:lnTo>
                  <a:pt x="291" y="2108"/>
                </a:lnTo>
                <a:lnTo>
                  <a:pt x="291" y="2108"/>
                </a:lnTo>
                <a:lnTo>
                  <a:pt x="290" y="2124"/>
                </a:lnTo>
                <a:lnTo>
                  <a:pt x="290" y="2130"/>
                </a:lnTo>
                <a:lnTo>
                  <a:pt x="290" y="2130"/>
                </a:lnTo>
                <a:lnTo>
                  <a:pt x="288" y="2129"/>
                </a:lnTo>
                <a:lnTo>
                  <a:pt x="288" y="2129"/>
                </a:lnTo>
                <a:lnTo>
                  <a:pt x="285" y="2124"/>
                </a:lnTo>
                <a:lnTo>
                  <a:pt x="279" y="2117"/>
                </a:lnTo>
                <a:lnTo>
                  <a:pt x="264" y="2103"/>
                </a:lnTo>
                <a:lnTo>
                  <a:pt x="257" y="2099"/>
                </a:lnTo>
                <a:lnTo>
                  <a:pt x="251" y="2096"/>
                </a:lnTo>
                <a:lnTo>
                  <a:pt x="249" y="2096"/>
                </a:lnTo>
                <a:lnTo>
                  <a:pt x="248" y="2097"/>
                </a:lnTo>
                <a:lnTo>
                  <a:pt x="249" y="2103"/>
                </a:lnTo>
                <a:lnTo>
                  <a:pt x="249" y="2103"/>
                </a:lnTo>
                <a:lnTo>
                  <a:pt x="260" y="2127"/>
                </a:lnTo>
                <a:lnTo>
                  <a:pt x="263" y="2136"/>
                </a:lnTo>
                <a:lnTo>
                  <a:pt x="263" y="2136"/>
                </a:lnTo>
                <a:lnTo>
                  <a:pt x="266" y="2136"/>
                </a:lnTo>
                <a:lnTo>
                  <a:pt x="273" y="2138"/>
                </a:lnTo>
                <a:lnTo>
                  <a:pt x="278" y="2141"/>
                </a:lnTo>
                <a:lnTo>
                  <a:pt x="282" y="2142"/>
                </a:lnTo>
                <a:lnTo>
                  <a:pt x="285" y="2147"/>
                </a:lnTo>
                <a:lnTo>
                  <a:pt x="287" y="2151"/>
                </a:lnTo>
                <a:lnTo>
                  <a:pt x="287" y="2151"/>
                </a:lnTo>
                <a:lnTo>
                  <a:pt x="288" y="2156"/>
                </a:lnTo>
                <a:lnTo>
                  <a:pt x="290" y="2158"/>
                </a:lnTo>
                <a:lnTo>
                  <a:pt x="293" y="2161"/>
                </a:lnTo>
                <a:lnTo>
                  <a:pt x="294" y="2164"/>
                </a:lnTo>
                <a:lnTo>
                  <a:pt x="294" y="2169"/>
                </a:lnTo>
                <a:lnTo>
                  <a:pt x="293" y="2185"/>
                </a:lnTo>
                <a:lnTo>
                  <a:pt x="293" y="2185"/>
                </a:lnTo>
                <a:lnTo>
                  <a:pt x="290" y="2203"/>
                </a:lnTo>
                <a:lnTo>
                  <a:pt x="287" y="2214"/>
                </a:lnTo>
                <a:lnTo>
                  <a:pt x="284" y="2218"/>
                </a:lnTo>
                <a:lnTo>
                  <a:pt x="279" y="2221"/>
                </a:lnTo>
                <a:lnTo>
                  <a:pt x="279" y="2221"/>
                </a:lnTo>
                <a:lnTo>
                  <a:pt x="276" y="2226"/>
                </a:lnTo>
                <a:lnTo>
                  <a:pt x="275" y="2230"/>
                </a:lnTo>
                <a:lnTo>
                  <a:pt x="273" y="2236"/>
                </a:lnTo>
                <a:lnTo>
                  <a:pt x="273" y="2236"/>
                </a:lnTo>
                <a:lnTo>
                  <a:pt x="273" y="2252"/>
                </a:lnTo>
                <a:lnTo>
                  <a:pt x="273" y="2252"/>
                </a:lnTo>
                <a:lnTo>
                  <a:pt x="275" y="2258"/>
                </a:lnTo>
                <a:lnTo>
                  <a:pt x="275" y="2264"/>
                </a:lnTo>
                <a:lnTo>
                  <a:pt x="273" y="2275"/>
                </a:lnTo>
                <a:lnTo>
                  <a:pt x="273" y="2275"/>
                </a:lnTo>
                <a:lnTo>
                  <a:pt x="270" y="2284"/>
                </a:lnTo>
                <a:lnTo>
                  <a:pt x="267" y="2288"/>
                </a:lnTo>
                <a:lnTo>
                  <a:pt x="264" y="2291"/>
                </a:lnTo>
                <a:lnTo>
                  <a:pt x="240" y="2287"/>
                </a:lnTo>
                <a:lnTo>
                  <a:pt x="240" y="2287"/>
                </a:lnTo>
                <a:lnTo>
                  <a:pt x="242" y="2323"/>
                </a:lnTo>
                <a:lnTo>
                  <a:pt x="242" y="2323"/>
                </a:lnTo>
                <a:lnTo>
                  <a:pt x="240" y="2330"/>
                </a:lnTo>
                <a:lnTo>
                  <a:pt x="237" y="2342"/>
                </a:lnTo>
                <a:lnTo>
                  <a:pt x="231" y="2367"/>
                </a:lnTo>
                <a:lnTo>
                  <a:pt x="231" y="2367"/>
                </a:lnTo>
                <a:lnTo>
                  <a:pt x="228" y="2375"/>
                </a:lnTo>
                <a:lnTo>
                  <a:pt x="227" y="2381"/>
                </a:lnTo>
                <a:lnTo>
                  <a:pt x="227" y="2382"/>
                </a:lnTo>
                <a:lnTo>
                  <a:pt x="228" y="2385"/>
                </a:lnTo>
                <a:lnTo>
                  <a:pt x="234" y="2390"/>
                </a:lnTo>
                <a:lnTo>
                  <a:pt x="234" y="2390"/>
                </a:lnTo>
                <a:lnTo>
                  <a:pt x="252" y="2399"/>
                </a:lnTo>
                <a:lnTo>
                  <a:pt x="261" y="2402"/>
                </a:lnTo>
                <a:lnTo>
                  <a:pt x="261" y="2402"/>
                </a:lnTo>
                <a:lnTo>
                  <a:pt x="266" y="2417"/>
                </a:lnTo>
                <a:lnTo>
                  <a:pt x="276" y="2442"/>
                </a:lnTo>
                <a:lnTo>
                  <a:pt x="276" y="2442"/>
                </a:lnTo>
                <a:lnTo>
                  <a:pt x="279" y="2448"/>
                </a:lnTo>
                <a:lnTo>
                  <a:pt x="284" y="2452"/>
                </a:lnTo>
                <a:lnTo>
                  <a:pt x="293" y="2460"/>
                </a:lnTo>
                <a:lnTo>
                  <a:pt x="303" y="2466"/>
                </a:lnTo>
                <a:lnTo>
                  <a:pt x="300" y="2517"/>
                </a:lnTo>
                <a:lnTo>
                  <a:pt x="300" y="2517"/>
                </a:lnTo>
                <a:lnTo>
                  <a:pt x="299" y="2530"/>
                </a:lnTo>
                <a:lnTo>
                  <a:pt x="297" y="2539"/>
                </a:lnTo>
                <a:lnTo>
                  <a:pt x="299" y="2548"/>
                </a:lnTo>
                <a:lnTo>
                  <a:pt x="299" y="2548"/>
                </a:lnTo>
                <a:lnTo>
                  <a:pt x="302" y="2555"/>
                </a:lnTo>
                <a:lnTo>
                  <a:pt x="308" y="2563"/>
                </a:lnTo>
                <a:lnTo>
                  <a:pt x="315" y="2567"/>
                </a:lnTo>
                <a:lnTo>
                  <a:pt x="327" y="2570"/>
                </a:lnTo>
                <a:lnTo>
                  <a:pt x="327" y="2570"/>
                </a:lnTo>
                <a:lnTo>
                  <a:pt x="351" y="2572"/>
                </a:lnTo>
                <a:lnTo>
                  <a:pt x="385" y="2572"/>
                </a:lnTo>
                <a:lnTo>
                  <a:pt x="402" y="2570"/>
                </a:lnTo>
                <a:lnTo>
                  <a:pt x="416" y="2569"/>
                </a:lnTo>
                <a:lnTo>
                  <a:pt x="427" y="2566"/>
                </a:lnTo>
                <a:lnTo>
                  <a:pt x="430" y="2564"/>
                </a:lnTo>
                <a:lnTo>
                  <a:pt x="431" y="2563"/>
                </a:lnTo>
                <a:lnTo>
                  <a:pt x="431" y="2563"/>
                </a:lnTo>
                <a:lnTo>
                  <a:pt x="437" y="2545"/>
                </a:lnTo>
                <a:lnTo>
                  <a:pt x="437" y="2545"/>
                </a:lnTo>
                <a:lnTo>
                  <a:pt x="478" y="2546"/>
                </a:lnTo>
                <a:lnTo>
                  <a:pt x="510" y="2546"/>
                </a:lnTo>
                <a:lnTo>
                  <a:pt x="527" y="2546"/>
                </a:lnTo>
                <a:lnTo>
                  <a:pt x="540" y="2545"/>
                </a:lnTo>
                <a:lnTo>
                  <a:pt x="540" y="2545"/>
                </a:lnTo>
                <a:lnTo>
                  <a:pt x="563" y="2542"/>
                </a:lnTo>
                <a:lnTo>
                  <a:pt x="585" y="2540"/>
                </a:lnTo>
                <a:lnTo>
                  <a:pt x="594" y="2539"/>
                </a:lnTo>
                <a:lnTo>
                  <a:pt x="601" y="2536"/>
                </a:lnTo>
                <a:lnTo>
                  <a:pt x="606" y="2531"/>
                </a:lnTo>
                <a:lnTo>
                  <a:pt x="607" y="2528"/>
                </a:lnTo>
                <a:lnTo>
                  <a:pt x="609" y="2526"/>
                </a:lnTo>
                <a:lnTo>
                  <a:pt x="609" y="2526"/>
                </a:lnTo>
                <a:lnTo>
                  <a:pt x="609" y="2509"/>
                </a:lnTo>
                <a:lnTo>
                  <a:pt x="610" y="2494"/>
                </a:lnTo>
                <a:lnTo>
                  <a:pt x="607" y="2484"/>
                </a:lnTo>
                <a:lnTo>
                  <a:pt x="606" y="2479"/>
                </a:lnTo>
                <a:lnTo>
                  <a:pt x="604" y="2476"/>
                </a:lnTo>
                <a:lnTo>
                  <a:pt x="604" y="2476"/>
                </a:lnTo>
                <a:lnTo>
                  <a:pt x="589" y="2473"/>
                </a:lnTo>
                <a:lnTo>
                  <a:pt x="566" y="2467"/>
                </a:lnTo>
                <a:lnTo>
                  <a:pt x="531" y="2460"/>
                </a:lnTo>
                <a:lnTo>
                  <a:pt x="531" y="2460"/>
                </a:lnTo>
                <a:lnTo>
                  <a:pt x="518" y="2455"/>
                </a:lnTo>
                <a:lnTo>
                  <a:pt x="509" y="2451"/>
                </a:lnTo>
                <a:lnTo>
                  <a:pt x="504" y="2448"/>
                </a:lnTo>
                <a:lnTo>
                  <a:pt x="504" y="2448"/>
                </a:lnTo>
                <a:lnTo>
                  <a:pt x="496" y="2433"/>
                </a:lnTo>
                <a:lnTo>
                  <a:pt x="491" y="2418"/>
                </a:lnTo>
                <a:lnTo>
                  <a:pt x="491" y="2418"/>
                </a:lnTo>
                <a:lnTo>
                  <a:pt x="491" y="2409"/>
                </a:lnTo>
                <a:lnTo>
                  <a:pt x="491" y="2402"/>
                </a:lnTo>
                <a:lnTo>
                  <a:pt x="491" y="2397"/>
                </a:lnTo>
                <a:lnTo>
                  <a:pt x="491" y="2397"/>
                </a:lnTo>
                <a:close/>
                <a:moveTo>
                  <a:pt x="764" y="1029"/>
                </a:moveTo>
                <a:lnTo>
                  <a:pt x="764" y="1029"/>
                </a:lnTo>
                <a:lnTo>
                  <a:pt x="770" y="1043"/>
                </a:lnTo>
                <a:lnTo>
                  <a:pt x="773" y="1052"/>
                </a:lnTo>
                <a:lnTo>
                  <a:pt x="774" y="1057"/>
                </a:lnTo>
                <a:lnTo>
                  <a:pt x="774" y="1057"/>
                </a:lnTo>
                <a:lnTo>
                  <a:pt x="777" y="1078"/>
                </a:lnTo>
                <a:lnTo>
                  <a:pt x="780" y="1093"/>
                </a:lnTo>
                <a:lnTo>
                  <a:pt x="780" y="1107"/>
                </a:lnTo>
                <a:lnTo>
                  <a:pt x="780" y="1107"/>
                </a:lnTo>
                <a:lnTo>
                  <a:pt x="780" y="1111"/>
                </a:lnTo>
                <a:lnTo>
                  <a:pt x="779" y="1116"/>
                </a:lnTo>
                <a:lnTo>
                  <a:pt x="776" y="1119"/>
                </a:lnTo>
                <a:lnTo>
                  <a:pt x="773" y="1122"/>
                </a:lnTo>
                <a:lnTo>
                  <a:pt x="766" y="1125"/>
                </a:lnTo>
                <a:lnTo>
                  <a:pt x="758" y="1128"/>
                </a:lnTo>
                <a:lnTo>
                  <a:pt x="758" y="1128"/>
                </a:lnTo>
                <a:lnTo>
                  <a:pt x="754" y="1128"/>
                </a:lnTo>
                <a:lnTo>
                  <a:pt x="749" y="1128"/>
                </a:lnTo>
                <a:lnTo>
                  <a:pt x="739" y="1125"/>
                </a:lnTo>
                <a:lnTo>
                  <a:pt x="739" y="1125"/>
                </a:lnTo>
                <a:lnTo>
                  <a:pt x="734" y="1122"/>
                </a:lnTo>
                <a:lnTo>
                  <a:pt x="733" y="1119"/>
                </a:lnTo>
                <a:lnTo>
                  <a:pt x="734" y="1116"/>
                </a:lnTo>
                <a:lnTo>
                  <a:pt x="734" y="1116"/>
                </a:lnTo>
                <a:lnTo>
                  <a:pt x="734" y="1101"/>
                </a:lnTo>
                <a:lnTo>
                  <a:pt x="734" y="1101"/>
                </a:lnTo>
                <a:lnTo>
                  <a:pt x="737" y="1078"/>
                </a:lnTo>
                <a:lnTo>
                  <a:pt x="740" y="1060"/>
                </a:lnTo>
                <a:lnTo>
                  <a:pt x="740" y="1060"/>
                </a:lnTo>
                <a:lnTo>
                  <a:pt x="754" y="1044"/>
                </a:lnTo>
                <a:lnTo>
                  <a:pt x="764" y="1029"/>
                </a:lnTo>
                <a:lnTo>
                  <a:pt x="764" y="102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7"/>
          <p:cNvSpPr>
            <a:spLocks/>
          </p:cNvSpPr>
          <p:nvPr/>
        </p:nvSpPr>
        <p:spPr bwMode="auto">
          <a:xfrm>
            <a:off x="2808899" y="773936"/>
            <a:ext cx="669899" cy="1661232"/>
          </a:xfrm>
          <a:custGeom>
            <a:avLst/>
            <a:gdLst>
              <a:gd name="T0" fmla="*/ 388 w 917"/>
              <a:gd name="T1" fmla="*/ 1 h 2274"/>
              <a:gd name="T2" fmla="*/ 301 w 917"/>
              <a:gd name="T3" fmla="*/ 106 h 2274"/>
              <a:gd name="T4" fmla="*/ 198 w 917"/>
              <a:gd name="T5" fmla="*/ 318 h 2274"/>
              <a:gd name="T6" fmla="*/ 157 w 917"/>
              <a:gd name="T7" fmla="*/ 373 h 2274"/>
              <a:gd name="T8" fmla="*/ 97 w 917"/>
              <a:gd name="T9" fmla="*/ 433 h 2274"/>
              <a:gd name="T10" fmla="*/ 93 w 917"/>
              <a:gd name="T11" fmla="*/ 454 h 2274"/>
              <a:gd name="T12" fmla="*/ 39 w 917"/>
              <a:gd name="T13" fmla="*/ 542 h 2274"/>
              <a:gd name="T14" fmla="*/ 39 w 917"/>
              <a:gd name="T15" fmla="*/ 596 h 2274"/>
              <a:gd name="T16" fmla="*/ 7 w 917"/>
              <a:gd name="T17" fmla="*/ 760 h 2274"/>
              <a:gd name="T18" fmla="*/ 84 w 917"/>
              <a:gd name="T19" fmla="*/ 872 h 2274"/>
              <a:gd name="T20" fmla="*/ 125 w 917"/>
              <a:gd name="T21" fmla="*/ 908 h 2274"/>
              <a:gd name="T22" fmla="*/ 103 w 917"/>
              <a:gd name="T23" fmla="*/ 1167 h 2274"/>
              <a:gd name="T24" fmla="*/ 157 w 917"/>
              <a:gd name="T25" fmla="*/ 1449 h 2274"/>
              <a:gd name="T26" fmla="*/ 275 w 917"/>
              <a:gd name="T27" fmla="*/ 1581 h 2274"/>
              <a:gd name="T28" fmla="*/ 177 w 917"/>
              <a:gd name="T29" fmla="*/ 1694 h 2274"/>
              <a:gd name="T30" fmla="*/ 95 w 917"/>
              <a:gd name="T31" fmla="*/ 1969 h 2274"/>
              <a:gd name="T32" fmla="*/ 43 w 917"/>
              <a:gd name="T33" fmla="*/ 2087 h 2274"/>
              <a:gd name="T34" fmla="*/ 46 w 917"/>
              <a:gd name="T35" fmla="*/ 2187 h 2274"/>
              <a:gd name="T36" fmla="*/ 113 w 917"/>
              <a:gd name="T37" fmla="*/ 2245 h 2274"/>
              <a:gd name="T38" fmla="*/ 147 w 917"/>
              <a:gd name="T39" fmla="*/ 2180 h 2274"/>
              <a:gd name="T40" fmla="*/ 162 w 917"/>
              <a:gd name="T41" fmla="*/ 1994 h 2274"/>
              <a:gd name="T42" fmla="*/ 233 w 917"/>
              <a:gd name="T43" fmla="*/ 1863 h 2274"/>
              <a:gd name="T44" fmla="*/ 319 w 917"/>
              <a:gd name="T45" fmla="*/ 1708 h 2274"/>
              <a:gd name="T46" fmla="*/ 338 w 917"/>
              <a:gd name="T47" fmla="*/ 1712 h 2274"/>
              <a:gd name="T48" fmla="*/ 300 w 917"/>
              <a:gd name="T49" fmla="*/ 1831 h 2274"/>
              <a:gd name="T50" fmla="*/ 273 w 917"/>
              <a:gd name="T51" fmla="*/ 2028 h 2274"/>
              <a:gd name="T52" fmla="*/ 216 w 917"/>
              <a:gd name="T53" fmla="*/ 2171 h 2274"/>
              <a:gd name="T54" fmla="*/ 255 w 917"/>
              <a:gd name="T55" fmla="*/ 2274 h 2274"/>
              <a:gd name="T56" fmla="*/ 291 w 917"/>
              <a:gd name="T57" fmla="*/ 2224 h 2274"/>
              <a:gd name="T58" fmla="*/ 324 w 917"/>
              <a:gd name="T59" fmla="*/ 2261 h 2274"/>
              <a:gd name="T60" fmla="*/ 437 w 917"/>
              <a:gd name="T61" fmla="*/ 2264 h 2274"/>
              <a:gd name="T62" fmla="*/ 455 w 917"/>
              <a:gd name="T63" fmla="*/ 2240 h 2274"/>
              <a:gd name="T64" fmla="*/ 376 w 917"/>
              <a:gd name="T65" fmla="*/ 2197 h 2274"/>
              <a:gd name="T66" fmla="*/ 332 w 917"/>
              <a:gd name="T67" fmla="*/ 2116 h 2274"/>
              <a:gd name="T68" fmla="*/ 449 w 917"/>
              <a:gd name="T69" fmla="*/ 1804 h 2274"/>
              <a:gd name="T70" fmla="*/ 509 w 917"/>
              <a:gd name="T71" fmla="*/ 1497 h 2274"/>
              <a:gd name="T72" fmla="*/ 580 w 917"/>
              <a:gd name="T73" fmla="*/ 1507 h 2274"/>
              <a:gd name="T74" fmla="*/ 629 w 917"/>
              <a:gd name="T75" fmla="*/ 1467 h 2274"/>
              <a:gd name="T76" fmla="*/ 624 w 917"/>
              <a:gd name="T77" fmla="*/ 1230 h 2274"/>
              <a:gd name="T78" fmla="*/ 611 w 917"/>
              <a:gd name="T79" fmla="*/ 936 h 2274"/>
              <a:gd name="T80" fmla="*/ 644 w 917"/>
              <a:gd name="T81" fmla="*/ 887 h 2274"/>
              <a:gd name="T82" fmla="*/ 777 w 917"/>
              <a:gd name="T83" fmla="*/ 813 h 2274"/>
              <a:gd name="T84" fmla="*/ 830 w 917"/>
              <a:gd name="T85" fmla="*/ 796 h 2274"/>
              <a:gd name="T86" fmla="*/ 869 w 917"/>
              <a:gd name="T87" fmla="*/ 696 h 2274"/>
              <a:gd name="T88" fmla="*/ 898 w 917"/>
              <a:gd name="T89" fmla="*/ 600 h 2274"/>
              <a:gd name="T90" fmla="*/ 910 w 917"/>
              <a:gd name="T91" fmla="*/ 519 h 2274"/>
              <a:gd name="T92" fmla="*/ 884 w 917"/>
              <a:gd name="T93" fmla="*/ 508 h 2274"/>
              <a:gd name="T94" fmla="*/ 836 w 917"/>
              <a:gd name="T95" fmla="*/ 523 h 2274"/>
              <a:gd name="T96" fmla="*/ 771 w 917"/>
              <a:gd name="T97" fmla="*/ 515 h 2274"/>
              <a:gd name="T98" fmla="*/ 786 w 917"/>
              <a:gd name="T99" fmla="*/ 605 h 2274"/>
              <a:gd name="T100" fmla="*/ 713 w 917"/>
              <a:gd name="T101" fmla="*/ 636 h 2274"/>
              <a:gd name="T102" fmla="*/ 660 w 917"/>
              <a:gd name="T103" fmla="*/ 617 h 2274"/>
              <a:gd name="T104" fmla="*/ 652 w 917"/>
              <a:gd name="T105" fmla="*/ 589 h 2274"/>
              <a:gd name="T106" fmla="*/ 605 w 917"/>
              <a:gd name="T107" fmla="*/ 451 h 2274"/>
              <a:gd name="T108" fmla="*/ 501 w 917"/>
              <a:gd name="T109" fmla="*/ 321 h 2274"/>
              <a:gd name="T110" fmla="*/ 538 w 917"/>
              <a:gd name="T111" fmla="*/ 162 h 2274"/>
              <a:gd name="T112" fmla="*/ 527 w 917"/>
              <a:gd name="T113" fmla="*/ 77 h 2274"/>
              <a:gd name="T114" fmla="*/ 462 w 917"/>
              <a:gd name="T115" fmla="*/ 31 h 2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917" h="2274">
                <a:moveTo>
                  <a:pt x="442" y="16"/>
                </a:moveTo>
                <a:lnTo>
                  <a:pt x="442" y="16"/>
                </a:lnTo>
                <a:lnTo>
                  <a:pt x="439" y="13"/>
                </a:lnTo>
                <a:lnTo>
                  <a:pt x="426" y="6"/>
                </a:lnTo>
                <a:lnTo>
                  <a:pt x="419" y="4"/>
                </a:lnTo>
                <a:lnTo>
                  <a:pt x="410" y="1"/>
                </a:lnTo>
                <a:lnTo>
                  <a:pt x="399" y="0"/>
                </a:lnTo>
                <a:lnTo>
                  <a:pt x="388" y="1"/>
                </a:lnTo>
                <a:lnTo>
                  <a:pt x="388" y="1"/>
                </a:lnTo>
                <a:lnTo>
                  <a:pt x="382" y="2"/>
                </a:lnTo>
                <a:lnTo>
                  <a:pt x="376" y="6"/>
                </a:lnTo>
                <a:lnTo>
                  <a:pt x="370" y="10"/>
                </a:lnTo>
                <a:lnTo>
                  <a:pt x="362" y="16"/>
                </a:lnTo>
                <a:lnTo>
                  <a:pt x="349" y="29"/>
                </a:lnTo>
                <a:lnTo>
                  <a:pt x="335" y="47"/>
                </a:lnTo>
                <a:lnTo>
                  <a:pt x="322" y="65"/>
                </a:lnTo>
                <a:lnTo>
                  <a:pt x="311" y="85"/>
                </a:lnTo>
                <a:lnTo>
                  <a:pt x="301" y="106"/>
                </a:lnTo>
                <a:lnTo>
                  <a:pt x="295" y="124"/>
                </a:lnTo>
                <a:lnTo>
                  <a:pt x="295" y="124"/>
                </a:lnTo>
                <a:lnTo>
                  <a:pt x="287" y="146"/>
                </a:lnTo>
                <a:lnTo>
                  <a:pt x="275" y="175"/>
                </a:lnTo>
                <a:lnTo>
                  <a:pt x="262" y="207"/>
                </a:lnTo>
                <a:lnTo>
                  <a:pt x="246" y="239"/>
                </a:lnTo>
                <a:lnTo>
                  <a:pt x="228" y="271"/>
                </a:lnTo>
                <a:lnTo>
                  <a:pt x="212" y="298"/>
                </a:lnTo>
                <a:lnTo>
                  <a:pt x="198" y="318"/>
                </a:lnTo>
                <a:lnTo>
                  <a:pt x="191" y="326"/>
                </a:lnTo>
                <a:lnTo>
                  <a:pt x="187" y="331"/>
                </a:lnTo>
                <a:lnTo>
                  <a:pt x="187" y="331"/>
                </a:lnTo>
                <a:lnTo>
                  <a:pt x="178" y="338"/>
                </a:lnTo>
                <a:lnTo>
                  <a:pt x="172" y="344"/>
                </a:lnTo>
                <a:lnTo>
                  <a:pt x="168" y="352"/>
                </a:lnTo>
                <a:lnTo>
                  <a:pt x="164" y="359"/>
                </a:lnTo>
                <a:lnTo>
                  <a:pt x="161" y="366"/>
                </a:lnTo>
                <a:lnTo>
                  <a:pt x="157" y="373"/>
                </a:lnTo>
                <a:lnTo>
                  <a:pt x="151" y="379"/>
                </a:lnTo>
                <a:lnTo>
                  <a:pt x="142" y="385"/>
                </a:lnTo>
                <a:lnTo>
                  <a:pt x="142" y="385"/>
                </a:lnTo>
                <a:lnTo>
                  <a:pt x="123" y="394"/>
                </a:lnTo>
                <a:lnTo>
                  <a:pt x="105" y="400"/>
                </a:lnTo>
                <a:lnTo>
                  <a:pt x="88" y="405"/>
                </a:lnTo>
                <a:lnTo>
                  <a:pt x="103" y="424"/>
                </a:lnTo>
                <a:lnTo>
                  <a:pt x="103" y="424"/>
                </a:lnTo>
                <a:lnTo>
                  <a:pt x="97" y="433"/>
                </a:lnTo>
                <a:lnTo>
                  <a:pt x="91" y="439"/>
                </a:lnTo>
                <a:lnTo>
                  <a:pt x="87" y="442"/>
                </a:lnTo>
                <a:lnTo>
                  <a:pt x="83" y="444"/>
                </a:lnTo>
                <a:lnTo>
                  <a:pt x="83" y="444"/>
                </a:lnTo>
                <a:lnTo>
                  <a:pt x="81" y="445"/>
                </a:lnTo>
                <a:lnTo>
                  <a:pt x="81" y="448"/>
                </a:lnTo>
                <a:lnTo>
                  <a:pt x="82" y="449"/>
                </a:lnTo>
                <a:lnTo>
                  <a:pt x="84" y="450"/>
                </a:lnTo>
                <a:lnTo>
                  <a:pt x="93" y="454"/>
                </a:lnTo>
                <a:lnTo>
                  <a:pt x="93" y="454"/>
                </a:lnTo>
                <a:lnTo>
                  <a:pt x="93" y="455"/>
                </a:lnTo>
                <a:lnTo>
                  <a:pt x="93" y="456"/>
                </a:lnTo>
                <a:lnTo>
                  <a:pt x="92" y="460"/>
                </a:lnTo>
                <a:lnTo>
                  <a:pt x="88" y="464"/>
                </a:lnTo>
                <a:lnTo>
                  <a:pt x="88" y="464"/>
                </a:lnTo>
                <a:lnTo>
                  <a:pt x="79" y="476"/>
                </a:lnTo>
                <a:lnTo>
                  <a:pt x="66" y="497"/>
                </a:lnTo>
                <a:lnTo>
                  <a:pt x="39" y="542"/>
                </a:lnTo>
                <a:lnTo>
                  <a:pt x="39" y="542"/>
                </a:lnTo>
                <a:lnTo>
                  <a:pt x="35" y="551"/>
                </a:lnTo>
                <a:lnTo>
                  <a:pt x="34" y="557"/>
                </a:lnTo>
                <a:lnTo>
                  <a:pt x="35" y="563"/>
                </a:lnTo>
                <a:lnTo>
                  <a:pt x="36" y="569"/>
                </a:lnTo>
                <a:lnTo>
                  <a:pt x="39" y="582"/>
                </a:lnTo>
                <a:lnTo>
                  <a:pt x="40" y="588"/>
                </a:lnTo>
                <a:lnTo>
                  <a:pt x="39" y="596"/>
                </a:lnTo>
                <a:lnTo>
                  <a:pt x="39" y="596"/>
                </a:lnTo>
                <a:lnTo>
                  <a:pt x="30" y="624"/>
                </a:lnTo>
                <a:lnTo>
                  <a:pt x="17" y="660"/>
                </a:lnTo>
                <a:lnTo>
                  <a:pt x="4" y="696"/>
                </a:lnTo>
                <a:lnTo>
                  <a:pt x="1" y="710"/>
                </a:lnTo>
                <a:lnTo>
                  <a:pt x="0" y="719"/>
                </a:lnTo>
                <a:lnTo>
                  <a:pt x="0" y="719"/>
                </a:lnTo>
                <a:lnTo>
                  <a:pt x="1" y="729"/>
                </a:lnTo>
                <a:lnTo>
                  <a:pt x="3" y="743"/>
                </a:lnTo>
                <a:lnTo>
                  <a:pt x="7" y="760"/>
                </a:lnTo>
                <a:lnTo>
                  <a:pt x="13" y="779"/>
                </a:lnTo>
                <a:lnTo>
                  <a:pt x="20" y="798"/>
                </a:lnTo>
                <a:lnTo>
                  <a:pt x="29" y="817"/>
                </a:lnTo>
                <a:lnTo>
                  <a:pt x="38" y="831"/>
                </a:lnTo>
                <a:lnTo>
                  <a:pt x="44" y="838"/>
                </a:lnTo>
                <a:lnTo>
                  <a:pt x="49" y="843"/>
                </a:lnTo>
                <a:lnTo>
                  <a:pt x="49" y="843"/>
                </a:lnTo>
                <a:lnTo>
                  <a:pt x="68" y="858"/>
                </a:lnTo>
                <a:lnTo>
                  <a:pt x="84" y="872"/>
                </a:lnTo>
                <a:lnTo>
                  <a:pt x="95" y="884"/>
                </a:lnTo>
                <a:lnTo>
                  <a:pt x="100" y="890"/>
                </a:lnTo>
                <a:lnTo>
                  <a:pt x="103" y="897"/>
                </a:lnTo>
                <a:lnTo>
                  <a:pt x="103" y="897"/>
                </a:lnTo>
                <a:lnTo>
                  <a:pt x="105" y="902"/>
                </a:lnTo>
                <a:lnTo>
                  <a:pt x="109" y="905"/>
                </a:lnTo>
                <a:lnTo>
                  <a:pt x="114" y="908"/>
                </a:lnTo>
                <a:lnTo>
                  <a:pt x="118" y="908"/>
                </a:lnTo>
                <a:lnTo>
                  <a:pt x="125" y="908"/>
                </a:lnTo>
                <a:lnTo>
                  <a:pt x="127" y="906"/>
                </a:lnTo>
                <a:lnTo>
                  <a:pt x="142" y="892"/>
                </a:lnTo>
                <a:lnTo>
                  <a:pt x="142" y="892"/>
                </a:lnTo>
                <a:lnTo>
                  <a:pt x="136" y="927"/>
                </a:lnTo>
                <a:lnTo>
                  <a:pt x="123" y="1010"/>
                </a:lnTo>
                <a:lnTo>
                  <a:pt x="109" y="1102"/>
                </a:lnTo>
                <a:lnTo>
                  <a:pt x="104" y="1140"/>
                </a:lnTo>
                <a:lnTo>
                  <a:pt x="103" y="1167"/>
                </a:lnTo>
                <a:lnTo>
                  <a:pt x="103" y="1167"/>
                </a:lnTo>
                <a:lnTo>
                  <a:pt x="102" y="1191"/>
                </a:lnTo>
                <a:lnTo>
                  <a:pt x="100" y="1223"/>
                </a:lnTo>
                <a:lnTo>
                  <a:pt x="95" y="1295"/>
                </a:lnTo>
                <a:lnTo>
                  <a:pt x="91" y="1362"/>
                </a:lnTo>
                <a:lnTo>
                  <a:pt x="88" y="1398"/>
                </a:lnTo>
                <a:lnTo>
                  <a:pt x="88" y="1438"/>
                </a:lnTo>
                <a:lnTo>
                  <a:pt x="88" y="1438"/>
                </a:lnTo>
                <a:lnTo>
                  <a:pt x="125" y="1444"/>
                </a:lnTo>
                <a:lnTo>
                  <a:pt x="157" y="1449"/>
                </a:lnTo>
                <a:lnTo>
                  <a:pt x="187" y="1453"/>
                </a:lnTo>
                <a:lnTo>
                  <a:pt x="187" y="1453"/>
                </a:lnTo>
                <a:lnTo>
                  <a:pt x="209" y="1455"/>
                </a:lnTo>
                <a:lnTo>
                  <a:pt x="225" y="1459"/>
                </a:lnTo>
                <a:lnTo>
                  <a:pt x="236" y="1462"/>
                </a:lnTo>
                <a:lnTo>
                  <a:pt x="236" y="1462"/>
                </a:lnTo>
                <a:lnTo>
                  <a:pt x="270" y="1482"/>
                </a:lnTo>
                <a:lnTo>
                  <a:pt x="275" y="1581"/>
                </a:lnTo>
                <a:lnTo>
                  <a:pt x="275" y="1581"/>
                </a:lnTo>
                <a:lnTo>
                  <a:pt x="263" y="1592"/>
                </a:lnTo>
                <a:lnTo>
                  <a:pt x="249" y="1603"/>
                </a:lnTo>
                <a:lnTo>
                  <a:pt x="233" y="1619"/>
                </a:lnTo>
                <a:lnTo>
                  <a:pt x="216" y="1636"/>
                </a:lnTo>
                <a:lnTo>
                  <a:pt x="200" y="1656"/>
                </a:lnTo>
                <a:lnTo>
                  <a:pt x="187" y="1674"/>
                </a:lnTo>
                <a:lnTo>
                  <a:pt x="182" y="1684"/>
                </a:lnTo>
                <a:lnTo>
                  <a:pt x="177" y="1694"/>
                </a:lnTo>
                <a:lnTo>
                  <a:pt x="177" y="1694"/>
                </a:lnTo>
                <a:lnTo>
                  <a:pt x="168" y="1718"/>
                </a:lnTo>
                <a:lnTo>
                  <a:pt x="159" y="1753"/>
                </a:lnTo>
                <a:lnTo>
                  <a:pt x="139" y="1835"/>
                </a:lnTo>
                <a:lnTo>
                  <a:pt x="120" y="1913"/>
                </a:lnTo>
                <a:lnTo>
                  <a:pt x="113" y="1940"/>
                </a:lnTo>
                <a:lnTo>
                  <a:pt x="108" y="1954"/>
                </a:lnTo>
                <a:lnTo>
                  <a:pt x="108" y="1954"/>
                </a:lnTo>
                <a:lnTo>
                  <a:pt x="103" y="1962"/>
                </a:lnTo>
                <a:lnTo>
                  <a:pt x="95" y="1969"/>
                </a:lnTo>
                <a:lnTo>
                  <a:pt x="79" y="1985"/>
                </a:lnTo>
                <a:lnTo>
                  <a:pt x="63" y="2000"/>
                </a:lnTo>
                <a:lnTo>
                  <a:pt x="57" y="2007"/>
                </a:lnTo>
                <a:lnTo>
                  <a:pt x="54" y="2014"/>
                </a:lnTo>
                <a:lnTo>
                  <a:pt x="54" y="2014"/>
                </a:lnTo>
                <a:lnTo>
                  <a:pt x="51" y="2021"/>
                </a:lnTo>
                <a:lnTo>
                  <a:pt x="49" y="2032"/>
                </a:lnTo>
                <a:lnTo>
                  <a:pt x="46" y="2059"/>
                </a:lnTo>
                <a:lnTo>
                  <a:pt x="43" y="2087"/>
                </a:lnTo>
                <a:lnTo>
                  <a:pt x="39" y="2112"/>
                </a:lnTo>
                <a:lnTo>
                  <a:pt x="39" y="2112"/>
                </a:lnTo>
                <a:lnTo>
                  <a:pt x="35" y="2129"/>
                </a:lnTo>
                <a:lnTo>
                  <a:pt x="35" y="2143"/>
                </a:lnTo>
                <a:lnTo>
                  <a:pt x="36" y="2154"/>
                </a:lnTo>
                <a:lnTo>
                  <a:pt x="39" y="2166"/>
                </a:lnTo>
                <a:lnTo>
                  <a:pt x="39" y="2166"/>
                </a:lnTo>
                <a:lnTo>
                  <a:pt x="41" y="2175"/>
                </a:lnTo>
                <a:lnTo>
                  <a:pt x="46" y="2187"/>
                </a:lnTo>
                <a:lnTo>
                  <a:pt x="54" y="2200"/>
                </a:lnTo>
                <a:lnTo>
                  <a:pt x="62" y="2214"/>
                </a:lnTo>
                <a:lnTo>
                  <a:pt x="72" y="2228"/>
                </a:lnTo>
                <a:lnTo>
                  <a:pt x="78" y="2232"/>
                </a:lnTo>
                <a:lnTo>
                  <a:pt x="84" y="2237"/>
                </a:lnTo>
                <a:lnTo>
                  <a:pt x="91" y="2241"/>
                </a:lnTo>
                <a:lnTo>
                  <a:pt x="98" y="2244"/>
                </a:lnTo>
                <a:lnTo>
                  <a:pt x="105" y="2245"/>
                </a:lnTo>
                <a:lnTo>
                  <a:pt x="113" y="2245"/>
                </a:lnTo>
                <a:lnTo>
                  <a:pt x="113" y="2245"/>
                </a:lnTo>
                <a:lnTo>
                  <a:pt x="120" y="2242"/>
                </a:lnTo>
                <a:lnTo>
                  <a:pt x="126" y="2240"/>
                </a:lnTo>
                <a:lnTo>
                  <a:pt x="131" y="2235"/>
                </a:lnTo>
                <a:lnTo>
                  <a:pt x="135" y="2229"/>
                </a:lnTo>
                <a:lnTo>
                  <a:pt x="139" y="2221"/>
                </a:lnTo>
                <a:lnTo>
                  <a:pt x="141" y="2214"/>
                </a:lnTo>
                <a:lnTo>
                  <a:pt x="145" y="2197"/>
                </a:lnTo>
                <a:lnTo>
                  <a:pt x="147" y="2180"/>
                </a:lnTo>
                <a:lnTo>
                  <a:pt x="147" y="2162"/>
                </a:lnTo>
                <a:lnTo>
                  <a:pt x="147" y="2137"/>
                </a:lnTo>
                <a:lnTo>
                  <a:pt x="147" y="2137"/>
                </a:lnTo>
                <a:lnTo>
                  <a:pt x="148" y="2109"/>
                </a:lnTo>
                <a:lnTo>
                  <a:pt x="152" y="2068"/>
                </a:lnTo>
                <a:lnTo>
                  <a:pt x="156" y="2026"/>
                </a:lnTo>
                <a:lnTo>
                  <a:pt x="159" y="2007"/>
                </a:lnTo>
                <a:lnTo>
                  <a:pt x="162" y="1994"/>
                </a:lnTo>
                <a:lnTo>
                  <a:pt x="162" y="1994"/>
                </a:lnTo>
                <a:lnTo>
                  <a:pt x="167" y="1982"/>
                </a:lnTo>
                <a:lnTo>
                  <a:pt x="173" y="1967"/>
                </a:lnTo>
                <a:lnTo>
                  <a:pt x="187" y="1935"/>
                </a:lnTo>
                <a:lnTo>
                  <a:pt x="200" y="1909"/>
                </a:lnTo>
                <a:lnTo>
                  <a:pt x="206" y="1895"/>
                </a:lnTo>
                <a:lnTo>
                  <a:pt x="206" y="1895"/>
                </a:lnTo>
                <a:lnTo>
                  <a:pt x="209" y="1892"/>
                </a:lnTo>
                <a:lnTo>
                  <a:pt x="215" y="1884"/>
                </a:lnTo>
                <a:lnTo>
                  <a:pt x="233" y="1863"/>
                </a:lnTo>
                <a:lnTo>
                  <a:pt x="252" y="1843"/>
                </a:lnTo>
                <a:lnTo>
                  <a:pt x="258" y="1835"/>
                </a:lnTo>
                <a:lnTo>
                  <a:pt x="260" y="1831"/>
                </a:lnTo>
                <a:lnTo>
                  <a:pt x="260" y="1831"/>
                </a:lnTo>
                <a:lnTo>
                  <a:pt x="259" y="1827"/>
                </a:lnTo>
                <a:lnTo>
                  <a:pt x="255" y="1822"/>
                </a:lnTo>
                <a:lnTo>
                  <a:pt x="250" y="1817"/>
                </a:lnTo>
                <a:lnTo>
                  <a:pt x="319" y="1708"/>
                </a:lnTo>
                <a:lnTo>
                  <a:pt x="319" y="1708"/>
                </a:lnTo>
                <a:lnTo>
                  <a:pt x="321" y="1707"/>
                </a:lnTo>
                <a:lnTo>
                  <a:pt x="323" y="1705"/>
                </a:lnTo>
                <a:lnTo>
                  <a:pt x="328" y="1702"/>
                </a:lnTo>
                <a:lnTo>
                  <a:pt x="330" y="1702"/>
                </a:lnTo>
                <a:lnTo>
                  <a:pt x="334" y="1704"/>
                </a:lnTo>
                <a:lnTo>
                  <a:pt x="334" y="1704"/>
                </a:lnTo>
                <a:lnTo>
                  <a:pt x="335" y="1705"/>
                </a:lnTo>
                <a:lnTo>
                  <a:pt x="337" y="1707"/>
                </a:lnTo>
                <a:lnTo>
                  <a:pt x="338" y="1712"/>
                </a:lnTo>
                <a:lnTo>
                  <a:pt x="337" y="1720"/>
                </a:lnTo>
                <a:lnTo>
                  <a:pt x="335" y="1728"/>
                </a:lnTo>
                <a:lnTo>
                  <a:pt x="332" y="1744"/>
                </a:lnTo>
                <a:lnTo>
                  <a:pt x="329" y="1753"/>
                </a:lnTo>
                <a:lnTo>
                  <a:pt x="329" y="1753"/>
                </a:lnTo>
                <a:lnTo>
                  <a:pt x="318" y="1779"/>
                </a:lnTo>
                <a:lnTo>
                  <a:pt x="308" y="1802"/>
                </a:lnTo>
                <a:lnTo>
                  <a:pt x="303" y="1817"/>
                </a:lnTo>
                <a:lnTo>
                  <a:pt x="300" y="1831"/>
                </a:lnTo>
                <a:lnTo>
                  <a:pt x="300" y="1831"/>
                </a:lnTo>
                <a:lnTo>
                  <a:pt x="296" y="1849"/>
                </a:lnTo>
                <a:lnTo>
                  <a:pt x="294" y="1867"/>
                </a:lnTo>
                <a:lnTo>
                  <a:pt x="289" y="1908"/>
                </a:lnTo>
                <a:lnTo>
                  <a:pt x="285" y="1950"/>
                </a:lnTo>
                <a:lnTo>
                  <a:pt x="280" y="1989"/>
                </a:lnTo>
                <a:lnTo>
                  <a:pt x="280" y="1989"/>
                </a:lnTo>
                <a:lnTo>
                  <a:pt x="276" y="2007"/>
                </a:lnTo>
                <a:lnTo>
                  <a:pt x="273" y="2028"/>
                </a:lnTo>
                <a:lnTo>
                  <a:pt x="263" y="2069"/>
                </a:lnTo>
                <a:lnTo>
                  <a:pt x="250" y="2112"/>
                </a:lnTo>
                <a:lnTo>
                  <a:pt x="250" y="2112"/>
                </a:lnTo>
                <a:lnTo>
                  <a:pt x="246" y="2116"/>
                </a:lnTo>
                <a:lnTo>
                  <a:pt x="236" y="2128"/>
                </a:lnTo>
                <a:lnTo>
                  <a:pt x="230" y="2137"/>
                </a:lnTo>
                <a:lnTo>
                  <a:pt x="223" y="2146"/>
                </a:lnTo>
                <a:lnTo>
                  <a:pt x="220" y="2157"/>
                </a:lnTo>
                <a:lnTo>
                  <a:pt x="216" y="2171"/>
                </a:lnTo>
                <a:lnTo>
                  <a:pt x="216" y="2171"/>
                </a:lnTo>
                <a:lnTo>
                  <a:pt x="215" y="2185"/>
                </a:lnTo>
                <a:lnTo>
                  <a:pt x="215" y="2196"/>
                </a:lnTo>
                <a:lnTo>
                  <a:pt x="217" y="2205"/>
                </a:lnTo>
                <a:lnTo>
                  <a:pt x="218" y="2214"/>
                </a:lnTo>
                <a:lnTo>
                  <a:pt x="223" y="2226"/>
                </a:lnTo>
                <a:lnTo>
                  <a:pt x="226" y="2230"/>
                </a:lnTo>
                <a:lnTo>
                  <a:pt x="241" y="2274"/>
                </a:lnTo>
                <a:lnTo>
                  <a:pt x="255" y="2274"/>
                </a:lnTo>
                <a:lnTo>
                  <a:pt x="255" y="2274"/>
                </a:lnTo>
                <a:lnTo>
                  <a:pt x="258" y="2246"/>
                </a:lnTo>
                <a:lnTo>
                  <a:pt x="260" y="2228"/>
                </a:lnTo>
                <a:lnTo>
                  <a:pt x="260" y="2220"/>
                </a:lnTo>
                <a:lnTo>
                  <a:pt x="260" y="2220"/>
                </a:lnTo>
                <a:lnTo>
                  <a:pt x="265" y="2220"/>
                </a:lnTo>
                <a:lnTo>
                  <a:pt x="278" y="2221"/>
                </a:lnTo>
                <a:lnTo>
                  <a:pt x="285" y="2221"/>
                </a:lnTo>
                <a:lnTo>
                  <a:pt x="291" y="2224"/>
                </a:lnTo>
                <a:lnTo>
                  <a:pt x="296" y="2226"/>
                </a:lnTo>
                <a:lnTo>
                  <a:pt x="300" y="2230"/>
                </a:lnTo>
                <a:lnTo>
                  <a:pt x="300" y="2230"/>
                </a:lnTo>
                <a:lnTo>
                  <a:pt x="303" y="2240"/>
                </a:lnTo>
                <a:lnTo>
                  <a:pt x="306" y="2244"/>
                </a:lnTo>
                <a:lnTo>
                  <a:pt x="308" y="2248"/>
                </a:lnTo>
                <a:lnTo>
                  <a:pt x="312" y="2252"/>
                </a:lnTo>
                <a:lnTo>
                  <a:pt x="317" y="2257"/>
                </a:lnTo>
                <a:lnTo>
                  <a:pt x="324" y="2261"/>
                </a:lnTo>
                <a:lnTo>
                  <a:pt x="334" y="2264"/>
                </a:lnTo>
                <a:lnTo>
                  <a:pt x="334" y="2264"/>
                </a:lnTo>
                <a:lnTo>
                  <a:pt x="348" y="2267"/>
                </a:lnTo>
                <a:lnTo>
                  <a:pt x="362" y="2268"/>
                </a:lnTo>
                <a:lnTo>
                  <a:pt x="380" y="2268"/>
                </a:lnTo>
                <a:lnTo>
                  <a:pt x="397" y="2268"/>
                </a:lnTo>
                <a:lnTo>
                  <a:pt x="426" y="2266"/>
                </a:lnTo>
                <a:lnTo>
                  <a:pt x="437" y="2264"/>
                </a:lnTo>
                <a:lnTo>
                  <a:pt x="437" y="2264"/>
                </a:lnTo>
                <a:lnTo>
                  <a:pt x="440" y="2263"/>
                </a:lnTo>
                <a:lnTo>
                  <a:pt x="447" y="2260"/>
                </a:lnTo>
                <a:lnTo>
                  <a:pt x="451" y="2257"/>
                </a:lnTo>
                <a:lnTo>
                  <a:pt x="455" y="2253"/>
                </a:lnTo>
                <a:lnTo>
                  <a:pt x="457" y="2250"/>
                </a:lnTo>
                <a:lnTo>
                  <a:pt x="457" y="2245"/>
                </a:lnTo>
                <a:lnTo>
                  <a:pt x="457" y="2245"/>
                </a:lnTo>
                <a:lnTo>
                  <a:pt x="456" y="2242"/>
                </a:lnTo>
                <a:lnTo>
                  <a:pt x="455" y="2240"/>
                </a:lnTo>
                <a:lnTo>
                  <a:pt x="447" y="2235"/>
                </a:lnTo>
                <a:lnTo>
                  <a:pt x="439" y="2231"/>
                </a:lnTo>
                <a:lnTo>
                  <a:pt x="428" y="2226"/>
                </a:lnTo>
                <a:lnTo>
                  <a:pt x="404" y="2219"/>
                </a:lnTo>
                <a:lnTo>
                  <a:pt x="396" y="2214"/>
                </a:lnTo>
                <a:lnTo>
                  <a:pt x="388" y="2210"/>
                </a:lnTo>
                <a:lnTo>
                  <a:pt x="388" y="2210"/>
                </a:lnTo>
                <a:lnTo>
                  <a:pt x="382" y="2204"/>
                </a:lnTo>
                <a:lnTo>
                  <a:pt x="376" y="2197"/>
                </a:lnTo>
                <a:lnTo>
                  <a:pt x="360" y="2178"/>
                </a:lnTo>
                <a:lnTo>
                  <a:pt x="346" y="2160"/>
                </a:lnTo>
                <a:lnTo>
                  <a:pt x="339" y="2151"/>
                </a:lnTo>
                <a:lnTo>
                  <a:pt x="339" y="2151"/>
                </a:lnTo>
                <a:lnTo>
                  <a:pt x="338" y="2149"/>
                </a:lnTo>
                <a:lnTo>
                  <a:pt x="335" y="2144"/>
                </a:lnTo>
                <a:lnTo>
                  <a:pt x="332" y="2132"/>
                </a:lnTo>
                <a:lnTo>
                  <a:pt x="332" y="2123"/>
                </a:lnTo>
                <a:lnTo>
                  <a:pt x="332" y="2116"/>
                </a:lnTo>
                <a:lnTo>
                  <a:pt x="332" y="2108"/>
                </a:lnTo>
                <a:lnTo>
                  <a:pt x="334" y="2102"/>
                </a:lnTo>
                <a:lnTo>
                  <a:pt x="334" y="2102"/>
                </a:lnTo>
                <a:lnTo>
                  <a:pt x="353" y="2059"/>
                </a:lnTo>
                <a:lnTo>
                  <a:pt x="386" y="1978"/>
                </a:lnTo>
                <a:lnTo>
                  <a:pt x="433" y="1866"/>
                </a:lnTo>
                <a:lnTo>
                  <a:pt x="433" y="1866"/>
                </a:lnTo>
                <a:lnTo>
                  <a:pt x="441" y="1834"/>
                </a:lnTo>
                <a:lnTo>
                  <a:pt x="449" y="1804"/>
                </a:lnTo>
                <a:lnTo>
                  <a:pt x="451" y="1790"/>
                </a:lnTo>
                <a:lnTo>
                  <a:pt x="452" y="1777"/>
                </a:lnTo>
                <a:lnTo>
                  <a:pt x="452" y="1777"/>
                </a:lnTo>
                <a:lnTo>
                  <a:pt x="456" y="1734"/>
                </a:lnTo>
                <a:lnTo>
                  <a:pt x="463" y="1669"/>
                </a:lnTo>
                <a:lnTo>
                  <a:pt x="472" y="1585"/>
                </a:lnTo>
                <a:lnTo>
                  <a:pt x="501" y="1492"/>
                </a:lnTo>
                <a:lnTo>
                  <a:pt x="501" y="1492"/>
                </a:lnTo>
                <a:lnTo>
                  <a:pt x="509" y="1497"/>
                </a:lnTo>
                <a:lnTo>
                  <a:pt x="516" y="1501"/>
                </a:lnTo>
                <a:lnTo>
                  <a:pt x="527" y="1504"/>
                </a:lnTo>
                <a:lnTo>
                  <a:pt x="540" y="1508"/>
                </a:lnTo>
                <a:lnTo>
                  <a:pt x="553" y="1510"/>
                </a:lnTo>
                <a:lnTo>
                  <a:pt x="559" y="1510"/>
                </a:lnTo>
                <a:lnTo>
                  <a:pt x="567" y="1510"/>
                </a:lnTo>
                <a:lnTo>
                  <a:pt x="573" y="1509"/>
                </a:lnTo>
                <a:lnTo>
                  <a:pt x="580" y="1507"/>
                </a:lnTo>
                <a:lnTo>
                  <a:pt x="580" y="1507"/>
                </a:lnTo>
                <a:lnTo>
                  <a:pt x="592" y="1501"/>
                </a:lnTo>
                <a:lnTo>
                  <a:pt x="604" y="1496"/>
                </a:lnTo>
                <a:lnTo>
                  <a:pt x="612" y="1490"/>
                </a:lnTo>
                <a:lnTo>
                  <a:pt x="620" y="1485"/>
                </a:lnTo>
                <a:lnTo>
                  <a:pt x="624" y="1478"/>
                </a:lnTo>
                <a:lnTo>
                  <a:pt x="628" y="1475"/>
                </a:lnTo>
                <a:lnTo>
                  <a:pt x="629" y="1470"/>
                </a:lnTo>
                <a:lnTo>
                  <a:pt x="629" y="1467"/>
                </a:lnTo>
                <a:lnTo>
                  <a:pt x="629" y="1467"/>
                </a:lnTo>
                <a:lnTo>
                  <a:pt x="628" y="1464"/>
                </a:lnTo>
                <a:lnTo>
                  <a:pt x="627" y="1456"/>
                </a:lnTo>
                <a:lnTo>
                  <a:pt x="627" y="1437"/>
                </a:lnTo>
                <a:lnTo>
                  <a:pt x="626" y="1417"/>
                </a:lnTo>
                <a:lnTo>
                  <a:pt x="624" y="1403"/>
                </a:lnTo>
                <a:lnTo>
                  <a:pt x="624" y="1403"/>
                </a:lnTo>
                <a:lnTo>
                  <a:pt x="623" y="1386"/>
                </a:lnTo>
                <a:lnTo>
                  <a:pt x="623" y="1347"/>
                </a:lnTo>
                <a:lnTo>
                  <a:pt x="624" y="1230"/>
                </a:lnTo>
                <a:lnTo>
                  <a:pt x="624" y="1114"/>
                </a:lnTo>
                <a:lnTo>
                  <a:pt x="624" y="1059"/>
                </a:lnTo>
                <a:lnTo>
                  <a:pt x="624" y="1059"/>
                </a:lnTo>
                <a:lnTo>
                  <a:pt x="622" y="1021"/>
                </a:lnTo>
                <a:lnTo>
                  <a:pt x="618" y="991"/>
                </a:lnTo>
                <a:lnTo>
                  <a:pt x="615" y="966"/>
                </a:lnTo>
                <a:lnTo>
                  <a:pt x="615" y="966"/>
                </a:lnTo>
                <a:lnTo>
                  <a:pt x="612" y="952"/>
                </a:lnTo>
                <a:lnTo>
                  <a:pt x="611" y="936"/>
                </a:lnTo>
                <a:lnTo>
                  <a:pt x="607" y="900"/>
                </a:lnTo>
                <a:lnTo>
                  <a:pt x="605" y="857"/>
                </a:lnTo>
                <a:lnTo>
                  <a:pt x="605" y="857"/>
                </a:lnTo>
                <a:lnTo>
                  <a:pt x="608" y="862"/>
                </a:lnTo>
                <a:lnTo>
                  <a:pt x="613" y="868"/>
                </a:lnTo>
                <a:lnTo>
                  <a:pt x="620" y="873"/>
                </a:lnTo>
                <a:lnTo>
                  <a:pt x="627" y="879"/>
                </a:lnTo>
                <a:lnTo>
                  <a:pt x="636" y="884"/>
                </a:lnTo>
                <a:lnTo>
                  <a:pt x="644" y="887"/>
                </a:lnTo>
                <a:lnTo>
                  <a:pt x="649" y="887"/>
                </a:lnTo>
                <a:lnTo>
                  <a:pt x="654" y="887"/>
                </a:lnTo>
                <a:lnTo>
                  <a:pt x="654" y="887"/>
                </a:lnTo>
                <a:lnTo>
                  <a:pt x="665" y="884"/>
                </a:lnTo>
                <a:lnTo>
                  <a:pt x="677" y="881"/>
                </a:lnTo>
                <a:lnTo>
                  <a:pt x="706" y="870"/>
                </a:lnTo>
                <a:lnTo>
                  <a:pt x="738" y="857"/>
                </a:lnTo>
                <a:lnTo>
                  <a:pt x="777" y="813"/>
                </a:lnTo>
                <a:lnTo>
                  <a:pt x="777" y="813"/>
                </a:lnTo>
                <a:lnTo>
                  <a:pt x="778" y="817"/>
                </a:lnTo>
                <a:lnTo>
                  <a:pt x="781" y="819"/>
                </a:lnTo>
                <a:lnTo>
                  <a:pt x="784" y="822"/>
                </a:lnTo>
                <a:lnTo>
                  <a:pt x="789" y="823"/>
                </a:lnTo>
                <a:lnTo>
                  <a:pt x="795" y="823"/>
                </a:lnTo>
                <a:lnTo>
                  <a:pt x="803" y="819"/>
                </a:lnTo>
                <a:lnTo>
                  <a:pt x="811" y="813"/>
                </a:lnTo>
                <a:lnTo>
                  <a:pt x="811" y="813"/>
                </a:lnTo>
                <a:lnTo>
                  <a:pt x="830" y="796"/>
                </a:lnTo>
                <a:lnTo>
                  <a:pt x="843" y="780"/>
                </a:lnTo>
                <a:lnTo>
                  <a:pt x="853" y="766"/>
                </a:lnTo>
                <a:lnTo>
                  <a:pt x="856" y="761"/>
                </a:lnTo>
                <a:lnTo>
                  <a:pt x="856" y="759"/>
                </a:lnTo>
                <a:lnTo>
                  <a:pt x="856" y="759"/>
                </a:lnTo>
                <a:lnTo>
                  <a:pt x="856" y="754"/>
                </a:lnTo>
                <a:lnTo>
                  <a:pt x="858" y="747"/>
                </a:lnTo>
                <a:lnTo>
                  <a:pt x="863" y="722"/>
                </a:lnTo>
                <a:lnTo>
                  <a:pt x="869" y="696"/>
                </a:lnTo>
                <a:lnTo>
                  <a:pt x="871" y="686"/>
                </a:lnTo>
                <a:lnTo>
                  <a:pt x="871" y="680"/>
                </a:lnTo>
                <a:lnTo>
                  <a:pt x="871" y="680"/>
                </a:lnTo>
                <a:lnTo>
                  <a:pt x="867" y="670"/>
                </a:lnTo>
                <a:lnTo>
                  <a:pt x="862" y="659"/>
                </a:lnTo>
                <a:lnTo>
                  <a:pt x="856" y="646"/>
                </a:lnTo>
                <a:lnTo>
                  <a:pt x="856" y="646"/>
                </a:lnTo>
                <a:lnTo>
                  <a:pt x="879" y="621"/>
                </a:lnTo>
                <a:lnTo>
                  <a:pt x="898" y="600"/>
                </a:lnTo>
                <a:lnTo>
                  <a:pt x="905" y="590"/>
                </a:lnTo>
                <a:lnTo>
                  <a:pt x="910" y="582"/>
                </a:lnTo>
                <a:lnTo>
                  <a:pt x="910" y="582"/>
                </a:lnTo>
                <a:lnTo>
                  <a:pt x="915" y="567"/>
                </a:lnTo>
                <a:lnTo>
                  <a:pt x="917" y="553"/>
                </a:lnTo>
                <a:lnTo>
                  <a:pt x="917" y="542"/>
                </a:lnTo>
                <a:lnTo>
                  <a:pt x="915" y="533"/>
                </a:lnTo>
                <a:lnTo>
                  <a:pt x="915" y="533"/>
                </a:lnTo>
                <a:lnTo>
                  <a:pt x="910" y="519"/>
                </a:lnTo>
                <a:lnTo>
                  <a:pt x="907" y="515"/>
                </a:lnTo>
                <a:lnTo>
                  <a:pt x="905" y="513"/>
                </a:lnTo>
                <a:lnTo>
                  <a:pt x="905" y="513"/>
                </a:lnTo>
                <a:lnTo>
                  <a:pt x="903" y="513"/>
                </a:lnTo>
                <a:lnTo>
                  <a:pt x="900" y="514"/>
                </a:lnTo>
                <a:lnTo>
                  <a:pt x="891" y="518"/>
                </a:lnTo>
                <a:lnTo>
                  <a:pt x="880" y="523"/>
                </a:lnTo>
                <a:lnTo>
                  <a:pt x="880" y="523"/>
                </a:lnTo>
                <a:lnTo>
                  <a:pt x="884" y="508"/>
                </a:lnTo>
                <a:lnTo>
                  <a:pt x="887" y="498"/>
                </a:lnTo>
                <a:lnTo>
                  <a:pt x="887" y="494"/>
                </a:lnTo>
                <a:lnTo>
                  <a:pt x="885" y="493"/>
                </a:lnTo>
                <a:lnTo>
                  <a:pt x="885" y="493"/>
                </a:lnTo>
                <a:lnTo>
                  <a:pt x="883" y="494"/>
                </a:lnTo>
                <a:lnTo>
                  <a:pt x="877" y="497"/>
                </a:lnTo>
                <a:lnTo>
                  <a:pt x="859" y="508"/>
                </a:lnTo>
                <a:lnTo>
                  <a:pt x="836" y="523"/>
                </a:lnTo>
                <a:lnTo>
                  <a:pt x="836" y="523"/>
                </a:lnTo>
                <a:lnTo>
                  <a:pt x="827" y="520"/>
                </a:lnTo>
                <a:lnTo>
                  <a:pt x="807" y="514"/>
                </a:lnTo>
                <a:lnTo>
                  <a:pt x="795" y="512"/>
                </a:lnTo>
                <a:lnTo>
                  <a:pt x="784" y="510"/>
                </a:lnTo>
                <a:lnTo>
                  <a:pt x="777" y="510"/>
                </a:lnTo>
                <a:lnTo>
                  <a:pt x="773" y="512"/>
                </a:lnTo>
                <a:lnTo>
                  <a:pt x="772" y="513"/>
                </a:lnTo>
                <a:lnTo>
                  <a:pt x="772" y="513"/>
                </a:lnTo>
                <a:lnTo>
                  <a:pt x="771" y="515"/>
                </a:lnTo>
                <a:lnTo>
                  <a:pt x="772" y="517"/>
                </a:lnTo>
                <a:lnTo>
                  <a:pt x="775" y="523"/>
                </a:lnTo>
                <a:lnTo>
                  <a:pt x="778" y="528"/>
                </a:lnTo>
                <a:lnTo>
                  <a:pt x="784" y="534"/>
                </a:lnTo>
                <a:lnTo>
                  <a:pt x="797" y="544"/>
                </a:lnTo>
                <a:lnTo>
                  <a:pt x="802" y="547"/>
                </a:lnTo>
                <a:lnTo>
                  <a:pt x="792" y="606"/>
                </a:lnTo>
                <a:lnTo>
                  <a:pt x="792" y="606"/>
                </a:lnTo>
                <a:lnTo>
                  <a:pt x="786" y="605"/>
                </a:lnTo>
                <a:lnTo>
                  <a:pt x="773" y="603"/>
                </a:lnTo>
                <a:lnTo>
                  <a:pt x="765" y="601"/>
                </a:lnTo>
                <a:lnTo>
                  <a:pt x="756" y="601"/>
                </a:lnTo>
                <a:lnTo>
                  <a:pt x="749" y="603"/>
                </a:lnTo>
                <a:lnTo>
                  <a:pt x="743" y="606"/>
                </a:lnTo>
                <a:lnTo>
                  <a:pt x="743" y="606"/>
                </a:lnTo>
                <a:lnTo>
                  <a:pt x="724" y="620"/>
                </a:lnTo>
                <a:lnTo>
                  <a:pt x="718" y="627"/>
                </a:lnTo>
                <a:lnTo>
                  <a:pt x="713" y="636"/>
                </a:lnTo>
                <a:lnTo>
                  <a:pt x="713" y="636"/>
                </a:lnTo>
                <a:lnTo>
                  <a:pt x="707" y="646"/>
                </a:lnTo>
                <a:lnTo>
                  <a:pt x="701" y="656"/>
                </a:lnTo>
                <a:lnTo>
                  <a:pt x="693" y="665"/>
                </a:lnTo>
                <a:lnTo>
                  <a:pt x="684" y="665"/>
                </a:lnTo>
                <a:lnTo>
                  <a:pt x="684" y="665"/>
                </a:lnTo>
                <a:lnTo>
                  <a:pt x="671" y="642"/>
                </a:lnTo>
                <a:lnTo>
                  <a:pt x="663" y="625"/>
                </a:lnTo>
                <a:lnTo>
                  <a:pt x="660" y="617"/>
                </a:lnTo>
                <a:lnTo>
                  <a:pt x="659" y="611"/>
                </a:lnTo>
                <a:lnTo>
                  <a:pt x="659" y="611"/>
                </a:lnTo>
                <a:lnTo>
                  <a:pt x="659" y="603"/>
                </a:lnTo>
                <a:lnTo>
                  <a:pt x="658" y="596"/>
                </a:lnTo>
                <a:lnTo>
                  <a:pt x="656" y="593"/>
                </a:lnTo>
                <a:lnTo>
                  <a:pt x="655" y="592"/>
                </a:lnTo>
                <a:lnTo>
                  <a:pt x="654" y="592"/>
                </a:lnTo>
                <a:lnTo>
                  <a:pt x="654" y="592"/>
                </a:lnTo>
                <a:lnTo>
                  <a:pt x="652" y="589"/>
                </a:lnTo>
                <a:lnTo>
                  <a:pt x="648" y="580"/>
                </a:lnTo>
                <a:lnTo>
                  <a:pt x="636" y="553"/>
                </a:lnTo>
                <a:lnTo>
                  <a:pt x="626" y="521"/>
                </a:lnTo>
                <a:lnTo>
                  <a:pt x="621" y="508"/>
                </a:lnTo>
                <a:lnTo>
                  <a:pt x="620" y="498"/>
                </a:lnTo>
                <a:lnTo>
                  <a:pt x="620" y="498"/>
                </a:lnTo>
                <a:lnTo>
                  <a:pt x="618" y="488"/>
                </a:lnTo>
                <a:lnTo>
                  <a:pt x="615" y="477"/>
                </a:lnTo>
                <a:lnTo>
                  <a:pt x="605" y="451"/>
                </a:lnTo>
                <a:lnTo>
                  <a:pt x="590" y="419"/>
                </a:lnTo>
                <a:lnTo>
                  <a:pt x="526" y="390"/>
                </a:lnTo>
                <a:lnTo>
                  <a:pt x="497" y="375"/>
                </a:lnTo>
                <a:lnTo>
                  <a:pt x="497" y="375"/>
                </a:lnTo>
                <a:lnTo>
                  <a:pt x="497" y="354"/>
                </a:lnTo>
                <a:lnTo>
                  <a:pt x="498" y="336"/>
                </a:lnTo>
                <a:lnTo>
                  <a:pt x="499" y="328"/>
                </a:lnTo>
                <a:lnTo>
                  <a:pt x="501" y="321"/>
                </a:lnTo>
                <a:lnTo>
                  <a:pt x="501" y="321"/>
                </a:lnTo>
                <a:lnTo>
                  <a:pt x="510" y="299"/>
                </a:lnTo>
                <a:lnTo>
                  <a:pt x="514" y="288"/>
                </a:lnTo>
                <a:lnTo>
                  <a:pt x="516" y="277"/>
                </a:lnTo>
                <a:lnTo>
                  <a:pt x="516" y="277"/>
                </a:lnTo>
                <a:lnTo>
                  <a:pt x="525" y="230"/>
                </a:lnTo>
                <a:lnTo>
                  <a:pt x="531" y="193"/>
                </a:lnTo>
                <a:lnTo>
                  <a:pt x="531" y="193"/>
                </a:lnTo>
                <a:lnTo>
                  <a:pt x="535" y="177"/>
                </a:lnTo>
                <a:lnTo>
                  <a:pt x="538" y="162"/>
                </a:lnTo>
                <a:lnTo>
                  <a:pt x="541" y="144"/>
                </a:lnTo>
                <a:lnTo>
                  <a:pt x="541" y="144"/>
                </a:lnTo>
                <a:lnTo>
                  <a:pt x="542" y="127"/>
                </a:lnTo>
                <a:lnTo>
                  <a:pt x="542" y="112"/>
                </a:lnTo>
                <a:lnTo>
                  <a:pt x="540" y="104"/>
                </a:lnTo>
                <a:lnTo>
                  <a:pt x="538" y="98"/>
                </a:lnTo>
                <a:lnTo>
                  <a:pt x="531" y="85"/>
                </a:lnTo>
                <a:lnTo>
                  <a:pt x="531" y="85"/>
                </a:lnTo>
                <a:lnTo>
                  <a:pt x="527" y="77"/>
                </a:lnTo>
                <a:lnTo>
                  <a:pt x="525" y="71"/>
                </a:lnTo>
                <a:lnTo>
                  <a:pt x="521" y="59"/>
                </a:lnTo>
                <a:lnTo>
                  <a:pt x="519" y="53"/>
                </a:lnTo>
                <a:lnTo>
                  <a:pt x="515" y="48"/>
                </a:lnTo>
                <a:lnTo>
                  <a:pt x="509" y="44"/>
                </a:lnTo>
                <a:lnTo>
                  <a:pt x="501" y="40"/>
                </a:lnTo>
                <a:lnTo>
                  <a:pt x="501" y="40"/>
                </a:lnTo>
                <a:lnTo>
                  <a:pt x="473" y="33"/>
                </a:lnTo>
                <a:lnTo>
                  <a:pt x="462" y="31"/>
                </a:lnTo>
                <a:lnTo>
                  <a:pt x="442" y="16"/>
                </a:lnTo>
                <a:close/>
              </a:path>
            </a:pathLst>
          </a:custGeom>
          <a:solidFill>
            <a:schemeClr val="tx1"/>
          </a:solidFill>
          <a:ln w="158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4"/>
          <p:cNvSpPr>
            <a:spLocks noEditPoints="1"/>
          </p:cNvSpPr>
          <p:nvPr/>
        </p:nvSpPr>
        <p:spPr bwMode="auto">
          <a:xfrm>
            <a:off x="8420363" y="4719759"/>
            <a:ext cx="657530" cy="1668379"/>
          </a:xfrm>
          <a:custGeom>
            <a:avLst/>
            <a:gdLst>
              <a:gd name="T0" fmla="*/ 481 w 897"/>
              <a:gd name="T1" fmla="*/ 5 h 2276"/>
              <a:gd name="T2" fmla="*/ 409 w 897"/>
              <a:gd name="T3" fmla="*/ 94 h 2276"/>
              <a:gd name="T4" fmla="*/ 346 w 897"/>
              <a:gd name="T5" fmla="*/ 255 h 2276"/>
              <a:gd name="T6" fmla="*/ 270 w 897"/>
              <a:gd name="T7" fmla="*/ 323 h 2276"/>
              <a:gd name="T8" fmla="*/ 241 w 897"/>
              <a:gd name="T9" fmla="*/ 382 h 2276"/>
              <a:gd name="T10" fmla="*/ 186 w 897"/>
              <a:gd name="T11" fmla="*/ 453 h 2276"/>
              <a:gd name="T12" fmla="*/ 69 w 897"/>
              <a:gd name="T13" fmla="*/ 826 h 2276"/>
              <a:gd name="T14" fmla="*/ 25 w 897"/>
              <a:gd name="T15" fmla="*/ 1083 h 2276"/>
              <a:gd name="T16" fmla="*/ 45 w 897"/>
              <a:gd name="T17" fmla="*/ 1142 h 2276"/>
              <a:gd name="T18" fmla="*/ 45 w 897"/>
              <a:gd name="T19" fmla="*/ 1251 h 2276"/>
              <a:gd name="T20" fmla="*/ 4 w 897"/>
              <a:gd name="T21" fmla="*/ 1362 h 2276"/>
              <a:gd name="T22" fmla="*/ 51 w 897"/>
              <a:gd name="T23" fmla="*/ 1681 h 2276"/>
              <a:gd name="T24" fmla="*/ 84 w 897"/>
              <a:gd name="T25" fmla="*/ 1745 h 2276"/>
              <a:gd name="T26" fmla="*/ 209 w 897"/>
              <a:gd name="T27" fmla="*/ 1714 h 2276"/>
              <a:gd name="T28" fmla="*/ 304 w 897"/>
              <a:gd name="T29" fmla="*/ 1617 h 2276"/>
              <a:gd name="T30" fmla="*/ 305 w 897"/>
              <a:gd name="T31" fmla="*/ 1554 h 2276"/>
              <a:gd name="T32" fmla="*/ 229 w 897"/>
              <a:gd name="T33" fmla="*/ 1372 h 2276"/>
              <a:gd name="T34" fmla="*/ 159 w 897"/>
              <a:gd name="T35" fmla="*/ 1229 h 2276"/>
              <a:gd name="T36" fmla="*/ 236 w 897"/>
              <a:gd name="T37" fmla="*/ 1223 h 2276"/>
              <a:gd name="T38" fmla="*/ 250 w 897"/>
              <a:gd name="T39" fmla="*/ 1324 h 2276"/>
              <a:gd name="T40" fmla="*/ 272 w 897"/>
              <a:gd name="T41" fmla="*/ 1331 h 2276"/>
              <a:gd name="T42" fmla="*/ 350 w 897"/>
              <a:gd name="T43" fmla="*/ 1649 h 2276"/>
              <a:gd name="T44" fmla="*/ 347 w 897"/>
              <a:gd name="T45" fmla="*/ 1935 h 2276"/>
              <a:gd name="T46" fmla="*/ 330 w 897"/>
              <a:gd name="T47" fmla="*/ 2055 h 2276"/>
              <a:gd name="T48" fmla="*/ 310 w 897"/>
              <a:gd name="T49" fmla="*/ 2185 h 2276"/>
              <a:gd name="T50" fmla="*/ 320 w 897"/>
              <a:gd name="T51" fmla="*/ 2269 h 2276"/>
              <a:gd name="T52" fmla="*/ 409 w 897"/>
              <a:gd name="T53" fmla="*/ 2272 h 2276"/>
              <a:gd name="T54" fmla="*/ 450 w 897"/>
              <a:gd name="T55" fmla="*/ 2238 h 2276"/>
              <a:gd name="T56" fmla="*/ 433 w 897"/>
              <a:gd name="T57" fmla="*/ 2052 h 2276"/>
              <a:gd name="T58" fmla="*/ 453 w 897"/>
              <a:gd name="T59" fmla="*/ 2136 h 2276"/>
              <a:gd name="T60" fmla="*/ 549 w 897"/>
              <a:gd name="T61" fmla="*/ 2138 h 2276"/>
              <a:gd name="T62" fmla="*/ 581 w 897"/>
              <a:gd name="T63" fmla="*/ 2082 h 2276"/>
              <a:gd name="T64" fmla="*/ 542 w 897"/>
              <a:gd name="T65" fmla="*/ 2057 h 2276"/>
              <a:gd name="T66" fmla="*/ 517 w 897"/>
              <a:gd name="T67" fmla="*/ 1973 h 2276"/>
              <a:gd name="T68" fmla="*/ 537 w 897"/>
              <a:gd name="T69" fmla="*/ 1683 h 2276"/>
              <a:gd name="T70" fmla="*/ 578 w 897"/>
              <a:gd name="T71" fmla="*/ 1596 h 2276"/>
              <a:gd name="T72" fmla="*/ 646 w 897"/>
              <a:gd name="T73" fmla="*/ 1374 h 2276"/>
              <a:gd name="T74" fmla="*/ 704 w 897"/>
              <a:gd name="T75" fmla="*/ 1319 h 2276"/>
              <a:gd name="T76" fmla="*/ 715 w 897"/>
              <a:gd name="T77" fmla="*/ 940 h 2276"/>
              <a:gd name="T78" fmla="*/ 861 w 897"/>
              <a:gd name="T79" fmla="*/ 891 h 2276"/>
              <a:gd name="T80" fmla="*/ 896 w 897"/>
              <a:gd name="T81" fmla="*/ 778 h 2276"/>
              <a:gd name="T82" fmla="*/ 856 w 897"/>
              <a:gd name="T83" fmla="*/ 678 h 2276"/>
              <a:gd name="T84" fmla="*/ 783 w 897"/>
              <a:gd name="T85" fmla="*/ 517 h 2276"/>
              <a:gd name="T86" fmla="*/ 768 w 897"/>
              <a:gd name="T87" fmla="*/ 414 h 2276"/>
              <a:gd name="T88" fmla="*/ 665 w 897"/>
              <a:gd name="T89" fmla="*/ 310 h 2276"/>
              <a:gd name="T90" fmla="*/ 665 w 897"/>
              <a:gd name="T91" fmla="*/ 163 h 2276"/>
              <a:gd name="T92" fmla="*/ 690 w 897"/>
              <a:gd name="T93" fmla="*/ 138 h 2276"/>
              <a:gd name="T94" fmla="*/ 665 w 897"/>
              <a:gd name="T95" fmla="*/ 59 h 2276"/>
              <a:gd name="T96" fmla="*/ 597 w 897"/>
              <a:gd name="T97" fmla="*/ 10 h 2276"/>
              <a:gd name="T98" fmla="*/ 534 w 897"/>
              <a:gd name="T99" fmla="*/ 13 h 2276"/>
              <a:gd name="T100" fmla="*/ 133 w 897"/>
              <a:gd name="T101" fmla="*/ 1238 h 2276"/>
              <a:gd name="T102" fmla="*/ 120 w 897"/>
              <a:gd name="T103" fmla="*/ 1331 h 2276"/>
              <a:gd name="T104" fmla="*/ 72 w 897"/>
              <a:gd name="T105" fmla="*/ 1240 h 2276"/>
              <a:gd name="T106" fmla="*/ 748 w 897"/>
              <a:gd name="T107" fmla="*/ 788 h 2276"/>
              <a:gd name="T108" fmla="*/ 738 w 897"/>
              <a:gd name="T109" fmla="*/ 816 h 2276"/>
              <a:gd name="T110" fmla="*/ 679 w 897"/>
              <a:gd name="T111" fmla="*/ 799 h 22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97" h="2276">
                <a:moveTo>
                  <a:pt x="522" y="5"/>
                </a:moveTo>
                <a:lnTo>
                  <a:pt x="522" y="5"/>
                </a:lnTo>
                <a:lnTo>
                  <a:pt x="517" y="3"/>
                </a:lnTo>
                <a:lnTo>
                  <a:pt x="513" y="2"/>
                </a:lnTo>
                <a:lnTo>
                  <a:pt x="508" y="0"/>
                </a:lnTo>
                <a:lnTo>
                  <a:pt x="501" y="0"/>
                </a:lnTo>
                <a:lnTo>
                  <a:pt x="492" y="2"/>
                </a:lnTo>
                <a:lnTo>
                  <a:pt x="481" y="5"/>
                </a:lnTo>
                <a:lnTo>
                  <a:pt x="468" y="10"/>
                </a:lnTo>
                <a:lnTo>
                  <a:pt x="468" y="10"/>
                </a:lnTo>
                <a:lnTo>
                  <a:pt x="460" y="15"/>
                </a:lnTo>
                <a:lnTo>
                  <a:pt x="453" y="23"/>
                </a:lnTo>
                <a:lnTo>
                  <a:pt x="444" y="31"/>
                </a:lnTo>
                <a:lnTo>
                  <a:pt x="437" y="42"/>
                </a:lnTo>
                <a:lnTo>
                  <a:pt x="422" y="67"/>
                </a:lnTo>
                <a:lnTo>
                  <a:pt x="409" y="94"/>
                </a:lnTo>
                <a:lnTo>
                  <a:pt x="396" y="120"/>
                </a:lnTo>
                <a:lnTo>
                  <a:pt x="388" y="142"/>
                </a:lnTo>
                <a:lnTo>
                  <a:pt x="379" y="163"/>
                </a:lnTo>
                <a:lnTo>
                  <a:pt x="345" y="242"/>
                </a:lnTo>
                <a:lnTo>
                  <a:pt x="345" y="242"/>
                </a:lnTo>
                <a:lnTo>
                  <a:pt x="346" y="245"/>
                </a:lnTo>
                <a:lnTo>
                  <a:pt x="346" y="250"/>
                </a:lnTo>
                <a:lnTo>
                  <a:pt x="346" y="255"/>
                </a:lnTo>
                <a:lnTo>
                  <a:pt x="342" y="262"/>
                </a:lnTo>
                <a:lnTo>
                  <a:pt x="336" y="271"/>
                </a:lnTo>
                <a:lnTo>
                  <a:pt x="325" y="281"/>
                </a:lnTo>
                <a:lnTo>
                  <a:pt x="310" y="291"/>
                </a:lnTo>
                <a:lnTo>
                  <a:pt x="310" y="291"/>
                </a:lnTo>
                <a:lnTo>
                  <a:pt x="294" y="302"/>
                </a:lnTo>
                <a:lnTo>
                  <a:pt x="281" y="313"/>
                </a:lnTo>
                <a:lnTo>
                  <a:pt x="270" y="323"/>
                </a:lnTo>
                <a:lnTo>
                  <a:pt x="261" y="334"/>
                </a:lnTo>
                <a:lnTo>
                  <a:pt x="255" y="344"/>
                </a:lnTo>
                <a:lnTo>
                  <a:pt x="250" y="353"/>
                </a:lnTo>
                <a:lnTo>
                  <a:pt x="248" y="362"/>
                </a:lnTo>
                <a:lnTo>
                  <a:pt x="246" y="369"/>
                </a:lnTo>
                <a:lnTo>
                  <a:pt x="246" y="369"/>
                </a:lnTo>
                <a:lnTo>
                  <a:pt x="245" y="376"/>
                </a:lnTo>
                <a:lnTo>
                  <a:pt x="241" y="382"/>
                </a:lnTo>
                <a:lnTo>
                  <a:pt x="236" y="388"/>
                </a:lnTo>
                <a:lnTo>
                  <a:pt x="230" y="394"/>
                </a:lnTo>
                <a:lnTo>
                  <a:pt x="214" y="409"/>
                </a:lnTo>
                <a:lnTo>
                  <a:pt x="206" y="417"/>
                </a:lnTo>
                <a:lnTo>
                  <a:pt x="197" y="429"/>
                </a:lnTo>
                <a:lnTo>
                  <a:pt x="197" y="429"/>
                </a:lnTo>
                <a:lnTo>
                  <a:pt x="192" y="438"/>
                </a:lnTo>
                <a:lnTo>
                  <a:pt x="186" y="453"/>
                </a:lnTo>
                <a:lnTo>
                  <a:pt x="169" y="500"/>
                </a:lnTo>
                <a:lnTo>
                  <a:pt x="150" y="559"/>
                </a:lnTo>
                <a:lnTo>
                  <a:pt x="131" y="625"/>
                </a:lnTo>
                <a:lnTo>
                  <a:pt x="94" y="750"/>
                </a:lnTo>
                <a:lnTo>
                  <a:pt x="80" y="793"/>
                </a:lnTo>
                <a:lnTo>
                  <a:pt x="74" y="812"/>
                </a:lnTo>
                <a:lnTo>
                  <a:pt x="74" y="812"/>
                </a:lnTo>
                <a:lnTo>
                  <a:pt x="69" y="826"/>
                </a:lnTo>
                <a:lnTo>
                  <a:pt x="62" y="854"/>
                </a:lnTo>
                <a:lnTo>
                  <a:pt x="53" y="891"/>
                </a:lnTo>
                <a:lnTo>
                  <a:pt x="45" y="933"/>
                </a:lnTo>
                <a:lnTo>
                  <a:pt x="36" y="978"/>
                </a:lnTo>
                <a:lnTo>
                  <a:pt x="29" y="1020"/>
                </a:lnTo>
                <a:lnTo>
                  <a:pt x="25" y="1056"/>
                </a:lnTo>
                <a:lnTo>
                  <a:pt x="24" y="1071"/>
                </a:lnTo>
                <a:lnTo>
                  <a:pt x="25" y="1083"/>
                </a:lnTo>
                <a:lnTo>
                  <a:pt x="25" y="1083"/>
                </a:lnTo>
                <a:lnTo>
                  <a:pt x="30" y="1115"/>
                </a:lnTo>
                <a:lnTo>
                  <a:pt x="32" y="1125"/>
                </a:lnTo>
                <a:lnTo>
                  <a:pt x="35" y="1132"/>
                </a:lnTo>
                <a:lnTo>
                  <a:pt x="37" y="1137"/>
                </a:lnTo>
                <a:lnTo>
                  <a:pt x="40" y="1139"/>
                </a:lnTo>
                <a:lnTo>
                  <a:pt x="42" y="1141"/>
                </a:lnTo>
                <a:lnTo>
                  <a:pt x="45" y="1142"/>
                </a:lnTo>
                <a:lnTo>
                  <a:pt x="45" y="1142"/>
                </a:lnTo>
                <a:lnTo>
                  <a:pt x="46" y="1143"/>
                </a:lnTo>
                <a:lnTo>
                  <a:pt x="47" y="1147"/>
                </a:lnTo>
                <a:lnTo>
                  <a:pt x="48" y="1160"/>
                </a:lnTo>
                <a:lnTo>
                  <a:pt x="48" y="1179"/>
                </a:lnTo>
                <a:lnTo>
                  <a:pt x="48" y="1201"/>
                </a:lnTo>
                <a:lnTo>
                  <a:pt x="47" y="1227"/>
                </a:lnTo>
                <a:lnTo>
                  <a:pt x="45" y="1251"/>
                </a:lnTo>
                <a:lnTo>
                  <a:pt x="40" y="1275"/>
                </a:lnTo>
                <a:lnTo>
                  <a:pt x="35" y="1294"/>
                </a:lnTo>
                <a:lnTo>
                  <a:pt x="35" y="1294"/>
                </a:lnTo>
                <a:lnTo>
                  <a:pt x="29" y="1310"/>
                </a:lnTo>
                <a:lnTo>
                  <a:pt x="22" y="1324"/>
                </a:lnTo>
                <a:lnTo>
                  <a:pt x="11" y="1345"/>
                </a:lnTo>
                <a:lnTo>
                  <a:pt x="6" y="1354"/>
                </a:lnTo>
                <a:lnTo>
                  <a:pt x="4" y="1362"/>
                </a:lnTo>
                <a:lnTo>
                  <a:pt x="1" y="1370"/>
                </a:lnTo>
                <a:lnTo>
                  <a:pt x="0" y="1378"/>
                </a:lnTo>
                <a:lnTo>
                  <a:pt x="0" y="1378"/>
                </a:lnTo>
                <a:lnTo>
                  <a:pt x="3" y="1398"/>
                </a:lnTo>
                <a:lnTo>
                  <a:pt x="8" y="1436"/>
                </a:lnTo>
                <a:lnTo>
                  <a:pt x="25" y="1542"/>
                </a:lnTo>
                <a:lnTo>
                  <a:pt x="43" y="1645"/>
                </a:lnTo>
                <a:lnTo>
                  <a:pt x="51" y="1681"/>
                </a:lnTo>
                <a:lnTo>
                  <a:pt x="54" y="1698"/>
                </a:lnTo>
                <a:lnTo>
                  <a:pt x="54" y="1698"/>
                </a:lnTo>
                <a:lnTo>
                  <a:pt x="64" y="1721"/>
                </a:lnTo>
                <a:lnTo>
                  <a:pt x="70" y="1734"/>
                </a:lnTo>
                <a:lnTo>
                  <a:pt x="74" y="1739"/>
                </a:lnTo>
                <a:lnTo>
                  <a:pt x="79" y="1742"/>
                </a:lnTo>
                <a:lnTo>
                  <a:pt x="79" y="1742"/>
                </a:lnTo>
                <a:lnTo>
                  <a:pt x="84" y="1745"/>
                </a:lnTo>
                <a:lnTo>
                  <a:pt x="89" y="1747"/>
                </a:lnTo>
                <a:lnTo>
                  <a:pt x="94" y="1747"/>
                </a:lnTo>
                <a:lnTo>
                  <a:pt x="100" y="1747"/>
                </a:lnTo>
                <a:lnTo>
                  <a:pt x="115" y="1743"/>
                </a:lnTo>
                <a:lnTo>
                  <a:pt x="133" y="1737"/>
                </a:lnTo>
                <a:lnTo>
                  <a:pt x="133" y="1737"/>
                </a:lnTo>
                <a:lnTo>
                  <a:pt x="166" y="1727"/>
                </a:lnTo>
                <a:lnTo>
                  <a:pt x="209" y="1714"/>
                </a:lnTo>
                <a:lnTo>
                  <a:pt x="266" y="1698"/>
                </a:lnTo>
                <a:lnTo>
                  <a:pt x="266" y="1698"/>
                </a:lnTo>
                <a:lnTo>
                  <a:pt x="284" y="1684"/>
                </a:lnTo>
                <a:lnTo>
                  <a:pt x="295" y="1675"/>
                </a:lnTo>
                <a:lnTo>
                  <a:pt x="299" y="1671"/>
                </a:lnTo>
                <a:lnTo>
                  <a:pt x="300" y="1668"/>
                </a:lnTo>
                <a:lnTo>
                  <a:pt x="300" y="1668"/>
                </a:lnTo>
                <a:lnTo>
                  <a:pt x="304" y="1617"/>
                </a:lnTo>
                <a:lnTo>
                  <a:pt x="307" y="1585"/>
                </a:lnTo>
                <a:lnTo>
                  <a:pt x="309" y="1574"/>
                </a:lnTo>
                <a:lnTo>
                  <a:pt x="309" y="1571"/>
                </a:lnTo>
                <a:lnTo>
                  <a:pt x="310" y="1570"/>
                </a:lnTo>
                <a:lnTo>
                  <a:pt x="310" y="1570"/>
                </a:lnTo>
                <a:lnTo>
                  <a:pt x="310" y="1569"/>
                </a:lnTo>
                <a:lnTo>
                  <a:pt x="310" y="1565"/>
                </a:lnTo>
                <a:lnTo>
                  <a:pt x="305" y="1554"/>
                </a:lnTo>
                <a:lnTo>
                  <a:pt x="289" y="1516"/>
                </a:lnTo>
                <a:lnTo>
                  <a:pt x="272" y="1474"/>
                </a:lnTo>
                <a:lnTo>
                  <a:pt x="265" y="1458"/>
                </a:lnTo>
                <a:lnTo>
                  <a:pt x="261" y="1447"/>
                </a:lnTo>
                <a:lnTo>
                  <a:pt x="261" y="1447"/>
                </a:lnTo>
                <a:lnTo>
                  <a:pt x="257" y="1436"/>
                </a:lnTo>
                <a:lnTo>
                  <a:pt x="250" y="1417"/>
                </a:lnTo>
                <a:lnTo>
                  <a:pt x="229" y="1372"/>
                </a:lnTo>
                <a:lnTo>
                  <a:pt x="208" y="1330"/>
                </a:lnTo>
                <a:lnTo>
                  <a:pt x="197" y="1309"/>
                </a:lnTo>
                <a:lnTo>
                  <a:pt x="197" y="1309"/>
                </a:lnTo>
                <a:lnTo>
                  <a:pt x="185" y="1286"/>
                </a:lnTo>
                <a:lnTo>
                  <a:pt x="168" y="1255"/>
                </a:lnTo>
                <a:lnTo>
                  <a:pt x="168" y="1255"/>
                </a:lnTo>
                <a:lnTo>
                  <a:pt x="164" y="1245"/>
                </a:lnTo>
                <a:lnTo>
                  <a:pt x="159" y="1229"/>
                </a:lnTo>
                <a:lnTo>
                  <a:pt x="147" y="1187"/>
                </a:lnTo>
                <a:lnTo>
                  <a:pt x="133" y="1132"/>
                </a:lnTo>
                <a:lnTo>
                  <a:pt x="133" y="1132"/>
                </a:lnTo>
                <a:lnTo>
                  <a:pt x="241" y="1147"/>
                </a:lnTo>
                <a:lnTo>
                  <a:pt x="241" y="1147"/>
                </a:lnTo>
                <a:lnTo>
                  <a:pt x="240" y="1153"/>
                </a:lnTo>
                <a:lnTo>
                  <a:pt x="239" y="1170"/>
                </a:lnTo>
                <a:lnTo>
                  <a:pt x="236" y="1223"/>
                </a:lnTo>
                <a:lnTo>
                  <a:pt x="235" y="1254"/>
                </a:lnTo>
                <a:lnTo>
                  <a:pt x="236" y="1281"/>
                </a:lnTo>
                <a:lnTo>
                  <a:pt x="238" y="1302"/>
                </a:lnTo>
                <a:lnTo>
                  <a:pt x="239" y="1309"/>
                </a:lnTo>
                <a:lnTo>
                  <a:pt x="241" y="1314"/>
                </a:lnTo>
                <a:lnTo>
                  <a:pt x="241" y="1314"/>
                </a:lnTo>
                <a:lnTo>
                  <a:pt x="246" y="1320"/>
                </a:lnTo>
                <a:lnTo>
                  <a:pt x="250" y="1324"/>
                </a:lnTo>
                <a:lnTo>
                  <a:pt x="255" y="1328"/>
                </a:lnTo>
                <a:lnTo>
                  <a:pt x="260" y="1330"/>
                </a:lnTo>
                <a:lnTo>
                  <a:pt x="264" y="1330"/>
                </a:lnTo>
                <a:lnTo>
                  <a:pt x="267" y="1330"/>
                </a:lnTo>
                <a:lnTo>
                  <a:pt x="270" y="1330"/>
                </a:lnTo>
                <a:lnTo>
                  <a:pt x="271" y="1329"/>
                </a:lnTo>
                <a:lnTo>
                  <a:pt x="271" y="1329"/>
                </a:lnTo>
                <a:lnTo>
                  <a:pt x="272" y="1331"/>
                </a:lnTo>
                <a:lnTo>
                  <a:pt x="276" y="1341"/>
                </a:lnTo>
                <a:lnTo>
                  <a:pt x="283" y="1373"/>
                </a:lnTo>
                <a:lnTo>
                  <a:pt x="295" y="1422"/>
                </a:lnTo>
                <a:lnTo>
                  <a:pt x="295" y="1422"/>
                </a:lnTo>
                <a:lnTo>
                  <a:pt x="304" y="1442"/>
                </a:lnTo>
                <a:lnTo>
                  <a:pt x="323" y="1480"/>
                </a:lnTo>
                <a:lnTo>
                  <a:pt x="350" y="1536"/>
                </a:lnTo>
                <a:lnTo>
                  <a:pt x="350" y="1649"/>
                </a:lnTo>
                <a:lnTo>
                  <a:pt x="330" y="1673"/>
                </a:lnTo>
                <a:lnTo>
                  <a:pt x="330" y="1673"/>
                </a:lnTo>
                <a:lnTo>
                  <a:pt x="340" y="1751"/>
                </a:lnTo>
                <a:lnTo>
                  <a:pt x="347" y="1810"/>
                </a:lnTo>
                <a:lnTo>
                  <a:pt x="348" y="1834"/>
                </a:lnTo>
                <a:lnTo>
                  <a:pt x="350" y="1850"/>
                </a:lnTo>
                <a:lnTo>
                  <a:pt x="350" y="1850"/>
                </a:lnTo>
                <a:lnTo>
                  <a:pt x="347" y="1935"/>
                </a:lnTo>
                <a:lnTo>
                  <a:pt x="345" y="2013"/>
                </a:lnTo>
                <a:lnTo>
                  <a:pt x="345" y="2013"/>
                </a:lnTo>
                <a:lnTo>
                  <a:pt x="345" y="2024"/>
                </a:lnTo>
                <a:lnTo>
                  <a:pt x="343" y="2031"/>
                </a:lnTo>
                <a:lnTo>
                  <a:pt x="341" y="2039"/>
                </a:lnTo>
                <a:lnTo>
                  <a:pt x="335" y="2047"/>
                </a:lnTo>
                <a:lnTo>
                  <a:pt x="335" y="2047"/>
                </a:lnTo>
                <a:lnTo>
                  <a:pt x="330" y="2055"/>
                </a:lnTo>
                <a:lnTo>
                  <a:pt x="326" y="2067"/>
                </a:lnTo>
                <a:lnTo>
                  <a:pt x="319" y="2099"/>
                </a:lnTo>
                <a:lnTo>
                  <a:pt x="313" y="2128"/>
                </a:lnTo>
                <a:lnTo>
                  <a:pt x="310" y="2141"/>
                </a:lnTo>
                <a:lnTo>
                  <a:pt x="310" y="2141"/>
                </a:lnTo>
                <a:lnTo>
                  <a:pt x="311" y="2153"/>
                </a:lnTo>
                <a:lnTo>
                  <a:pt x="311" y="2167"/>
                </a:lnTo>
                <a:lnTo>
                  <a:pt x="310" y="2185"/>
                </a:lnTo>
                <a:lnTo>
                  <a:pt x="310" y="2185"/>
                </a:lnTo>
                <a:lnTo>
                  <a:pt x="309" y="2207"/>
                </a:lnTo>
                <a:lnTo>
                  <a:pt x="309" y="2233"/>
                </a:lnTo>
                <a:lnTo>
                  <a:pt x="310" y="2245"/>
                </a:lnTo>
                <a:lnTo>
                  <a:pt x="313" y="2255"/>
                </a:lnTo>
                <a:lnTo>
                  <a:pt x="315" y="2264"/>
                </a:lnTo>
                <a:lnTo>
                  <a:pt x="318" y="2266"/>
                </a:lnTo>
                <a:lnTo>
                  <a:pt x="320" y="2269"/>
                </a:lnTo>
                <a:lnTo>
                  <a:pt x="320" y="2269"/>
                </a:lnTo>
                <a:lnTo>
                  <a:pt x="324" y="2270"/>
                </a:lnTo>
                <a:lnTo>
                  <a:pt x="327" y="2272"/>
                </a:lnTo>
                <a:lnTo>
                  <a:pt x="341" y="2275"/>
                </a:lnTo>
                <a:lnTo>
                  <a:pt x="357" y="2276"/>
                </a:lnTo>
                <a:lnTo>
                  <a:pt x="374" y="2276"/>
                </a:lnTo>
                <a:lnTo>
                  <a:pt x="393" y="2275"/>
                </a:lnTo>
                <a:lnTo>
                  <a:pt x="409" y="2272"/>
                </a:lnTo>
                <a:lnTo>
                  <a:pt x="423" y="2269"/>
                </a:lnTo>
                <a:lnTo>
                  <a:pt x="428" y="2266"/>
                </a:lnTo>
                <a:lnTo>
                  <a:pt x="433" y="2264"/>
                </a:lnTo>
                <a:lnTo>
                  <a:pt x="433" y="2264"/>
                </a:lnTo>
                <a:lnTo>
                  <a:pt x="439" y="2258"/>
                </a:lnTo>
                <a:lnTo>
                  <a:pt x="444" y="2251"/>
                </a:lnTo>
                <a:lnTo>
                  <a:pt x="448" y="2244"/>
                </a:lnTo>
                <a:lnTo>
                  <a:pt x="450" y="2238"/>
                </a:lnTo>
                <a:lnTo>
                  <a:pt x="450" y="2232"/>
                </a:lnTo>
                <a:lnTo>
                  <a:pt x="450" y="2226"/>
                </a:lnTo>
                <a:lnTo>
                  <a:pt x="449" y="2219"/>
                </a:lnTo>
                <a:lnTo>
                  <a:pt x="448" y="2215"/>
                </a:lnTo>
                <a:lnTo>
                  <a:pt x="448" y="2215"/>
                </a:lnTo>
                <a:lnTo>
                  <a:pt x="414" y="2126"/>
                </a:lnTo>
                <a:lnTo>
                  <a:pt x="433" y="2052"/>
                </a:lnTo>
                <a:lnTo>
                  <a:pt x="433" y="2052"/>
                </a:lnTo>
                <a:lnTo>
                  <a:pt x="432" y="2078"/>
                </a:lnTo>
                <a:lnTo>
                  <a:pt x="431" y="2098"/>
                </a:lnTo>
                <a:lnTo>
                  <a:pt x="432" y="2106"/>
                </a:lnTo>
                <a:lnTo>
                  <a:pt x="433" y="2111"/>
                </a:lnTo>
                <a:lnTo>
                  <a:pt x="433" y="2111"/>
                </a:lnTo>
                <a:lnTo>
                  <a:pt x="438" y="2119"/>
                </a:lnTo>
                <a:lnTo>
                  <a:pt x="446" y="2127"/>
                </a:lnTo>
                <a:lnTo>
                  <a:pt x="453" y="2136"/>
                </a:lnTo>
                <a:lnTo>
                  <a:pt x="468" y="2195"/>
                </a:lnTo>
                <a:lnTo>
                  <a:pt x="487" y="2195"/>
                </a:lnTo>
                <a:lnTo>
                  <a:pt x="497" y="2136"/>
                </a:lnTo>
                <a:lnTo>
                  <a:pt x="497" y="2136"/>
                </a:lnTo>
                <a:lnTo>
                  <a:pt x="505" y="2137"/>
                </a:lnTo>
                <a:lnTo>
                  <a:pt x="522" y="2138"/>
                </a:lnTo>
                <a:lnTo>
                  <a:pt x="540" y="2138"/>
                </a:lnTo>
                <a:lnTo>
                  <a:pt x="549" y="2138"/>
                </a:lnTo>
                <a:lnTo>
                  <a:pt x="556" y="2136"/>
                </a:lnTo>
                <a:lnTo>
                  <a:pt x="556" y="2136"/>
                </a:lnTo>
                <a:lnTo>
                  <a:pt x="561" y="2132"/>
                </a:lnTo>
                <a:lnTo>
                  <a:pt x="566" y="2126"/>
                </a:lnTo>
                <a:lnTo>
                  <a:pt x="571" y="2119"/>
                </a:lnTo>
                <a:lnTo>
                  <a:pt x="575" y="2110"/>
                </a:lnTo>
                <a:lnTo>
                  <a:pt x="580" y="2093"/>
                </a:lnTo>
                <a:lnTo>
                  <a:pt x="581" y="2082"/>
                </a:lnTo>
                <a:lnTo>
                  <a:pt x="581" y="2082"/>
                </a:lnTo>
                <a:lnTo>
                  <a:pt x="580" y="2079"/>
                </a:lnTo>
                <a:lnTo>
                  <a:pt x="576" y="2077"/>
                </a:lnTo>
                <a:lnTo>
                  <a:pt x="565" y="2072"/>
                </a:lnTo>
                <a:lnTo>
                  <a:pt x="551" y="2066"/>
                </a:lnTo>
                <a:lnTo>
                  <a:pt x="546" y="2062"/>
                </a:lnTo>
                <a:lnTo>
                  <a:pt x="542" y="2057"/>
                </a:lnTo>
                <a:lnTo>
                  <a:pt x="542" y="2057"/>
                </a:lnTo>
                <a:lnTo>
                  <a:pt x="538" y="2050"/>
                </a:lnTo>
                <a:lnTo>
                  <a:pt x="534" y="2040"/>
                </a:lnTo>
                <a:lnTo>
                  <a:pt x="528" y="2017"/>
                </a:lnTo>
                <a:lnTo>
                  <a:pt x="522" y="1983"/>
                </a:lnTo>
                <a:lnTo>
                  <a:pt x="522" y="1983"/>
                </a:lnTo>
                <a:lnTo>
                  <a:pt x="519" y="1976"/>
                </a:lnTo>
                <a:lnTo>
                  <a:pt x="517" y="1973"/>
                </a:lnTo>
                <a:lnTo>
                  <a:pt x="517" y="1973"/>
                </a:lnTo>
                <a:lnTo>
                  <a:pt x="522" y="1884"/>
                </a:lnTo>
                <a:lnTo>
                  <a:pt x="524" y="1822"/>
                </a:lnTo>
                <a:lnTo>
                  <a:pt x="527" y="1791"/>
                </a:lnTo>
                <a:lnTo>
                  <a:pt x="527" y="1791"/>
                </a:lnTo>
                <a:lnTo>
                  <a:pt x="546" y="1737"/>
                </a:lnTo>
                <a:lnTo>
                  <a:pt x="546" y="1737"/>
                </a:lnTo>
                <a:lnTo>
                  <a:pt x="537" y="1683"/>
                </a:lnTo>
                <a:lnTo>
                  <a:pt x="537" y="1683"/>
                </a:lnTo>
                <a:lnTo>
                  <a:pt x="538" y="1677"/>
                </a:lnTo>
                <a:lnTo>
                  <a:pt x="540" y="1667"/>
                </a:lnTo>
                <a:lnTo>
                  <a:pt x="551" y="1639"/>
                </a:lnTo>
                <a:lnTo>
                  <a:pt x="564" y="1612"/>
                </a:lnTo>
                <a:lnTo>
                  <a:pt x="569" y="1603"/>
                </a:lnTo>
                <a:lnTo>
                  <a:pt x="571" y="1600"/>
                </a:lnTo>
                <a:lnTo>
                  <a:pt x="571" y="1600"/>
                </a:lnTo>
                <a:lnTo>
                  <a:pt x="578" y="1596"/>
                </a:lnTo>
                <a:lnTo>
                  <a:pt x="588" y="1586"/>
                </a:lnTo>
                <a:lnTo>
                  <a:pt x="594" y="1580"/>
                </a:lnTo>
                <a:lnTo>
                  <a:pt x="599" y="1574"/>
                </a:lnTo>
                <a:lnTo>
                  <a:pt x="603" y="1568"/>
                </a:lnTo>
                <a:lnTo>
                  <a:pt x="606" y="1560"/>
                </a:lnTo>
                <a:lnTo>
                  <a:pt x="606" y="1560"/>
                </a:lnTo>
                <a:lnTo>
                  <a:pt x="630" y="1445"/>
                </a:lnTo>
                <a:lnTo>
                  <a:pt x="646" y="1374"/>
                </a:lnTo>
                <a:lnTo>
                  <a:pt x="652" y="1352"/>
                </a:lnTo>
                <a:lnTo>
                  <a:pt x="655" y="1344"/>
                </a:lnTo>
                <a:lnTo>
                  <a:pt x="655" y="1344"/>
                </a:lnTo>
                <a:lnTo>
                  <a:pt x="663" y="1341"/>
                </a:lnTo>
                <a:lnTo>
                  <a:pt x="678" y="1335"/>
                </a:lnTo>
                <a:lnTo>
                  <a:pt x="694" y="1328"/>
                </a:lnTo>
                <a:lnTo>
                  <a:pt x="700" y="1324"/>
                </a:lnTo>
                <a:lnTo>
                  <a:pt x="704" y="1319"/>
                </a:lnTo>
                <a:lnTo>
                  <a:pt x="704" y="1319"/>
                </a:lnTo>
                <a:lnTo>
                  <a:pt x="706" y="1313"/>
                </a:lnTo>
                <a:lnTo>
                  <a:pt x="708" y="1306"/>
                </a:lnTo>
                <a:lnTo>
                  <a:pt x="709" y="1286"/>
                </a:lnTo>
                <a:lnTo>
                  <a:pt x="709" y="1260"/>
                </a:lnTo>
                <a:lnTo>
                  <a:pt x="694" y="945"/>
                </a:lnTo>
                <a:lnTo>
                  <a:pt x="694" y="945"/>
                </a:lnTo>
                <a:lnTo>
                  <a:pt x="715" y="940"/>
                </a:lnTo>
                <a:lnTo>
                  <a:pt x="765" y="929"/>
                </a:lnTo>
                <a:lnTo>
                  <a:pt x="794" y="921"/>
                </a:lnTo>
                <a:lnTo>
                  <a:pt x="821" y="912"/>
                </a:lnTo>
                <a:lnTo>
                  <a:pt x="834" y="907"/>
                </a:lnTo>
                <a:lnTo>
                  <a:pt x="844" y="902"/>
                </a:lnTo>
                <a:lnTo>
                  <a:pt x="854" y="896"/>
                </a:lnTo>
                <a:lnTo>
                  <a:pt x="861" y="891"/>
                </a:lnTo>
                <a:lnTo>
                  <a:pt x="861" y="891"/>
                </a:lnTo>
                <a:lnTo>
                  <a:pt x="872" y="880"/>
                </a:lnTo>
                <a:lnTo>
                  <a:pt x="881" y="870"/>
                </a:lnTo>
                <a:lnTo>
                  <a:pt x="887" y="859"/>
                </a:lnTo>
                <a:lnTo>
                  <a:pt x="892" y="847"/>
                </a:lnTo>
                <a:lnTo>
                  <a:pt x="895" y="833"/>
                </a:lnTo>
                <a:lnTo>
                  <a:pt x="897" y="817"/>
                </a:lnTo>
                <a:lnTo>
                  <a:pt x="897" y="800"/>
                </a:lnTo>
                <a:lnTo>
                  <a:pt x="896" y="778"/>
                </a:lnTo>
                <a:lnTo>
                  <a:pt x="896" y="778"/>
                </a:lnTo>
                <a:lnTo>
                  <a:pt x="893" y="756"/>
                </a:lnTo>
                <a:lnTo>
                  <a:pt x="890" y="737"/>
                </a:lnTo>
                <a:lnTo>
                  <a:pt x="884" y="723"/>
                </a:lnTo>
                <a:lnTo>
                  <a:pt x="876" y="709"/>
                </a:lnTo>
                <a:lnTo>
                  <a:pt x="870" y="698"/>
                </a:lnTo>
                <a:lnTo>
                  <a:pt x="863" y="688"/>
                </a:lnTo>
                <a:lnTo>
                  <a:pt x="856" y="678"/>
                </a:lnTo>
                <a:lnTo>
                  <a:pt x="852" y="670"/>
                </a:lnTo>
                <a:lnTo>
                  <a:pt x="852" y="670"/>
                </a:lnTo>
                <a:lnTo>
                  <a:pt x="824" y="612"/>
                </a:lnTo>
                <a:lnTo>
                  <a:pt x="802" y="566"/>
                </a:lnTo>
                <a:lnTo>
                  <a:pt x="802" y="566"/>
                </a:lnTo>
                <a:lnTo>
                  <a:pt x="797" y="556"/>
                </a:lnTo>
                <a:lnTo>
                  <a:pt x="791" y="540"/>
                </a:lnTo>
                <a:lnTo>
                  <a:pt x="783" y="517"/>
                </a:lnTo>
                <a:lnTo>
                  <a:pt x="783" y="517"/>
                </a:lnTo>
                <a:lnTo>
                  <a:pt x="783" y="502"/>
                </a:lnTo>
                <a:lnTo>
                  <a:pt x="783" y="475"/>
                </a:lnTo>
                <a:lnTo>
                  <a:pt x="780" y="459"/>
                </a:lnTo>
                <a:lnTo>
                  <a:pt x="778" y="443"/>
                </a:lnTo>
                <a:lnTo>
                  <a:pt x="774" y="427"/>
                </a:lnTo>
                <a:lnTo>
                  <a:pt x="772" y="420"/>
                </a:lnTo>
                <a:lnTo>
                  <a:pt x="768" y="414"/>
                </a:lnTo>
                <a:lnTo>
                  <a:pt x="768" y="414"/>
                </a:lnTo>
                <a:lnTo>
                  <a:pt x="758" y="400"/>
                </a:lnTo>
                <a:lnTo>
                  <a:pt x="743" y="384"/>
                </a:lnTo>
                <a:lnTo>
                  <a:pt x="726" y="367"/>
                </a:lnTo>
                <a:lnTo>
                  <a:pt x="709" y="350"/>
                </a:lnTo>
                <a:lnTo>
                  <a:pt x="678" y="322"/>
                </a:lnTo>
                <a:lnTo>
                  <a:pt x="665" y="310"/>
                </a:lnTo>
                <a:lnTo>
                  <a:pt x="665" y="310"/>
                </a:lnTo>
                <a:lnTo>
                  <a:pt x="666" y="270"/>
                </a:lnTo>
                <a:lnTo>
                  <a:pt x="666" y="237"/>
                </a:lnTo>
                <a:lnTo>
                  <a:pt x="666" y="223"/>
                </a:lnTo>
                <a:lnTo>
                  <a:pt x="665" y="212"/>
                </a:lnTo>
                <a:lnTo>
                  <a:pt x="665" y="212"/>
                </a:lnTo>
                <a:lnTo>
                  <a:pt x="663" y="195"/>
                </a:lnTo>
                <a:lnTo>
                  <a:pt x="663" y="179"/>
                </a:lnTo>
                <a:lnTo>
                  <a:pt x="665" y="163"/>
                </a:lnTo>
                <a:lnTo>
                  <a:pt x="665" y="163"/>
                </a:lnTo>
                <a:lnTo>
                  <a:pt x="668" y="162"/>
                </a:lnTo>
                <a:lnTo>
                  <a:pt x="676" y="159"/>
                </a:lnTo>
                <a:lnTo>
                  <a:pt x="684" y="154"/>
                </a:lnTo>
                <a:lnTo>
                  <a:pt x="687" y="152"/>
                </a:lnTo>
                <a:lnTo>
                  <a:pt x="689" y="148"/>
                </a:lnTo>
                <a:lnTo>
                  <a:pt x="689" y="148"/>
                </a:lnTo>
                <a:lnTo>
                  <a:pt x="690" y="138"/>
                </a:lnTo>
                <a:lnTo>
                  <a:pt x="692" y="126"/>
                </a:lnTo>
                <a:lnTo>
                  <a:pt x="689" y="104"/>
                </a:lnTo>
                <a:lnTo>
                  <a:pt x="689" y="104"/>
                </a:lnTo>
                <a:lnTo>
                  <a:pt x="688" y="99"/>
                </a:lnTo>
                <a:lnTo>
                  <a:pt x="685" y="94"/>
                </a:lnTo>
                <a:lnTo>
                  <a:pt x="681" y="83"/>
                </a:lnTo>
                <a:lnTo>
                  <a:pt x="665" y="59"/>
                </a:lnTo>
                <a:lnTo>
                  <a:pt x="665" y="59"/>
                </a:lnTo>
                <a:lnTo>
                  <a:pt x="655" y="46"/>
                </a:lnTo>
                <a:lnTo>
                  <a:pt x="641" y="31"/>
                </a:lnTo>
                <a:lnTo>
                  <a:pt x="628" y="20"/>
                </a:lnTo>
                <a:lnTo>
                  <a:pt x="623" y="16"/>
                </a:lnTo>
                <a:lnTo>
                  <a:pt x="620" y="15"/>
                </a:lnTo>
                <a:lnTo>
                  <a:pt x="620" y="15"/>
                </a:lnTo>
                <a:lnTo>
                  <a:pt x="612" y="14"/>
                </a:lnTo>
                <a:lnTo>
                  <a:pt x="597" y="10"/>
                </a:lnTo>
                <a:lnTo>
                  <a:pt x="580" y="8"/>
                </a:lnTo>
                <a:lnTo>
                  <a:pt x="572" y="9"/>
                </a:lnTo>
                <a:lnTo>
                  <a:pt x="566" y="10"/>
                </a:lnTo>
                <a:lnTo>
                  <a:pt x="566" y="10"/>
                </a:lnTo>
                <a:lnTo>
                  <a:pt x="549" y="18"/>
                </a:lnTo>
                <a:lnTo>
                  <a:pt x="542" y="20"/>
                </a:lnTo>
                <a:lnTo>
                  <a:pt x="542" y="20"/>
                </a:lnTo>
                <a:lnTo>
                  <a:pt x="534" y="13"/>
                </a:lnTo>
                <a:lnTo>
                  <a:pt x="527" y="8"/>
                </a:lnTo>
                <a:lnTo>
                  <a:pt x="522" y="5"/>
                </a:lnTo>
                <a:lnTo>
                  <a:pt x="522" y="5"/>
                </a:lnTo>
                <a:close/>
                <a:moveTo>
                  <a:pt x="74" y="1142"/>
                </a:moveTo>
                <a:lnTo>
                  <a:pt x="108" y="1137"/>
                </a:lnTo>
                <a:lnTo>
                  <a:pt x="133" y="1211"/>
                </a:lnTo>
                <a:lnTo>
                  <a:pt x="133" y="1211"/>
                </a:lnTo>
                <a:lnTo>
                  <a:pt x="133" y="1238"/>
                </a:lnTo>
                <a:lnTo>
                  <a:pt x="134" y="1265"/>
                </a:lnTo>
                <a:lnTo>
                  <a:pt x="133" y="1294"/>
                </a:lnTo>
                <a:lnTo>
                  <a:pt x="133" y="1294"/>
                </a:lnTo>
                <a:lnTo>
                  <a:pt x="132" y="1307"/>
                </a:lnTo>
                <a:lnTo>
                  <a:pt x="129" y="1317"/>
                </a:lnTo>
                <a:lnTo>
                  <a:pt x="126" y="1324"/>
                </a:lnTo>
                <a:lnTo>
                  <a:pt x="123" y="1329"/>
                </a:lnTo>
                <a:lnTo>
                  <a:pt x="120" y="1331"/>
                </a:lnTo>
                <a:lnTo>
                  <a:pt x="116" y="1333"/>
                </a:lnTo>
                <a:lnTo>
                  <a:pt x="113" y="1334"/>
                </a:lnTo>
                <a:lnTo>
                  <a:pt x="59" y="1304"/>
                </a:lnTo>
                <a:lnTo>
                  <a:pt x="59" y="1304"/>
                </a:lnTo>
                <a:lnTo>
                  <a:pt x="61" y="1293"/>
                </a:lnTo>
                <a:lnTo>
                  <a:pt x="69" y="1255"/>
                </a:lnTo>
                <a:lnTo>
                  <a:pt x="69" y="1255"/>
                </a:lnTo>
                <a:lnTo>
                  <a:pt x="72" y="1240"/>
                </a:lnTo>
                <a:lnTo>
                  <a:pt x="73" y="1222"/>
                </a:lnTo>
                <a:lnTo>
                  <a:pt x="75" y="1185"/>
                </a:lnTo>
                <a:lnTo>
                  <a:pt x="74" y="1154"/>
                </a:lnTo>
                <a:lnTo>
                  <a:pt x="74" y="1142"/>
                </a:lnTo>
                <a:lnTo>
                  <a:pt x="74" y="1142"/>
                </a:lnTo>
                <a:close/>
                <a:moveTo>
                  <a:pt x="689" y="684"/>
                </a:moveTo>
                <a:lnTo>
                  <a:pt x="709" y="768"/>
                </a:lnTo>
                <a:lnTo>
                  <a:pt x="748" y="788"/>
                </a:lnTo>
                <a:lnTo>
                  <a:pt x="748" y="788"/>
                </a:lnTo>
                <a:lnTo>
                  <a:pt x="748" y="790"/>
                </a:lnTo>
                <a:lnTo>
                  <a:pt x="749" y="796"/>
                </a:lnTo>
                <a:lnTo>
                  <a:pt x="747" y="804"/>
                </a:lnTo>
                <a:lnTo>
                  <a:pt x="746" y="807"/>
                </a:lnTo>
                <a:lnTo>
                  <a:pt x="743" y="812"/>
                </a:lnTo>
                <a:lnTo>
                  <a:pt x="743" y="812"/>
                </a:lnTo>
                <a:lnTo>
                  <a:pt x="738" y="816"/>
                </a:lnTo>
                <a:lnTo>
                  <a:pt x="731" y="820"/>
                </a:lnTo>
                <a:lnTo>
                  <a:pt x="713" y="826"/>
                </a:lnTo>
                <a:lnTo>
                  <a:pt x="697" y="831"/>
                </a:lnTo>
                <a:lnTo>
                  <a:pt x="689" y="832"/>
                </a:lnTo>
                <a:lnTo>
                  <a:pt x="689" y="832"/>
                </a:lnTo>
                <a:lnTo>
                  <a:pt x="684" y="817"/>
                </a:lnTo>
                <a:lnTo>
                  <a:pt x="681" y="805"/>
                </a:lnTo>
                <a:lnTo>
                  <a:pt x="679" y="799"/>
                </a:lnTo>
                <a:lnTo>
                  <a:pt x="679" y="793"/>
                </a:lnTo>
                <a:lnTo>
                  <a:pt x="679" y="793"/>
                </a:lnTo>
                <a:lnTo>
                  <a:pt x="689" y="684"/>
                </a:lnTo>
                <a:lnTo>
                  <a:pt x="689" y="684"/>
                </a:lnTo>
                <a:close/>
              </a:path>
            </a:pathLst>
          </a:custGeom>
          <a:solidFill>
            <a:schemeClr val="tx1"/>
          </a:solidFill>
          <a:ln w="158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8"/>
          <p:cNvSpPr>
            <a:spLocks/>
          </p:cNvSpPr>
          <p:nvPr/>
        </p:nvSpPr>
        <p:spPr bwMode="auto">
          <a:xfrm>
            <a:off x="1031823" y="863715"/>
            <a:ext cx="678490" cy="1632431"/>
          </a:xfrm>
          <a:custGeom>
            <a:avLst/>
            <a:gdLst>
              <a:gd name="T0" fmla="*/ 378 w 1037"/>
              <a:gd name="T1" fmla="*/ 2 h 2495"/>
              <a:gd name="T2" fmla="*/ 307 w 1037"/>
              <a:gd name="T3" fmla="*/ 53 h 2495"/>
              <a:gd name="T4" fmla="*/ 255 w 1037"/>
              <a:gd name="T5" fmla="*/ 174 h 2495"/>
              <a:gd name="T6" fmla="*/ 227 w 1037"/>
              <a:gd name="T7" fmla="*/ 281 h 2495"/>
              <a:gd name="T8" fmla="*/ 169 w 1037"/>
              <a:gd name="T9" fmla="*/ 398 h 2495"/>
              <a:gd name="T10" fmla="*/ 83 w 1037"/>
              <a:gd name="T11" fmla="*/ 545 h 2495"/>
              <a:gd name="T12" fmla="*/ 73 w 1037"/>
              <a:gd name="T13" fmla="*/ 618 h 2495"/>
              <a:gd name="T14" fmla="*/ 102 w 1037"/>
              <a:gd name="T15" fmla="*/ 844 h 2495"/>
              <a:gd name="T16" fmla="*/ 73 w 1037"/>
              <a:gd name="T17" fmla="*/ 1120 h 2495"/>
              <a:gd name="T18" fmla="*/ 2 w 1037"/>
              <a:gd name="T19" fmla="*/ 1517 h 2495"/>
              <a:gd name="T20" fmla="*/ 14 w 1037"/>
              <a:gd name="T21" fmla="*/ 1782 h 2495"/>
              <a:gd name="T22" fmla="*/ 100 w 1037"/>
              <a:gd name="T23" fmla="*/ 2032 h 2495"/>
              <a:gd name="T24" fmla="*/ 83 w 1037"/>
              <a:gd name="T25" fmla="*/ 2251 h 2495"/>
              <a:gd name="T26" fmla="*/ 69 w 1037"/>
              <a:gd name="T27" fmla="*/ 2341 h 2495"/>
              <a:gd name="T28" fmla="*/ 89 w 1037"/>
              <a:gd name="T29" fmla="*/ 2424 h 2495"/>
              <a:gd name="T30" fmla="*/ 211 w 1037"/>
              <a:gd name="T31" fmla="*/ 2495 h 2495"/>
              <a:gd name="T32" fmla="*/ 357 w 1037"/>
              <a:gd name="T33" fmla="*/ 2475 h 2495"/>
              <a:gd name="T34" fmla="*/ 396 w 1037"/>
              <a:gd name="T35" fmla="*/ 2411 h 2495"/>
              <a:gd name="T36" fmla="*/ 347 w 1037"/>
              <a:gd name="T37" fmla="*/ 2382 h 2495"/>
              <a:gd name="T38" fmla="*/ 319 w 1037"/>
              <a:gd name="T39" fmla="*/ 2195 h 2495"/>
              <a:gd name="T40" fmla="*/ 353 w 1037"/>
              <a:gd name="T41" fmla="*/ 1844 h 2495"/>
              <a:gd name="T42" fmla="*/ 481 w 1037"/>
              <a:gd name="T43" fmla="*/ 1838 h 2495"/>
              <a:gd name="T44" fmla="*/ 490 w 1037"/>
              <a:gd name="T45" fmla="*/ 1864 h 2495"/>
              <a:gd name="T46" fmla="*/ 710 w 1037"/>
              <a:gd name="T47" fmla="*/ 2310 h 2495"/>
              <a:gd name="T48" fmla="*/ 732 w 1037"/>
              <a:gd name="T49" fmla="*/ 2320 h 2495"/>
              <a:gd name="T50" fmla="*/ 772 w 1037"/>
              <a:gd name="T51" fmla="*/ 2377 h 2495"/>
              <a:gd name="T52" fmla="*/ 836 w 1037"/>
              <a:gd name="T53" fmla="*/ 2365 h 2495"/>
              <a:gd name="T54" fmla="*/ 977 w 1037"/>
              <a:gd name="T55" fmla="*/ 2307 h 2495"/>
              <a:gd name="T56" fmla="*/ 1036 w 1037"/>
              <a:gd name="T57" fmla="*/ 2223 h 2495"/>
              <a:gd name="T58" fmla="*/ 1010 w 1037"/>
              <a:gd name="T59" fmla="*/ 2195 h 2495"/>
              <a:gd name="T60" fmla="*/ 959 w 1037"/>
              <a:gd name="T61" fmla="*/ 2184 h 2495"/>
              <a:gd name="T62" fmla="*/ 993 w 1037"/>
              <a:gd name="T63" fmla="*/ 2148 h 2495"/>
              <a:gd name="T64" fmla="*/ 964 w 1037"/>
              <a:gd name="T65" fmla="*/ 2116 h 2495"/>
              <a:gd name="T66" fmla="*/ 831 w 1037"/>
              <a:gd name="T67" fmla="*/ 1913 h 2495"/>
              <a:gd name="T68" fmla="*/ 823 w 1037"/>
              <a:gd name="T69" fmla="*/ 1847 h 2495"/>
              <a:gd name="T70" fmla="*/ 882 w 1037"/>
              <a:gd name="T71" fmla="*/ 1810 h 2495"/>
              <a:gd name="T72" fmla="*/ 912 w 1037"/>
              <a:gd name="T73" fmla="*/ 1784 h 2495"/>
              <a:gd name="T74" fmla="*/ 881 w 1037"/>
              <a:gd name="T75" fmla="*/ 1742 h 2495"/>
              <a:gd name="T76" fmla="*/ 871 w 1037"/>
              <a:gd name="T77" fmla="*/ 1710 h 2495"/>
              <a:gd name="T78" fmla="*/ 841 w 1037"/>
              <a:gd name="T79" fmla="*/ 1636 h 2495"/>
              <a:gd name="T80" fmla="*/ 815 w 1037"/>
              <a:gd name="T81" fmla="*/ 1462 h 2495"/>
              <a:gd name="T82" fmla="*/ 659 w 1037"/>
              <a:gd name="T83" fmla="*/ 1016 h 2495"/>
              <a:gd name="T84" fmla="*/ 644 w 1037"/>
              <a:gd name="T85" fmla="*/ 874 h 2495"/>
              <a:gd name="T86" fmla="*/ 599 w 1037"/>
              <a:gd name="T87" fmla="*/ 499 h 2495"/>
              <a:gd name="T88" fmla="*/ 624 w 1037"/>
              <a:gd name="T89" fmla="*/ 465 h 2495"/>
              <a:gd name="T90" fmla="*/ 565 w 1037"/>
              <a:gd name="T91" fmla="*/ 405 h 2495"/>
              <a:gd name="T92" fmla="*/ 545 w 1037"/>
              <a:gd name="T93" fmla="*/ 361 h 2495"/>
              <a:gd name="T94" fmla="*/ 579 w 1037"/>
              <a:gd name="T95" fmla="*/ 345 h 2495"/>
              <a:gd name="T96" fmla="*/ 580 w 1037"/>
              <a:gd name="T97" fmla="*/ 296 h 2495"/>
              <a:gd name="T98" fmla="*/ 598 w 1037"/>
              <a:gd name="T99" fmla="*/ 238 h 2495"/>
              <a:gd name="T100" fmla="*/ 575 w 1037"/>
              <a:gd name="T101" fmla="*/ 175 h 2495"/>
              <a:gd name="T102" fmla="*/ 580 w 1037"/>
              <a:gd name="T103" fmla="*/ 139 h 2495"/>
              <a:gd name="T104" fmla="*/ 601 w 1037"/>
              <a:gd name="T105" fmla="*/ 102 h 2495"/>
              <a:gd name="T106" fmla="*/ 570 w 1037"/>
              <a:gd name="T107" fmla="*/ 48 h 2495"/>
              <a:gd name="T108" fmla="*/ 540 w 1037"/>
              <a:gd name="T109" fmla="*/ 18 h 2495"/>
              <a:gd name="T110" fmla="*/ 481 w 1037"/>
              <a:gd name="T111" fmla="*/ 18 h 24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037" h="2495">
                <a:moveTo>
                  <a:pt x="462" y="13"/>
                </a:moveTo>
                <a:lnTo>
                  <a:pt x="462" y="13"/>
                </a:lnTo>
                <a:lnTo>
                  <a:pt x="457" y="10"/>
                </a:lnTo>
                <a:lnTo>
                  <a:pt x="446" y="8"/>
                </a:lnTo>
                <a:lnTo>
                  <a:pt x="430" y="4"/>
                </a:lnTo>
                <a:lnTo>
                  <a:pt x="410" y="2"/>
                </a:lnTo>
                <a:lnTo>
                  <a:pt x="389" y="0"/>
                </a:lnTo>
                <a:lnTo>
                  <a:pt x="378" y="2"/>
                </a:lnTo>
                <a:lnTo>
                  <a:pt x="368" y="3"/>
                </a:lnTo>
                <a:lnTo>
                  <a:pt x="358" y="4"/>
                </a:lnTo>
                <a:lnTo>
                  <a:pt x="348" y="8"/>
                </a:lnTo>
                <a:lnTo>
                  <a:pt x="341" y="11"/>
                </a:lnTo>
                <a:lnTo>
                  <a:pt x="334" y="18"/>
                </a:lnTo>
                <a:lnTo>
                  <a:pt x="334" y="18"/>
                </a:lnTo>
                <a:lnTo>
                  <a:pt x="320" y="32"/>
                </a:lnTo>
                <a:lnTo>
                  <a:pt x="307" y="53"/>
                </a:lnTo>
                <a:lnTo>
                  <a:pt x="294" y="75"/>
                </a:lnTo>
                <a:lnTo>
                  <a:pt x="282" y="99"/>
                </a:lnTo>
                <a:lnTo>
                  <a:pt x="271" y="121"/>
                </a:lnTo>
                <a:lnTo>
                  <a:pt x="262" y="141"/>
                </a:lnTo>
                <a:lnTo>
                  <a:pt x="256" y="157"/>
                </a:lnTo>
                <a:lnTo>
                  <a:pt x="255" y="165"/>
                </a:lnTo>
                <a:lnTo>
                  <a:pt x="255" y="165"/>
                </a:lnTo>
                <a:lnTo>
                  <a:pt x="255" y="174"/>
                </a:lnTo>
                <a:lnTo>
                  <a:pt x="254" y="187"/>
                </a:lnTo>
                <a:lnTo>
                  <a:pt x="249" y="222"/>
                </a:lnTo>
                <a:lnTo>
                  <a:pt x="243" y="256"/>
                </a:lnTo>
                <a:lnTo>
                  <a:pt x="239" y="267"/>
                </a:lnTo>
                <a:lnTo>
                  <a:pt x="237" y="271"/>
                </a:lnTo>
                <a:lnTo>
                  <a:pt x="235" y="273"/>
                </a:lnTo>
                <a:lnTo>
                  <a:pt x="235" y="273"/>
                </a:lnTo>
                <a:lnTo>
                  <a:pt x="227" y="281"/>
                </a:lnTo>
                <a:lnTo>
                  <a:pt x="217" y="293"/>
                </a:lnTo>
                <a:lnTo>
                  <a:pt x="205" y="312"/>
                </a:lnTo>
                <a:lnTo>
                  <a:pt x="191" y="332"/>
                </a:lnTo>
                <a:lnTo>
                  <a:pt x="191" y="332"/>
                </a:lnTo>
                <a:lnTo>
                  <a:pt x="185" y="345"/>
                </a:lnTo>
                <a:lnTo>
                  <a:pt x="180" y="357"/>
                </a:lnTo>
                <a:lnTo>
                  <a:pt x="173" y="384"/>
                </a:lnTo>
                <a:lnTo>
                  <a:pt x="169" y="398"/>
                </a:lnTo>
                <a:lnTo>
                  <a:pt x="164" y="411"/>
                </a:lnTo>
                <a:lnTo>
                  <a:pt x="159" y="425"/>
                </a:lnTo>
                <a:lnTo>
                  <a:pt x="152" y="436"/>
                </a:lnTo>
                <a:lnTo>
                  <a:pt x="152" y="436"/>
                </a:lnTo>
                <a:lnTo>
                  <a:pt x="131" y="467"/>
                </a:lnTo>
                <a:lnTo>
                  <a:pt x="105" y="506"/>
                </a:lnTo>
                <a:lnTo>
                  <a:pt x="94" y="527"/>
                </a:lnTo>
                <a:lnTo>
                  <a:pt x="83" y="545"/>
                </a:lnTo>
                <a:lnTo>
                  <a:pt x="77" y="561"/>
                </a:lnTo>
                <a:lnTo>
                  <a:pt x="74" y="569"/>
                </a:lnTo>
                <a:lnTo>
                  <a:pt x="73" y="574"/>
                </a:lnTo>
                <a:lnTo>
                  <a:pt x="73" y="574"/>
                </a:lnTo>
                <a:lnTo>
                  <a:pt x="72" y="591"/>
                </a:lnTo>
                <a:lnTo>
                  <a:pt x="72" y="604"/>
                </a:lnTo>
                <a:lnTo>
                  <a:pt x="73" y="618"/>
                </a:lnTo>
                <a:lnTo>
                  <a:pt x="73" y="618"/>
                </a:lnTo>
                <a:lnTo>
                  <a:pt x="83" y="634"/>
                </a:lnTo>
                <a:lnTo>
                  <a:pt x="93" y="652"/>
                </a:lnTo>
                <a:lnTo>
                  <a:pt x="93" y="652"/>
                </a:lnTo>
                <a:lnTo>
                  <a:pt x="94" y="682"/>
                </a:lnTo>
                <a:lnTo>
                  <a:pt x="96" y="745"/>
                </a:lnTo>
                <a:lnTo>
                  <a:pt x="99" y="810"/>
                </a:lnTo>
                <a:lnTo>
                  <a:pt x="101" y="833"/>
                </a:lnTo>
                <a:lnTo>
                  <a:pt x="102" y="844"/>
                </a:lnTo>
                <a:lnTo>
                  <a:pt x="102" y="844"/>
                </a:lnTo>
                <a:lnTo>
                  <a:pt x="125" y="890"/>
                </a:lnTo>
                <a:lnTo>
                  <a:pt x="137" y="916"/>
                </a:lnTo>
                <a:lnTo>
                  <a:pt x="141" y="924"/>
                </a:lnTo>
                <a:lnTo>
                  <a:pt x="142" y="928"/>
                </a:lnTo>
                <a:lnTo>
                  <a:pt x="142" y="928"/>
                </a:lnTo>
                <a:lnTo>
                  <a:pt x="73" y="1120"/>
                </a:lnTo>
                <a:lnTo>
                  <a:pt x="73" y="1120"/>
                </a:lnTo>
                <a:lnTo>
                  <a:pt x="54" y="1205"/>
                </a:lnTo>
                <a:lnTo>
                  <a:pt x="35" y="1293"/>
                </a:lnTo>
                <a:lnTo>
                  <a:pt x="14" y="1400"/>
                </a:lnTo>
                <a:lnTo>
                  <a:pt x="14" y="1400"/>
                </a:lnTo>
                <a:lnTo>
                  <a:pt x="9" y="1428"/>
                </a:lnTo>
                <a:lnTo>
                  <a:pt x="5" y="1458"/>
                </a:lnTo>
                <a:lnTo>
                  <a:pt x="3" y="1488"/>
                </a:lnTo>
                <a:lnTo>
                  <a:pt x="2" y="1517"/>
                </a:lnTo>
                <a:lnTo>
                  <a:pt x="0" y="1576"/>
                </a:lnTo>
                <a:lnTo>
                  <a:pt x="0" y="1630"/>
                </a:lnTo>
                <a:lnTo>
                  <a:pt x="3" y="1679"/>
                </a:lnTo>
                <a:lnTo>
                  <a:pt x="5" y="1718"/>
                </a:lnTo>
                <a:lnTo>
                  <a:pt x="9" y="1754"/>
                </a:lnTo>
                <a:lnTo>
                  <a:pt x="9" y="1754"/>
                </a:lnTo>
                <a:lnTo>
                  <a:pt x="10" y="1764"/>
                </a:lnTo>
                <a:lnTo>
                  <a:pt x="14" y="1782"/>
                </a:lnTo>
                <a:lnTo>
                  <a:pt x="19" y="1804"/>
                </a:lnTo>
                <a:lnTo>
                  <a:pt x="142" y="1814"/>
                </a:lnTo>
                <a:lnTo>
                  <a:pt x="142" y="1814"/>
                </a:lnTo>
                <a:lnTo>
                  <a:pt x="136" y="1843"/>
                </a:lnTo>
                <a:lnTo>
                  <a:pt x="120" y="1914"/>
                </a:lnTo>
                <a:lnTo>
                  <a:pt x="112" y="1956"/>
                </a:lnTo>
                <a:lnTo>
                  <a:pt x="105" y="1996"/>
                </a:lnTo>
                <a:lnTo>
                  <a:pt x="100" y="2032"/>
                </a:lnTo>
                <a:lnTo>
                  <a:pt x="98" y="2060"/>
                </a:lnTo>
                <a:lnTo>
                  <a:pt x="98" y="2060"/>
                </a:lnTo>
                <a:lnTo>
                  <a:pt x="96" y="2084"/>
                </a:lnTo>
                <a:lnTo>
                  <a:pt x="94" y="2114"/>
                </a:lnTo>
                <a:lnTo>
                  <a:pt x="89" y="2175"/>
                </a:lnTo>
                <a:lnTo>
                  <a:pt x="84" y="2227"/>
                </a:lnTo>
                <a:lnTo>
                  <a:pt x="83" y="2244"/>
                </a:lnTo>
                <a:lnTo>
                  <a:pt x="83" y="2251"/>
                </a:lnTo>
                <a:lnTo>
                  <a:pt x="83" y="2251"/>
                </a:lnTo>
                <a:lnTo>
                  <a:pt x="83" y="2258"/>
                </a:lnTo>
                <a:lnTo>
                  <a:pt x="83" y="2267"/>
                </a:lnTo>
                <a:lnTo>
                  <a:pt x="79" y="2296"/>
                </a:lnTo>
                <a:lnTo>
                  <a:pt x="73" y="2335"/>
                </a:lnTo>
                <a:lnTo>
                  <a:pt x="73" y="2335"/>
                </a:lnTo>
                <a:lnTo>
                  <a:pt x="70" y="2338"/>
                </a:lnTo>
                <a:lnTo>
                  <a:pt x="69" y="2341"/>
                </a:lnTo>
                <a:lnTo>
                  <a:pt x="68" y="2345"/>
                </a:lnTo>
                <a:lnTo>
                  <a:pt x="68" y="2345"/>
                </a:lnTo>
                <a:lnTo>
                  <a:pt x="69" y="2347"/>
                </a:lnTo>
                <a:lnTo>
                  <a:pt x="70" y="2350"/>
                </a:lnTo>
                <a:lnTo>
                  <a:pt x="75" y="2354"/>
                </a:lnTo>
                <a:lnTo>
                  <a:pt x="83" y="2360"/>
                </a:lnTo>
                <a:lnTo>
                  <a:pt x="83" y="2360"/>
                </a:lnTo>
                <a:lnTo>
                  <a:pt x="89" y="2424"/>
                </a:lnTo>
                <a:lnTo>
                  <a:pt x="93" y="2469"/>
                </a:lnTo>
                <a:lnTo>
                  <a:pt x="95" y="2485"/>
                </a:lnTo>
                <a:lnTo>
                  <a:pt x="98" y="2492"/>
                </a:lnTo>
                <a:lnTo>
                  <a:pt x="98" y="2492"/>
                </a:lnTo>
                <a:lnTo>
                  <a:pt x="101" y="2494"/>
                </a:lnTo>
                <a:lnTo>
                  <a:pt x="109" y="2495"/>
                </a:lnTo>
                <a:lnTo>
                  <a:pt x="134" y="2495"/>
                </a:lnTo>
                <a:lnTo>
                  <a:pt x="211" y="2495"/>
                </a:lnTo>
                <a:lnTo>
                  <a:pt x="253" y="2495"/>
                </a:lnTo>
                <a:lnTo>
                  <a:pt x="291" y="2492"/>
                </a:lnTo>
                <a:lnTo>
                  <a:pt x="319" y="2490"/>
                </a:lnTo>
                <a:lnTo>
                  <a:pt x="329" y="2489"/>
                </a:lnTo>
                <a:lnTo>
                  <a:pt x="334" y="2488"/>
                </a:lnTo>
                <a:lnTo>
                  <a:pt x="334" y="2488"/>
                </a:lnTo>
                <a:lnTo>
                  <a:pt x="348" y="2480"/>
                </a:lnTo>
                <a:lnTo>
                  <a:pt x="357" y="2475"/>
                </a:lnTo>
                <a:lnTo>
                  <a:pt x="366" y="2469"/>
                </a:lnTo>
                <a:lnTo>
                  <a:pt x="373" y="2463"/>
                </a:lnTo>
                <a:lnTo>
                  <a:pt x="380" y="2454"/>
                </a:lnTo>
                <a:lnTo>
                  <a:pt x="388" y="2445"/>
                </a:lnTo>
                <a:lnTo>
                  <a:pt x="393" y="2433"/>
                </a:lnTo>
                <a:lnTo>
                  <a:pt x="393" y="2433"/>
                </a:lnTo>
                <a:lnTo>
                  <a:pt x="395" y="2421"/>
                </a:lnTo>
                <a:lnTo>
                  <a:pt x="396" y="2411"/>
                </a:lnTo>
                <a:lnTo>
                  <a:pt x="394" y="2401"/>
                </a:lnTo>
                <a:lnTo>
                  <a:pt x="392" y="2394"/>
                </a:lnTo>
                <a:lnTo>
                  <a:pt x="387" y="2388"/>
                </a:lnTo>
                <a:lnTo>
                  <a:pt x="383" y="2383"/>
                </a:lnTo>
                <a:lnTo>
                  <a:pt x="378" y="2379"/>
                </a:lnTo>
                <a:lnTo>
                  <a:pt x="378" y="2379"/>
                </a:lnTo>
                <a:lnTo>
                  <a:pt x="368" y="2379"/>
                </a:lnTo>
                <a:lnTo>
                  <a:pt x="347" y="2382"/>
                </a:lnTo>
                <a:lnTo>
                  <a:pt x="319" y="2384"/>
                </a:lnTo>
                <a:lnTo>
                  <a:pt x="319" y="2384"/>
                </a:lnTo>
                <a:lnTo>
                  <a:pt x="314" y="2339"/>
                </a:lnTo>
                <a:lnTo>
                  <a:pt x="310" y="2308"/>
                </a:lnTo>
                <a:lnTo>
                  <a:pt x="309" y="2291"/>
                </a:lnTo>
                <a:lnTo>
                  <a:pt x="309" y="2291"/>
                </a:lnTo>
                <a:lnTo>
                  <a:pt x="313" y="2261"/>
                </a:lnTo>
                <a:lnTo>
                  <a:pt x="319" y="2195"/>
                </a:lnTo>
                <a:lnTo>
                  <a:pt x="325" y="2117"/>
                </a:lnTo>
                <a:lnTo>
                  <a:pt x="328" y="2083"/>
                </a:lnTo>
                <a:lnTo>
                  <a:pt x="329" y="2055"/>
                </a:lnTo>
                <a:lnTo>
                  <a:pt x="329" y="2055"/>
                </a:lnTo>
                <a:lnTo>
                  <a:pt x="330" y="2026"/>
                </a:lnTo>
                <a:lnTo>
                  <a:pt x="334" y="1991"/>
                </a:lnTo>
                <a:lnTo>
                  <a:pt x="344" y="1912"/>
                </a:lnTo>
                <a:lnTo>
                  <a:pt x="353" y="1844"/>
                </a:lnTo>
                <a:lnTo>
                  <a:pt x="358" y="1814"/>
                </a:lnTo>
                <a:lnTo>
                  <a:pt x="358" y="1814"/>
                </a:lnTo>
                <a:lnTo>
                  <a:pt x="360" y="1812"/>
                </a:lnTo>
                <a:lnTo>
                  <a:pt x="364" y="1812"/>
                </a:lnTo>
                <a:lnTo>
                  <a:pt x="378" y="1815"/>
                </a:lnTo>
                <a:lnTo>
                  <a:pt x="420" y="1823"/>
                </a:lnTo>
                <a:lnTo>
                  <a:pt x="481" y="1838"/>
                </a:lnTo>
                <a:lnTo>
                  <a:pt x="481" y="1838"/>
                </a:lnTo>
                <a:lnTo>
                  <a:pt x="479" y="1842"/>
                </a:lnTo>
                <a:lnTo>
                  <a:pt x="475" y="1849"/>
                </a:lnTo>
                <a:lnTo>
                  <a:pt x="474" y="1853"/>
                </a:lnTo>
                <a:lnTo>
                  <a:pt x="475" y="1858"/>
                </a:lnTo>
                <a:lnTo>
                  <a:pt x="476" y="1860"/>
                </a:lnTo>
                <a:lnTo>
                  <a:pt x="481" y="1863"/>
                </a:lnTo>
                <a:lnTo>
                  <a:pt x="481" y="1863"/>
                </a:lnTo>
                <a:lnTo>
                  <a:pt x="490" y="1864"/>
                </a:lnTo>
                <a:lnTo>
                  <a:pt x="503" y="1865"/>
                </a:lnTo>
                <a:lnTo>
                  <a:pt x="537" y="1866"/>
                </a:lnTo>
                <a:lnTo>
                  <a:pt x="580" y="1868"/>
                </a:lnTo>
                <a:lnTo>
                  <a:pt x="693" y="2227"/>
                </a:lnTo>
                <a:lnTo>
                  <a:pt x="693" y="2227"/>
                </a:lnTo>
                <a:lnTo>
                  <a:pt x="702" y="2270"/>
                </a:lnTo>
                <a:lnTo>
                  <a:pt x="708" y="2299"/>
                </a:lnTo>
                <a:lnTo>
                  <a:pt x="710" y="2310"/>
                </a:lnTo>
                <a:lnTo>
                  <a:pt x="713" y="2315"/>
                </a:lnTo>
                <a:lnTo>
                  <a:pt x="713" y="2315"/>
                </a:lnTo>
                <a:lnTo>
                  <a:pt x="715" y="2317"/>
                </a:lnTo>
                <a:lnTo>
                  <a:pt x="718" y="2317"/>
                </a:lnTo>
                <a:lnTo>
                  <a:pt x="724" y="2317"/>
                </a:lnTo>
                <a:lnTo>
                  <a:pt x="730" y="2318"/>
                </a:lnTo>
                <a:lnTo>
                  <a:pt x="731" y="2319"/>
                </a:lnTo>
                <a:lnTo>
                  <a:pt x="732" y="2320"/>
                </a:lnTo>
                <a:lnTo>
                  <a:pt x="732" y="2320"/>
                </a:lnTo>
                <a:lnTo>
                  <a:pt x="736" y="2331"/>
                </a:lnTo>
                <a:lnTo>
                  <a:pt x="740" y="2340"/>
                </a:lnTo>
                <a:lnTo>
                  <a:pt x="743" y="2349"/>
                </a:lnTo>
                <a:lnTo>
                  <a:pt x="750" y="2358"/>
                </a:lnTo>
                <a:lnTo>
                  <a:pt x="757" y="2367"/>
                </a:lnTo>
                <a:lnTo>
                  <a:pt x="767" y="2374"/>
                </a:lnTo>
                <a:lnTo>
                  <a:pt x="772" y="2377"/>
                </a:lnTo>
                <a:lnTo>
                  <a:pt x="777" y="2379"/>
                </a:lnTo>
                <a:lnTo>
                  <a:pt x="777" y="2379"/>
                </a:lnTo>
                <a:lnTo>
                  <a:pt x="788" y="2381"/>
                </a:lnTo>
                <a:lnTo>
                  <a:pt x="799" y="2381"/>
                </a:lnTo>
                <a:lnTo>
                  <a:pt x="809" y="2378"/>
                </a:lnTo>
                <a:lnTo>
                  <a:pt x="817" y="2376"/>
                </a:lnTo>
                <a:lnTo>
                  <a:pt x="831" y="2368"/>
                </a:lnTo>
                <a:lnTo>
                  <a:pt x="836" y="2365"/>
                </a:lnTo>
                <a:lnTo>
                  <a:pt x="836" y="2365"/>
                </a:lnTo>
                <a:lnTo>
                  <a:pt x="886" y="2349"/>
                </a:lnTo>
                <a:lnTo>
                  <a:pt x="925" y="2336"/>
                </a:lnTo>
                <a:lnTo>
                  <a:pt x="954" y="2325"/>
                </a:lnTo>
                <a:lnTo>
                  <a:pt x="954" y="2325"/>
                </a:lnTo>
                <a:lnTo>
                  <a:pt x="959" y="2323"/>
                </a:lnTo>
                <a:lnTo>
                  <a:pt x="965" y="2318"/>
                </a:lnTo>
                <a:lnTo>
                  <a:pt x="977" y="2307"/>
                </a:lnTo>
                <a:lnTo>
                  <a:pt x="991" y="2291"/>
                </a:lnTo>
                <a:lnTo>
                  <a:pt x="1005" y="2275"/>
                </a:lnTo>
                <a:lnTo>
                  <a:pt x="1018" y="2259"/>
                </a:lnTo>
                <a:lnTo>
                  <a:pt x="1028" y="2244"/>
                </a:lnTo>
                <a:lnTo>
                  <a:pt x="1035" y="2233"/>
                </a:lnTo>
                <a:lnTo>
                  <a:pt x="1037" y="2227"/>
                </a:lnTo>
                <a:lnTo>
                  <a:pt x="1037" y="2227"/>
                </a:lnTo>
                <a:lnTo>
                  <a:pt x="1036" y="2223"/>
                </a:lnTo>
                <a:lnTo>
                  <a:pt x="1034" y="2219"/>
                </a:lnTo>
                <a:lnTo>
                  <a:pt x="1026" y="2208"/>
                </a:lnTo>
                <a:lnTo>
                  <a:pt x="1018" y="2200"/>
                </a:lnTo>
                <a:lnTo>
                  <a:pt x="1015" y="2197"/>
                </a:lnTo>
                <a:lnTo>
                  <a:pt x="1013" y="2197"/>
                </a:lnTo>
                <a:lnTo>
                  <a:pt x="1013" y="2197"/>
                </a:lnTo>
                <a:lnTo>
                  <a:pt x="1012" y="2197"/>
                </a:lnTo>
                <a:lnTo>
                  <a:pt x="1010" y="2195"/>
                </a:lnTo>
                <a:lnTo>
                  <a:pt x="1009" y="2187"/>
                </a:lnTo>
                <a:lnTo>
                  <a:pt x="1007" y="2180"/>
                </a:lnTo>
                <a:lnTo>
                  <a:pt x="1005" y="2178"/>
                </a:lnTo>
                <a:lnTo>
                  <a:pt x="1003" y="2178"/>
                </a:lnTo>
                <a:lnTo>
                  <a:pt x="1003" y="2178"/>
                </a:lnTo>
                <a:lnTo>
                  <a:pt x="977" y="2183"/>
                </a:lnTo>
                <a:lnTo>
                  <a:pt x="964" y="2184"/>
                </a:lnTo>
                <a:lnTo>
                  <a:pt x="959" y="2184"/>
                </a:lnTo>
                <a:lnTo>
                  <a:pt x="959" y="2184"/>
                </a:lnTo>
                <a:lnTo>
                  <a:pt x="959" y="2183"/>
                </a:lnTo>
                <a:lnTo>
                  <a:pt x="959" y="2183"/>
                </a:lnTo>
                <a:lnTo>
                  <a:pt x="967" y="2176"/>
                </a:lnTo>
                <a:lnTo>
                  <a:pt x="981" y="2165"/>
                </a:lnTo>
                <a:lnTo>
                  <a:pt x="987" y="2158"/>
                </a:lnTo>
                <a:lnTo>
                  <a:pt x="992" y="2152"/>
                </a:lnTo>
                <a:lnTo>
                  <a:pt x="993" y="2148"/>
                </a:lnTo>
                <a:lnTo>
                  <a:pt x="994" y="2144"/>
                </a:lnTo>
                <a:lnTo>
                  <a:pt x="994" y="2142"/>
                </a:lnTo>
                <a:lnTo>
                  <a:pt x="993" y="2138"/>
                </a:lnTo>
                <a:lnTo>
                  <a:pt x="993" y="2138"/>
                </a:lnTo>
                <a:lnTo>
                  <a:pt x="988" y="2132"/>
                </a:lnTo>
                <a:lnTo>
                  <a:pt x="981" y="2126"/>
                </a:lnTo>
                <a:lnTo>
                  <a:pt x="972" y="2121"/>
                </a:lnTo>
                <a:lnTo>
                  <a:pt x="964" y="2116"/>
                </a:lnTo>
                <a:lnTo>
                  <a:pt x="944" y="2106"/>
                </a:lnTo>
                <a:lnTo>
                  <a:pt x="935" y="2100"/>
                </a:lnTo>
                <a:lnTo>
                  <a:pt x="929" y="2094"/>
                </a:lnTo>
                <a:lnTo>
                  <a:pt x="929" y="2094"/>
                </a:lnTo>
                <a:lnTo>
                  <a:pt x="841" y="1981"/>
                </a:lnTo>
                <a:lnTo>
                  <a:pt x="841" y="1981"/>
                </a:lnTo>
                <a:lnTo>
                  <a:pt x="836" y="1941"/>
                </a:lnTo>
                <a:lnTo>
                  <a:pt x="831" y="1913"/>
                </a:lnTo>
                <a:lnTo>
                  <a:pt x="828" y="1902"/>
                </a:lnTo>
                <a:lnTo>
                  <a:pt x="826" y="1897"/>
                </a:lnTo>
                <a:lnTo>
                  <a:pt x="826" y="1897"/>
                </a:lnTo>
                <a:lnTo>
                  <a:pt x="818" y="1887"/>
                </a:lnTo>
                <a:lnTo>
                  <a:pt x="809" y="1870"/>
                </a:lnTo>
                <a:lnTo>
                  <a:pt x="796" y="1848"/>
                </a:lnTo>
                <a:lnTo>
                  <a:pt x="796" y="1848"/>
                </a:lnTo>
                <a:lnTo>
                  <a:pt x="823" y="1847"/>
                </a:lnTo>
                <a:lnTo>
                  <a:pt x="844" y="1843"/>
                </a:lnTo>
                <a:lnTo>
                  <a:pt x="854" y="1841"/>
                </a:lnTo>
                <a:lnTo>
                  <a:pt x="860" y="1838"/>
                </a:lnTo>
                <a:lnTo>
                  <a:pt x="860" y="1838"/>
                </a:lnTo>
                <a:lnTo>
                  <a:pt x="865" y="1834"/>
                </a:lnTo>
                <a:lnTo>
                  <a:pt x="869" y="1829"/>
                </a:lnTo>
                <a:lnTo>
                  <a:pt x="876" y="1820"/>
                </a:lnTo>
                <a:lnTo>
                  <a:pt x="882" y="1810"/>
                </a:lnTo>
                <a:lnTo>
                  <a:pt x="885" y="1804"/>
                </a:lnTo>
                <a:lnTo>
                  <a:pt x="885" y="1804"/>
                </a:lnTo>
                <a:lnTo>
                  <a:pt x="886" y="1802"/>
                </a:lnTo>
                <a:lnTo>
                  <a:pt x="890" y="1800"/>
                </a:lnTo>
                <a:lnTo>
                  <a:pt x="900" y="1795"/>
                </a:lnTo>
                <a:lnTo>
                  <a:pt x="905" y="1793"/>
                </a:lnTo>
                <a:lnTo>
                  <a:pt x="908" y="1789"/>
                </a:lnTo>
                <a:lnTo>
                  <a:pt x="912" y="1784"/>
                </a:lnTo>
                <a:lnTo>
                  <a:pt x="914" y="1779"/>
                </a:lnTo>
                <a:lnTo>
                  <a:pt x="914" y="1779"/>
                </a:lnTo>
                <a:lnTo>
                  <a:pt x="914" y="1775"/>
                </a:lnTo>
                <a:lnTo>
                  <a:pt x="913" y="1773"/>
                </a:lnTo>
                <a:lnTo>
                  <a:pt x="909" y="1766"/>
                </a:lnTo>
                <a:lnTo>
                  <a:pt x="903" y="1759"/>
                </a:lnTo>
                <a:lnTo>
                  <a:pt x="896" y="1752"/>
                </a:lnTo>
                <a:lnTo>
                  <a:pt x="881" y="1742"/>
                </a:lnTo>
                <a:lnTo>
                  <a:pt x="876" y="1740"/>
                </a:lnTo>
                <a:lnTo>
                  <a:pt x="875" y="1740"/>
                </a:lnTo>
                <a:lnTo>
                  <a:pt x="875" y="1740"/>
                </a:lnTo>
                <a:lnTo>
                  <a:pt x="875" y="1740"/>
                </a:lnTo>
                <a:lnTo>
                  <a:pt x="875" y="1740"/>
                </a:lnTo>
                <a:lnTo>
                  <a:pt x="875" y="1735"/>
                </a:lnTo>
                <a:lnTo>
                  <a:pt x="874" y="1720"/>
                </a:lnTo>
                <a:lnTo>
                  <a:pt x="871" y="1710"/>
                </a:lnTo>
                <a:lnTo>
                  <a:pt x="869" y="1699"/>
                </a:lnTo>
                <a:lnTo>
                  <a:pt x="865" y="1688"/>
                </a:lnTo>
                <a:lnTo>
                  <a:pt x="860" y="1676"/>
                </a:lnTo>
                <a:lnTo>
                  <a:pt x="860" y="1676"/>
                </a:lnTo>
                <a:lnTo>
                  <a:pt x="850" y="1656"/>
                </a:lnTo>
                <a:lnTo>
                  <a:pt x="844" y="1645"/>
                </a:lnTo>
                <a:lnTo>
                  <a:pt x="841" y="1639"/>
                </a:lnTo>
                <a:lnTo>
                  <a:pt x="841" y="1636"/>
                </a:lnTo>
                <a:lnTo>
                  <a:pt x="841" y="1636"/>
                </a:lnTo>
                <a:lnTo>
                  <a:pt x="841" y="1623"/>
                </a:lnTo>
                <a:lnTo>
                  <a:pt x="838" y="1592"/>
                </a:lnTo>
                <a:lnTo>
                  <a:pt x="836" y="1554"/>
                </a:lnTo>
                <a:lnTo>
                  <a:pt x="831" y="1518"/>
                </a:lnTo>
                <a:lnTo>
                  <a:pt x="831" y="1518"/>
                </a:lnTo>
                <a:lnTo>
                  <a:pt x="826" y="1495"/>
                </a:lnTo>
                <a:lnTo>
                  <a:pt x="815" y="1462"/>
                </a:lnTo>
                <a:lnTo>
                  <a:pt x="786" y="1378"/>
                </a:lnTo>
                <a:lnTo>
                  <a:pt x="759" y="1302"/>
                </a:lnTo>
                <a:lnTo>
                  <a:pt x="747" y="1267"/>
                </a:lnTo>
                <a:lnTo>
                  <a:pt x="747" y="1267"/>
                </a:lnTo>
                <a:lnTo>
                  <a:pt x="734" y="1227"/>
                </a:lnTo>
                <a:lnTo>
                  <a:pt x="703" y="1141"/>
                </a:lnTo>
                <a:lnTo>
                  <a:pt x="659" y="1016"/>
                </a:lnTo>
                <a:lnTo>
                  <a:pt x="659" y="1016"/>
                </a:lnTo>
                <a:lnTo>
                  <a:pt x="659" y="977"/>
                </a:lnTo>
                <a:lnTo>
                  <a:pt x="656" y="946"/>
                </a:lnTo>
                <a:lnTo>
                  <a:pt x="655" y="935"/>
                </a:lnTo>
                <a:lnTo>
                  <a:pt x="654" y="928"/>
                </a:lnTo>
                <a:lnTo>
                  <a:pt x="654" y="928"/>
                </a:lnTo>
                <a:lnTo>
                  <a:pt x="650" y="914"/>
                </a:lnTo>
                <a:lnTo>
                  <a:pt x="647" y="896"/>
                </a:lnTo>
                <a:lnTo>
                  <a:pt x="644" y="874"/>
                </a:lnTo>
                <a:lnTo>
                  <a:pt x="644" y="874"/>
                </a:lnTo>
                <a:lnTo>
                  <a:pt x="635" y="773"/>
                </a:lnTo>
                <a:lnTo>
                  <a:pt x="628" y="700"/>
                </a:lnTo>
                <a:lnTo>
                  <a:pt x="624" y="662"/>
                </a:lnTo>
                <a:lnTo>
                  <a:pt x="624" y="662"/>
                </a:lnTo>
                <a:lnTo>
                  <a:pt x="609" y="574"/>
                </a:lnTo>
                <a:lnTo>
                  <a:pt x="602" y="517"/>
                </a:lnTo>
                <a:lnTo>
                  <a:pt x="599" y="499"/>
                </a:lnTo>
                <a:lnTo>
                  <a:pt x="599" y="490"/>
                </a:lnTo>
                <a:lnTo>
                  <a:pt x="599" y="490"/>
                </a:lnTo>
                <a:lnTo>
                  <a:pt x="606" y="485"/>
                </a:lnTo>
                <a:lnTo>
                  <a:pt x="614" y="479"/>
                </a:lnTo>
                <a:lnTo>
                  <a:pt x="622" y="473"/>
                </a:lnTo>
                <a:lnTo>
                  <a:pt x="624" y="469"/>
                </a:lnTo>
                <a:lnTo>
                  <a:pt x="624" y="465"/>
                </a:lnTo>
                <a:lnTo>
                  <a:pt x="624" y="465"/>
                </a:lnTo>
                <a:lnTo>
                  <a:pt x="623" y="462"/>
                </a:lnTo>
                <a:lnTo>
                  <a:pt x="618" y="457"/>
                </a:lnTo>
                <a:lnTo>
                  <a:pt x="607" y="446"/>
                </a:lnTo>
                <a:lnTo>
                  <a:pt x="596" y="437"/>
                </a:lnTo>
                <a:lnTo>
                  <a:pt x="590" y="431"/>
                </a:lnTo>
                <a:lnTo>
                  <a:pt x="590" y="431"/>
                </a:lnTo>
                <a:lnTo>
                  <a:pt x="581" y="421"/>
                </a:lnTo>
                <a:lnTo>
                  <a:pt x="565" y="405"/>
                </a:lnTo>
                <a:lnTo>
                  <a:pt x="540" y="382"/>
                </a:lnTo>
                <a:lnTo>
                  <a:pt x="540" y="382"/>
                </a:lnTo>
                <a:lnTo>
                  <a:pt x="544" y="373"/>
                </a:lnTo>
                <a:lnTo>
                  <a:pt x="545" y="366"/>
                </a:lnTo>
                <a:lnTo>
                  <a:pt x="545" y="363"/>
                </a:lnTo>
                <a:lnTo>
                  <a:pt x="545" y="362"/>
                </a:lnTo>
                <a:lnTo>
                  <a:pt x="545" y="362"/>
                </a:lnTo>
                <a:lnTo>
                  <a:pt x="545" y="361"/>
                </a:lnTo>
                <a:lnTo>
                  <a:pt x="548" y="361"/>
                </a:lnTo>
                <a:lnTo>
                  <a:pt x="556" y="358"/>
                </a:lnTo>
                <a:lnTo>
                  <a:pt x="566" y="356"/>
                </a:lnTo>
                <a:lnTo>
                  <a:pt x="571" y="355"/>
                </a:lnTo>
                <a:lnTo>
                  <a:pt x="575" y="352"/>
                </a:lnTo>
                <a:lnTo>
                  <a:pt x="575" y="352"/>
                </a:lnTo>
                <a:lnTo>
                  <a:pt x="577" y="348"/>
                </a:lnTo>
                <a:lnTo>
                  <a:pt x="579" y="345"/>
                </a:lnTo>
                <a:lnTo>
                  <a:pt x="577" y="332"/>
                </a:lnTo>
                <a:lnTo>
                  <a:pt x="576" y="323"/>
                </a:lnTo>
                <a:lnTo>
                  <a:pt x="575" y="318"/>
                </a:lnTo>
                <a:lnTo>
                  <a:pt x="575" y="318"/>
                </a:lnTo>
                <a:lnTo>
                  <a:pt x="577" y="314"/>
                </a:lnTo>
                <a:lnTo>
                  <a:pt x="580" y="308"/>
                </a:lnTo>
                <a:lnTo>
                  <a:pt x="580" y="308"/>
                </a:lnTo>
                <a:lnTo>
                  <a:pt x="580" y="296"/>
                </a:lnTo>
                <a:lnTo>
                  <a:pt x="580" y="283"/>
                </a:lnTo>
                <a:lnTo>
                  <a:pt x="580" y="283"/>
                </a:lnTo>
                <a:lnTo>
                  <a:pt x="582" y="266"/>
                </a:lnTo>
                <a:lnTo>
                  <a:pt x="585" y="254"/>
                </a:lnTo>
                <a:lnTo>
                  <a:pt x="585" y="254"/>
                </a:lnTo>
                <a:lnTo>
                  <a:pt x="587" y="251"/>
                </a:lnTo>
                <a:lnTo>
                  <a:pt x="593" y="245"/>
                </a:lnTo>
                <a:lnTo>
                  <a:pt x="598" y="238"/>
                </a:lnTo>
                <a:lnTo>
                  <a:pt x="599" y="233"/>
                </a:lnTo>
                <a:lnTo>
                  <a:pt x="599" y="229"/>
                </a:lnTo>
                <a:lnTo>
                  <a:pt x="599" y="229"/>
                </a:lnTo>
                <a:lnTo>
                  <a:pt x="598" y="224"/>
                </a:lnTo>
                <a:lnTo>
                  <a:pt x="595" y="216"/>
                </a:lnTo>
                <a:lnTo>
                  <a:pt x="586" y="198"/>
                </a:lnTo>
                <a:lnTo>
                  <a:pt x="577" y="182"/>
                </a:lnTo>
                <a:lnTo>
                  <a:pt x="575" y="175"/>
                </a:lnTo>
                <a:lnTo>
                  <a:pt x="575" y="175"/>
                </a:lnTo>
                <a:lnTo>
                  <a:pt x="575" y="170"/>
                </a:lnTo>
                <a:lnTo>
                  <a:pt x="574" y="159"/>
                </a:lnTo>
                <a:lnTo>
                  <a:pt x="574" y="147"/>
                </a:lnTo>
                <a:lnTo>
                  <a:pt x="574" y="143"/>
                </a:lnTo>
                <a:lnTo>
                  <a:pt x="575" y="141"/>
                </a:lnTo>
                <a:lnTo>
                  <a:pt x="575" y="141"/>
                </a:lnTo>
                <a:lnTo>
                  <a:pt x="580" y="139"/>
                </a:lnTo>
                <a:lnTo>
                  <a:pt x="587" y="137"/>
                </a:lnTo>
                <a:lnTo>
                  <a:pt x="591" y="134"/>
                </a:lnTo>
                <a:lnTo>
                  <a:pt x="595" y="131"/>
                </a:lnTo>
                <a:lnTo>
                  <a:pt x="597" y="127"/>
                </a:lnTo>
                <a:lnTo>
                  <a:pt x="599" y="121"/>
                </a:lnTo>
                <a:lnTo>
                  <a:pt x="599" y="121"/>
                </a:lnTo>
                <a:lnTo>
                  <a:pt x="601" y="112"/>
                </a:lnTo>
                <a:lnTo>
                  <a:pt x="601" y="102"/>
                </a:lnTo>
                <a:lnTo>
                  <a:pt x="599" y="80"/>
                </a:lnTo>
                <a:lnTo>
                  <a:pt x="597" y="62"/>
                </a:lnTo>
                <a:lnTo>
                  <a:pt x="595" y="52"/>
                </a:lnTo>
                <a:lnTo>
                  <a:pt x="595" y="52"/>
                </a:lnTo>
                <a:lnTo>
                  <a:pt x="593" y="51"/>
                </a:lnTo>
                <a:lnTo>
                  <a:pt x="590" y="51"/>
                </a:lnTo>
                <a:lnTo>
                  <a:pt x="580" y="50"/>
                </a:lnTo>
                <a:lnTo>
                  <a:pt x="570" y="48"/>
                </a:lnTo>
                <a:lnTo>
                  <a:pt x="566" y="48"/>
                </a:lnTo>
                <a:lnTo>
                  <a:pt x="565" y="47"/>
                </a:lnTo>
                <a:lnTo>
                  <a:pt x="565" y="47"/>
                </a:lnTo>
                <a:lnTo>
                  <a:pt x="563" y="41"/>
                </a:lnTo>
                <a:lnTo>
                  <a:pt x="556" y="32"/>
                </a:lnTo>
                <a:lnTo>
                  <a:pt x="549" y="23"/>
                </a:lnTo>
                <a:lnTo>
                  <a:pt x="544" y="20"/>
                </a:lnTo>
                <a:lnTo>
                  <a:pt x="540" y="18"/>
                </a:lnTo>
                <a:lnTo>
                  <a:pt x="540" y="18"/>
                </a:lnTo>
                <a:lnTo>
                  <a:pt x="524" y="14"/>
                </a:lnTo>
                <a:lnTo>
                  <a:pt x="511" y="13"/>
                </a:lnTo>
                <a:lnTo>
                  <a:pt x="511" y="13"/>
                </a:lnTo>
                <a:lnTo>
                  <a:pt x="503" y="14"/>
                </a:lnTo>
                <a:lnTo>
                  <a:pt x="494" y="15"/>
                </a:lnTo>
                <a:lnTo>
                  <a:pt x="481" y="18"/>
                </a:lnTo>
                <a:lnTo>
                  <a:pt x="481" y="18"/>
                </a:lnTo>
                <a:lnTo>
                  <a:pt x="472" y="16"/>
                </a:lnTo>
                <a:lnTo>
                  <a:pt x="465" y="14"/>
                </a:lnTo>
                <a:lnTo>
                  <a:pt x="462" y="13"/>
                </a:lnTo>
                <a:lnTo>
                  <a:pt x="462" y="13"/>
                </a:lnTo>
                <a:close/>
              </a:path>
            </a:pathLst>
          </a:custGeom>
          <a:solidFill>
            <a:schemeClr val="tx1"/>
          </a:solidFill>
          <a:ln w="158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0"/>
          <p:cNvSpPr>
            <a:spLocks noEditPoints="1"/>
          </p:cNvSpPr>
          <p:nvPr/>
        </p:nvSpPr>
        <p:spPr bwMode="auto">
          <a:xfrm>
            <a:off x="899580" y="2798929"/>
            <a:ext cx="696345" cy="1647079"/>
          </a:xfrm>
          <a:custGeom>
            <a:avLst/>
            <a:gdLst>
              <a:gd name="T0" fmla="*/ 970 w 1187"/>
              <a:gd name="T1" fmla="*/ 61 h 2810"/>
              <a:gd name="T2" fmla="*/ 972 w 1187"/>
              <a:gd name="T3" fmla="*/ 138 h 2810"/>
              <a:gd name="T4" fmla="*/ 985 w 1187"/>
              <a:gd name="T5" fmla="*/ 307 h 2810"/>
              <a:gd name="T6" fmla="*/ 930 w 1187"/>
              <a:gd name="T7" fmla="*/ 388 h 2810"/>
              <a:gd name="T8" fmla="*/ 918 w 1187"/>
              <a:gd name="T9" fmla="*/ 410 h 2810"/>
              <a:gd name="T10" fmla="*/ 952 w 1187"/>
              <a:gd name="T11" fmla="*/ 516 h 2810"/>
              <a:gd name="T12" fmla="*/ 967 w 1187"/>
              <a:gd name="T13" fmla="*/ 569 h 2810"/>
              <a:gd name="T14" fmla="*/ 981 w 1187"/>
              <a:gd name="T15" fmla="*/ 691 h 2810"/>
              <a:gd name="T16" fmla="*/ 942 w 1187"/>
              <a:gd name="T17" fmla="*/ 799 h 2810"/>
              <a:gd name="T18" fmla="*/ 1008 w 1187"/>
              <a:gd name="T19" fmla="*/ 779 h 2810"/>
              <a:gd name="T20" fmla="*/ 1058 w 1187"/>
              <a:gd name="T21" fmla="*/ 681 h 2810"/>
              <a:gd name="T22" fmla="*/ 1129 w 1187"/>
              <a:gd name="T23" fmla="*/ 651 h 2810"/>
              <a:gd name="T24" fmla="*/ 1187 w 1187"/>
              <a:gd name="T25" fmla="*/ 704 h 2810"/>
              <a:gd name="T26" fmla="*/ 1180 w 1187"/>
              <a:gd name="T27" fmla="*/ 769 h 2810"/>
              <a:gd name="T28" fmla="*/ 1046 w 1187"/>
              <a:gd name="T29" fmla="*/ 975 h 2810"/>
              <a:gd name="T30" fmla="*/ 872 w 1187"/>
              <a:gd name="T31" fmla="*/ 1136 h 2810"/>
              <a:gd name="T32" fmla="*/ 817 w 1187"/>
              <a:gd name="T33" fmla="*/ 1290 h 2810"/>
              <a:gd name="T34" fmla="*/ 777 w 1187"/>
              <a:gd name="T35" fmla="*/ 1466 h 2810"/>
              <a:gd name="T36" fmla="*/ 789 w 1187"/>
              <a:gd name="T37" fmla="*/ 1778 h 2810"/>
              <a:gd name="T38" fmla="*/ 821 w 1187"/>
              <a:gd name="T39" fmla="*/ 1840 h 2810"/>
              <a:gd name="T40" fmla="*/ 839 w 1187"/>
              <a:gd name="T41" fmla="*/ 1900 h 2810"/>
              <a:gd name="T42" fmla="*/ 854 w 1187"/>
              <a:gd name="T43" fmla="*/ 1993 h 2810"/>
              <a:gd name="T44" fmla="*/ 884 w 1187"/>
              <a:gd name="T45" fmla="*/ 2199 h 2810"/>
              <a:gd name="T46" fmla="*/ 991 w 1187"/>
              <a:gd name="T47" fmla="*/ 2441 h 2810"/>
              <a:gd name="T48" fmla="*/ 1119 w 1187"/>
              <a:gd name="T49" fmla="*/ 2604 h 2810"/>
              <a:gd name="T50" fmla="*/ 1187 w 1187"/>
              <a:gd name="T51" fmla="*/ 2632 h 2810"/>
              <a:gd name="T52" fmla="*/ 1141 w 1187"/>
              <a:gd name="T53" fmla="*/ 2708 h 2810"/>
              <a:gd name="T54" fmla="*/ 980 w 1187"/>
              <a:gd name="T55" fmla="*/ 2657 h 2810"/>
              <a:gd name="T56" fmla="*/ 960 w 1187"/>
              <a:gd name="T57" fmla="*/ 2693 h 2810"/>
              <a:gd name="T58" fmla="*/ 962 w 1187"/>
              <a:gd name="T59" fmla="*/ 2773 h 2810"/>
              <a:gd name="T60" fmla="*/ 887 w 1187"/>
              <a:gd name="T61" fmla="*/ 2652 h 2810"/>
              <a:gd name="T62" fmla="*/ 860 w 1187"/>
              <a:gd name="T63" fmla="*/ 2514 h 2810"/>
              <a:gd name="T64" fmla="*/ 685 w 1187"/>
              <a:gd name="T65" fmla="*/ 2102 h 2810"/>
              <a:gd name="T66" fmla="*/ 645 w 1187"/>
              <a:gd name="T67" fmla="*/ 1933 h 2810"/>
              <a:gd name="T68" fmla="*/ 539 w 1187"/>
              <a:gd name="T69" fmla="*/ 1998 h 2810"/>
              <a:gd name="T70" fmla="*/ 359 w 1187"/>
              <a:gd name="T71" fmla="*/ 2285 h 2810"/>
              <a:gd name="T72" fmla="*/ 232 w 1187"/>
              <a:gd name="T73" fmla="*/ 2645 h 2810"/>
              <a:gd name="T74" fmla="*/ 335 w 1187"/>
              <a:gd name="T75" fmla="*/ 2733 h 2810"/>
              <a:gd name="T76" fmla="*/ 345 w 1187"/>
              <a:gd name="T77" fmla="*/ 2786 h 2810"/>
              <a:gd name="T78" fmla="*/ 199 w 1187"/>
              <a:gd name="T79" fmla="*/ 2810 h 2810"/>
              <a:gd name="T80" fmla="*/ 63 w 1187"/>
              <a:gd name="T81" fmla="*/ 2659 h 2810"/>
              <a:gd name="T82" fmla="*/ 13 w 1187"/>
              <a:gd name="T83" fmla="*/ 2781 h 2810"/>
              <a:gd name="T84" fmla="*/ 19 w 1187"/>
              <a:gd name="T85" fmla="*/ 2577 h 2810"/>
              <a:gd name="T86" fmla="*/ 41 w 1187"/>
              <a:gd name="T87" fmla="*/ 2526 h 2810"/>
              <a:gd name="T88" fmla="*/ 409 w 1187"/>
              <a:gd name="T89" fmla="*/ 1740 h 2810"/>
              <a:gd name="T90" fmla="*/ 472 w 1187"/>
              <a:gd name="T91" fmla="*/ 1559 h 2810"/>
              <a:gd name="T92" fmla="*/ 384 w 1187"/>
              <a:gd name="T93" fmla="*/ 1440 h 2810"/>
              <a:gd name="T94" fmla="*/ 318 w 1187"/>
              <a:gd name="T95" fmla="*/ 1325 h 2810"/>
              <a:gd name="T96" fmla="*/ 218 w 1187"/>
              <a:gd name="T97" fmla="*/ 1287 h 2810"/>
              <a:gd name="T98" fmla="*/ 97 w 1187"/>
              <a:gd name="T99" fmla="*/ 1171 h 2810"/>
              <a:gd name="T100" fmla="*/ 169 w 1187"/>
              <a:gd name="T101" fmla="*/ 1001 h 2810"/>
              <a:gd name="T102" fmla="*/ 290 w 1187"/>
              <a:gd name="T103" fmla="*/ 832 h 2810"/>
              <a:gd name="T104" fmla="*/ 320 w 1187"/>
              <a:gd name="T105" fmla="*/ 749 h 2810"/>
              <a:gd name="T106" fmla="*/ 349 w 1187"/>
              <a:gd name="T107" fmla="*/ 696 h 2810"/>
              <a:gd name="T108" fmla="*/ 359 w 1187"/>
              <a:gd name="T109" fmla="*/ 561 h 2810"/>
              <a:gd name="T110" fmla="*/ 471 w 1187"/>
              <a:gd name="T111" fmla="*/ 478 h 2810"/>
              <a:gd name="T112" fmla="*/ 522 w 1187"/>
              <a:gd name="T113" fmla="*/ 403 h 2810"/>
              <a:gd name="T114" fmla="*/ 558 w 1187"/>
              <a:gd name="T115" fmla="*/ 227 h 2810"/>
              <a:gd name="T116" fmla="*/ 630 w 1187"/>
              <a:gd name="T117" fmla="*/ 65 h 2810"/>
              <a:gd name="T118" fmla="*/ 731 w 1187"/>
              <a:gd name="T119" fmla="*/ 5 h 2810"/>
              <a:gd name="T120" fmla="*/ 899 w 1187"/>
              <a:gd name="T121" fmla="*/ 0 h 2810"/>
              <a:gd name="T122" fmla="*/ 401 w 1187"/>
              <a:gd name="T123" fmla="*/ 734 h 2810"/>
              <a:gd name="T124" fmla="*/ 434 w 1187"/>
              <a:gd name="T125" fmla="*/ 696 h 2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187" h="2810">
                <a:moveTo>
                  <a:pt x="908" y="1"/>
                </a:moveTo>
                <a:lnTo>
                  <a:pt x="908" y="1"/>
                </a:lnTo>
                <a:lnTo>
                  <a:pt x="922" y="10"/>
                </a:lnTo>
                <a:lnTo>
                  <a:pt x="943" y="26"/>
                </a:lnTo>
                <a:lnTo>
                  <a:pt x="953" y="36"/>
                </a:lnTo>
                <a:lnTo>
                  <a:pt x="963" y="46"/>
                </a:lnTo>
                <a:lnTo>
                  <a:pt x="968" y="56"/>
                </a:lnTo>
                <a:lnTo>
                  <a:pt x="970" y="61"/>
                </a:lnTo>
                <a:lnTo>
                  <a:pt x="970" y="66"/>
                </a:lnTo>
                <a:lnTo>
                  <a:pt x="970" y="66"/>
                </a:lnTo>
                <a:lnTo>
                  <a:pt x="968" y="81"/>
                </a:lnTo>
                <a:lnTo>
                  <a:pt x="970" y="89"/>
                </a:lnTo>
                <a:lnTo>
                  <a:pt x="972" y="96"/>
                </a:lnTo>
                <a:lnTo>
                  <a:pt x="972" y="104"/>
                </a:lnTo>
                <a:lnTo>
                  <a:pt x="972" y="104"/>
                </a:lnTo>
                <a:lnTo>
                  <a:pt x="972" y="138"/>
                </a:lnTo>
                <a:lnTo>
                  <a:pt x="963" y="151"/>
                </a:lnTo>
                <a:lnTo>
                  <a:pt x="963" y="151"/>
                </a:lnTo>
                <a:lnTo>
                  <a:pt x="981" y="204"/>
                </a:lnTo>
                <a:lnTo>
                  <a:pt x="981" y="204"/>
                </a:lnTo>
                <a:lnTo>
                  <a:pt x="983" y="224"/>
                </a:lnTo>
                <a:lnTo>
                  <a:pt x="983" y="259"/>
                </a:lnTo>
                <a:lnTo>
                  <a:pt x="985" y="307"/>
                </a:lnTo>
                <a:lnTo>
                  <a:pt x="985" y="307"/>
                </a:lnTo>
                <a:lnTo>
                  <a:pt x="980" y="327"/>
                </a:lnTo>
                <a:lnTo>
                  <a:pt x="975" y="342"/>
                </a:lnTo>
                <a:lnTo>
                  <a:pt x="973" y="354"/>
                </a:lnTo>
                <a:lnTo>
                  <a:pt x="973" y="354"/>
                </a:lnTo>
                <a:lnTo>
                  <a:pt x="972" y="357"/>
                </a:lnTo>
                <a:lnTo>
                  <a:pt x="967" y="362"/>
                </a:lnTo>
                <a:lnTo>
                  <a:pt x="952" y="373"/>
                </a:lnTo>
                <a:lnTo>
                  <a:pt x="930" y="388"/>
                </a:lnTo>
                <a:lnTo>
                  <a:pt x="930" y="388"/>
                </a:lnTo>
                <a:lnTo>
                  <a:pt x="922" y="393"/>
                </a:lnTo>
                <a:lnTo>
                  <a:pt x="915" y="400"/>
                </a:lnTo>
                <a:lnTo>
                  <a:pt x="913" y="402"/>
                </a:lnTo>
                <a:lnTo>
                  <a:pt x="915" y="403"/>
                </a:lnTo>
                <a:lnTo>
                  <a:pt x="915" y="403"/>
                </a:lnTo>
                <a:lnTo>
                  <a:pt x="917" y="407"/>
                </a:lnTo>
                <a:lnTo>
                  <a:pt x="918" y="410"/>
                </a:lnTo>
                <a:lnTo>
                  <a:pt x="920" y="423"/>
                </a:lnTo>
                <a:lnTo>
                  <a:pt x="925" y="440"/>
                </a:lnTo>
                <a:lnTo>
                  <a:pt x="930" y="458"/>
                </a:lnTo>
                <a:lnTo>
                  <a:pt x="930" y="458"/>
                </a:lnTo>
                <a:lnTo>
                  <a:pt x="945" y="490"/>
                </a:lnTo>
                <a:lnTo>
                  <a:pt x="950" y="505"/>
                </a:lnTo>
                <a:lnTo>
                  <a:pt x="952" y="516"/>
                </a:lnTo>
                <a:lnTo>
                  <a:pt x="952" y="516"/>
                </a:lnTo>
                <a:lnTo>
                  <a:pt x="952" y="521"/>
                </a:lnTo>
                <a:lnTo>
                  <a:pt x="952" y="521"/>
                </a:lnTo>
                <a:lnTo>
                  <a:pt x="953" y="520"/>
                </a:lnTo>
                <a:lnTo>
                  <a:pt x="955" y="521"/>
                </a:lnTo>
                <a:lnTo>
                  <a:pt x="957" y="530"/>
                </a:lnTo>
                <a:lnTo>
                  <a:pt x="962" y="544"/>
                </a:lnTo>
                <a:lnTo>
                  <a:pt x="962" y="544"/>
                </a:lnTo>
                <a:lnTo>
                  <a:pt x="967" y="569"/>
                </a:lnTo>
                <a:lnTo>
                  <a:pt x="968" y="584"/>
                </a:lnTo>
                <a:lnTo>
                  <a:pt x="968" y="596"/>
                </a:lnTo>
                <a:lnTo>
                  <a:pt x="968" y="604"/>
                </a:lnTo>
                <a:lnTo>
                  <a:pt x="968" y="604"/>
                </a:lnTo>
                <a:lnTo>
                  <a:pt x="968" y="618"/>
                </a:lnTo>
                <a:lnTo>
                  <a:pt x="972" y="642"/>
                </a:lnTo>
                <a:lnTo>
                  <a:pt x="976" y="669"/>
                </a:lnTo>
                <a:lnTo>
                  <a:pt x="981" y="691"/>
                </a:lnTo>
                <a:lnTo>
                  <a:pt x="981" y="691"/>
                </a:lnTo>
                <a:lnTo>
                  <a:pt x="985" y="701"/>
                </a:lnTo>
                <a:lnTo>
                  <a:pt x="986" y="709"/>
                </a:lnTo>
                <a:lnTo>
                  <a:pt x="988" y="725"/>
                </a:lnTo>
                <a:lnTo>
                  <a:pt x="986" y="735"/>
                </a:lnTo>
                <a:lnTo>
                  <a:pt x="986" y="739"/>
                </a:lnTo>
                <a:lnTo>
                  <a:pt x="950" y="772"/>
                </a:lnTo>
                <a:lnTo>
                  <a:pt x="942" y="799"/>
                </a:lnTo>
                <a:lnTo>
                  <a:pt x="932" y="968"/>
                </a:lnTo>
                <a:lnTo>
                  <a:pt x="1013" y="900"/>
                </a:lnTo>
                <a:lnTo>
                  <a:pt x="1041" y="837"/>
                </a:lnTo>
                <a:lnTo>
                  <a:pt x="1041" y="837"/>
                </a:lnTo>
                <a:lnTo>
                  <a:pt x="1025" y="812"/>
                </a:lnTo>
                <a:lnTo>
                  <a:pt x="1006" y="782"/>
                </a:lnTo>
                <a:lnTo>
                  <a:pt x="1006" y="782"/>
                </a:lnTo>
                <a:lnTo>
                  <a:pt x="1008" y="779"/>
                </a:lnTo>
                <a:lnTo>
                  <a:pt x="1013" y="772"/>
                </a:lnTo>
                <a:lnTo>
                  <a:pt x="1026" y="757"/>
                </a:lnTo>
                <a:lnTo>
                  <a:pt x="1048" y="735"/>
                </a:lnTo>
                <a:lnTo>
                  <a:pt x="1048" y="706"/>
                </a:lnTo>
                <a:lnTo>
                  <a:pt x="1048" y="706"/>
                </a:lnTo>
                <a:lnTo>
                  <a:pt x="1051" y="694"/>
                </a:lnTo>
                <a:lnTo>
                  <a:pt x="1056" y="684"/>
                </a:lnTo>
                <a:lnTo>
                  <a:pt x="1058" y="681"/>
                </a:lnTo>
                <a:lnTo>
                  <a:pt x="1061" y="679"/>
                </a:lnTo>
                <a:lnTo>
                  <a:pt x="1061" y="679"/>
                </a:lnTo>
                <a:lnTo>
                  <a:pt x="1064" y="679"/>
                </a:lnTo>
                <a:lnTo>
                  <a:pt x="1068" y="681"/>
                </a:lnTo>
                <a:lnTo>
                  <a:pt x="1073" y="689"/>
                </a:lnTo>
                <a:lnTo>
                  <a:pt x="1078" y="701"/>
                </a:lnTo>
                <a:lnTo>
                  <a:pt x="1129" y="651"/>
                </a:lnTo>
                <a:lnTo>
                  <a:pt x="1129" y="651"/>
                </a:lnTo>
                <a:lnTo>
                  <a:pt x="1136" y="647"/>
                </a:lnTo>
                <a:lnTo>
                  <a:pt x="1141" y="646"/>
                </a:lnTo>
                <a:lnTo>
                  <a:pt x="1147" y="647"/>
                </a:lnTo>
                <a:lnTo>
                  <a:pt x="1147" y="647"/>
                </a:lnTo>
                <a:lnTo>
                  <a:pt x="1151" y="651"/>
                </a:lnTo>
                <a:lnTo>
                  <a:pt x="1157" y="657"/>
                </a:lnTo>
                <a:lnTo>
                  <a:pt x="1171" y="677"/>
                </a:lnTo>
                <a:lnTo>
                  <a:pt x="1187" y="704"/>
                </a:lnTo>
                <a:lnTo>
                  <a:pt x="1187" y="717"/>
                </a:lnTo>
                <a:lnTo>
                  <a:pt x="1180" y="732"/>
                </a:lnTo>
                <a:lnTo>
                  <a:pt x="1180" y="732"/>
                </a:lnTo>
                <a:lnTo>
                  <a:pt x="1182" y="737"/>
                </a:lnTo>
                <a:lnTo>
                  <a:pt x="1184" y="747"/>
                </a:lnTo>
                <a:lnTo>
                  <a:pt x="1184" y="759"/>
                </a:lnTo>
                <a:lnTo>
                  <a:pt x="1184" y="765"/>
                </a:lnTo>
                <a:lnTo>
                  <a:pt x="1180" y="769"/>
                </a:lnTo>
                <a:lnTo>
                  <a:pt x="1180" y="769"/>
                </a:lnTo>
                <a:lnTo>
                  <a:pt x="1172" y="779"/>
                </a:lnTo>
                <a:lnTo>
                  <a:pt x="1167" y="789"/>
                </a:lnTo>
                <a:lnTo>
                  <a:pt x="1161" y="802"/>
                </a:lnTo>
                <a:lnTo>
                  <a:pt x="1126" y="850"/>
                </a:lnTo>
                <a:lnTo>
                  <a:pt x="1091" y="916"/>
                </a:lnTo>
                <a:lnTo>
                  <a:pt x="1091" y="916"/>
                </a:lnTo>
                <a:lnTo>
                  <a:pt x="1046" y="975"/>
                </a:lnTo>
                <a:lnTo>
                  <a:pt x="965" y="1078"/>
                </a:lnTo>
                <a:lnTo>
                  <a:pt x="965" y="1078"/>
                </a:lnTo>
                <a:lnTo>
                  <a:pt x="947" y="1097"/>
                </a:lnTo>
                <a:lnTo>
                  <a:pt x="930" y="1112"/>
                </a:lnTo>
                <a:lnTo>
                  <a:pt x="913" y="1122"/>
                </a:lnTo>
                <a:lnTo>
                  <a:pt x="897" y="1129"/>
                </a:lnTo>
                <a:lnTo>
                  <a:pt x="884" y="1134"/>
                </a:lnTo>
                <a:lnTo>
                  <a:pt x="872" y="1136"/>
                </a:lnTo>
                <a:lnTo>
                  <a:pt x="864" y="1137"/>
                </a:lnTo>
                <a:lnTo>
                  <a:pt x="859" y="1136"/>
                </a:lnTo>
                <a:lnTo>
                  <a:pt x="859" y="1136"/>
                </a:lnTo>
                <a:lnTo>
                  <a:pt x="849" y="1131"/>
                </a:lnTo>
                <a:lnTo>
                  <a:pt x="837" y="1119"/>
                </a:lnTo>
                <a:lnTo>
                  <a:pt x="821" y="1102"/>
                </a:lnTo>
                <a:lnTo>
                  <a:pt x="821" y="1102"/>
                </a:lnTo>
                <a:lnTo>
                  <a:pt x="817" y="1290"/>
                </a:lnTo>
                <a:lnTo>
                  <a:pt x="817" y="1290"/>
                </a:lnTo>
                <a:lnTo>
                  <a:pt x="812" y="1315"/>
                </a:lnTo>
                <a:lnTo>
                  <a:pt x="802" y="1362"/>
                </a:lnTo>
                <a:lnTo>
                  <a:pt x="791" y="1408"/>
                </a:lnTo>
                <a:lnTo>
                  <a:pt x="782" y="1435"/>
                </a:lnTo>
                <a:lnTo>
                  <a:pt x="782" y="1435"/>
                </a:lnTo>
                <a:lnTo>
                  <a:pt x="781" y="1448"/>
                </a:lnTo>
                <a:lnTo>
                  <a:pt x="777" y="1466"/>
                </a:lnTo>
                <a:lnTo>
                  <a:pt x="776" y="1488"/>
                </a:lnTo>
                <a:lnTo>
                  <a:pt x="776" y="1519"/>
                </a:lnTo>
                <a:lnTo>
                  <a:pt x="753" y="1514"/>
                </a:lnTo>
                <a:lnTo>
                  <a:pt x="761" y="1574"/>
                </a:lnTo>
                <a:lnTo>
                  <a:pt x="761" y="1574"/>
                </a:lnTo>
                <a:lnTo>
                  <a:pt x="774" y="1679"/>
                </a:lnTo>
                <a:lnTo>
                  <a:pt x="784" y="1752"/>
                </a:lnTo>
                <a:lnTo>
                  <a:pt x="789" y="1778"/>
                </a:lnTo>
                <a:lnTo>
                  <a:pt x="792" y="1790"/>
                </a:lnTo>
                <a:lnTo>
                  <a:pt x="792" y="1790"/>
                </a:lnTo>
                <a:lnTo>
                  <a:pt x="797" y="1802"/>
                </a:lnTo>
                <a:lnTo>
                  <a:pt x="806" y="1817"/>
                </a:lnTo>
                <a:lnTo>
                  <a:pt x="814" y="1830"/>
                </a:lnTo>
                <a:lnTo>
                  <a:pt x="817" y="1835"/>
                </a:lnTo>
                <a:lnTo>
                  <a:pt x="821" y="1840"/>
                </a:lnTo>
                <a:lnTo>
                  <a:pt x="821" y="1840"/>
                </a:lnTo>
                <a:lnTo>
                  <a:pt x="824" y="1843"/>
                </a:lnTo>
                <a:lnTo>
                  <a:pt x="826" y="1848"/>
                </a:lnTo>
                <a:lnTo>
                  <a:pt x="831" y="1861"/>
                </a:lnTo>
                <a:lnTo>
                  <a:pt x="834" y="1876"/>
                </a:lnTo>
                <a:lnTo>
                  <a:pt x="835" y="1888"/>
                </a:lnTo>
                <a:lnTo>
                  <a:pt x="835" y="1888"/>
                </a:lnTo>
                <a:lnTo>
                  <a:pt x="835" y="1893"/>
                </a:lnTo>
                <a:lnTo>
                  <a:pt x="839" y="1900"/>
                </a:lnTo>
                <a:lnTo>
                  <a:pt x="849" y="1913"/>
                </a:lnTo>
                <a:lnTo>
                  <a:pt x="854" y="1923"/>
                </a:lnTo>
                <a:lnTo>
                  <a:pt x="857" y="1933"/>
                </a:lnTo>
                <a:lnTo>
                  <a:pt x="859" y="1944"/>
                </a:lnTo>
                <a:lnTo>
                  <a:pt x="859" y="1956"/>
                </a:lnTo>
                <a:lnTo>
                  <a:pt x="859" y="1956"/>
                </a:lnTo>
                <a:lnTo>
                  <a:pt x="854" y="1986"/>
                </a:lnTo>
                <a:lnTo>
                  <a:pt x="854" y="1993"/>
                </a:lnTo>
                <a:lnTo>
                  <a:pt x="855" y="2003"/>
                </a:lnTo>
                <a:lnTo>
                  <a:pt x="855" y="2003"/>
                </a:lnTo>
                <a:lnTo>
                  <a:pt x="854" y="2014"/>
                </a:lnTo>
                <a:lnTo>
                  <a:pt x="852" y="2027"/>
                </a:lnTo>
                <a:lnTo>
                  <a:pt x="845" y="2042"/>
                </a:lnTo>
                <a:lnTo>
                  <a:pt x="845" y="2042"/>
                </a:lnTo>
                <a:lnTo>
                  <a:pt x="867" y="2132"/>
                </a:lnTo>
                <a:lnTo>
                  <a:pt x="884" y="2199"/>
                </a:lnTo>
                <a:lnTo>
                  <a:pt x="892" y="2223"/>
                </a:lnTo>
                <a:lnTo>
                  <a:pt x="897" y="2240"/>
                </a:lnTo>
                <a:lnTo>
                  <a:pt x="897" y="2240"/>
                </a:lnTo>
                <a:lnTo>
                  <a:pt x="915" y="2278"/>
                </a:lnTo>
                <a:lnTo>
                  <a:pt x="947" y="2341"/>
                </a:lnTo>
                <a:lnTo>
                  <a:pt x="976" y="2404"/>
                </a:lnTo>
                <a:lnTo>
                  <a:pt x="986" y="2428"/>
                </a:lnTo>
                <a:lnTo>
                  <a:pt x="991" y="2441"/>
                </a:lnTo>
                <a:lnTo>
                  <a:pt x="991" y="2441"/>
                </a:lnTo>
                <a:lnTo>
                  <a:pt x="993" y="2449"/>
                </a:lnTo>
                <a:lnTo>
                  <a:pt x="996" y="2461"/>
                </a:lnTo>
                <a:lnTo>
                  <a:pt x="1008" y="2487"/>
                </a:lnTo>
                <a:lnTo>
                  <a:pt x="1025" y="2519"/>
                </a:lnTo>
                <a:lnTo>
                  <a:pt x="1044" y="2534"/>
                </a:lnTo>
                <a:lnTo>
                  <a:pt x="1119" y="2604"/>
                </a:lnTo>
                <a:lnTo>
                  <a:pt x="1119" y="2604"/>
                </a:lnTo>
                <a:lnTo>
                  <a:pt x="1137" y="2600"/>
                </a:lnTo>
                <a:lnTo>
                  <a:pt x="1151" y="2599"/>
                </a:lnTo>
                <a:lnTo>
                  <a:pt x="1159" y="2599"/>
                </a:lnTo>
                <a:lnTo>
                  <a:pt x="1159" y="2599"/>
                </a:lnTo>
                <a:lnTo>
                  <a:pt x="1174" y="2615"/>
                </a:lnTo>
                <a:lnTo>
                  <a:pt x="1184" y="2625"/>
                </a:lnTo>
                <a:lnTo>
                  <a:pt x="1187" y="2632"/>
                </a:lnTo>
                <a:lnTo>
                  <a:pt x="1187" y="2632"/>
                </a:lnTo>
                <a:lnTo>
                  <a:pt x="1185" y="2644"/>
                </a:lnTo>
                <a:lnTo>
                  <a:pt x="1179" y="2667"/>
                </a:lnTo>
                <a:lnTo>
                  <a:pt x="1174" y="2678"/>
                </a:lnTo>
                <a:lnTo>
                  <a:pt x="1169" y="2688"/>
                </a:lnTo>
                <a:lnTo>
                  <a:pt x="1161" y="2698"/>
                </a:lnTo>
                <a:lnTo>
                  <a:pt x="1152" y="2705"/>
                </a:lnTo>
                <a:lnTo>
                  <a:pt x="1152" y="2705"/>
                </a:lnTo>
                <a:lnTo>
                  <a:pt x="1141" y="2708"/>
                </a:lnTo>
                <a:lnTo>
                  <a:pt x="1126" y="2712"/>
                </a:lnTo>
                <a:lnTo>
                  <a:pt x="1091" y="2715"/>
                </a:lnTo>
                <a:lnTo>
                  <a:pt x="1048" y="2717"/>
                </a:lnTo>
                <a:lnTo>
                  <a:pt x="1048" y="2717"/>
                </a:lnTo>
                <a:lnTo>
                  <a:pt x="1036" y="2705"/>
                </a:lnTo>
                <a:lnTo>
                  <a:pt x="1008" y="2680"/>
                </a:lnTo>
                <a:lnTo>
                  <a:pt x="993" y="2667"/>
                </a:lnTo>
                <a:lnTo>
                  <a:pt x="980" y="2657"/>
                </a:lnTo>
                <a:lnTo>
                  <a:pt x="970" y="2650"/>
                </a:lnTo>
                <a:lnTo>
                  <a:pt x="967" y="2649"/>
                </a:lnTo>
                <a:lnTo>
                  <a:pt x="963" y="2650"/>
                </a:lnTo>
                <a:lnTo>
                  <a:pt x="963" y="2650"/>
                </a:lnTo>
                <a:lnTo>
                  <a:pt x="962" y="2655"/>
                </a:lnTo>
                <a:lnTo>
                  <a:pt x="960" y="2660"/>
                </a:lnTo>
                <a:lnTo>
                  <a:pt x="958" y="2677"/>
                </a:lnTo>
                <a:lnTo>
                  <a:pt x="960" y="2693"/>
                </a:lnTo>
                <a:lnTo>
                  <a:pt x="962" y="2703"/>
                </a:lnTo>
                <a:lnTo>
                  <a:pt x="962" y="2703"/>
                </a:lnTo>
                <a:lnTo>
                  <a:pt x="968" y="2737"/>
                </a:lnTo>
                <a:lnTo>
                  <a:pt x="973" y="2763"/>
                </a:lnTo>
                <a:lnTo>
                  <a:pt x="973" y="2763"/>
                </a:lnTo>
                <a:lnTo>
                  <a:pt x="972" y="2766"/>
                </a:lnTo>
                <a:lnTo>
                  <a:pt x="965" y="2771"/>
                </a:lnTo>
                <a:lnTo>
                  <a:pt x="962" y="2773"/>
                </a:lnTo>
                <a:lnTo>
                  <a:pt x="957" y="2773"/>
                </a:lnTo>
                <a:lnTo>
                  <a:pt x="952" y="2771"/>
                </a:lnTo>
                <a:lnTo>
                  <a:pt x="948" y="2768"/>
                </a:lnTo>
                <a:lnTo>
                  <a:pt x="948" y="2768"/>
                </a:lnTo>
                <a:lnTo>
                  <a:pt x="935" y="2745"/>
                </a:lnTo>
                <a:lnTo>
                  <a:pt x="915" y="2708"/>
                </a:lnTo>
                <a:lnTo>
                  <a:pt x="887" y="2652"/>
                </a:lnTo>
                <a:lnTo>
                  <a:pt x="887" y="2652"/>
                </a:lnTo>
                <a:lnTo>
                  <a:pt x="885" y="2644"/>
                </a:lnTo>
                <a:lnTo>
                  <a:pt x="882" y="2634"/>
                </a:lnTo>
                <a:lnTo>
                  <a:pt x="879" y="2619"/>
                </a:lnTo>
                <a:lnTo>
                  <a:pt x="879" y="2619"/>
                </a:lnTo>
                <a:lnTo>
                  <a:pt x="879" y="2595"/>
                </a:lnTo>
                <a:lnTo>
                  <a:pt x="879" y="2546"/>
                </a:lnTo>
                <a:lnTo>
                  <a:pt x="879" y="2546"/>
                </a:lnTo>
                <a:lnTo>
                  <a:pt x="860" y="2514"/>
                </a:lnTo>
                <a:lnTo>
                  <a:pt x="817" y="2438"/>
                </a:lnTo>
                <a:lnTo>
                  <a:pt x="769" y="2343"/>
                </a:lnTo>
                <a:lnTo>
                  <a:pt x="748" y="2300"/>
                </a:lnTo>
                <a:lnTo>
                  <a:pt x="731" y="2263"/>
                </a:lnTo>
                <a:lnTo>
                  <a:pt x="731" y="2263"/>
                </a:lnTo>
                <a:lnTo>
                  <a:pt x="719" y="2228"/>
                </a:lnTo>
                <a:lnTo>
                  <a:pt x="708" y="2189"/>
                </a:lnTo>
                <a:lnTo>
                  <a:pt x="685" y="2102"/>
                </a:lnTo>
                <a:lnTo>
                  <a:pt x="668" y="2032"/>
                </a:lnTo>
                <a:lnTo>
                  <a:pt x="660" y="1998"/>
                </a:lnTo>
                <a:lnTo>
                  <a:pt x="660" y="1998"/>
                </a:lnTo>
                <a:lnTo>
                  <a:pt x="650" y="1974"/>
                </a:lnTo>
                <a:lnTo>
                  <a:pt x="646" y="1961"/>
                </a:lnTo>
                <a:lnTo>
                  <a:pt x="645" y="1946"/>
                </a:lnTo>
                <a:lnTo>
                  <a:pt x="645" y="1946"/>
                </a:lnTo>
                <a:lnTo>
                  <a:pt x="645" y="1933"/>
                </a:lnTo>
                <a:lnTo>
                  <a:pt x="646" y="1925"/>
                </a:lnTo>
                <a:lnTo>
                  <a:pt x="648" y="1916"/>
                </a:lnTo>
                <a:lnTo>
                  <a:pt x="646" y="1908"/>
                </a:lnTo>
                <a:lnTo>
                  <a:pt x="646" y="1908"/>
                </a:lnTo>
                <a:lnTo>
                  <a:pt x="615" y="1840"/>
                </a:lnTo>
                <a:lnTo>
                  <a:pt x="615" y="1840"/>
                </a:lnTo>
                <a:lnTo>
                  <a:pt x="573" y="1928"/>
                </a:lnTo>
                <a:lnTo>
                  <a:pt x="539" y="1998"/>
                </a:lnTo>
                <a:lnTo>
                  <a:pt x="522" y="2026"/>
                </a:lnTo>
                <a:lnTo>
                  <a:pt x="509" y="2047"/>
                </a:lnTo>
                <a:lnTo>
                  <a:pt x="509" y="2047"/>
                </a:lnTo>
                <a:lnTo>
                  <a:pt x="466" y="2112"/>
                </a:lnTo>
                <a:lnTo>
                  <a:pt x="437" y="2154"/>
                </a:lnTo>
                <a:lnTo>
                  <a:pt x="437" y="2154"/>
                </a:lnTo>
                <a:lnTo>
                  <a:pt x="411" y="2197"/>
                </a:lnTo>
                <a:lnTo>
                  <a:pt x="359" y="2285"/>
                </a:lnTo>
                <a:lnTo>
                  <a:pt x="288" y="2408"/>
                </a:lnTo>
                <a:lnTo>
                  <a:pt x="247" y="2504"/>
                </a:lnTo>
                <a:lnTo>
                  <a:pt x="247" y="2504"/>
                </a:lnTo>
                <a:lnTo>
                  <a:pt x="240" y="2512"/>
                </a:lnTo>
                <a:lnTo>
                  <a:pt x="223" y="2524"/>
                </a:lnTo>
                <a:lnTo>
                  <a:pt x="204" y="2539"/>
                </a:lnTo>
                <a:lnTo>
                  <a:pt x="235" y="2624"/>
                </a:lnTo>
                <a:lnTo>
                  <a:pt x="232" y="2645"/>
                </a:lnTo>
                <a:lnTo>
                  <a:pt x="260" y="2708"/>
                </a:lnTo>
                <a:lnTo>
                  <a:pt x="260" y="2708"/>
                </a:lnTo>
                <a:lnTo>
                  <a:pt x="285" y="2718"/>
                </a:lnTo>
                <a:lnTo>
                  <a:pt x="306" y="2725"/>
                </a:lnTo>
                <a:lnTo>
                  <a:pt x="323" y="2728"/>
                </a:lnTo>
                <a:lnTo>
                  <a:pt x="323" y="2728"/>
                </a:lnTo>
                <a:lnTo>
                  <a:pt x="330" y="2730"/>
                </a:lnTo>
                <a:lnTo>
                  <a:pt x="335" y="2733"/>
                </a:lnTo>
                <a:lnTo>
                  <a:pt x="340" y="2737"/>
                </a:lnTo>
                <a:lnTo>
                  <a:pt x="343" y="2742"/>
                </a:lnTo>
                <a:lnTo>
                  <a:pt x="346" y="2747"/>
                </a:lnTo>
                <a:lnTo>
                  <a:pt x="348" y="2753"/>
                </a:lnTo>
                <a:lnTo>
                  <a:pt x="349" y="2758"/>
                </a:lnTo>
                <a:lnTo>
                  <a:pt x="349" y="2763"/>
                </a:lnTo>
                <a:lnTo>
                  <a:pt x="349" y="2763"/>
                </a:lnTo>
                <a:lnTo>
                  <a:pt x="345" y="2786"/>
                </a:lnTo>
                <a:lnTo>
                  <a:pt x="341" y="2796"/>
                </a:lnTo>
                <a:lnTo>
                  <a:pt x="338" y="2801"/>
                </a:lnTo>
                <a:lnTo>
                  <a:pt x="336" y="2803"/>
                </a:lnTo>
                <a:lnTo>
                  <a:pt x="336" y="2803"/>
                </a:lnTo>
                <a:lnTo>
                  <a:pt x="311" y="2805"/>
                </a:lnTo>
                <a:lnTo>
                  <a:pt x="265" y="2806"/>
                </a:lnTo>
                <a:lnTo>
                  <a:pt x="199" y="2810"/>
                </a:lnTo>
                <a:lnTo>
                  <a:pt x="199" y="2810"/>
                </a:lnTo>
                <a:lnTo>
                  <a:pt x="174" y="2775"/>
                </a:lnTo>
                <a:lnTo>
                  <a:pt x="155" y="2747"/>
                </a:lnTo>
                <a:lnTo>
                  <a:pt x="142" y="2727"/>
                </a:lnTo>
                <a:lnTo>
                  <a:pt x="142" y="2727"/>
                </a:lnTo>
                <a:lnTo>
                  <a:pt x="137" y="2718"/>
                </a:lnTo>
                <a:lnTo>
                  <a:pt x="127" y="2708"/>
                </a:lnTo>
                <a:lnTo>
                  <a:pt x="99" y="2685"/>
                </a:lnTo>
                <a:lnTo>
                  <a:pt x="63" y="2659"/>
                </a:lnTo>
                <a:lnTo>
                  <a:pt x="48" y="2776"/>
                </a:lnTo>
                <a:lnTo>
                  <a:pt x="43" y="2793"/>
                </a:lnTo>
                <a:lnTo>
                  <a:pt x="43" y="2793"/>
                </a:lnTo>
                <a:lnTo>
                  <a:pt x="28" y="2790"/>
                </a:lnTo>
                <a:lnTo>
                  <a:pt x="18" y="2786"/>
                </a:lnTo>
                <a:lnTo>
                  <a:pt x="14" y="2783"/>
                </a:lnTo>
                <a:lnTo>
                  <a:pt x="13" y="2781"/>
                </a:lnTo>
                <a:lnTo>
                  <a:pt x="13" y="2781"/>
                </a:lnTo>
                <a:lnTo>
                  <a:pt x="13" y="2708"/>
                </a:lnTo>
                <a:lnTo>
                  <a:pt x="13" y="2708"/>
                </a:lnTo>
                <a:lnTo>
                  <a:pt x="11" y="2685"/>
                </a:lnTo>
                <a:lnTo>
                  <a:pt x="6" y="2650"/>
                </a:lnTo>
                <a:lnTo>
                  <a:pt x="0" y="2607"/>
                </a:lnTo>
                <a:lnTo>
                  <a:pt x="19" y="2599"/>
                </a:lnTo>
                <a:lnTo>
                  <a:pt x="19" y="2599"/>
                </a:lnTo>
                <a:lnTo>
                  <a:pt x="19" y="2577"/>
                </a:lnTo>
                <a:lnTo>
                  <a:pt x="19" y="2577"/>
                </a:lnTo>
                <a:lnTo>
                  <a:pt x="19" y="2572"/>
                </a:lnTo>
                <a:lnTo>
                  <a:pt x="23" y="2566"/>
                </a:lnTo>
                <a:lnTo>
                  <a:pt x="29" y="2554"/>
                </a:lnTo>
                <a:lnTo>
                  <a:pt x="34" y="2542"/>
                </a:lnTo>
                <a:lnTo>
                  <a:pt x="38" y="2534"/>
                </a:lnTo>
                <a:lnTo>
                  <a:pt x="38" y="2534"/>
                </a:lnTo>
                <a:lnTo>
                  <a:pt x="41" y="2526"/>
                </a:lnTo>
                <a:lnTo>
                  <a:pt x="48" y="2511"/>
                </a:lnTo>
                <a:lnTo>
                  <a:pt x="58" y="2491"/>
                </a:lnTo>
                <a:lnTo>
                  <a:pt x="121" y="2338"/>
                </a:lnTo>
                <a:lnTo>
                  <a:pt x="185" y="2164"/>
                </a:lnTo>
                <a:lnTo>
                  <a:pt x="310" y="1991"/>
                </a:lnTo>
                <a:lnTo>
                  <a:pt x="379" y="1807"/>
                </a:lnTo>
                <a:lnTo>
                  <a:pt x="379" y="1807"/>
                </a:lnTo>
                <a:lnTo>
                  <a:pt x="409" y="1740"/>
                </a:lnTo>
                <a:lnTo>
                  <a:pt x="431" y="1687"/>
                </a:lnTo>
                <a:lnTo>
                  <a:pt x="439" y="1665"/>
                </a:lnTo>
                <a:lnTo>
                  <a:pt x="446" y="1649"/>
                </a:lnTo>
                <a:lnTo>
                  <a:pt x="446" y="1649"/>
                </a:lnTo>
                <a:lnTo>
                  <a:pt x="452" y="1621"/>
                </a:lnTo>
                <a:lnTo>
                  <a:pt x="462" y="1592"/>
                </a:lnTo>
                <a:lnTo>
                  <a:pt x="472" y="1559"/>
                </a:lnTo>
                <a:lnTo>
                  <a:pt x="472" y="1559"/>
                </a:lnTo>
                <a:lnTo>
                  <a:pt x="459" y="1548"/>
                </a:lnTo>
                <a:lnTo>
                  <a:pt x="446" y="1533"/>
                </a:lnTo>
                <a:lnTo>
                  <a:pt x="429" y="1514"/>
                </a:lnTo>
                <a:lnTo>
                  <a:pt x="413" y="1494"/>
                </a:lnTo>
                <a:lnTo>
                  <a:pt x="398" y="1473"/>
                </a:lnTo>
                <a:lnTo>
                  <a:pt x="393" y="1461"/>
                </a:lnTo>
                <a:lnTo>
                  <a:pt x="388" y="1451"/>
                </a:lnTo>
                <a:lnTo>
                  <a:pt x="384" y="1440"/>
                </a:lnTo>
                <a:lnTo>
                  <a:pt x="383" y="1430"/>
                </a:lnTo>
                <a:lnTo>
                  <a:pt x="383" y="1430"/>
                </a:lnTo>
                <a:lnTo>
                  <a:pt x="376" y="1355"/>
                </a:lnTo>
                <a:lnTo>
                  <a:pt x="373" y="1320"/>
                </a:lnTo>
                <a:lnTo>
                  <a:pt x="373" y="1320"/>
                </a:lnTo>
                <a:lnTo>
                  <a:pt x="358" y="1322"/>
                </a:lnTo>
                <a:lnTo>
                  <a:pt x="340" y="1323"/>
                </a:lnTo>
                <a:lnTo>
                  <a:pt x="318" y="1325"/>
                </a:lnTo>
                <a:lnTo>
                  <a:pt x="295" y="1325"/>
                </a:lnTo>
                <a:lnTo>
                  <a:pt x="273" y="1322"/>
                </a:lnTo>
                <a:lnTo>
                  <a:pt x="262" y="1318"/>
                </a:lnTo>
                <a:lnTo>
                  <a:pt x="252" y="1313"/>
                </a:lnTo>
                <a:lnTo>
                  <a:pt x="243" y="1308"/>
                </a:lnTo>
                <a:lnTo>
                  <a:pt x="237" y="1302"/>
                </a:lnTo>
                <a:lnTo>
                  <a:pt x="237" y="1302"/>
                </a:lnTo>
                <a:lnTo>
                  <a:pt x="218" y="1287"/>
                </a:lnTo>
                <a:lnTo>
                  <a:pt x="199" y="1270"/>
                </a:lnTo>
                <a:lnTo>
                  <a:pt x="152" y="1235"/>
                </a:lnTo>
                <a:lnTo>
                  <a:pt x="131" y="1217"/>
                </a:lnTo>
                <a:lnTo>
                  <a:pt x="112" y="1200"/>
                </a:lnTo>
                <a:lnTo>
                  <a:pt x="106" y="1192"/>
                </a:lnTo>
                <a:lnTo>
                  <a:pt x="101" y="1186"/>
                </a:lnTo>
                <a:lnTo>
                  <a:pt x="97" y="1177"/>
                </a:lnTo>
                <a:lnTo>
                  <a:pt x="97" y="1171"/>
                </a:lnTo>
                <a:lnTo>
                  <a:pt x="97" y="1171"/>
                </a:lnTo>
                <a:lnTo>
                  <a:pt x="99" y="1156"/>
                </a:lnTo>
                <a:lnTo>
                  <a:pt x="104" y="1139"/>
                </a:lnTo>
                <a:lnTo>
                  <a:pt x="116" y="1106"/>
                </a:lnTo>
                <a:lnTo>
                  <a:pt x="126" y="1078"/>
                </a:lnTo>
                <a:lnTo>
                  <a:pt x="131" y="1066"/>
                </a:lnTo>
                <a:lnTo>
                  <a:pt x="131" y="1066"/>
                </a:lnTo>
                <a:lnTo>
                  <a:pt x="169" y="1001"/>
                </a:lnTo>
                <a:lnTo>
                  <a:pt x="202" y="948"/>
                </a:lnTo>
                <a:lnTo>
                  <a:pt x="218" y="923"/>
                </a:lnTo>
                <a:lnTo>
                  <a:pt x="232" y="905"/>
                </a:lnTo>
                <a:lnTo>
                  <a:pt x="232" y="905"/>
                </a:lnTo>
                <a:lnTo>
                  <a:pt x="255" y="875"/>
                </a:lnTo>
                <a:lnTo>
                  <a:pt x="273" y="853"/>
                </a:lnTo>
                <a:lnTo>
                  <a:pt x="286" y="838"/>
                </a:lnTo>
                <a:lnTo>
                  <a:pt x="290" y="832"/>
                </a:lnTo>
                <a:lnTo>
                  <a:pt x="290" y="828"/>
                </a:lnTo>
                <a:lnTo>
                  <a:pt x="290" y="828"/>
                </a:lnTo>
                <a:lnTo>
                  <a:pt x="293" y="817"/>
                </a:lnTo>
                <a:lnTo>
                  <a:pt x="298" y="797"/>
                </a:lnTo>
                <a:lnTo>
                  <a:pt x="306" y="775"/>
                </a:lnTo>
                <a:lnTo>
                  <a:pt x="315" y="755"/>
                </a:lnTo>
                <a:lnTo>
                  <a:pt x="315" y="755"/>
                </a:lnTo>
                <a:lnTo>
                  <a:pt x="320" y="749"/>
                </a:lnTo>
                <a:lnTo>
                  <a:pt x="326" y="740"/>
                </a:lnTo>
                <a:lnTo>
                  <a:pt x="341" y="729"/>
                </a:lnTo>
                <a:lnTo>
                  <a:pt x="353" y="722"/>
                </a:lnTo>
                <a:lnTo>
                  <a:pt x="358" y="719"/>
                </a:lnTo>
                <a:lnTo>
                  <a:pt x="358" y="719"/>
                </a:lnTo>
                <a:lnTo>
                  <a:pt x="353" y="709"/>
                </a:lnTo>
                <a:lnTo>
                  <a:pt x="351" y="701"/>
                </a:lnTo>
                <a:lnTo>
                  <a:pt x="349" y="696"/>
                </a:lnTo>
                <a:lnTo>
                  <a:pt x="351" y="691"/>
                </a:lnTo>
                <a:lnTo>
                  <a:pt x="351" y="691"/>
                </a:lnTo>
                <a:lnTo>
                  <a:pt x="353" y="687"/>
                </a:lnTo>
                <a:lnTo>
                  <a:pt x="356" y="682"/>
                </a:lnTo>
                <a:lnTo>
                  <a:pt x="364" y="676"/>
                </a:lnTo>
                <a:lnTo>
                  <a:pt x="378" y="667"/>
                </a:lnTo>
                <a:lnTo>
                  <a:pt x="388" y="626"/>
                </a:lnTo>
                <a:lnTo>
                  <a:pt x="359" y="561"/>
                </a:lnTo>
                <a:lnTo>
                  <a:pt x="359" y="561"/>
                </a:lnTo>
                <a:lnTo>
                  <a:pt x="411" y="525"/>
                </a:lnTo>
                <a:lnTo>
                  <a:pt x="446" y="498"/>
                </a:lnTo>
                <a:lnTo>
                  <a:pt x="457" y="488"/>
                </a:lnTo>
                <a:lnTo>
                  <a:pt x="462" y="485"/>
                </a:lnTo>
                <a:lnTo>
                  <a:pt x="462" y="485"/>
                </a:lnTo>
                <a:lnTo>
                  <a:pt x="464" y="481"/>
                </a:lnTo>
                <a:lnTo>
                  <a:pt x="471" y="478"/>
                </a:lnTo>
                <a:lnTo>
                  <a:pt x="492" y="470"/>
                </a:lnTo>
                <a:lnTo>
                  <a:pt x="520" y="458"/>
                </a:lnTo>
                <a:lnTo>
                  <a:pt x="520" y="458"/>
                </a:lnTo>
                <a:lnTo>
                  <a:pt x="520" y="455"/>
                </a:lnTo>
                <a:lnTo>
                  <a:pt x="519" y="442"/>
                </a:lnTo>
                <a:lnTo>
                  <a:pt x="519" y="432"/>
                </a:lnTo>
                <a:lnTo>
                  <a:pt x="519" y="418"/>
                </a:lnTo>
                <a:lnTo>
                  <a:pt x="522" y="403"/>
                </a:lnTo>
                <a:lnTo>
                  <a:pt x="527" y="383"/>
                </a:lnTo>
                <a:lnTo>
                  <a:pt x="527" y="383"/>
                </a:lnTo>
                <a:lnTo>
                  <a:pt x="532" y="362"/>
                </a:lnTo>
                <a:lnTo>
                  <a:pt x="535" y="342"/>
                </a:lnTo>
                <a:lnTo>
                  <a:pt x="542" y="299"/>
                </a:lnTo>
                <a:lnTo>
                  <a:pt x="545" y="275"/>
                </a:lnTo>
                <a:lnTo>
                  <a:pt x="550" y="252"/>
                </a:lnTo>
                <a:lnTo>
                  <a:pt x="558" y="227"/>
                </a:lnTo>
                <a:lnTo>
                  <a:pt x="568" y="201"/>
                </a:lnTo>
                <a:lnTo>
                  <a:pt x="568" y="201"/>
                </a:lnTo>
                <a:lnTo>
                  <a:pt x="578" y="174"/>
                </a:lnTo>
                <a:lnTo>
                  <a:pt x="587" y="151"/>
                </a:lnTo>
                <a:lnTo>
                  <a:pt x="602" y="113"/>
                </a:lnTo>
                <a:lnTo>
                  <a:pt x="608" y="96"/>
                </a:lnTo>
                <a:lnTo>
                  <a:pt x="618" y="79"/>
                </a:lnTo>
                <a:lnTo>
                  <a:pt x="630" y="65"/>
                </a:lnTo>
                <a:lnTo>
                  <a:pt x="645" y="48"/>
                </a:lnTo>
                <a:lnTo>
                  <a:pt x="645" y="48"/>
                </a:lnTo>
                <a:lnTo>
                  <a:pt x="661" y="33"/>
                </a:lnTo>
                <a:lnTo>
                  <a:pt x="678" y="23"/>
                </a:lnTo>
                <a:lnTo>
                  <a:pt x="693" y="15"/>
                </a:lnTo>
                <a:lnTo>
                  <a:pt x="706" y="10"/>
                </a:lnTo>
                <a:lnTo>
                  <a:pt x="719" y="6"/>
                </a:lnTo>
                <a:lnTo>
                  <a:pt x="731" y="5"/>
                </a:lnTo>
                <a:lnTo>
                  <a:pt x="751" y="6"/>
                </a:lnTo>
                <a:lnTo>
                  <a:pt x="751" y="6"/>
                </a:lnTo>
                <a:lnTo>
                  <a:pt x="766" y="6"/>
                </a:lnTo>
                <a:lnTo>
                  <a:pt x="784" y="6"/>
                </a:lnTo>
                <a:lnTo>
                  <a:pt x="829" y="3"/>
                </a:lnTo>
                <a:lnTo>
                  <a:pt x="829" y="3"/>
                </a:lnTo>
                <a:lnTo>
                  <a:pt x="880" y="0"/>
                </a:lnTo>
                <a:lnTo>
                  <a:pt x="899" y="0"/>
                </a:lnTo>
                <a:lnTo>
                  <a:pt x="905" y="0"/>
                </a:lnTo>
                <a:lnTo>
                  <a:pt x="908" y="1"/>
                </a:lnTo>
                <a:lnTo>
                  <a:pt x="908" y="1"/>
                </a:lnTo>
                <a:close/>
                <a:moveTo>
                  <a:pt x="422" y="667"/>
                </a:moveTo>
                <a:lnTo>
                  <a:pt x="404" y="682"/>
                </a:lnTo>
                <a:lnTo>
                  <a:pt x="394" y="702"/>
                </a:lnTo>
                <a:lnTo>
                  <a:pt x="393" y="716"/>
                </a:lnTo>
                <a:lnTo>
                  <a:pt x="401" y="734"/>
                </a:lnTo>
                <a:lnTo>
                  <a:pt x="426" y="735"/>
                </a:lnTo>
                <a:lnTo>
                  <a:pt x="426" y="735"/>
                </a:lnTo>
                <a:lnTo>
                  <a:pt x="429" y="730"/>
                </a:lnTo>
                <a:lnTo>
                  <a:pt x="434" y="721"/>
                </a:lnTo>
                <a:lnTo>
                  <a:pt x="434" y="721"/>
                </a:lnTo>
                <a:lnTo>
                  <a:pt x="439" y="701"/>
                </a:lnTo>
                <a:lnTo>
                  <a:pt x="439" y="701"/>
                </a:lnTo>
                <a:lnTo>
                  <a:pt x="434" y="696"/>
                </a:lnTo>
                <a:lnTo>
                  <a:pt x="429" y="687"/>
                </a:lnTo>
                <a:lnTo>
                  <a:pt x="429" y="687"/>
                </a:lnTo>
                <a:lnTo>
                  <a:pt x="422" y="667"/>
                </a:lnTo>
                <a:lnTo>
                  <a:pt x="422" y="667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6"/>
          <p:cNvSpPr>
            <a:spLocks/>
          </p:cNvSpPr>
          <p:nvPr/>
        </p:nvSpPr>
        <p:spPr bwMode="auto">
          <a:xfrm>
            <a:off x="949302" y="4644135"/>
            <a:ext cx="529962" cy="1733653"/>
          </a:xfrm>
          <a:custGeom>
            <a:avLst/>
            <a:gdLst>
              <a:gd name="T0" fmla="*/ 408 w 752"/>
              <a:gd name="T1" fmla="*/ 20 h 2460"/>
              <a:gd name="T2" fmla="*/ 373 w 752"/>
              <a:gd name="T3" fmla="*/ 78 h 2460"/>
              <a:gd name="T4" fmla="*/ 331 w 752"/>
              <a:gd name="T5" fmla="*/ 201 h 2460"/>
              <a:gd name="T6" fmla="*/ 324 w 752"/>
              <a:gd name="T7" fmla="*/ 309 h 2460"/>
              <a:gd name="T8" fmla="*/ 296 w 752"/>
              <a:gd name="T9" fmla="*/ 371 h 2460"/>
              <a:gd name="T10" fmla="*/ 223 w 752"/>
              <a:gd name="T11" fmla="*/ 431 h 2460"/>
              <a:gd name="T12" fmla="*/ 165 w 752"/>
              <a:gd name="T13" fmla="*/ 594 h 2460"/>
              <a:gd name="T14" fmla="*/ 0 w 752"/>
              <a:gd name="T15" fmla="*/ 1243 h 2460"/>
              <a:gd name="T16" fmla="*/ 17 w 752"/>
              <a:gd name="T17" fmla="*/ 1270 h 2460"/>
              <a:gd name="T18" fmla="*/ 11 w 752"/>
              <a:gd name="T19" fmla="*/ 1355 h 2460"/>
              <a:gd name="T20" fmla="*/ 40 w 752"/>
              <a:gd name="T21" fmla="*/ 1428 h 2460"/>
              <a:gd name="T22" fmla="*/ 38 w 752"/>
              <a:gd name="T23" fmla="*/ 1540 h 2460"/>
              <a:gd name="T24" fmla="*/ 102 w 752"/>
              <a:gd name="T25" fmla="*/ 1585 h 2460"/>
              <a:gd name="T26" fmla="*/ 156 w 752"/>
              <a:gd name="T27" fmla="*/ 2003 h 2460"/>
              <a:gd name="T28" fmla="*/ 193 w 752"/>
              <a:gd name="T29" fmla="*/ 2212 h 2460"/>
              <a:gd name="T30" fmla="*/ 132 w 752"/>
              <a:gd name="T31" fmla="*/ 2327 h 2460"/>
              <a:gd name="T32" fmla="*/ 127 w 752"/>
              <a:gd name="T33" fmla="*/ 2371 h 2460"/>
              <a:gd name="T34" fmla="*/ 204 w 752"/>
              <a:gd name="T35" fmla="*/ 2416 h 2460"/>
              <a:gd name="T36" fmla="*/ 258 w 752"/>
              <a:gd name="T37" fmla="*/ 2429 h 2460"/>
              <a:gd name="T38" fmla="*/ 334 w 752"/>
              <a:gd name="T39" fmla="*/ 2458 h 2460"/>
              <a:gd name="T40" fmla="*/ 386 w 752"/>
              <a:gd name="T41" fmla="*/ 2438 h 2460"/>
              <a:gd name="T42" fmla="*/ 372 w 752"/>
              <a:gd name="T43" fmla="*/ 2285 h 2460"/>
              <a:gd name="T44" fmla="*/ 366 w 752"/>
              <a:gd name="T45" fmla="*/ 2247 h 2460"/>
              <a:gd name="T46" fmla="*/ 327 w 752"/>
              <a:gd name="T47" fmla="*/ 2014 h 2460"/>
              <a:gd name="T48" fmla="*/ 293 w 752"/>
              <a:gd name="T49" fmla="*/ 1833 h 2460"/>
              <a:gd name="T50" fmla="*/ 298 w 752"/>
              <a:gd name="T51" fmla="*/ 1775 h 2460"/>
              <a:gd name="T52" fmla="*/ 321 w 752"/>
              <a:gd name="T53" fmla="*/ 1745 h 2460"/>
              <a:gd name="T54" fmla="*/ 382 w 752"/>
              <a:gd name="T55" fmla="*/ 1887 h 2460"/>
              <a:gd name="T56" fmla="*/ 467 w 752"/>
              <a:gd name="T57" fmla="*/ 2060 h 2460"/>
              <a:gd name="T58" fmla="*/ 494 w 752"/>
              <a:gd name="T59" fmla="*/ 2205 h 2460"/>
              <a:gd name="T60" fmla="*/ 504 w 752"/>
              <a:gd name="T61" fmla="*/ 2256 h 2460"/>
              <a:gd name="T62" fmla="*/ 519 w 752"/>
              <a:gd name="T63" fmla="*/ 2285 h 2460"/>
              <a:gd name="T64" fmla="*/ 518 w 752"/>
              <a:gd name="T65" fmla="*/ 2411 h 2460"/>
              <a:gd name="T66" fmla="*/ 545 w 752"/>
              <a:gd name="T67" fmla="*/ 2460 h 2460"/>
              <a:gd name="T68" fmla="*/ 636 w 752"/>
              <a:gd name="T69" fmla="*/ 2439 h 2460"/>
              <a:gd name="T70" fmla="*/ 668 w 752"/>
              <a:gd name="T71" fmla="*/ 2337 h 2460"/>
              <a:gd name="T72" fmla="*/ 684 w 752"/>
              <a:gd name="T73" fmla="*/ 2295 h 2460"/>
              <a:gd name="T74" fmla="*/ 643 w 752"/>
              <a:gd name="T75" fmla="*/ 2177 h 2460"/>
              <a:gd name="T76" fmla="*/ 590 w 752"/>
              <a:gd name="T77" fmla="*/ 2030 h 2460"/>
              <a:gd name="T78" fmla="*/ 577 w 752"/>
              <a:gd name="T79" fmla="*/ 1922 h 2460"/>
              <a:gd name="T80" fmla="*/ 516 w 752"/>
              <a:gd name="T81" fmla="*/ 1737 h 2460"/>
              <a:gd name="T82" fmla="*/ 512 w 752"/>
              <a:gd name="T83" fmla="*/ 1627 h 2460"/>
              <a:gd name="T84" fmla="*/ 605 w 752"/>
              <a:gd name="T85" fmla="*/ 1412 h 2460"/>
              <a:gd name="T86" fmla="*/ 636 w 752"/>
              <a:gd name="T87" fmla="*/ 1252 h 2460"/>
              <a:gd name="T88" fmla="*/ 647 w 752"/>
              <a:gd name="T89" fmla="*/ 1059 h 2460"/>
              <a:gd name="T90" fmla="*/ 691 w 752"/>
              <a:gd name="T91" fmla="*/ 902 h 2460"/>
              <a:gd name="T92" fmla="*/ 729 w 752"/>
              <a:gd name="T93" fmla="*/ 702 h 2460"/>
              <a:gd name="T94" fmla="*/ 751 w 752"/>
              <a:gd name="T95" fmla="*/ 562 h 2460"/>
              <a:gd name="T96" fmla="*/ 724 w 752"/>
              <a:gd name="T97" fmla="*/ 492 h 2460"/>
              <a:gd name="T98" fmla="*/ 663 w 752"/>
              <a:gd name="T99" fmla="*/ 424 h 2460"/>
              <a:gd name="T100" fmla="*/ 700 w 752"/>
              <a:gd name="T101" fmla="*/ 380 h 2460"/>
              <a:gd name="T102" fmla="*/ 708 w 752"/>
              <a:gd name="T103" fmla="*/ 357 h 2460"/>
              <a:gd name="T104" fmla="*/ 681 w 752"/>
              <a:gd name="T105" fmla="*/ 287 h 2460"/>
              <a:gd name="T106" fmla="*/ 679 w 752"/>
              <a:gd name="T107" fmla="*/ 264 h 2460"/>
              <a:gd name="T108" fmla="*/ 673 w 752"/>
              <a:gd name="T109" fmla="*/ 205 h 2460"/>
              <a:gd name="T110" fmla="*/ 655 w 752"/>
              <a:gd name="T111" fmla="*/ 115 h 2460"/>
              <a:gd name="T112" fmla="*/ 638 w 752"/>
              <a:gd name="T113" fmla="*/ 48 h 2460"/>
              <a:gd name="T114" fmla="*/ 577 w 752"/>
              <a:gd name="T115" fmla="*/ 1 h 24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52" h="2460">
                <a:moveTo>
                  <a:pt x="491" y="0"/>
                </a:moveTo>
                <a:lnTo>
                  <a:pt x="491" y="0"/>
                </a:lnTo>
                <a:lnTo>
                  <a:pt x="480" y="1"/>
                </a:lnTo>
                <a:lnTo>
                  <a:pt x="452" y="6"/>
                </a:lnTo>
                <a:lnTo>
                  <a:pt x="436" y="10"/>
                </a:lnTo>
                <a:lnTo>
                  <a:pt x="421" y="14"/>
                </a:lnTo>
                <a:lnTo>
                  <a:pt x="408" y="20"/>
                </a:lnTo>
                <a:lnTo>
                  <a:pt x="403" y="25"/>
                </a:lnTo>
                <a:lnTo>
                  <a:pt x="397" y="27"/>
                </a:lnTo>
                <a:lnTo>
                  <a:pt x="397" y="27"/>
                </a:lnTo>
                <a:lnTo>
                  <a:pt x="389" y="38"/>
                </a:lnTo>
                <a:lnTo>
                  <a:pt x="384" y="51"/>
                </a:lnTo>
                <a:lnTo>
                  <a:pt x="378" y="64"/>
                </a:lnTo>
                <a:lnTo>
                  <a:pt x="373" y="78"/>
                </a:lnTo>
                <a:lnTo>
                  <a:pt x="369" y="102"/>
                </a:lnTo>
                <a:lnTo>
                  <a:pt x="366" y="112"/>
                </a:lnTo>
                <a:lnTo>
                  <a:pt x="337" y="166"/>
                </a:lnTo>
                <a:lnTo>
                  <a:pt x="341" y="186"/>
                </a:lnTo>
                <a:lnTo>
                  <a:pt x="341" y="186"/>
                </a:lnTo>
                <a:lnTo>
                  <a:pt x="338" y="189"/>
                </a:lnTo>
                <a:lnTo>
                  <a:pt x="331" y="201"/>
                </a:lnTo>
                <a:lnTo>
                  <a:pt x="328" y="208"/>
                </a:lnTo>
                <a:lnTo>
                  <a:pt x="324" y="218"/>
                </a:lnTo>
                <a:lnTo>
                  <a:pt x="322" y="230"/>
                </a:lnTo>
                <a:lnTo>
                  <a:pt x="321" y="242"/>
                </a:lnTo>
                <a:lnTo>
                  <a:pt x="321" y="242"/>
                </a:lnTo>
                <a:lnTo>
                  <a:pt x="322" y="284"/>
                </a:lnTo>
                <a:lnTo>
                  <a:pt x="324" y="309"/>
                </a:lnTo>
                <a:lnTo>
                  <a:pt x="324" y="309"/>
                </a:lnTo>
                <a:lnTo>
                  <a:pt x="324" y="315"/>
                </a:lnTo>
                <a:lnTo>
                  <a:pt x="321" y="323"/>
                </a:lnTo>
                <a:lnTo>
                  <a:pt x="315" y="344"/>
                </a:lnTo>
                <a:lnTo>
                  <a:pt x="306" y="370"/>
                </a:lnTo>
                <a:lnTo>
                  <a:pt x="306" y="370"/>
                </a:lnTo>
                <a:lnTo>
                  <a:pt x="296" y="371"/>
                </a:lnTo>
                <a:lnTo>
                  <a:pt x="285" y="376"/>
                </a:lnTo>
                <a:lnTo>
                  <a:pt x="271" y="382"/>
                </a:lnTo>
                <a:lnTo>
                  <a:pt x="255" y="393"/>
                </a:lnTo>
                <a:lnTo>
                  <a:pt x="248" y="401"/>
                </a:lnTo>
                <a:lnTo>
                  <a:pt x="239" y="409"/>
                </a:lnTo>
                <a:lnTo>
                  <a:pt x="231" y="419"/>
                </a:lnTo>
                <a:lnTo>
                  <a:pt x="223" y="431"/>
                </a:lnTo>
                <a:lnTo>
                  <a:pt x="215" y="444"/>
                </a:lnTo>
                <a:lnTo>
                  <a:pt x="207" y="459"/>
                </a:lnTo>
                <a:lnTo>
                  <a:pt x="207" y="459"/>
                </a:lnTo>
                <a:lnTo>
                  <a:pt x="200" y="476"/>
                </a:lnTo>
                <a:lnTo>
                  <a:pt x="193" y="497"/>
                </a:lnTo>
                <a:lnTo>
                  <a:pt x="178" y="543"/>
                </a:lnTo>
                <a:lnTo>
                  <a:pt x="165" y="594"/>
                </a:lnTo>
                <a:lnTo>
                  <a:pt x="153" y="647"/>
                </a:lnTo>
                <a:lnTo>
                  <a:pt x="135" y="733"/>
                </a:lnTo>
                <a:lnTo>
                  <a:pt x="129" y="769"/>
                </a:lnTo>
                <a:lnTo>
                  <a:pt x="14" y="1155"/>
                </a:lnTo>
                <a:lnTo>
                  <a:pt x="2" y="1228"/>
                </a:lnTo>
                <a:lnTo>
                  <a:pt x="2" y="1228"/>
                </a:lnTo>
                <a:lnTo>
                  <a:pt x="0" y="1243"/>
                </a:lnTo>
                <a:lnTo>
                  <a:pt x="0" y="1252"/>
                </a:lnTo>
                <a:lnTo>
                  <a:pt x="2" y="1256"/>
                </a:lnTo>
                <a:lnTo>
                  <a:pt x="5" y="1257"/>
                </a:lnTo>
                <a:lnTo>
                  <a:pt x="5" y="1257"/>
                </a:lnTo>
                <a:lnTo>
                  <a:pt x="19" y="1259"/>
                </a:lnTo>
                <a:lnTo>
                  <a:pt x="19" y="1259"/>
                </a:lnTo>
                <a:lnTo>
                  <a:pt x="17" y="1270"/>
                </a:lnTo>
                <a:lnTo>
                  <a:pt x="9" y="1294"/>
                </a:lnTo>
                <a:lnTo>
                  <a:pt x="2" y="1321"/>
                </a:lnTo>
                <a:lnTo>
                  <a:pt x="0" y="1333"/>
                </a:lnTo>
                <a:lnTo>
                  <a:pt x="2" y="1340"/>
                </a:lnTo>
                <a:lnTo>
                  <a:pt x="2" y="1340"/>
                </a:lnTo>
                <a:lnTo>
                  <a:pt x="6" y="1349"/>
                </a:lnTo>
                <a:lnTo>
                  <a:pt x="11" y="1355"/>
                </a:lnTo>
                <a:lnTo>
                  <a:pt x="17" y="1359"/>
                </a:lnTo>
                <a:lnTo>
                  <a:pt x="17" y="1359"/>
                </a:lnTo>
                <a:lnTo>
                  <a:pt x="24" y="1359"/>
                </a:lnTo>
                <a:lnTo>
                  <a:pt x="37" y="1358"/>
                </a:lnTo>
                <a:lnTo>
                  <a:pt x="54" y="1356"/>
                </a:lnTo>
                <a:lnTo>
                  <a:pt x="54" y="1356"/>
                </a:lnTo>
                <a:lnTo>
                  <a:pt x="40" y="1428"/>
                </a:lnTo>
                <a:lnTo>
                  <a:pt x="30" y="1480"/>
                </a:lnTo>
                <a:lnTo>
                  <a:pt x="25" y="1501"/>
                </a:lnTo>
                <a:lnTo>
                  <a:pt x="24" y="1512"/>
                </a:lnTo>
                <a:lnTo>
                  <a:pt x="24" y="1512"/>
                </a:lnTo>
                <a:lnTo>
                  <a:pt x="27" y="1520"/>
                </a:lnTo>
                <a:lnTo>
                  <a:pt x="31" y="1528"/>
                </a:lnTo>
                <a:lnTo>
                  <a:pt x="38" y="1540"/>
                </a:lnTo>
                <a:lnTo>
                  <a:pt x="47" y="1552"/>
                </a:lnTo>
                <a:lnTo>
                  <a:pt x="65" y="1571"/>
                </a:lnTo>
                <a:lnTo>
                  <a:pt x="72" y="1578"/>
                </a:lnTo>
                <a:lnTo>
                  <a:pt x="78" y="1581"/>
                </a:lnTo>
                <a:lnTo>
                  <a:pt x="78" y="1581"/>
                </a:lnTo>
                <a:lnTo>
                  <a:pt x="102" y="1585"/>
                </a:lnTo>
                <a:lnTo>
                  <a:pt x="102" y="1585"/>
                </a:lnTo>
                <a:lnTo>
                  <a:pt x="108" y="1827"/>
                </a:lnTo>
                <a:lnTo>
                  <a:pt x="108" y="1827"/>
                </a:lnTo>
                <a:lnTo>
                  <a:pt x="114" y="1847"/>
                </a:lnTo>
                <a:lnTo>
                  <a:pt x="123" y="1871"/>
                </a:lnTo>
                <a:lnTo>
                  <a:pt x="123" y="1871"/>
                </a:lnTo>
                <a:lnTo>
                  <a:pt x="135" y="1915"/>
                </a:lnTo>
                <a:lnTo>
                  <a:pt x="156" y="2003"/>
                </a:lnTo>
                <a:lnTo>
                  <a:pt x="175" y="2092"/>
                </a:lnTo>
                <a:lnTo>
                  <a:pt x="183" y="2124"/>
                </a:lnTo>
                <a:lnTo>
                  <a:pt x="184" y="2142"/>
                </a:lnTo>
                <a:lnTo>
                  <a:pt x="184" y="2142"/>
                </a:lnTo>
                <a:lnTo>
                  <a:pt x="184" y="2152"/>
                </a:lnTo>
                <a:lnTo>
                  <a:pt x="187" y="2168"/>
                </a:lnTo>
                <a:lnTo>
                  <a:pt x="193" y="2212"/>
                </a:lnTo>
                <a:lnTo>
                  <a:pt x="202" y="2269"/>
                </a:lnTo>
                <a:lnTo>
                  <a:pt x="212" y="2285"/>
                </a:lnTo>
                <a:lnTo>
                  <a:pt x="194" y="2309"/>
                </a:lnTo>
                <a:lnTo>
                  <a:pt x="143" y="2320"/>
                </a:lnTo>
                <a:lnTo>
                  <a:pt x="143" y="2320"/>
                </a:lnTo>
                <a:lnTo>
                  <a:pt x="140" y="2321"/>
                </a:lnTo>
                <a:lnTo>
                  <a:pt x="132" y="2327"/>
                </a:lnTo>
                <a:lnTo>
                  <a:pt x="129" y="2331"/>
                </a:lnTo>
                <a:lnTo>
                  <a:pt x="124" y="2337"/>
                </a:lnTo>
                <a:lnTo>
                  <a:pt x="121" y="2344"/>
                </a:lnTo>
                <a:lnTo>
                  <a:pt x="121" y="2353"/>
                </a:lnTo>
                <a:lnTo>
                  <a:pt x="121" y="2353"/>
                </a:lnTo>
                <a:lnTo>
                  <a:pt x="123" y="2362"/>
                </a:lnTo>
                <a:lnTo>
                  <a:pt x="127" y="2371"/>
                </a:lnTo>
                <a:lnTo>
                  <a:pt x="133" y="2378"/>
                </a:lnTo>
                <a:lnTo>
                  <a:pt x="140" y="2384"/>
                </a:lnTo>
                <a:lnTo>
                  <a:pt x="153" y="2391"/>
                </a:lnTo>
                <a:lnTo>
                  <a:pt x="159" y="2394"/>
                </a:lnTo>
                <a:lnTo>
                  <a:pt x="159" y="2394"/>
                </a:lnTo>
                <a:lnTo>
                  <a:pt x="184" y="2407"/>
                </a:lnTo>
                <a:lnTo>
                  <a:pt x="204" y="2416"/>
                </a:lnTo>
                <a:lnTo>
                  <a:pt x="212" y="2419"/>
                </a:lnTo>
                <a:lnTo>
                  <a:pt x="218" y="2419"/>
                </a:lnTo>
                <a:lnTo>
                  <a:pt x="218" y="2419"/>
                </a:lnTo>
                <a:lnTo>
                  <a:pt x="228" y="2420"/>
                </a:lnTo>
                <a:lnTo>
                  <a:pt x="241" y="2425"/>
                </a:lnTo>
                <a:lnTo>
                  <a:pt x="258" y="2429"/>
                </a:lnTo>
                <a:lnTo>
                  <a:pt x="258" y="2429"/>
                </a:lnTo>
                <a:lnTo>
                  <a:pt x="264" y="2433"/>
                </a:lnTo>
                <a:lnTo>
                  <a:pt x="283" y="2442"/>
                </a:lnTo>
                <a:lnTo>
                  <a:pt x="295" y="2448"/>
                </a:lnTo>
                <a:lnTo>
                  <a:pt x="306" y="2452"/>
                </a:lnTo>
                <a:lnTo>
                  <a:pt x="321" y="2455"/>
                </a:lnTo>
                <a:lnTo>
                  <a:pt x="334" y="2458"/>
                </a:lnTo>
                <a:lnTo>
                  <a:pt x="334" y="2458"/>
                </a:lnTo>
                <a:lnTo>
                  <a:pt x="346" y="2458"/>
                </a:lnTo>
                <a:lnTo>
                  <a:pt x="357" y="2458"/>
                </a:lnTo>
                <a:lnTo>
                  <a:pt x="366" y="2457"/>
                </a:lnTo>
                <a:lnTo>
                  <a:pt x="373" y="2454"/>
                </a:lnTo>
                <a:lnTo>
                  <a:pt x="379" y="2449"/>
                </a:lnTo>
                <a:lnTo>
                  <a:pt x="384" y="2445"/>
                </a:lnTo>
                <a:lnTo>
                  <a:pt x="386" y="2438"/>
                </a:lnTo>
                <a:lnTo>
                  <a:pt x="386" y="2429"/>
                </a:lnTo>
                <a:lnTo>
                  <a:pt x="386" y="2429"/>
                </a:lnTo>
                <a:lnTo>
                  <a:pt x="386" y="2401"/>
                </a:lnTo>
                <a:lnTo>
                  <a:pt x="384" y="2363"/>
                </a:lnTo>
                <a:lnTo>
                  <a:pt x="379" y="2315"/>
                </a:lnTo>
                <a:lnTo>
                  <a:pt x="372" y="2285"/>
                </a:lnTo>
                <a:lnTo>
                  <a:pt x="372" y="2285"/>
                </a:lnTo>
                <a:lnTo>
                  <a:pt x="372" y="2285"/>
                </a:lnTo>
                <a:lnTo>
                  <a:pt x="373" y="2285"/>
                </a:lnTo>
                <a:lnTo>
                  <a:pt x="373" y="2285"/>
                </a:lnTo>
                <a:lnTo>
                  <a:pt x="373" y="2280"/>
                </a:lnTo>
                <a:lnTo>
                  <a:pt x="372" y="2266"/>
                </a:lnTo>
                <a:lnTo>
                  <a:pt x="372" y="2266"/>
                </a:lnTo>
                <a:lnTo>
                  <a:pt x="366" y="2247"/>
                </a:lnTo>
                <a:lnTo>
                  <a:pt x="360" y="2228"/>
                </a:lnTo>
                <a:lnTo>
                  <a:pt x="352" y="2207"/>
                </a:lnTo>
                <a:lnTo>
                  <a:pt x="334" y="2190"/>
                </a:lnTo>
                <a:lnTo>
                  <a:pt x="334" y="2190"/>
                </a:lnTo>
                <a:lnTo>
                  <a:pt x="331" y="2107"/>
                </a:lnTo>
                <a:lnTo>
                  <a:pt x="328" y="2047"/>
                </a:lnTo>
                <a:lnTo>
                  <a:pt x="327" y="2014"/>
                </a:lnTo>
                <a:lnTo>
                  <a:pt x="327" y="2014"/>
                </a:lnTo>
                <a:lnTo>
                  <a:pt x="321" y="1977"/>
                </a:lnTo>
                <a:lnTo>
                  <a:pt x="317" y="1939"/>
                </a:lnTo>
                <a:lnTo>
                  <a:pt x="317" y="1939"/>
                </a:lnTo>
                <a:lnTo>
                  <a:pt x="306" y="1888"/>
                </a:lnTo>
                <a:lnTo>
                  <a:pt x="306" y="1888"/>
                </a:lnTo>
                <a:lnTo>
                  <a:pt x="293" y="1833"/>
                </a:lnTo>
                <a:lnTo>
                  <a:pt x="293" y="1833"/>
                </a:lnTo>
                <a:lnTo>
                  <a:pt x="296" y="1818"/>
                </a:lnTo>
                <a:lnTo>
                  <a:pt x="298" y="1807"/>
                </a:lnTo>
                <a:lnTo>
                  <a:pt x="298" y="1799"/>
                </a:lnTo>
                <a:lnTo>
                  <a:pt x="298" y="1799"/>
                </a:lnTo>
                <a:lnTo>
                  <a:pt x="298" y="1791"/>
                </a:lnTo>
                <a:lnTo>
                  <a:pt x="298" y="1775"/>
                </a:lnTo>
                <a:lnTo>
                  <a:pt x="298" y="1754"/>
                </a:lnTo>
                <a:lnTo>
                  <a:pt x="303" y="1652"/>
                </a:lnTo>
                <a:lnTo>
                  <a:pt x="306" y="1614"/>
                </a:lnTo>
                <a:lnTo>
                  <a:pt x="324" y="1601"/>
                </a:lnTo>
                <a:lnTo>
                  <a:pt x="324" y="1721"/>
                </a:lnTo>
                <a:lnTo>
                  <a:pt x="324" y="1721"/>
                </a:lnTo>
                <a:lnTo>
                  <a:pt x="321" y="1745"/>
                </a:lnTo>
                <a:lnTo>
                  <a:pt x="322" y="1762"/>
                </a:lnTo>
                <a:lnTo>
                  <a:pt x="324" y="1767"/>
                </a:lnTo>
                <a:lnTo>
                  <a:pt x="327" y="1775"/>
                </a:lnTo>
                <a:lnTo>
                  <a:pt x="327" y="1775"/>
                </a:lnTo>
                <a:lnTo>
                  <a:pt x="357" y="1836"/>
                </a:lnTo>
                <a:lnTo>
                  <a:pt x="382" y="1887"/>
                </a:lnTo>
                <a:lnTo>
                  <a:pt x="382" y="1887"/>
                </a:lnTo>
                <a:lnTo>
                  <a:pt x="423" y="1968"/>
                </a:lnTo>
                <a:lnTo>
                  <a:pt x="451" y="2025"/>
                </a:lnTo>
                <a:lnTo>
                  <a:pt x="459" y="2044"/>
                </a:lnTo>
                <a:lnTo>
                  <a:pt x="464" y="2051"/>
                </a:lnTo>
                <a:lnTo>
                  <a:pt x="464" y="2051"/>
                </a:lnTo>
                <a:lnTo>
                  <a:pt x="464" y="2056"/>
                </a:lnTo>
                <a:lnTo>
                  <a:pt x="467" y="2060"/>
                </a:lnTo>
                <a:lnTo>
                  <a:pt x="474" y="2076"/>
                </a:lnTo>
                <a:lnTo>
                  <a:pt x="486" y="2098"/>
                </a:lnTo>
                <a:lnTo>
                  <a:pt x="486" y="2098"/>
                </a:lnTo>
                <a:lnTo>
                  <a:pt x="490" y="2151"/>
                </a:lnTo>
                <a:lnTo>
                  <a:pt x="493" y="2187"/>
                </a:lnTo>
                <a:lnTo>
                  <a:pt x="494" y="2205"/>
                </a:lnTo>
                <a:lnTo>
                  <a:pt x="494" y="2205"/>
                </a:lnTo>
                <a:lnTo>
                  <a:pt x="494" y="2207"/>
                </a:lnTo>
                <a:lnTo>
                  <a:pt x="497" y="2212"/>
                </a:lnTo>
                <a:lnTo>
                  <a:pt x="504" y="2225"/>
                </a:lnTo>
                <a:lnTo>
                  <a:pt x="516" y="2241"/>
                </a:lnTo>
                <a:lnTo>
                  <a:pt x="516" y="2241"/>
                </a:lnTo>
                <a:lnTo>
                  <a:pt x="510" y="2250"/>
                </a:lnTo>
                <a:lnTo>
                  <a:pt x="504" y="2256"/>
                </a:lnTo>
                <a:lnTo>
                  <a:pt x="504" y="2258"/>
                </a:lnTo>
                <a:lnTo>
                  <a:pt x="503" y="2261"/>
                </a:lnTo>
                <a:lnTo>
                  <a:pt x="503" y="2261"/>
                </a:lnTo>
                <a:lnTo>
                  <a:pt x="506" y="2267"/>
                </a:lnTo>
                <a:lnTo>
                  <a:pt x="512" y="2274"/>
                </a:lnTo>
                <a:lnTo>
                  <a:pt x="519" y="2285"/>
                </a:lnTo>
                <a:lnTo>
                  <a:pt x="519" y="2285"/>
                </a:lnTo>
                <a:lnTo>
                  <a:pt x="519" y="2328"/>
                </a:lnTo>
                <a:lnTo>
                  <a:pt x="518" y="2360"/>
                </a:lnTo>
                <a:lnTo>
                  <a:pt x="516" y="2376"/>
                </a:lnTo>
                <a:lnTo>
                  <a:pt x="516" y="2376"/>
                </a:lnTo>
                <a:lnTo>
                  <a:pt x="516" y="2379"/>
                </a:lnTo>
                <a:lnTo>
                  <a:pt x="516" y="2388"/>
                </a:lnTo>
                <a:lnTo>
                  <a:pt x="518" y="2411"/>
                </a:lnTo>
                <a:lnTo>
                  <a:pt x="521" y="2438"/>
                </a:lnTo>
                <a:lnTo>
                  <a:pt x="523" y="2448"/>
                </a:lnTo>
                <a:lnTo>
                  <a:pt x="526" y="2455"/>
                </a:lnTo>
                <a:lnTo>
                  <a:pt x="526" y="2455"/>
                </a:lnTo>
                <a:lnTo>
                  <a:pt x="529" y="2457"/>
                </a:lnTo>
                <a:lnTo>
                  <a:pt x="534" y="2458"/>
                </a:lnTo>
                <a:lnTo>
                  <a:pt x="545" y="2460"/>
                </a:lnTo>
                <a:lnTo>
                  <a:pt x="561" y="2460"/>
                </a:lnTo>
                <a:lnTo>
                  <a:pt x="579" y="2457"/>
                </a:lnTo>
                <a:lnTo>
                  <a:pt x="596" y="2454"/>
                </a:lnTo>
                <a:lnTo>
                  <a:pt x="612" y="2449"/>
                </a:lnTo>
                <a:lnTo>
                  <a:pt x="627" y="2445"/>
                </a:lnTo>
                <a:lnTo>
                  <a:pt x="636" y="2439"/>
                </a:lnTo>
                <a:lnTo>
                  <a:pt x="636" y="2439"/>
                </a:lnTo>
                <a:lnTo>
                  <a:pt x="641" y="2433"/>
                </a:lnTo>
                <a:lnTo>
                  <a:pt x="649" y="2425"/>
                </a:lnTo>
                <a:lnTo>
                  <a:pt x="660" y="2407"/>
                </a:lnTo>
                <a:lnTo>
                  <a:pt x="673" y="2387"/>
                </a:lnTo>
                <a:lnTo>
                  <a:pt x="663" y="2337"/>
                </a:lnTo>
                <a:lnTo>
                  <a:pt x="663" y="2337"/>
                </a:lnTo>
                <a:lnTo>
                  <a:pt x="668" y="2337"/>
                </a:lnTo>
                <a:lnTo>
                  <a:pt x="672" y="2336"/>
                </a:lnTo>
                <a:lnTo>
                  <a:pt x="678" y="2331"/>
                </a:lnTo>
                <a:lnTo>
                  <a:pt x="682" y="2327"/>
                </a:lnTo>
                <a:lnTo>
                  <a:pt x="685" y="2318"/>
                </a:lnTo>
                <a:lnTo>
                  <a:pt x="685" y="2308"/>
                </a:lnTo>
                <a:lnTo>
                  <a:pt x="684" y="2295"/>
                </a:lnTo>
                <a:lnTo>
                  <a:pt x="684" y="2295"/>
                </a:lnTo>
                <a:lnTo>
                  <a:pt x="676" y="2267"/>
                </a:lnTo>
                <a:lnTo>
                  <a:pt x="671" y="2250"/>
                </a:lnTo>
                <a:lnTo>
                  <a:pt x="660" y="2228"/>
                </a:lnTo>
                <a:lnTo>
                  <a:pt x="660" y="2228"/>
                </a:lnTo>
                <a:lnTo>
                  <a:pt x="650" y="2199"/>
                </a:lnTo>
                <a:lnTo>
                  <a:pt x="643" y="2177"/>
                </a:lnTo>
                <a:lnTo>
                  <a:pt x="643" y="2177"/>
                </a:lnTo>
                <a:lnTo>
                  <a:pt x="638" y="2152"/>
                </a:lnTo>
                <a:lnTo>
                  <a:pt x="638" y="2152"/>
                </a:lnTo>
                <a:lnTo>
                  <a:pt x="621" y="2081"/>
                </a:lnTo>
                <a:lnTo>
                  <a:pt x="621" y="2081"/>
                </a:lnTo>
                <a:lnTo>
                  <a:pt x="615" y="2069"/>
                </a:lnTo>
                <a:lnTo>
                  <a:pt x="604" y="2051"/>
                </a:lnTo>
                <a:lnTo>
                  <a:pt x="590" y="2030"/>
                </a:lnTo>
                <a:lnTo>
                  <a:pt x="590" y="2030"/>
                </a:lnTo>
                <a:lnTo>
                  <a:pt x="590" y="2017"/>
                </a:lnTo>
                <a:lnTo>
                  <a:pt x="590" y="1987"/>
                </a:lnTo>
                <a:lnTo>
                  <a:pt x="589" y="1970"/>
                </a:lnTo>
                <a:lnTo>
                  <a:pt x="586" y="1952"/>
                </a:lnTo>
                <a:lnTo>
                  <a:pt x="583" y="1936"/>
                </a:lnTo>
                <a:lnTo>
                  <a:pt x="577" y="1922"/>
                </a:lnTo>
                <a:lnTo>
                  <a:pt x="577" y="1922"/>
                </a:lnTo>
                <a:lnTo>
                  <a:pt x="570" y="1906"/>
                </a:lnTo>
                <a:lnTo>
                  <a:pt x="561" y="1884"/>
                </a:lnTo>
                <a:lnTo>
                  <a:pt x="545" y="1831"/>
                </a:lnTo>
                <a:lnTo>
                  <a:pt x="523" y="1759"/>
                </a:lnTo>
                <a:lnTo>
                  <a:pt x="523" y="1759"/>
                </a:lnTo>
                <a:lnTo>
                  <a:pt x="516" y="1737"/>
                </a:lnTo>
                <a:lnTo>
                  <a:pt x="510" y="1721"/>
                </a:lnTo>
                <a:lnTo>
                  <a:pt x="509" y="1708"/>
                </a:lnTo>
                <a:lnTo>
                  <a:pt x="509" y="1708"/>
                </a:lnTo>
                <a:lnTo>
                  <a:pt x="507" y="1671"/>
                </a:lnTo>
                <a:lnTo>
                  <a:pt x="503" y="1645"/>
                </a:lnTo>
                <a:lnTo>
                  <a:pt x="503" y="1645"/>
                </a:lnTo>
                <a:lnTo>
                  <a:pt x="512" y="1627"/>
                </a:lnTo>
                <a:lnTo>
                  <a:pt x="532" y="1590"/>
                </a:lnTo>
                <a:lnTo>
                  <a:pt x="555" y="1546"/>
                </a:lnTo>
                <a:lnTo>
                  <a:pt x="564" y="1527"/>
                </a:lnTo>
                <a:lnTo>
                  <a:pt x="570" y="1512"/>
                </a:lnTo>
                <a:lnTo>
                  <a:pt x="570" y="1512"/>
                </a:lnTo>
                <a:lnTo>
                  <a:pt x="583" y="1470"/>
                </a:lnTo>
                <a:lnTo>
                  <a:pt x="605" y="1412"/>
                </a:lnTo>
                <a:lnTo>
                  <a:pt x="625" y="1358"/>
                </a:lnTo>
                <a:lnTo>
                  <a:pt x="631" y="1339"/>
                </a:lnTo>
                <a:lnTo>
                  <a:pt x="633" y="1329"/>
                </a:lnTo>
                <a:lnTo>
                  <a:pt x="633" y="1329"/>
                </a:lnTo>
                <a:lnTo>
                  <a:pt x="633" y="1311"/>
                </a:lnTo>
                <a:lnTo>
                  <a:pt x="634" y="1285"/>
                </a:lnTo>
                <a:lnTo>
                  <a:pt x="636" y="1252"/>
                </a:lnTo>
                <a:lnTo>
                  <a:pt x="636" y="1252"/>
                </a:lnTo>
                <a:lnTo>
                  <a:pt x="644" y="1198"/>
                </a:lnTo>
                <a:lnTo>
                  <a:pt x="650" y="1155"/>
                </a:lnTo>
                <a:lnTo>
                  <a:pt x="650" y="1136"/>
                </a:lnTo>
                <a:lnTo>
                  <a:pt x="650" y="1122"/>
                </a:lnTo>
                <a:lnTo>
                  <a:pt x="650" y="1122"/>
                </a:lnTo>
                <a:lnTo>
                  <a:pt x="647" y="1059"/>
                </a:lnTo>
                <a:lnTo>
                  <a:pt x="646" y="1020"/>
                </a:lnTo>
                <a:lnTo>
                  <a:pt x="646" y="1020"/>
                </a:lnTo>
                <a:lnTo>
                  <a:pt x="653" y="1005"/>
                </a:lnTo>
                <a:lnTo>
                  <a:pt x="669" y="969"/>
                </a:lnTo>
                <a:lnTo>
                  <a:pt x="678" y="947"/>
                </a:lnTo>
                <a:lnTo>
                  <a:pt x="685" y="924"/>
                </a:lnTo>
                <a:lnTo>
                  <a:pt x="691" y="902"/>
                </a:lnTo>
                <a:lnTo>
                  <a:pt x="694" y="881"/>
                </a:lnTo>
                <a:lnTo>
                  <a:pt x="694" y="881"/>
                </a:lnTo>
                <a:lnTo>
                  <a:pt x="695" y="861"/>
                </a:lnTo>
                <a:lnTo>
                  <a:pt x="700" y="835"/>
                </a:lnTo>
                <a:lnTo>
                  <a:pt x="713" y="775"/>
                </a:lnTo>
                <a:lnTo>
                  <a:pt x="724" y="721"/>
                </a:lnTo>
                <a:lnTo>
                  <a:pt x="729" y="702"/>
                </a:lnTo>
                <a:lnTo>
                  <a:pt x="729" y="690"/>
                </a:lnTo>
                <a:lnTo>
                  <a:pt x="729" y="690"/>
                </a:lnTo>
                <a:lnTo>
                  <a:pt x="730" y="680"/>
                </a:lnTo>
                <a:lnTo>
                  <a:pt x="733" y="661"/>
                </a:lnTo>
                <a:lnTo>
                  <a:pt x="743" y="613"/>
                </a:lnTo>
                <a:lnTo>
                  <a:pt x="748" y="586"/>
                </a:lnTo>
                <a:lnTo>
                  <a:pt x="751" y="562"/>
                </a:lnTo>
                <a:lnTo>
                  <a:pt x="752" y="542"/>
                </a:lnTo>
                <a:lnTo>
                  <a:pt x="751" y="533"/>
                </a:lnTo>
                <a:lnTo>
                  <a:pt x="749" y="527"/>
                </a:lnTo>
                <a:lnTo>
                  <a:pt x="749" y="527"/>
                </a:lnTo>
                <a:lnTo>
                  <a:pt x="745" y="519"/>
                </a:lnTo>
                <a:lnTo>
                  <a:pt x="739" y="510"/>
                </a:lnTo>
                <a:lnTo>
                  <a:pt x="724" y="492"/>
                </a:lnTo>
                <a:lnTo>
                  <a:pt x="711" y="481"/>
                </a:lnTo>
                <a:lnTo>
                  <a:pt x="701" y="472"/>
                </a:lnTo>
                <a:lnTo>
                  <a:pt x="701" y="472"/>
                </a:lnTo>
                <a:lnTo>
                  <a:pt x="691" y="460"/>
                </a:lnTo>
                <a:lnTo>
                  <a:pt x="679" y="444"/>
                </a:lnTo>
                <a:lnTo>
                  <a:pt x="663" y="424"/>
                </a:lnTo>
                <a:lnTo>
                  <a:pt x="663" y="424"/>
                </a:lnTo>
                <a:lnTo>
                  <a:pt x="668" y="415"/>
                </a:lnTo>
                <a:lnTo>
                  <a:pt x="678" y="398"/>
                </a:lnTo>
                <a:lnTo>
                  <a:pt x="684" y="390"/>
                </a:lnTo>
                <a:lnTo>
                  <a:pt x="689" y="383"/>
                </a:lnTo>
                <a:lnTo>
                  <a:pt x="695" y="379"/>
                </a:lnTo>
                <a:lnTo>
                  <a:pt x="697" y="379"/>
                </a:lnTo>
                <a:lnTo>
                  <a:pt x="700" y="380"/>
                </a:lnTo>
                <a:lnTo>
                  <a:pt x="700" y="380"/>
                </a:lnTo>
                <a:lnTo>
                  <a:pt x="703" y="382"/>
                </a:lnTo>
                <a:lnTo>
                  <a:pt x="706" y="380"/>
                </a:lnTo>
                <a:lnTo>
                  <a:pt x="707" y="377"/>
                </a:lnTo>
                <a:lnTo>
                  <a:pt x="708" y="371"/>
                </a:lnTo>
                <a:lnTo>
                  <a:pt x="710" y="364"/>
                </a:lnTo>
                <a:lnTo>
                  <a:pt x="708" y="357"/>
                </a:lnTo>
                <a:lnTo>
                  <a:pt x="707" y="351"/>
                </a:lnTo>
                <a:lnTo>
                  <a:pt x="704" y="344"/>
                </a:lnTo>
                <a:lnTo>
                  <a:pt x="704" y="344"/>
                </a:lnTo>
                <a:lnTo>
                  <a:pt x="695" y="328"/>
                </a:lnTo>
                <a:lnTo>
                  <a:pt x="687" y="309"/>
                </a:lnTo>
                <a:lnTo>
                  <a:pt x="681" y="293"/>
                </a:lnTo>
                <a:lnTo>
                  <a:pt x="681" y="287"/>
                </a:lnTo>
                <a:lnTo>
                  <a:pt x="681" y="285"/>
                </a:lnTo>
                <a:lnTo>
                  <a:pt x="681" y="285"/>
                </a:lnTo>
                <a:lnTo>
                  <a:pt x="681" y="285"/>
                </a:lnTo>
                <a:lnTo>
                  <a:pt x="682" y="285"/>
                </a:lnTo>
                <a:lnTo>
                  <a:pt x="682" y="284"/>
                </a:lnTo>
                <a:lnTo>
                  <a:pt x="682" y="280"/>
                </a:lnTo>
                <a:lnTo>
                  <a:pt x="679" y="264"/>
                </a:lnTo>
                <a:lnTo>
                  <a:pt x="671" y="234"/>
                </a:lnTo>
                <a:lnTo>
                  <a:pt x="671" y="234"/>
                </a:lnTo>
                <a:lnTo>
                  <a:pt x="671" y="231"/>
                </a:lnTo>
                <a:lnTo>
                  <a:pt x="672" y="230"/>
                </a:lnTo>
                <a:lnTo>
                  <a:pt x="675" y="221"/>
                </a:lnTo>
                <a:lnTo>
                  <a:pt x="675" y="214"/>
                </a:lnTo>
                <a:lnTo>
                  <a:pt x="673" y="205"/>
                </a:lnTo>
                <a:lnTo>
                  <a:pt x="669" y="194"/>
                </a:lnTo>
                <a:lnTo>
                  <a:pt x="663" y="179"/>
                </a:lnTo>
                <a:lnTo>
                  <a:pt x="663" y="179"/>
                </a:lnTo>
                <a:lnTo>
                  <a:pt x="657" y="162"/>
                </a:lnTo>
                <a:lnTo>
                  <a:pt x="655" y="145"/>
                </a:lnTo>
                <a:lnTo>
                  <a:pt x="655" y="129"/>
                </a:lnTo>
                <a:lnTo>
                  <a:pt x="655" y="115"/>
                </a:lnTo>
                <a:lnTo>
                  <a:pt x="656" y="100"/>
                </a:lnTo>
                <a:lnTo>
                  <a:pt x="656" y="87"/>
                </a:lnTo>
                <a:lnTo>
                  <a:pt x="655" y="76"/>
                </a:lnTo>
                <a:lnTo>
                  <a:pt x="653" y="71"/>
                </a:lnTo>
                <a:lnTo>
                  <a:pt x="650" y="67"/>
                </a:lnTo>
                <a:lnTo>
                  <a:pt x="650" y="67"/>
                </a:lnTo>
                <a:lnTo>
                  <a:pt x="638" y="48"/>
                </a:lnTo>
                <a:lnTo>
                  <a:pt x="625" y="32"/>
                </a:lnTo>
                <a:lnTo>
                  <a:pt x="612" y="19"/>
                </a:lnTo>
                <a:lnTo>
                  <a:pt x="606" y="14"/>
                </a:lnTo>
                <a:lnTo>
                  <a:pt x="601" y="10"/>
                </a:lnTo>
                <a:lnTo>
                  <a:pt x="601" y="10"/>
                </a:lnTo>
                <a:lnTo>
                  <a:pt x="588" y="6"/>
                </a:lnTo>
                <a:lnTo>
                  <a:pt x="577" y="1"/>
                </a:lnTo>
                <a:lnTo>
                  <a:pt x="567" y="0"/>
                </a:lnTo>
                <a:lnTo>
                  <a:pt x="560" y="0"/>
                </a:lnTo>
                <a:lnTo>
                  <a:pt x="560" y="0"/>
                </a:lnTo>
                <a:lnTo>
                  <a:pt x="531" y="7"/>
                </a:lnTo>
                <a:lnTo>
                  <a:pt x="509" y="13"/>
                </a:lnTo>
                <a:lnTo>
                  <a:pt x="491" y="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12"/>
          <p:cNvSpPr>
            <a:spLocks/>
          </p:cNvSpPr>
          <p:nvPr/>
        </p:nvSpPr>
        <p:spPr bwMode="auto">
          <a:xfrm>
            <a:off x="6529100" y="773936"/>
            <a:ext cx="618835" cy="1734146"/>
          </a:xfrm>
          <a:custGeom>
            <a:avLst/>
            <a:gdLst>
              <a:gd name="T0" fmla="*/ 360 w 880"/>
              <a:gd name="T1" fmla="*/ 30 h 2466"/>
              <a:gd name="T2" fmla="*/ 412 w 880"/>
              <a:gd name="T3" fmla="*/ 0 h 2466"/>
              <a:gd name="T4" fmla="*/ 478 w 880"/>
              <a:gd name="T5" fmla="*/ 12 h 2466"/>
              <a:gd name="T6" fmla="*/ 549 w 880"/>
              <a:gd name="T7" fmla="*/ 49 h 2466"/>
              <a:gd name="T8" fmla="*/ 611 w 880"/>
              <a:gd name="T9" fmla="*/ 237 h 2466"/>
              <a:gd name="T10" fmla="*/ 616 w 880"/>
              <a:gd name="T11" fmla="*/ 333 h 2466"/>
              <a:gd name="T12" fmla="*/ 594 w 880"/>
              <a:gd name="T13" fmla="*/ 347 h 2466"/>
              <a:gd name="T14" fmla="*/ 551 w 880"/>
              <a:gd name="T15" fmla="*/ 387 h 2466"/>
              <a:gd name="T16" fmla="*/ 608 w 880"/>
              <a:gd name="T17" fmla="*/ 484 h 2466"/>
              <a:gd name="T18" fmla="*/ 734 w 880"/>
              <a:gd name="T19" fmla="*/ 592 h 2466"/>
              <a:gd name="T20" fmla="*/ 747 w 880"/>
              <a:gd name="T21" fmla="*/ 665 h 2466"/>
              <a:gd name="T22" fmla="*/ 777 w 880"/>
              <a:gd name="T23" fmla="*/ 792 h 2466"/>
              <a:gd name="T24" fmla="*/ 810 w 880"/>
              <a:gd name="T25" fmla="*/ 910 h 2466"/>
              <a:gd name="T26" fmla="*/ 796 w 880"/>
              <a:gd name="T27" fmla="*/ 1038 h 2466"/>
              <a:gd name="T28" fmla="*/ 867 w 880"/>
              <a:gd name="T29" fmla="*/ 1351 h 2466"/>
              <a:gd name="T30" fmla="*/ 870 w 880"/>
              <a:gd name="T31" fmla="*/ 1456 h 2466"/>
              <a:gd name="T32" fmla="*/ 801 w 880"/>
              <a:gd name="T33" fmla="*/ 1612 h 2466"/>
              <a:gd name="T34" fmla="*/ 759 w 880"/>
              <a:gd name="T35" fmla="*/ 1592 h 2466"/>
              <a:gd name="T36" fmla="*/ 796 w 880"/>
              <a:gd name="T37" fmla="*/ 1552 h 2466"/>
              <a:gd name="T38" fmla="*/ 779 w 880"/>
              <a:gd name="T39" fmla="*/ 1445 h 2466"/>
              <a:gd name="T40" fmla="*/ 759 w 880"/>
              <a:gd name="T41" fmla="*/ 1411 h 2466"/>
              <a:gd name="T42" fmla="*/ 691 w 880"/>
              <a:gd name="T43" fmla="*/ 1278 h 2466"/>
              <a:gd name="T44" fmla="*/ 675 w 880"/>
              <a:gd name="T45" fmla="*/ 1405 h 2466"/>
              <a:gd name="T46" fmla="*/ 682 w 880"/>
              <a:gd name="T47" fmla="*/ 1535 h 2466"/>
              <a:gd name="T48" fmla="*/ 644 w 880"/>
              <a:gd name="T49" fmla="*/ 1743 h 2466"/>
              <a:gd name="T50" fmla="*/ 653 w 880"/>
              <a:gd name="T51" fmla="*/ 1822 h 2466"/>
              <a:gd name="T52" fmla="*/ 650 w 880"/>
              <a:gd name="T53" fmla="*/ 2100 h 2466"/>
              <a:gd name="T54" fmla="*/ 689 w 880"/>
              <a:gd name="T55" fmla="*/ 2100 h 2466"/>
              <a:gd name="T56" fmla="*/ 705 w 880"/>
              <a:gd name="T57" fmla="*/ 2179 h 2466"/>
              <a:gd name="T58" fmla="*/ 645 w 880"/>
              <a:gd name="T59" fmla="*/ 2297 h 2466"/>
              <a:gd name="T60" fmla="*/ 578 w 880"/>
              <a:gd name="T61" fmla="*/ 2338 h 2466"/>
              <a:gd name="T62" fmla="*/ 535 w 880"/>
              <a:gd name="T63" fmla="*/ 2243 h 2466"/>
              <a:gd name="T64" fmla="*/ 516 w 880"/>
              <a:gd name="T65" fmla="*/ 2083 h 2466"/>
              <a:gd name="T66" fmla="*/ 498 w 880"/>
              <a:gd name="T67" fmla="*/ 1960 h 2466"/>
              <a:gd name="T68" fmla="*/ 424 w 880"/>
              <a:gd name="T69" fmla="*/ 1589 h 2466"/>
              <a:gd name="T70" fmla="*/ 342 w 880"/>
              <a:gd name="T71" fmla="*/ 1564 h 2466"/>
              <a:gd name="T72" fmla="*/ 264 w 880"/>
              <a:gd name="T73" fmla="*/ 1901 h 2466"/>
              <a:gd name="T74" fmla="*/ 239 w 880"/>
              <a:gd name="T75" fmla="*/ 2167 h 2466"/>
              <a:gd name="T76" fmla="*/ 270 w 880"/>
              <a:gd name="T77" fmla="*/ 2230 h 2466"/>
              <a:gd name="T78" fmla="*/ 251 w 880"/>
              <a:gd name="T79" fmla="*/ 2272 h 2466"/>
              <a:gd name="T80" fmla="*/ 245 w 880"/>
              <a:gd name="T81" fmla="*/ 2367 h 2466"/>
              <a:gd name="T82" fmla="*/ 219 w 880"/>
              <a:gd name="T83" fmla="*/ 2446 h 2466"/>
              <a:gd name="T84" fmla="*/ 143 w 880"/>
              <a:gd name="T85" fmla="*/ 2466 h 2466"/>
              <a:gd name="T86" fmla="*/ 82 w 880"/>
              <a:gd name="T87" fmla="*/ 2443 h 2466"/>
              <a:gd name="T88" fmla="*/ 107 w 880"/>
              <a:gd name="T89" fmla="*/ 2245 h 2466"/>
              <a:gd name="T90" fmla="*/ 96 w 880"/>
              <a:gd name="T91" fmla="*/ 1946 h 2466"/>
              <a:gd name="T92" fmla="*/ 121 w 880"/>
              <a:gd name="T93" fmla="*/ 1531 h 2466"/>
              <a:gd name="T94" fmla="*/ 57 w 880"/>
              <a:gd name="T95" fmla="*/ 1379 h 2466"/>
              <a:gd name="T96" fmla="*/ 54 w 880"/>
              <a:gd name="T97" fmla="*/ 1179 h 2466"/>
              <a:gd name="T98" fmla="*/ 12 w 880"/>
              <a:gd name="T99" fmla="*/ 869 h 2466"/>
              <a:gd name="T100" fmla="*/ 64 w 880"/>
              <a:gd name="T101" fmla="*/ 650 h 2466"/>
              <a:gd name="T102" fmla="*/ 245 w 880"/>
              <a:gd name="T103" fmla="*/ 446 h 2466"/>
              <a:gd name="T104" fmla="*/ 197 w 880"/>
              <a:gd name="T105" fmla="*/ 429 h 2466"/>
              <a:gd name="T106" fmla="*/ 293 w 880"/>
              <a:gd name="T107" fmla="*/ 365 h 2466"/>
              <a:gd name="T108" fmla="*/ 259 w 880"/>
              <a:gd name="T109" fmla="*/ 344 h 2466"/>
              <a:gd name="T110" fmla="*/ 264 w 880"/>
              <a:gd name="T111" fmla="*/ 241 h 24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80" h="2466">
                <a:moveTo>
                  <a:pt x="299" y="159"/>
                </a:moveTo>
                <a:lnTo>
                  <a:pt x="299" y="159"/>
                </a:lnTo>
                <a:lnTo>
                  <a:pt x="306" y="142"/>
                </a:lnTo>
                <a:lnTo>
                  <a:pt x="313" y="121"/>
                </a:lnTo>
                <a:lnTo>
                  <a:pt x="322" y="100"/>
                </a:lnTo>
                <a:lnTo>
                  <a:pt x="334" y="75"/>
                </a:lnTo>
                <a:lnTo>
                  <a:pt x="347" y="50"/>
                </a:lnTo>
                <a:lnTo>
                  <a:pt x="360" y="30"/>
                </a:lnTo>
                <a:lnTo>
                  <a:pt x="367" y="21"/>
                </a:lnTo>
                <a:lnTo>
                  <a:pt x="375" y="14"/>
                </a:lnTo>
                <a:lnTo>
                  <a:pt x="375" y="14"/>
                </a:lnTo>
                <a:lnTo>
                  <a:pt x="383" y="9"/>
                </a:lnTo>
                <a:lnTo>
                  <a:pt x="391" y="5"/>
                </a:lnTo>
                <a:lnTo>
                  <a:pt x="398" y="2"/>
                </a:lnTo>
                <a:lnTo>
                  <a:pt x="405" y="0"/>
                </a:lnTo>
                <a:lnTo>
                  <a:pt x="412" y="0"/>
                </a:lnTo>
                <a:lnTo>
                  <a:pt x="418" y="0"/>
                </a:lnTo>
                <a:lnTo>
                  <a:pt x="431" y="3"/>
                </a:lnTo>
                <a:lnTo>
                  <a:pt x="442" y="8"/>
                </a:lnTo>
                <a:lnTo>
                  <a:pt x="450" y="12"/>
                </a:lnTo>
                <a:lnTo>
                  <a:pt x="456" y="16"/>
                </a:lnTo>
                <a:lnTo>
                  <a:pt x="456" y="16"/>
                </a:lnTo>
                <a:lnTo>
                  <a:pt x="463" y="15"/>
                </a:lnTo>
                <a:lnTo>
                  <a:pt x="478" y="12"/>
                </a:lnTo>
                <a:lnTo>
                  <a:pt x="488" y="11"/>
                </a:lnTo>
                <a:lnTo>
                  <a:pt x="498" y="12"/>
                </a:lnTo>
                <a:lnTo>
                  <a:pt x="509" y="14"/>
                </a:lnTo>
                <a:lnTo>
                  <a:pt x="517" y="16"/>
                </a:lnTo>
                <a:lnTo>
                  <a:pt x="517" y="16"/>
                </a:lnTo>
                <a:lnTo>
                  <a:pt x="527" y="24"/>
                </a:lnTo>
                <a:lnTo>
                  <a:pt x="538" y="35"/>
                </a:lnTo>
                <a:lnTo>
                  <a:pt x="549" y="49"/>
                </a:lnTo>
                <a:lnTo>
                  <a:pt x="562" y="65"/>
                </a:lnTo>
                <a:lnTo>
                  <a:pt x="581" y="92"/>
                </a:lnTo>
                <a:lnTo>
                  <a:pt x="587" y="102"/>
                </a:lnTo>
                <a:lnTo>
                  <a:pt x="590" y="108"/>
                </a:lnTo>
                <a:lnTo>
                  <a:pt x="590" y="108"/>
                </a:lnTo>
                <a:lnTo>
                  <a:pt x="599" y="175"/>
                </a:lnTo>
                <a:lnTo>
                  <a:pt x="608" y="220"/>
                </a:lnTo>
                <a:lnTo>
                  <a:pt x="611" y="237"/>
                </a:lnTo>
                <a:lnTo>
                  <a:pt x="613" y="247"/>
                </a:lnTo>
                <a:lnTo>
                  <a:pt x="613" y="247"/>
                </a:lnTo>
                <a:lnTo>
                  <a:pt x="616" y="254"/>
                </a:lnTo>
                <a:lnTo>
                  <a:pt x="618" y="264"/>
                </a:lnTo>
                <a:lnTo>
                  <a:pt x="619" y="288"/>
                </a:lnTo>
                <a:lnTo>
                  <a:pt x="619" y="312"/>
                </a:lnTo>
                <a:lnTo>
                  <a:pt x="616" y="333"/>
                </a:lnTo>
                <a:lnTo>
                  <a:pt x="616" y="333"/>
                </a:lnTo>
                <a:lnTo>
                  <a:pt x="612" y="349"/>
                </a:lnTo>
                <a:lnTo>
                  <a:pt x="605" y="363"/>
                </a:lnTo>
                <a:lnTo>
                  <a:pt x="599" y="373"/>
                </a:lnTo>
                <a:lnTo>
                  <a:pt x="597" y="375"/>
                </a:lnTo>
                <a:lnTo>
                  <a:pt x="596" y="375"/>
                </a:lnTo>
                <a:lnTo>
                  <a:pt x="596" y="375"/>
                </a:lnTo>
                <a:lnTo>
                  <a:pt x="596" y="353"/>
                </a:lnTo>
                <a:lnTo>
                  <a:pt x="594" y="347"/>
                </a:lnTo>
                <a:lnTo>
                  <a:pt x="593" y="344"/>
                </a:lnTo>
                <a:lnTo>
                  <a:pt x="592" y="344"/>
                </a:lnTo>
                <a:lnTo>
                  <a:pt x="590" y="346"/>
                </a:lnTo>
                <a:lnTo>
                  <a:pt x="587" y="350"/>
                </a:lnTo>
                <a:lnTo>
                  <a:pt x="587" y="350"/>
                </a:lnTo>
                <a:lnTo>
                  <a:pt x="576" y="363"/>
                </a:lnTo>
                <a:lnTo>
                  <a:pt x="564" y="375"/>
                </a:lnTo>
                <a:lnTo>
                  <a:pt x="551" y="387"/>
                </a:lnTo>
                <a:lnTo>
                  <a:pt x="568" y="414"/>
                </a:lnTo>
                <a:lnTo>
                  <a:pt x="568" y="414"/>
                </a:lnTo>
                <a:lnTo>
                  <a:pt x="573" y="439"/>
                </a:lnTo>
                <a:lnTo>
                  <a:pt x="576" y="457"/>
                </a:lnTo>
                <a:lnTo>
                  <a:pt x="578" y="464"/>
                </a:lnTo>
                <a:lnTo>
                  <a:pt x="581" y="468"/>
                </a:lnTo>
                <a:lnTo>
                  <a:pt x="581" y="468"/>
                </a:lnTo>
                <a:lnTo>
                  <a:pt x="608" y="484"/>
                </a:lnTo>
                <a:lnTo>
                  <a:pt x="631" y="500"/>
                </a:lnTo>
                <a:lnTo>
                  <a:pt x="659" y="519"/>
                </a:lnTo>
                <a:lnTo>
                  <a:pt x="686" y="538"/>
                </a:lnTo>
                <a:lnTo>
                  <a:pt x="711" y="559"/>
                </a:lnTo>
                <a:lnTo>
                  <a:pt x="720" y="567"/>
                </a:lnTo>
                <a:lnTo>
                  <a:pt x="727" y="576"/>
                </a:lnTo>
                <a:lnTo>
                  <a:pt x="733" y="585"/>
                </a:lnTo>
                <a:lnTo>
                  <a:pt x="734" y="592"/>
                </a:lnTo>
                <a:lnTo>
                  <a:pt x="734" y="592"/>
                </a:lnTo>
                <a:lnTo>
                  <a:pt x="734" y="604"/>
                </a:lnTo>
                <a:lnTo>
                  <a:pt x="733" y="611"/>
                </a:lnTo>
                <a:lnTo>
                  <a:pt x="727" y="621"/>
                </a:lnTo>
                <a:lnTo>
                  <a:pt x="726" y="627"/>
                </a:lnTo>
                <a:lnTo>
                  <a:pt x="729" y="634"/>
                </a:lnTo>
                <a:lnTo>
                  <a:pt x="734" y="647"/>
                </a:lnTo>
                <a:lnTo>
                  <a:pt x="747" y="665"/>
                </a:lnTo>
                <a:lnTo>
                  <a:pt x="747" y="665"/>
                </a:lnTo>
                <a:lnTo>
                  <a:pt x="761" y="685"/>
                </a:lnTo>
                <a:lnTo>
                  <a:pt x="769" y="704"/>
                </a:lnTo>
                <a:lnTo>
                  <a:pt x="775" y="720"/>
                </a:lnTo>
                <a:lnTo>
                  <a:pt x="778" y="736"/>
                </a:lnTo>
                <a:lnTo>
                  <a:pt x="779" y="751"/>
                </a:lnTo>
                <a:lnTo>
                  <a:pt x="779" y="764"/>
                </a:lnTo>
                <a:lnTo>
                  <a:pt x="777" y="792"/>
                </a:lnTo>
                <a:lnTo>
                  <a:pt x="777" y="792"/>
                </a:lnTo>
                <a:lnTo>
                  <a:pt x="778" y="806"/>
                </a:lnTo>
                <a:lnTo>
                  <a:pt x="781" y="822"/>
                </a:lnTo>
                <a:lnTo>
                  <a:pt x="785" y="838"/>
                </a:lnTo>
                <a:lnTo>
                  <a:pt x="793" y="856"/>
                </a:lnTo>
                <a:lnTo>
                  <a:pt x="804" y="886"/>
                </a:lnTo>
                <a:lnTo>
                  <a:pt x="809" y="900"/>
                </a:lnTo>
                <a:lnTo>
                  <a:pt x="810" y="910"/>
                </a:lnTo>
                <a:lnTo>
                  <a:pt x="810" y="910"/>
                </a:lnTo>
                <a:lnTo>
                  <a:pt x="813" y="962"/>
                </a:lnTo>
                <a:lnTo>
                  <a:pt x="813" y="996"/>
                </a:lnTo>
                <a:lnTo>
                  <a:pt x="813" y="996"/>
                </a:lnTo>
                <a:lnTo>
                  <a:pt x="804" y="1012"/>
                </a:lnTo>
                <a:lnTo>
                  <a:pt x="798" y="1026"/>
                </a:lnTo>
                <a:lnTo>
                  <a:pt x="796" y="1032"/>
                </a:lnTo>
                <a:lnTo>
                  <a:pt x="796" y="1038"/>
                </a:lnTo>
                <a:lnTo>
                  <a:pt x="796" y="1038"/>
                </a:lnTo>
                <a:lnTo>
                  <a:pt x="807" y="1079"/>
                </a:lnTo>
                <a:lnTo>
                  <a:pt x="833" y="1157"/>
                </a:lnTo>
                <a:lnTo>
                  <a:pt x="871" y="1271"/>
                </a:lnTo>
                <a:lnTo>
                  <a:pt x="871" y="1271"/>
                </a:lnTo>
                <a:lnTo>
                  <a:pt x="867" y="1306"/>
                </a:lnTo>
                <a:lnTo>
                  <a:pt x="867" y="1337"/>
                </a:lnTo>
                <a:lnTo>
                  <a:pt x="867" y="1351"/>
                </a:lnTo>
                <a:lnTo>
                  <a:pt x="868" y="1364"/>
                </a:lnTo>
                <a:lnTo>
                  <a:pt x="868" y="1364"/>
                </a:lnTo>
                <a:lnTo>
                  <a:pt x="870" y="1386"/>
                </a:lnTo>
                <a:lnTo>
                  <a:pt x="870" y="1404"/>
                </a:lnTo>
                <a:lnTo>
                  <a:pt x="868" y="1418"/>
                </a:lnTo>
                <a:lnTo>
                  <a:pt x="868" y="1434"/>
                </a:lnTo>
                <a:lnTo>
                  <a:pt x="868" y="1434"/>
                </a:lnTo>
                <a:lnTo>
                  <a:pt x="870" y="1456"/>
                </a:lnTo>
                <a:lnTo>
                  <a:pt x="874" y="1482"/>
                </a:lnTo>
                <a:lnTo>
                  <a:pt x="880" y="1516"/>
                </a:lnTo>
                <a:lnTo>
                  <a:pt x="858" y="1580"/>
                </a:lnTo>
                <a:lnTo>
                  <a:pt x="858" y="1580"/>
                </a:lnTo>
                <a:lnTo>
                  <a:pt x="832" y="1596"/>
                </a:lnTo>
                <a:lnTo>
                  <a:pt x="813" y="1608"/>
                </a:lnTo>
                <a:lnTo>
                  <a:pt x="801" y="1612"/>
                </a:lnTo>
                <a:lnTo>
                  <a:pt x="801" y="1612"/>
                </a:lnTo>
                <a:lnTo>
                  <a:pt x="797" y="1611"/>
                </a:lnTo>
                <a:lnTo>
                  <a:pt x="793" y="1608"/>
                </a:lnTo>
                <a:lnTo>
                  <a:pt x="787" y="1603"/>
                </a:lnTo>
                <a:lnTo>
                  <a:pt x="787" y="1603"/>
                </a:lnTo>
                <a:lnTo>
                  <a:pt x="772" y="1599"/>
                </a:lnTo>
                <a:lnTo>
                  <a:pt x="762" y="1596"/>
                </a:lnTo>
                <a:lnTo>
                  <a:pt x="759" y="1593"/>
                </a:lnTo>
                <a:lnTo>
                  <a:pt x="759" y="1592"/>
                </a:lnTo>
                <a:lnTo>
                  <a:pt x="759" y="1592"/>
                </a:lnTo>
                <a:lnTo>
                  <a:pt x="766" y="1583"/>
                </a:lnTo>
                <a:lnTo>
                  <a:pt x="781" y="1570"/>
                </a:lnTo>
                <a:lnTo>
                  <a:pt x="793" y="1558"/>
                </a:lnTo>
                <a:lnTo>
                  <a:pt x="796" y="1554"/>
                </a:lnTo>
                <a:lnTo>
                  <a:pt x="796" y="1552"/>
                </a:lnTo>
                <a:lnTo>
                  <a:pt x="796" y="1552"/>
                </a:lnTo>
                <a:lnTo>
                  <a:pt x="796" y="1552"/>
                </a:lnTo>
                <a:lnTo>
                  <a:pt x="794" y="1551"/>
                </a:lnTo>
                <a:lnTo>
                  <a:pt x="791" y="1549"/>
                </a:lnTo>
                <a:lnTo>
                  <a:pt x="787" y="1539"/>
                </a:lnTo>
                <a:lnTo>
                  <a:pt x="784" y="1523"/>
                </a:lnTo>
                <a:lnTo>
                  <a:pt x="784" y="1501"/>
                </a:lnTo>
                <a:lnTo>
                  <a:pt x="784" y="1501"/>
                </a:lnTo>
                <a:lnTo>
                  <a:pt x="782" y="1472"/>
                </a:lnTo>
                <a:lnTo>
                  <a:pt x="779" y="1445"/>
                </a:lnTo>
                <a:lnTo>
                  <a:pt x="774" y="1412"/>
                </a:lnTo>
                <a:lnTo>
                  <a:pt x="774" y="1412"/>
                </a:lnTo>
                <a:lnTo>
                  <a:pt x="774" y="1415"/>
                </a:lnTo>
                <a:lnTo>
                  <a:pt x="772" y="1418"/>
                </a:lnTo>
                <a:lnTo>
                  <a:pt x="771" y="1420"/>
                </a:lnTo>
                <a:lnTo>
                  <a:pt x="768" y="1421"/>
                </a:lnTo>
                <a:lnTo>
                  <a:pt x="765" y="1418"/>
                </a:lnTo>
                <a:lnTo>
                  <a:pt x="759" y="1411"/>
                </a:lnTo>
                <a:lnTo>
                  <a:pt x="753" y="1401"/>
                </a:lnTo>
                <a:lnTo>
                  <a:pt x="753" y="1401"/>
                </a:lnTo>
                <a:lnTo>
                  <a:pt x="733" y="1360"/>
                </a:lnTo>
                <a:lnTo>
                  <a:pt x="726" y="1345"/>
                </a:lnTo>
                <a:lnTo>
                  <a:pt x="717" y="1331"/>
                </a:lnTo>
                <a:lnTo>
                  <a:pt x="717" y="1331"/>
                </a:lnTo>
                <a:lnTo>
                  <a:pt x="705" y="1308"/>
                </a:lnTo>
                <a:lnTo>
                  <a:pt x="691" y="1278"/>
                </a:lnTo>
                <a:lnTo>
                  <a:pt x="675" y="1241"/>
                </a:lnTo>
                <a:lnTo>
                  <a:pt x="686" y="1401"/>
                </a:lnTo>
                <a:lnTo>
                  <a:pt x="686" y="1401"/>
                </a:lnTo>
                <a:lnTo>
                  <a:pt x="685" y="1399"/>
                </a:lnTo>
                <a:lnTo>
                  <a:pt x="679" y="1399"/>
                </a:lnTo>
                <a:lnTo>
                  <a:pt x="678" y="1399"/>
                </a:lnTo>
                <a:lnTo>
                  <a:pt x="675" y="1401"/>
                </a:lnTo>
                <a:lnTo>
                  <a:pt x="675" y="1405"/>
                </a:lnTo>
                <a:lnTo>
                  <a:pt x="675" y="1410"/>
                </a:lnTo>
                <a:lnTo>
                  <a:pt x="675" y="1410"/>
                </a:lnTo>
                <a:lnTo>
                  <a:pt x="679" y="1436"/>
                </a:lnTo>
                <a:lnTo>
                  <a:pt x="683" y="1477"/>
                </a:lnTo>
                <a:lnTo>
                  <a:pt x="685" y="1497"/>
                </a:lnTo>
                <a:lnTo>
                  <a:pt x="685" y="1516"/>
                </a:lnTo>
                <a:lnTo>
                  <a:pt x="683" y="1529"/>
                </a:lnTo>
                <a:lnTo>
                  <a:pt x="682" y="1535"/>
                </a:lnTo>
                <a:lnTo>
                  <a:pt x="680" y="1536"/>
                </a:lnTo>
                <a:lnTo>
                  <a:pt x="680" y="1536"/>
                </a:lnTo>
                <a:lnTo>
                  <a:pt x="632" y="1570"/>
                </a:lnTo>
                <a:lnTo>
                  <a:pt x="632" y="1730"/>
                </a:lnTo>
                <a:lnTo>
                  <a:pt x="632" y="1730"/>
                </a:lnTo>
                <a:lnTo>
                  <a:pt x="635" y="1733"/>
                </a:lnTo>
                <a:lnTo>
                  <a:pt x="641" y="1739"/>
                </a:lnTo>
                <a:lnTo>
                  <a:pt x="644" y="1743"/>
                </a:lnTo>
                <a:lnTo>
                  <a:pt x="647" y="1749"/>
                </a:lnTo>
                <a:lnTo>
                  <a:pt x="650" y="1756"/>
                </a:lnTo>
                <a:lnTo>
                  <a:pt x="650" y="1764"/>
                </a:lnTo>
                <a:lnTo>
                  <a:pt x="650" y="1764"/>
                </a:lnTo>
                <a:lnTo>
                  <a:pt x="653" y="1794"/>
                </a:lnTo>
                <a:lnTo>
                  <a:pt x="654" y="1807"/>
                </a:lnTo>
                <a:lnTo>
                  <a:pt x="653" y="1822"/>
                </a:lnTo>
                <a:lnTo>
                  <a:pt x="653" y="1822"/>
                </a:lnTo>
                <a:lnTo>
                  <a:pt x="653" y="1851"/>
                </a:lnTo>
                <a:lnTo>
                  <a:pt x="653" y="1898"/>
                </a:lnTo>
                <a:lnTo>
                  <a:pt x="653" y="1968"/>
                </a:lnTo>
                <a:lnTo>
                  <a:pt x="653" y="1968"/>
                </a:lnTo>
                <a:lnTo>
                  <a:pt x="656" y="1985"/>
                </a:lnTo>
                <a:lnTo>
                  <a:pt x="659" y="2013"/>
                </a:lnTo>
                <a:lnTo>
                  <a:pt x="666" y="2052"/>
                </a:lnTo>
                <a:lnTo>
                  <a:pt x="650" y="2100"/>
                </a:lnTo>
                <a:lnTo>
                  <a:pt x="650" y="2100"/>
                </a:lnTo>
                <a:lnTo>
                  <a:pt x="654" y="2099"/>
                </a:lnTo>
                <a:lnTo>
                  <a:pt x="666" y="2096"/>
                </a:lnTo>
                <a:lnTo>
                  <a:pt x="672" y="2094"/>
                </a:lnTo>
                <a:lnTo>
                  <a:pt x="679" y="2094"/>
                </a:lnTo>
                <a:lnTo>
                  <a:pt x="685" y="2096"/>
                </a:lnTo>
                <a:lnTo>
                  <a:pt x="689" y="2100"/>
                </a:lnTo>
                <a:lnTo>
                  <a:pt x="689" y="2100"/>
                </a:lnTo>
                <a:lnTo>
                  <a:pt x="694" y="2106"/>
                </a:lnTo>
                <a:lnTo>
                  <a:pt x="698" y="2115"/>
                </a:lnTo>
                <a:lnTo>
                  <a:pt x="701" y="2125"/>
                </a:lnTo>
                <a:lnTo>
                  <a:pt x="704" y="2137"/>
                </a:lnTo>
                <a:lnTo>
                  <a:pt x="705" y="2148"/>
                </a:lnTo>
                <a:lnTo>
                  <a:pt x="707" y="2160"/>
                </a:lnTo>
                <a:lnTo>
                  <a:pt x="705" y="2170"/>
                </a:lnTo>
                <a:lnTo>
                  <a:pt x="705" y="2179"/>
                </a:lnTo>
                <a:lnTo>
                  <a:pt x="705" y="2179"/>
                </a:lnTo>
                <a:lnTo>
                  <a:pt x="701" y="2189"/>
                </a:lnTo>
                <a:lnTo>
                  <a:pt x="695" y="2202"/>
                </a:lnTo>
                <a:lnTo>
                  <a:pt x="679" y="2236"/>
                </a:lnTo>
                <a:lnTo>
                  <a:pt x="656" y="2275"/>
                </a:lnTo>
                <a:lnTo>
                  <a:pt x="656" y="2275"/>
                </a:lnTo>
                <a:lnTo>
                  <a:pt x="654" y="2282"/>
                </a:lnTo>
                <a:lnTo>
                  <a:pt x="645" y="2297"/>
                </a:lnTo>
                <a:lnTo>
                  <a:pt x="635" y="2316"/>
                </a:lnTo>
                <a:lnTo>
                  <a:pt x="628" y="2323"/>
                </a:lnTo>
                <a:lnTo>
                  <a:pt x="619" y="2331"/>
                </a:lnTo>
                <a:lnTo>
                  <a:pt x="619" y="2331"/>
                </a:lnTo>
                <a:lnTo>
                  <a:pt x="611" y="2335"/>
                </a:lnTo>
                <a:lnTo>
                  <a:pt x="600" y="2338"/>
                </a:lnTo>
                <a:lnTo>
                  <a:pt x="590" y="2339"/>
                </a:lnTo>
                <a:lnTo>
                  <a:pt x="578" y="2338"/>
                </a:lnTo>
                <a:lnTo>
                  <a:pt x="567" y="2335"/>
                </a:lnTo>
                <a:lnTo>
                  <a:pt x="558" y="2331"/>
                </a:lnTo>
                <a:lnTo>
                  <a:pt x="549" y="2325"/>
                </a:lnTo>
                <a:lnTo>
                  <a:pt x="545" y="2319"/>
                </a:lnTo>
                <a:lnTo>
                  <a:pt x="545" y="2319"/>
                </a:lnTo>
                <a:lnTo>
                  <a:pt x="541" y="2306"/>
                </a:lnTo>
                <a:lnTo>
                  <a:pt x="538" y="2288"/>
                </a:lnTo>
                <a:lnTo>
                  <a:pt x="535" y="2243"/>
                </a:lnTo>
                <a:lnTo>
                  <a:pt x="532" y="2185"/>
                </a:lnTo>
                <a:lnTo>
                  <a:pt x="532" y="2185"/>
                </a:lnTo>
                <a:lnTo>
                  <a:pt x="520" y="2154"/>
                </a:lnTo>
                <a:lnTo>
                  <a:pt x="511" y="2131"/>
                </a:lnTo>
                <a:lnTo>
                  <a:pt x="509" y="2118"/>
                </a:lnTo>
                <a:lnTo>
                  <a:pt x="509" y="2118"/>
                </a:lnTo>
                <a:lnTo>
                  <a:pt x="513" y="2097"/>
                </a:lnTo>
                <a:lnTo>
                  <a:pt x="516" y="2083"/>
                </a:lnTo>
                <a:lnTo>
                  <a:pt x="517" y="2070"/>
                </a:lnTo>
                <a:lnTo>
                  <a:pt x="517" y="2070"/>
                </a:lnTo>
                <a:lnTo>
                  <a:pt x="514" y="2052"/>
                </a:lnTo>
                <a:lnTo>
                  <a:pt x="509" y="2023"/>
                </a:lnTo>
                <a:lnTo>
                  <a:pt x="503" y="1990"/>
                </a:lnTo>
                <a:lnTo>
                  <a:pt x="500" y="1975"/>
                </a:lnTo>
                <a:lnTo>
                  <a:pt x="498" y="1960"/>
                </a:lnTo>
                <a:lnTo>
                  <a:pt x="498" y="1960"/>
                </a:lnTo>
                <a:lnTo>
                  <a:pt x="495" y="1906"/>
                </a:lnTo>
                <a:lnTo>
                  <a:pt x="493" y="1870"/>
                </a:lnTo>
                <a:lnTo>
                  <a:pt x="493" y="1870"/>
                </a:lnTo>
                <a:lnTo>
                  <a:pt x="478" y="1804"/>
                </a:lnTo>
                <a:lnTo>
                  <a:pt x="463" y="1746"/>
                </a:lnTo>
                <a:lnTo>
                  <a:pt x="463" y="1746"/>
                </a:lnTo>
                <a:lnTo>
                  <a:pt x="440" y="1653"/>
                </a:lnTo>
                <a:lnTo>
                  <a:pt x="424" y="1589"/>
                </a:lnTo>
                <a:lnTo>
                  <a:pt x="418" y="1568"/>
                </a:lnTo>
                <a:lnTo>
                  <a:pt x="415" y="1563"/>
                </a:lnTo>
                <a:lnTo>
                  <a:pt x="414" y="1561"/>
                </a:lnTo>
                <a:lnTo>
                  <a:pt x="414" y="1561"/>
                </a:lnTo>
                <a:lnTo>
                  <a:pt x="409" y="1563"/>
                </a:lnTo>
                <a:lnTo>
                  <a:pt x="401" y="1563"/>
                </a:lnTo>
                <a:lnTo>
                  <a:pt x="376" y="1564"/>
                </a:lnTo>
                <a:lnTo>
                  <a:pt x="342" y="1564"/>
                </a:lnTo>
                <a:lnTo>
                  <a:pt x="342" y="1564"/>
                </a:lnTo>
                <a:lnTo>
                  <a:pt x="324" y="1638"/>
                </a:lnTo>
                <a:lnTo>
                  <a:pt x="308" y="1702"/>
                </a:lnTo>
                <a:lnTo>
                  <a:pt x="296" y="1755"/>
                </a:lnTo>
                <a:lnTo>
                  <a:pt x="296" y="1755"/>
                </a:lnTo>
                <a:lnTo>
                  <a:pt x="287" y="1799"/>
                </a:lnTo>
                <a:lnTo>
                  <a:pt x="278" y="1842"/>
                </a:lnTo>
                <a:lnTo>
                  <a:pt x="264" y="1901"/>
                </a:lnTo>
                <a:lnTo>
                  <a:pt x="264" y="1901"/>
                </a:lnTo>
                <a:lnTo>
                  <a:pt x="259" y="1922"/>
                </a:lnTo>
                <a:lnTo>
                  <a:pt x="257" y="1955"/>
                </a:lnTo>
                <a:lnTo>
                  <a:pt x="254" y="2003"/>
                </a:lnTo>
                <a:lnTo>
                  <a:pt x="254" y="2003"/>
                </a:lnTo>
                <a:lnTo>
                  <a:pt x="246" y="2089"/>
                </a:lnTo>
                <a:lnTo>
                  <a:pt x="239" y="2167"/>
                </a:lnTo>
                <a:lnTo>
                  <a:pt x="239" y="2167"/>
                </a:lnTo>
                <a:lnTo>
                  <a:pt x="246" y="2175"/>
                </a:lnTo>
                <a:lnTo>
                  <a:pt x="261" y="2194"/>
                </a:lnTo>
                <a:lnTo>
                  <a:pt x="267" y="2204"/>
                </a:lnTo>
                <a:lnTo>
                  <a:pt x="271" y="2214"/>
                </a:lnTo>
                <a:lnTo>
                  <a:pt x="273" y="2220"/>
                </a:lnTo>
                <a:lnTo>
                  <a:pt x="273" y="2224"/>
                </a:lnTo>
                <a:lnTo>
                  <a:pt x="271" y="2227"/>
                </a:lnTo>
                <a:lnTo>
                  <a:pt x="270" y="2230"/>
                </a:lnTo>
                <a:lnTo>
                  <a:pt x="270" y="2230"/>
                </a:lnTo>
                <a:lnTo>
                  <a:pt x="264" y="2236"/>
                </a:lnTo>
                <a:lnTo>
                  <a:pt x="259" y="2240"/>
                </a:lnTo>
                <a:lnTo>
                  <a:pt x="257" y="2246"/>
                </a:lnTo>
                <a:lnTo>
                  <a:pt x="254" y="2250"/>
                </a:lnTo>
                <a:lnTo>
                  <a:pt x="252" y="2262"/>
                </a:lnTo>
                <a:lnTo>
                  <a:pt x="251" y="2272"/>
                </a:lnTo>
                <a:lnTo>
                  <a:pt x="251" y="2272"/>
                </a:lnTo>
                <a:lnTo>
                  <a:pt x="249" y="2313"/>
                </a:lnTo>
                <a:lnTo>
                  <a:pt x="248" y="2335"/>
                </a:lnTo>
                <a:lnTo>
                  <a:pt x="246" y="2344"/>
                </a:lnTo>
                <a:lnTo>
                  <a:pt x="245" y="2348"/>
                </a:lnTo>
                <a:lnTo>
                  <a:pt x="245" y="2348"/>
                </a:lnTo>
                <a:lnTo>
                  <a:pt x="243" y="2352"/>
                </a:lnTo>
                <a:lnTo>
                  <a:pt x="243" y="2357"/>
                </a:lnTo>
                <a:lnTo>
                  <a:pt x="245" y="2367"/>
                </a:lnTo>
                <a:lnTo>
                  <a:pt x="243" y="2380"/>
                </a:lnTo>
                <a:lnTo>
                  <a:pt x="242" y="2387"/>
                </a:lnTo>
                <a:lnTo>
                  <a:pt x="239" y="2398"/>
                </a:lnTo>
                <a:lnTo>
                  <a:pt x="239" y="2398"/>
                </a:lnTo>
                <a:lnTo>
                  <a:pt x="232" y="2415"/>
                </a:lnTo>
                <a:lnTo>
                  <a:pt x="226" y="2431"/>
                </a:lnTo>
                <a:lnTo>
                  <a:pt x="223" y="2438"/>
                </a:lnTo>
                <a:lnTo>
                  <a:pt x="219" y="2446"/>
                </a:lnTo>
                <a:lnTo>
                  <a:pt x="213" y="2451"/>
                </a:lnTo>
                <a:lnTo>
                  <a:pt x="206" y="2457"/>
                </a:lnTo>
                <a:lnTo>
                  <a:pt x="206" y="2457"/>
                </a:lnTo>
                <a:lnTo>
                  <a:pt x="201" y="2460"/>
                </a:lnTo>
                <a:lnTo>
                  <a:pt x="195" y="2462"/>
                </a:lnTo>
                <a:lnTo>
                  <a:pt x="179" y="2465"/>
                </a:lnTo>
                <a:lnTo>
                  <a:pt x="162" y="2466"/>
                </a:lnTo>
                <a:lnTo>
                  <a:pt x="143" y="2466"/>
                </a:lnTo>
                <a:lnTo>
                  <a:pt x="124" y="2465"/>
                </a:lnTo>
                <a:lnTo>
                  <a:pt x="108" y="2463"/>
                </a:lnTo>
                <a:lnTo>
                  <a:pt x="95" y="2460"/>
                </a:lnTo>
                <a:lnTo>
                  <a:pt x="88" y="2457"/>
                </a:lnTo>
                <a:lnTo>
                  <a:pt x="88" y="2457"/>
                </a:lnTo>
                <a:lnTo>
                  <a:pt x="86" y="2456"/>
                </a:lnTo>
                <a:lnTo>
                  <a:pt x="85" y="2451"/>
                </a:lnTo>
                <a:lnTo>
                  <a:pt x="82" y="2443"/>
                </a:lnTo>
                <a:lnTo>
                  <a:pt x="82" y="2430"/>
                </a:lnTo>
                <a:lnTo>
                  <a:pt x="80" y="2415"/>
                </a:lnTo>
                <a:lnTo>
                  <a:pt x="82" y="2390"/>
                </a:lnTo>
                <a:lnTo>
                  <a:pt x="82" y="2379"/>
                </a:lnTo>
                <a:lnTo>
                  <a:pt x="112" y="2306"/>
                </a:lnTo>
                <a:lnTo>
                  <a:pt x="107" y="2269"/>
                </a:lnTo>
                <a:lnTo>
                  <a:pt x="107" y="2269"/>
                </a:lnTo>
                <a:lnTo>
                  <a:pt x="107" y="2245"/>
                </a:lnTo>
                <a:lnTo>
                  <a:pt x="107" y="2215"/>
                </a:lnTo>
                <a:lnTo>
                  <a:pt x="107" y="2215"/>
                </a:lnTo>
                <a:lnTo>
                  <a:pt x="99" y="2141"/>
                </a:lnTo>
                <a:lnTo>
                  <a:pt x="95" y="2092"/>
                </a:lnTo>
                <a:lnTo>
                  <a:pt x="93" y="2064"/>
                </a:lnTo>
                <a:lnTo>
                  <a:pt x="93" y="2064"/>
                </a:lnTo>
                <a:lnTo>
                  <a:pt x="95" y="1998"/>
                </a:lnTo>
                <a:lnTo>
                  <a:pt x="96" y="1946"/>
                </a:lnTo>
                <a:lnTo>
                  <a:pt x="99" y="1895"/>
                </a:lnTo>
                <a:lnTo>
                  <a:pt x="99" y="1895"/>
                </a:lnTo>
                <a:lnTo>
                  <a:pt x="112" y="1761"/>
                </a:lnTo>
                <a:lnTo>
                  <a:pt x="118" y="1692"/>
                </a:lnTo>
                <a:lnTo>
                  <a:pt x="121" y="1646"/>
                </a:lnTo>
                <a:lnTo>
                  <a:pt x="121" y="1646"/>
                </a:lnTo>
                <a:lnTo>
                  <a:pt x="121" y="1598"/>
                </a:lnTo>
                <a:lnTo>
                  <a:pt x="121" y="1531"/>
                </a:lnTo>
                <a:lnTo>
                  <a:pt x="118" y="1443"/>
                </a:lnTo>
                <a:lnTo>
                  <a:pt x="99" y="1401"/>
                </a:lnTo>
                <a:lnTo>
                  <a:pt x="99" y="1401"/>
                </a:lnTo>
                <a:lnTo>
                  <a:pt x="93" y="1399"/>
                </a:lnTo>
                <a:lnTo>
                  <a:pt x="79" y="1395"/>
                </a:lnTo>
                <a:lnTo>
                  <a:pt x="64" y="1388"/>
                </a:lnTo>
                <a:lnTo>
                  <a:pt x="60" y="1383"/>
                </a:lnTo>
                <a:lnTo>
                  <a:pt x="57" y="1379"/>
                </a:lnTo>
                <a:lnTo>
                  <a:pt x="57" y="1379"/>
                </a:lnTo>
                <a:lnTo>
                  <a:pt x="58" y="1369"/>
                </a:lnTo>
                <a:lnTo>
                  <a:pt x="63" y="1351"/>
                </a:lnTo>
                <a:lnTo>
                  <a:pt x="67" y="1334"/>
                </a:lnTo>
                <a:lnTo>
                  <a:pt x="70" y="1316"/>
                </a:lnTo>
                <a:lnTo>
                  <a:pt x="70" y="1316"/>
                </a:lnTo>
                <a:lnTo>
                  <a:pt x="73" y="1204"/>
                </a:lnTo>
                <a:lnTo>
                  <a:pt x="54" y="1179"/>
                </a:lnTo>
                <a:lnTo>
                  <a:pt x="54" y="1179"/>
                </a:lnTo>
                <a:lnTo>
                  <a:pt x="18" y="1109"/>
                </a:lnTo>
                <a:lnTo>
                  <a:pt x="18" y="1109"/>
                </a:lnTo>
                <a:lnTo>
                  <a:pt x="3" y="1080"/>
                </a:lnTo>
                <a:lnTo>
                  <a:pt x="0" y="1074"/>
                </a:lnTo>
                <a:lnTo>
                  <a:pt x="0" y="1074"/>
                </a:lnTo>
                <a:lnTo>
                  <a:pt x="6" y="955"/>
                </a:lnTo>
                <a:lnTo>
                  <a:pt x="12" y="869"/>
                </a:lnTo>
                <a:lnTo>
                  <a:pt x="15" y="837"/>
                </a:lnTo>
                <a:lnTo>
                  <a:pt x="16" y="827"/>
                </a:lnTo>
                <a:lnTo>
                  <a:pt x="18" y="819"/>
                </a:lnTo>
                <a:lnTo>
                  <a:pt x="18" y="819"/>
                </a:lnTo>
                <a:lnTo>
                  <a:pt x="23" y="806"/>
                </a:lnTo>
                <a:lnTo>
                  <a:pt x="29" y="786"/>
                </a:lnTo>
                <a:lnTo>
                  <a:pt x="44" y="732"/>
                </a:lnTo>
                <a:lnTo>
                  <a:pt x="64" y="650"/>
                </a:lnTo>
                <a:lnTo>
                  <a:pt x="64" y="650"/>
                </a:lnTo>
                <a:lnTo>
                  <a:pt x="74" y="623"/>
                </a:lnTo>
                <a:lnTo>
                  <a:pt x="95" y="575"/>
                </a:lnTo>
                <a:lnTo>
                  <a:pt x="124" y="510"/>
                </a:lnTo>
                <a:lnTo>
                  <a:pt x="124" y="510"/>
                </a:lnTo>
                <a:lnTo>
                  <a:pt x="185" y="480"/>
                </a:lnTo>
                <a:lnTo>
                  <a:pt x="185" y="480"/>
                </a:lnTo>
                <a:lnTo>
                  <a:pt x="245" y="446"/>
                </a:lnTo>
                <a:lnTo>
                  <a:pt x="245" y="446"/>
                </a:lnTo>
                <a:lnTo>
                  <a:pt x="236" y="445"/>
                </a:lnTo>
                <a:lnTo>
                  <a:pt x="216" y="442"/>
                </a:lnTo>
                <a:lnTo>
                  <a:pt x="206" y="439"/>
                </a:lnTo>
                <a:lnTo>
                  <a:pt x="198" y="436"/>
                </a:lnTo>
                <a:lnTo>
                  <a:pt x="195" y="432"/>
                </a:lnTo>
                <a:lnTo>
                  <a:pt x="195" y="430"/>
                </a:lnTo>
                <a:lnTo>
                  <a:pt x="197" y="429"/>
                </a:lnTo>
                <a:lnTo>
                  <a:pt x="197" y="429"/>
                </a:lnTo>
                <a:lnTo>
                  <a:pt x="206" y="425"/>
                </a:lnTo>
                <a:lnTo>
                  <a:pt x="219" y="420"/>
                </a:lnTo>
                <a:lnTo>
                  <a:pt x="254" y="410"/>
                </a:lnTo>
                <a:lnTo>
                  <a:pt x="299" y="398"/>
                </a:lnTo>
                <a:lnTo>
                  <a:pt x="299" y="398"/>
                </a:lnTo>
                <a:lnTo>
                  <a:pt x="296" y="379"/>
                </a:lnTo>
                <a:lnTo>
                  <a:pt x="293" y="365"/>
                </a:lnTo>
                <a:lnTo>
                  <a:pt x="292" y="360"/>
                </a:lnTo>
                <a:lnTo>
                  <a:pt x="290" y="359"/>
                </a:lnTo>
                <a:lnTo>
                  <a:pt x="290" y="359"/>
                </a:lnTo>
                <a:lnTo>
                  <a:pt x="284" y="359"/>
                </a:lnTo>
                <a:lnTo>
                  <a:pt x="278" y="359"/>
                </a:lnTo>
                <a:lnTo>
                  <a:pt x="273" y="356"/>
                </a:lnTo>
                <a:lnTo>
                  <a:pt x="265" y="352"/>
                </a:lnTo>
                <a:lnTo>
                  <a:pt x="259" y="344"/>
                </a:lnTo>
                <a:lnTo>
                  <a:pt x="255" y="334"/>
                </a:lnTo>
                <a:lnTo>
                  <a:pt x="251" y="320"/>
                </a:lnTo>
                <a:lnTo>
                  <a:pt x="251" y="320"/>
                </a:lnTo>
                <a:lnTo>
                  <a:pt x="251" y="311"/>
                </a:lnTo>
                <a:lnTo>
                  <a:pt x="251" y="302"/>
                </a:lnTo>
                <a:lnTo>
                  <a:pt x="252" y="282"/>
                </a:lnTo>
                <a:lnTo>
                  <a:pt x="258" y="261"/>
                </a:lnTo>
                <a:lnTo>
                  <a:pt x="264" y="241"/>
                </a:lnTo>
                <a:lnTo>
                  <a:pt x="275" y="209"/>
                </a:lnTo>
                <a:lnTo>
                  <a:pt x="281" y="196"/>
                </a:lnTo>
                <a:lnTo>
                  <a:pt x="299" y="15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17"/>
          <p:cNvSpPr>
            <a:spLocks/>
          </p:cNvSpPr>
          <p:nvPr/>
        </p:nvSpPr>
        <p:spPr bwMode="auto">
          <a:xfrm>
            <a:off x="8445565" y="773936"/>
            <a:ext cx="626295" cy="1734146"/>
          </a:xfrm>
          <a:custGeom>
            <a:avLst/>
            <a:gdLst>
              <a:gd name="T0" fmla="*/ 263 w 927"/>
              <a:gd name="T1" fmla="*/ 329 h 2564"/>
              <a:gd name="T2" fmla="*/ 252 w 927"/>
              <a:gd name="T3" fmla="*/ 421 h 2564"/>
              <a:gd name="T4" fmla="*/ 167 w 927"/>
              <a:gd name="T5" fmla="*/ 469 h 2564"/>
              <a:gd name="T6" fmla="*/ 73 w 927"/>
              <a:gd name="T7" fmla="*/ 683 h 2564"/>
              <a:gd name="T8" fmla="*/ 0 w 927"/>
              <a:gd name="T9" fmla="*/ 889 h 2564"/>
              <a:gd name="T10" fmla="*/ 18 w 927"/>
              <a:gd name="T11" fmla="*/ 954 h 2564"/>
              <a:gd name="T12" fmla="*/ 83 w 927"/>
              <a:gd name="T13" fmla="*/ 982 h 2564"/>
              <a:gd name="T14" fmla="*/ 203 w 927"/>
              <a:gd name="T15" fmla="*/ 992 h 2564"/>
              <a:gd name="T16" fmla="*/ 206 w 927"/>
              <a:gd name="T17" fmla="*/ 1144 h 2564"/>
              <a:gd name="T18" fmla="*/ 204 w 927"/>
              <a:gd name="T19" fmla="*/ 1298 h 2564"/>
              <a:gd name="T20" fmla="*/ 212 w 927"/>
              <a:gd name="T21" fmla="*/ 1445 h 2564"/>
              <a:gd name="T22" fmla="*/ 244 w 927"/>
              <a:gd name="T23" fmla="*/ 1501 h 2564"/>
              <a:gd name="T24" fmla="*/ 274 w 927"/>
              <a:gd name="T25" fmla="*/ 1810 h 2564"/>
              <a:gd name="T26" fmla="*/ 267 w 927"/>
              <a:gd name="T27" fmla="*/ 1999 h 2564"/>
              <a:gd name="T28" fmla="*/ 276 w 927"/>
              <a:gd name="T29" fmla="*/ 2103 h 2564"/>
              <a:gd name="T30" fmla="*/ 260 w 927"/>
              <a:gd name="T31" fmla="*/ 2136 h 2564"/>
              <a:gd name="T32" fmla="*/ 268 w 927"/>
              <a:gd name="T33" fmla="*/ 2298 h 2564"/>
              <a:gd name="T34" fmla="*/ 252 w 927"/>
              <a:gd name="T35" fmla="*/ 2411 h 2564"/>
              <a:gd name="T36" fmla="*/ 299 w 927"/>
              <a:gd name="T37" fmla="*/ 2465 h 2564"/>
              <a:gd name="T38" fmla="*/ 365 w 927"/>
              <a:gd name="T39" fmla="*/ 2448 h 2564"/>
              <a:gd name="T40" fmla="*/ 397 w 927"/>
              <a:gd name="T41" fmla="*/ 2304 h 2564"/>
              <a:gd name="T42" fmla="*/ 408 w 927"/>
              <a:gd name="T43" fmla="*/ 2152 h 2564"/>
              <a:gd name="T44" fmla="*/ 420 w 927"/>
              <a:gd name="T45" fmla="*/ 2063 h 2564"/>
              <a:gd name="T46" fmla="*/ 464 w 927"/>
              <a:gd name="T47" fmla="*/ 1999 h 2564"/>
              <a:gd name="T48" fmla="*/ 471 w 927"/>
              <a:gd name="T49" fmla="*/ 1929 h 2564"/>
              <a:gd name="T50" fmla="*/ 496 w 927"/>
              <a:gd name="T51" fmla="*/ 1832 h 2564"/>
              <a:gd name="T52" fmla="*/ 516 w 927"/>
              <a:gd name="T53" fmla="*/ 1623 h 2564"/>
              <a:gd name="T54" fmla="*/ 532 w 927"/>
              <a:gd name="T55" fmla="*/ 1642 h 2564"/>
              <a:gd name="T56" fmla="*/ 542 w 927"/>
              <a:gd name="T57" fmla="*/ 1970 h 2564"/>
              <a:gd name="T58" fmla="*/ 542 w 927"/>
              <a:gd name="T59" fmla="*/ 2069 h 2564"/>
              <a:gd name="T60" fmla="*/ 510 w 927"/>
              <a:gd name="T61" fmla="*/ 2371 h 2564"/>
              <a:gd name="T62" fmla="*/ 516 w 927"/>
              <a:gd name="T63" fmla="*/ 2444 h 2564"/>
              <a:gd name="T64" fmla="*/ 570 w 927"/>
              <a:gd name="T65" fmla="*/ 2540 h 2564"/>
              <a:gd name="T66" fmla="*/ 697 w 927"/>
              <a:gd name="T67" fmla="*/ 2564 h 2564"/>
              <a:gd name="T68" fmla="*/ 727 w 927"/>
              <a:gd name="T69" fmla="*/ 2519 h 2564"/>
              <a:gd name="T70" fmla="*/ 691 w 927"/>
              <a:gd name="T71" fmla="*/ 2448 h 2564"/>
              <a:gd name="T72" fmla="*/ 729 w 927"/>
              <a:gd name="T73" fmla="*/ 2186 h 2564"/>
              <a:gd name="T74" fmla="*/ 730 w 927"/>
              <a:gd name="T75" fmla="*/ 2041 h 2564"/>
              <a:gd name="T76" fmla="*/ 759 w 927"/>
              <a:gd name="T77" fmla="*/ 1709 h 2564"/>
              <a:gd name="T78" fmla="*/ 770 w 927"/>
              <a:gd name="T79" fmla="*/ 1477 h 2564"/>
              <a:gd name="T80" fmla="*/ 729 w 927"/>
              <a:gd name="T81" fmla="*/ 1222 h 2564"/>
              <a:gd name="T82" fmla="*/ 749 w 927"/>
              <a:gd name="T83" fmla="*/ 1287 h 2564"/>
              <a:gd name="T84" fmla="*/ 767 w 927"/>
              <a:gd name="T85" fmla="*/ 1252 h 2564"/>
              <a:gd name="T86" fmla="*/ 832 w 927"/>
              <a:gd name="T87" fmla="*/ 1269 h 2564"/>
              <a:gd name="T88" fmla="*/ 888 w 927"/>
              <a:gd name="T89" fmla="*/ 1294 h 2564"/>
              <a:gd name="T90" fmla="*/ 915 w 927"/>
              <a:gd name="T91" fmla="*/ 1300 h 2564"/>
              <a:gd name="T92" fmla="*/ 924 w 927"/>
              <a:gd name="T93" fmla="*/ 1282 h 2564"/>
              <a:gd name="T94" fmla="*/ 904 w 927"/>
              <a:gd name="T95" fmla="*/ 1236 h 2564"/>
              <a:gd name="T96" fmla="*/ 920 w 927"/>
              <a:gd name="T97" fmla="*/ 1238 h 2564"/>
              <a:gd name="T98" fmla="*/ 860 w 927"/>
              <a:gd name="T99" fmla="*/ 1185 h 2564"/>
              <a:gd name="T100" fmla="*/ 828 w 927"/>
              <a:gd name="T101" fmla="*/ 1148 h 2564"/>
              <a:gd name="T102" fmla="*/ 713 w 927"/>
              <a:gd name="T103" fmla="*/ 750 h 2564"/>
              <a:gd name="T104" fmla="*/ 689 w 927"/>
              <a:gd name="T105" fmla="*/ 405 h 2564"/>
              <a:gd name="T106" fmla="*/ 665 w 927"/>
              <a:gd name="T107" fmla="*/ 157 h 2564"/>
              <a:gd name="T108" fmla="*/ 596 w 927"/>
              <a:gd name="T109" fmla="*/ 60 h 2564"/>
              <a:gd name="T110" fmla="*/ 486 w 927"/>
              <a:gd name="T111" fmla="*/ 0 h 2564"/>
              <a:gd name="T112" fmla="*/ 423 w 927"/>
              <a:gd name="T113" fmla="*/ 10 h 2564"/>
              <a:gd name="T114" fmla="*/ 354 w 927"/>
              <a:gd name="T115" fmla="*/ 80 h 25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927" h="2564">
                <a:moveTo>
                  <a:pt x="287" y="271"/>
                </a:moveTo>
                <a:lnTo>
                  <a:pt x="287" y="271"/>
                </a:lnTo>
                <a:lnTo>
                  <a:pt x="276" y="290"/>
                </a:lnTo>
                <a:lnTo>
                  <a:pt x="268" y="304"/>
                </a:lnTo>
                <a:lnTo>
                  <a:pt x="266" y="312"/>
                </a:lnTo>
                <a:lnTo>
                  <a:pt x="264" y="317"/>
                </a:lnTo>
                <a:lnTo>
                  <a:pt x="264" y="317"/>
                </a:lnTo>
                <a:lnTo>
                  <a:pt x="263" y="329"/>
                </a:lnTo>
                <a:lnTo>
                  <a:pt x="260" y="345"/>
                </a:lnTo>
                <a:lnTo>
                  <a:pt x="254" y="368"/>
                </a:lnTo>
                <a:lnTo>
                  <a:pt x="254" y="368"/>
                </a:lnTo>
                <a:lnTo>
                  <a:pt x="252" y="396"/>
                </a:lnTo>
                <a:lnTo>
                  <a:pt x="251" y="421"/>
                </a:lnTo>
                <a:lnTo>
                  <a:pt x="251" y="421"/>
                </a:lnTo>
                <a:lnTo>
                  <a:pt x="252" y="419"/>
                </a:lnTo>
                <a:lnTo>
                  <a:pt x="252" y="421"/>
                </a:lnTo>
                <a:lnTo>
                  <a:pt x="234" y="425"/>
                </a:lnTo>
                <a:lnTo>
                  <a:pt x="234" y="425"/>
                </a:lnTo>
                <a:lnTo>
                  <a:pt x="215" y="433"/>
                </a:lnTo>
                <a:lnTo>
                  <a:pt x="196" y="441"/>
                </a:lnTo>
                <a:lnTo>
                  <a:pt x="187" y="447"/>
                </a:lnTo>
                <a:lnTo>
                  <a:pt x="180" y="454"/>
                </a:lnTo>
                <a:lnTo>
                  <a:pt x="172" y="462"/>
                </a:lnTo>
                <a:lnTo>
                  <a:pt x="167" y="469"/>
                </a:lnTo>
                <a:lnTo>
                  <a:pt x="167" y="469"/>
                </a:lnTo>
                <a:lnTo>
                  <a:pt x="158" y="484"/>
                </a:lnTo>
                <a:lnTo>
                  <a:pt x="146" y="508"/>
                </a:lnTo>
                <a:lnTo>
                  <a:pt x="116" y="574"/>
                </a:lnTo>
                <a:lnTo>
                  <a:pt x="86" y="641"/>
                </a:lnTo>
                <a:lnTo>
                  <a:pt x="78" y="667"/>
                </a:lnTo>
                <a:lnTo>
                  <a:pt x="73" y="683"/>
                </a:lnTo>
                <a:lnTo>
                  <a:pt x="73" y="683"/>
                </a:lnTo>
                <a:lnTo>
                  <a:pt x="70" y="699"/>
                </a:lnTo>
                <a:lnTo>
                  <a:pt x="62" y="724"/>
                </a:lnTo>
                <a:lnTo>
                  <a:pt x="38" y="787"/>
                </a:lnTo>
                <a:lnTo>
                  <a:pt x="14" y="848"/>
                </a:lnTo>
                <a:lnTo>
                  <a:pt x="6" y="870"/>
                </a:lnTo>
                <a:lnTo>
                  <a:pt x="2" y="881"/>
                </a:lnTo>
                <a:lnTo>
                  <a:pt x="2" y="881"/>
                </a:lnTo>
                <a:lnTo>
                  <a:pt x="0" y="889"/>
                </a:lnTo>
                <a:lnTo>
                  <a:pt x="0" y="895"/>
                </a:lnTo>
                <a:lnTo>
                  <a:pt x="2" y="906"/>
                </a:lnTo>
                <a:lnTo>
                  <a:pt x="6" y="919"/>
                </a:lnTo>
                <a:lnTo>
                  <a:pt x="9" y="934"/>
                </a:lnTo>
                <a:lnTo>
                  <a:pt x="9" y="934"/>
                </a:lnTo>
                <a:lnTo>
                  <a:pt x="11" y="941"/>
                </a:lnTo>
                <a:lnTo>
                  <a:pt x="14" y="948"/>
                </a:lnTo>
                <a:lnTo>
                  <a:pt x="18" y="954"/>
                </a:lnTo>
                <a:lnTo>
                  <a:pt x="24" y="959"/>
                </a:lnTo>
                <a:lnTo>
                  <a:pt x="30" y="964"/>
                </a:lnTo>
                <a:lnTo>
                  <a:pt x="37" y="969"/>
                </a:lnTo>
                <a:lnTo>
                  <a:pt x="59" y="981"/>
                </a:lnTo>
                <a:lnTo>
                  <a:pt x="59" y="981"/>
                </a:lnTo>
                <a:lnTo>
                  <a:pt x="65" y="982"/>
                </a:lnTo>
                <a:lnTo>
                  <a:pt x="73" y="983"/>
                </a:lnTo>
                <a:lnTo>
                  <a:pt x="83" y="982"/>
                </a:lnTo>
                <a:lnTo>
                  <a:pt x="95" y="981"/>
                </a:lnTo>
                <a:lnTo>
                  <a:pt x="118" y="976"/>
                </a:lnTo>
                <a:lnTo>
                  <a:pt x="143" y="967"/>
                </a:lnTo>
                <a:lnTo>
                  <a:pt x="167" y="960"/>
                </a:lnTo>
                <a:lnTo>
                  <a:pt x="187" y="951"/>
                </a:lnTo>
                <a:lnTo>
                  <a:pt x="204" y="944"/>
                </a:lnTo>
                <a:lnTo>
                  <a:pt x="204" y="944"/>
                </a:lnTo>
                <a:lnTo>
                  <a:pt x="203" y="992"/>
                </a:lnTo>
                <a:lnTo>
                  <a:pt x="203" y="1032"/>
                </a:lnTo>
                <a:lnTo>
                  <a:pt x="203" y="1061"/>
                </a:lnTo>
                <a:lnTo>
                  <a:pt x="203" y="1061"/>
                </a:lnTo>
                <a:lnTo>
                  <a:pt x="203" y="1096"/>
                </a:lnTo>
                <a:lnTo>
                  <a:pt x="203" y="1113"/>
                </a:lnTo>
                <a:lnTo>
                  <a:pt x="204" y="1132"/>
                </a:lnTo>
                <a:lnTo>
                  <a:pt x="204" y="1132"/>
                </a:lnTo>
                <a:lnTo>
                  <a:pt x="206" y="1144"/>
                </a:lnTo>
                <a:lnTo>
                  <a:pt x="206" y="1155"/>
                </a:lnTo>
                <a:lnTo>
                  <a:pt x="204" y="1180"/>
                </a:lnTo>
                <a:lnTo>
                  <a:pt x="203" y="1203"/>
                </a:lnTo>
                <a:lnTo>
                  <a:pt x="200" y="1219"/>
                </a:lnTo>
                <a:lnTo>
                  <a:pt x="200" y="1219"/>
                </a:lnTo>
                <a:lnTo>
                  <a:pt x="200" y="1231"/>
                </a:lnTo>
                <a:lnTo>
                  <a:pt x="200" y="1250"/>
                </a:lnTo>
                <a:lnTo>
                  <a:pt x="204" y="1298"/>
                </a:lnTo>
                <a:lnTo>
                  <a:pt x="210" y="1365"/>
                </a:lnTo>
                <a:lnTo>
                  <a:pt x="210" y="1365"/>
                </a:lnTo>
                <a:lnTo>
                  <a:pt x="207" y="1393"/>
                </a:lnTo>
                <a:lnTo>
                  <a:pt x="207" y="1416"/>
                </a:lnTo>
                <a:lnTo>
                  <a:pt x="207" y="1434"/>
                </a:lnTo>
                <a:lnTo>
                  <a:pt x="207" y="1434"/>
                </a:lnTo>
                <a:lnTo>
                  <a:pt x="209" y="1440"/>
                </a:lnTo>
                <a:lnTo>
                  <a:pt x="212" y="1445"/>
                </a:lnTo>
                <a:lnTo>
                  <a:pt x="215" y="1448"/>
                </a:lnTo>
                <a:lnTo>
                  <a:pt x="217" y="1450"/>
                </a:lnTo>
                <a:lnTo>
                  <a:pt x="223" y="1453"/>
                </a:lnTo>
                <a:lnTo>
                  <a:pt x="226" y="1453"/>
                </a:lnTo>
                <a:lnTo>
                  <a:pt x="226" y="1453"/>
                </a:lnTo>
                <a:lnTo>
                  <a:pt x="234" y="1475"/>
                </a:lnTo>
                <a:lnTo>
                  <a:pt x="241" y="1491"/>
                </a:lnTo>
                <a:lnTo>
                  <a:pt x="244" y="1501"/>
                </a:lnTo>
                <a:lnTo>
                  <a:pt x="244" y="1501"/>
                </a:lnTo>
                <a:lnTo>
                  <a:pt x="252" y="1606"/>
                </a:lnTo>
                <a:lnTo>
                  <a:pt x="258" y="1683"/>
                </a:lnTo>
                <a:lnTo>
                  <a:pt x="261" y="1738"/>
                </a:lnTo>
                <a:lnTo>
                  <a:pt x="261" y="1738"/>
                </a:lnTo>
                <a:lnTo>
                  <a:pt x="263" y="1756"/>
                </a:lnTo>
                <a:lnTo>
                  <a:pt x="266" y="1775"/>
                </a:lnTo>
                <a:lnTo>
                  <a:pt x="274" y="1810"/>
                </a:lnTo>
                <a:lnTo>
                  <a:pt x="283" y="1839"/>
                </a:lnTo>
                <a:lnTo>
                  <a:pt x="287" y="1858"/>
                </a:lnTo>
                <a:lnTo>
                  <a:pt x="287" y="1858"/>
                </a:lnTo>
                <a:lnTo>
                  <a:pt x="287" y="1868"/>
                </a:lnTo>
                <a:lnTo>
                  <a:pt x="286" y="1885"/>
                </a:lnTo>
                <a:lnTo>
                  <a:pt x="279" y="1934"/>
                </a:lnTo>
                <a:lnTo>
                  <a:pt x="267" y="1999"/>
                </a:lnTo>
                <a:lnTo>
                  <a:pt x="267" y="1999"/>
                </a:lnTo>
                <a:lnTo>
                  <a:pt x="273" y="2036"/>
                </a:lnTo>
                <a:lnTo>
                  <a:pt x="277" y="2065"/>
                </a:lnTo>
                <a:lnTo>
                  <a:pt x="280" y="2087"/>
                </a:lnTo>
                <a:lnTo>
                  <a:pt x="280" y="2087"/>
                </a:lnTo>
                <a:lnTo>
                  <a:pt x="280" y="2094"/>
                </a:lnTo>
                <a:lnTo>
                  <a:pt x="279" y="2098"/>
                </a:lnTo>
                <a:lnTo>
                  <a:pt x="277" y="2101"/>
                </a:lnTo>
                <a:lnTo>
                  <a:pt x="276" y="2103"/>
                </a:lnTo>
                <a:lnTo>
                  <a:pt x="271" y="2104"/>
                </a:lnTo>
                <a:lnTo>
                  <a:pt x="267" y="2105"/>
                </a:lnTo>
                <a:lnTo>
                  <a:pt x="267" y="2105"/>
                </a:lnTo>
                <a:lnTo>
                  <a:pt x="266" y="2107"/>
                </a:lnTo>
                <a:lnTo>
                  <a:pt x="263" y="2111"/>
                </a:lnTo>
                <a:lnTo>
                  <a:pt x="261" y="2120"/>
                </a:lnTo>
                <a:lnTo>
                  <a:pt x="260" y="2130"/>
                </a:lnTo>
                <a:lnTo>
                  <a:pt x="260" y="2136"/>
                </a:lnTo>
                <a:lnTo>
                  <a:pt x="260" y="2136"/>
                </a:lnTo>
                <a:lnTo>
                  <a:pt x="263" y="2156"/>
                </a:lnTo>
                <a:lnTo>
                  <a:pt x="267" y="2200"/>
                </a:lnTo>
                <a:lnTo>
                  <a:pt x="271" y="2248"/>
                </a:lnTo>
                <a:lnTo>
                  <a:pt x="273" y="2267"/>
                </a:lnTo>
                <a:lnTo>
                  <a:pt x="271" y="2280"/>
                </a:lnTo>
                <a:lnTo>
                  <a:pt x="271" y="2280"/>
                </a:lnTo>
                <a:lnTo>
                  <a:pt x="268" y="2298"/>
                </a:lnTo>
                <a:lnTo>
                  <a:pt x="263" y="2317"/>
                </a:lnTo>
                <a:lnTo>
                  <a:pt x="257" y="2337"/>
                </a:lnTo>
                <a:lnTo>
                  <a:pt x="251" y="2363"/>
                </a:lnTo>
                <a:lnTo>
                  <a:pt x="251" y="2363"/>
                </a:lnTo>
                <a:lnTo>
                  <a:pt x="250" y="2387"/>
                </a:lnTo>
                <a:lnTo>
                  <a:pt x="250" y="2395"/>
                </a:lnTo>
                <a:lnTo>
                  <a:pt x="251" y="2403"/>
                </a:lnTo>
                <a:lnTo>
                  <a:pt x="252" y="2411"/>
                </a:lnTo>
                <a:lnTo>
                  <a:pt x="257" y="2420"/>
                </a:lnTo>
                <a:lnTo>
                  <a:pt x="270" y="2444"/>
                </a:lnTo>
                <a:lnTo>
                  <a:pt x="270" y="2444"/>
                </a:lnTo>
                <a:lnTo>
                  <a:pt x="274" y="2449"/>
                </a:lnTo>
                <a:lnTo>
                  <a:pt x="279" y="2455"/>
                </a:lnTo>
                <a:lnTo>
                  <a:pt x="284" y="2460"/>
                </a:lnTo>
                <a:lnTo>
                  <a:pt x="292" y="2462"/>
                </a:lnTo>
                <a:lnTo>
                  <a:pt x="299" y="2465"/>
                </a:lnTo>
                <a:lnTo>
                  <a:pt x="305" y="2467"/>
                </a:lnTo>
                <a:lnTo>
                  <a:pt x="319" y="2468"/>
                </a:lnTo>
                <a:lnTo>
                  <a:pt x="334" y="2467"/>
                </a:lnTo>
                <a:lnTo>
                  <a:pt x="347" y="2462"/>
                </a:lnTo>
                <a:lnTo>
                  <a:pt x="357" y="2457"/>
                </a:lnTo>
                <a:lnTo>
                  <a:pt x="362" y="2452"/>
                </a:lnTo>
                <a:lnTo>
                  <a:pt x="365" y="2448"/>
                </a:lnTo>
                <a:lnTo>
                  <a:pt x="365" y="2448"/>
                </a:lnTo>
                <a:lnTo>
                  <a:pt x="370" y="2436"/>
                </a:lnTo>
                <a:lnTo>
                  <a:pt x="375" y="2422"/>
                </a:lnTo>
                <a:lnTo>
                  <a:pt x="384" y="2388"/>
                </a:lnTo>
                <a:lnTo>
                  <a:pt x="388" y="2356"/>
                </a:lnTo>
                <a:lnTo>
                  <a:pt x="391" y="2334"/>
                </a:lnTo>
                <a:lnTo>
                  <a:pt x="391" y="2334"/>
                </a:lnTo>
                <a:lnTo>
                  <a:pt x="392" y="2324"/>
                </a:lnTo>
                <a:lnTo>
                  <a:pt x="397" y="2304"/>
                </a:lnTo>
                <a:lnTo>
                  <a:pt x="411" y="2248"/>
                </a:lnTo>
                <a:lnTo>
                  <a:pt x="432" y="2170"/>
                </a:lnTo>
                <a:lnTo>
                  <a:pt x="432" y="2170"/>
                </a:lnTo>
                <a:lnTo>
                  <a:pt x="432" y="2167"/>
                </a:lnTo>
                <a:lnTo>
                  <a:pt x="429" y="2164"/>
                </a:lnTo>
                <a:lnTo>
                  <a:pt x="420" y="2158"/>
                </a:lnTo>
                <a:lnTo>
                  <a:pt x="408" y="2152"/>
                </a:lnTo>
                <a:lnTo>
                  <a:pt x="408" y="2152"/>
                </a:lnTo>
                <a:lnTo>
                  <a:pt x="419" y="2095"/>
                </a:lnTo>
                <a:lnTo>
                  <a:pt x="419" y="2095"/>
                </a:lnTo>
                <a:lnTo>
                  <a:pt x="420" y="2088"/>
                </a:lnTo>
                <a:lnTo>
                  <a:pt x="419" y="2081"/>
                </a:lnTo>
                <a:lnTo>
                  <a:pt x="419" y="2073"/>
                </a:lnTo>
                <a:lnTo>
                  <a:pt x="419" y="2066"/>
                </a:lnTo>
                <a:lnTo>
                  <a:pt x="419" y="2066"/>
                </a:lnTo>
                <a:lnTo>
                  <a:pt x="420" y="2063"/>
                </a:lnTo>
                <a:lnTo>
                  <a:pt x="421" y="2060"/>
                </a:lnTo>
                <a:lnTo>
                  <a:pt x="427" y="2054"/>
                </a:lnTo>
                <a:lnTo>
                  <a:pt x="448" y="2040"/>
                </a:lnTo>
                <a:lnTo>
                  <a:pt x="448" y="2040"/>
                </a:lnTo>
                <a:lnTo>
                  <a:pt x="452" y="2034"/>
                </a:lnTo>
                <a:lnTo>
                  <a:pt x="458" y="2024"/>
                </a:lnTo>
                <a:lnTo>
                  <a:pt x="461" y="2012"/>
                </a:lnTo>
                <a:lnTo>
                  <a:pt x="464" y="1999"/>
                </a:lnTo>
                <a:lnTo>
                  <a:pt x="468" y="1974"/>
                </a:lnTo>
                <a:lnTo>
                  <a:pt x="468" y="1966"/>
                </a:lnTo>
                <a:lnTo>
                  <a:pt x="468" y="1961"/>
                </a:lnTo>
                <a:lnTo>
                  <a:pt x="468" y="1961"/>
                </a:lnTo>
                <a:lnTo>
                  <a:pt x="467" y="1952"/>
                </a:lnTo>
                <a:lnTo>
                  <a:pt x="468" y="1944"/>
                </a:lnTo>
                <a:lnTo>
                  <a:pt x="471" y="1929"/>
                </a:lnTo>
                <a:lnTo>
                  <a:pt x="471" y="1929"/>
                </a:lnTo>
                <a:lnTo>
                  <a:pt x="480" y="1915"/>
                </a:lnTo>
                <a:lnTo>
                  <a:pt x="486" y="1901"/>
                </a:lnTo>
                <a:lnTo>
                  <a:pt x="491" y="1885"/>
                </a:lnTo>
                <a:lnTo>
                  <a:pt x="491" y="1885"/>
                </a:lnTo>
                <a:lnTo>
                  <a:pt x="493" y="1874"/>
                </a:lnTo>
                <a:lnTo>
                  <a:pt x="493" y="1866"/>
                </a:lnTo>
                <a:lnTo>
                  <a:pt x="493" y="1855"/>
                </a:lnTo>
                <a:lnTo>
                  <a:pt x="496" y="1832"/>
                </a:lnTo>
                <a:lnTo>
                  <a:pt x="496" y="1832"/>
                </a:lnTo>
                <a:lnTo>
                  <a:pt x="499" y="1814"/>
                </a:lnTo>
                <a:lnTo>
                  <a:pt x="502" y="1794"/>
                </a:lnTo>
                <a:lnTo>
                  <a:pt x="504" y="1750"/>
                </a:lnTo>
                <a:lnTo>
                  <a:pt x="506" y="1709"/>
                </a:lnTo>
                <a:lnTo>
                  <a:pt x="509" y="1680"/>
                </a:lnTo>
                <a:lnTo>
                  <a:pt x="509" y="1680"/>
                </a:lnTo>
                <a:lnTo>
                  <a:pt x="516" y="1623"/>
                </a:lnTo>
                <a:lnTo>
                  <a:pt x="520" y="1594"/>
                </a:lnTo>
                <a:lnTo>
                  <a:pt x="525" y="1574"/>
                </a:lnTo>
                <a:lnTo>
                  <a:pt x="525" y="1574"/>
                </a:lnTo>
                <a:lnTo>
                  <a:pt x="526" y="1571"/>
                </a:lnTo>
                <a:lnTo>
                  <a:pt x="526" y="1571"/>
                </a:lnTo>
                <a:lnTo>
                  <a:pt x="529" y="1577"/>
                </a:lnTo>
                <a:lnTo>
                  <a:pt x="531" y="1606"/>
                </a:lnTo>
                <a:lnTo>
                  <a:pt x="532" y="1642"/>
                </a:lnTo>
                <a:lnTo>
                  <a:pt x="532" y="1668"/>
                </a:lnTo>
                <a:lnTo>
                  <a:pt x="532" y="1668"/>
                </a:lnTo>
                <a:lnTo>
                  <a:pt x="532" y="1708"/>
                </a:lnTo>
                <a:lnTo>
                  <a:pt x="532" y="1770"/>
                </a:lnTo>
                <a:lnTo>
                  <a:pt x="535" y="1868"/>
                </a:lnTo>
                <a:lnTo>
                  <a:pt x="535" y="1868"/>
                </a:lnTo>
                <a:lnTo>
                  <a:pt x="539" y="1932"/>
                </a:lnTo>
                <a:lnTo>
                  <a:pt x="542" y="1970"/>
                </a:lnTo>
                <a:lnTo>
                  <a:pt x="544" y="1983"/>
                </a:lnTo>
                <a:lnTo>
                  <a:pt x="545" y="1989"/>
                </a:lnTo>
                <a:lnTo>
                  <a:pt x="545" y="1989"/>
                </a:lnTo>
                <a:lnTo>
                  <a:pt x="547" y="1993"/>
                </a:lnTo>
                <a:lnTo>
                  <a:pt x="547" y="2001"/>
                </a:lnTo>
                <a:lnTo>
                  <a:pt x="547" y="2022"/>
                </a:lnTo>
                <a:lnTo>
                  <a:pt x="545" y="2047"/>
                </a:lnTo>
                <a:lnTo>
                  <a:pt x="542" y="2069"/>
                </a:lnTo>
                <a:lnTo>
                  <a:pt x="542" y="2069"/>
                </a:lnTo>
                <a:lnTo>
                  <a:pt x="538" y="2111"/>
                </a:lnTo>
                <a:lnTo>
                  <a:pt x="531" y="2186"/>
                </a:lnTo>
                <a:lnTo>
                  <a:pt x="522" y="2307"/>
                </a:lnTo>
                <a:lnTo>
                  <a:pt x="522" y="2307"/>
                </a:lnTo>
                <a:lnTo>
                  <a:pt x="519" y="2328"/>
                </a:lnTo>
                <a:lnTo>
                  <a:pt x="515" y="2350"/>
                </a:lnTo>
                <a:lnTo>
                  <a:pt x="510" y="2371"/>
                </a:lnTo>
                <a:lnTo>
                  <a:pt x="510" y="2381"/>
                </a:lnTo>
                <a:lnTo>
                  <a:pt x="509" y="2391"/>
                </a:lnTo>
                <a:lnTo>
                  <a:pt x="509" y="2391"/>
                </a:lnTo>
                <a:lnTo>
                  <a:pt x="510" y="2410"/>
                </a:lnTo>
                <a:lnTo>
                  <a:pt x="512" y="2425"/>
                </a:lnTo>
                <a:lnTo>
                  <a:pt x="515" y="2435"/>
                </a:lnTo>
                <a:lnTo>
                  <a:pt x="516" y="2444"/>
                </a:lnTo>
                <a:lnTo>
                  <a:pt x="516" y="2444"/>
                </a:lnTo>
                <a:lnTo>
                  <a:pt x="526" y="2454"/>
                </a:lnTo>
                <a:lnTo>
                  <a:pt x="541" y="2473"/>
                </a:lnTo>
                <a:lnTo>
                  <a:pt x="557" y="2489"/>
                </a:lnTo>
                <a:lnTo>
                  <a:pt x="563" y="2497"/>
                </a:lnTo>
                <a:lnTo>
                  <a:pt x="563" y="2497"/>
                </a:lnTo>
                <a:lnTo>
                  <a:pt x="564" y="2506"/>
                </a:lnTo>
                <a:lnTo>
                  <a:pt x="566" y="2522"/>
                </a:lnTo>
                <a:lnTo>
                  <a:pt x="570" y="2540"/>
                </a:lnTo>
                <a:lnTo>
                  <a:pt x="573" y="2547"/>
                </a:lnTo>
                <a:lnTo>
                  <a:pt x="576" y="2551"/>
                </a:lnTo>
                <a:lnTo>
                  <a:pt x="576" y="2551"/>
                </a:lnTo>
                <a:lnTo>
                  <a:pt x="583" y="2554"/>
                </a:lnTo>
                <a:lnTo>
                  <a:pt x="595" y="2557"/>
                </a:lnTo>
                <a:lnTo>
                  <a:pt x="630" y="2560"/>
                </a:lnTo>
                <a:lnTo>
                  <a:pt x="697" y="2564"/>
                </a:lnTo>
                <a:lnTo>
                  <a:pt x="697" y="2564"/>
                </a:lnTo>
                <a:lnTo>
                  <a:pt x="713" y="2564"/>
                </a:lnTo>
                <a:lnTo>
                  <a:pt x="719" y="2563"/>
                </a:lnTo>
                <a:lnTo>
                  <a:pt x="723" y="2560"/>
                </a:lnTo>
                <a:lnTo>
                  <a:pt x="724" y="2556"/>
                </a:lnTo>
                <a:lnTo>
                  <a:pt x="727" y="2550"/>
                </a:lnTo>
                <a:lnTo>
                  <a:pt x="729" y="2531"/>
                </a:lnTo>
                <a:lnTo>
                  <a:pt x="729" y="2531"/>
                </a:lnTo>
                <a:lnTo>
                  <a:pt x="727" y="2519"/>
                </a:lnTo>
                <a:lnTo>
                  <a:pt x="723" y="2509"/>
                </a:lnTo>
                <a:lnTo>
                  <a:pt x="719" y="2500"/>
                </a:lnTo>
                <a:lnTo>
                  <a:pt x="714" y="2493"/>
                </a:lnTo>
                <a:lnTo>
                  <a:pt x="704" y="2483"/>
                </a:lnTo>
                <a:lnTo>
                  <a:pt x="700" y="2479"/>
                </a:lnTo>
                <a:lnTo>
                  <a:pt x="689" y="2454"/>
                </a:lnTo>
                <a:lnTo>
                  <a:pt x="689" y="2454"/>
                </a:lnTo>
                <a:lnTo>
                  <a:pt x="691" y="2448"/>
                </a:lnTo>
                <a:lnTo>
                  <a:pt x="692" y="2438"/>
                </a:lnTo>
                <a:lnTo>
                  <a:pt x="692" y="2438"/>
                </a:lnTo>
                <a:lnTo>
                  <a:pt x="689" y="2397"/>
                </a:lnTo>
                <a:lnTo>
                  <a:pt x="689" y="2369"/>
                </a:lnTo>
                <a:lnTo>
                  <a:pt x="689" y="2353"/>
                </a:lnTo>
                <a:lnTo>
                  <a:pt x="689" y="2353"/>
                </a:lnTo>
                <a:lnTo>
                  <a:pt x="708" y="2275"/>
                </a:lnTo>
                <a:lnTo>
                  <a:pt x="729" y="2186"/>
                </a:lnTo>
                <a:lnTo>
                  <a:pt x="729" y="2186"/>
                </a:lnTo>
                <a:lnTo>
                  <a:pt x="730" y="2173"/>
                </a:lnTo>
                <a:lnTo>
                  <a:pt x="732" y="2158"/>
                </a:lnTo>
                <a:lnTo>
                  <a:pt x="732" y="2121"/>
                </a:lnTo>
                <a:lnTo>
                  <a:pt x="732" y="2085"/>
                </a:lnTo>
                <a:lnTo>
                  <a:pt x="730" y="2059"/>
                </a:lnTo>
                <a:lnTo>
                  <a:pt x="730" y="2059"/>
                </a:lnTo>
                <a:lnTo>
                  <a:pt x="730" y="2041"/>
                </a:lnTo>
                <a:lnTo>
                  <a:pt x="732" y="2009"/>
                </a:lnTo>
                <a:lnTo>
                  <a:pt x="739" y="1919"/>
                </a:lnTo>
                <a:lnTo>
                  <a:pt x="746" y="1827"/>
                </a:lnTo>
                <a:lnTo>
                  <a:pt x="751" y="1791"/>
                </a:lnTo>
                <a:lnTo>
                  <a:pt x="754" y="1767"/>
                </a:lnTo>
                <a:lnTo>
                  <a:pt x="754" y="1767"/>
                </a:lnTo>
                <a:lnTo>
                  <a:pt x="756" y="1744"/>
                </a:lnTo>
                <a:lnTo>
                  <a:pt x="759" y="1709"/>
                </a:lnTo>
                <a:lnTo>
                  <a:pt x="762" y="1620"/>
                </a:lnTo>
                <a:lnTo>
                  <a:pt x="764" y="1496"/>
                </a:lnTo>
                <a:lnTo>
                  <a:pt x="764" y="1496"/>
                </a:lnTo>
                <a:lnTo>
                  <a:pt x="765" y="1489"/>
                </a:lnTo>
                <a:lnTo>
                  <a:pt x="765" y="1488"/>
                </a:lnTo>
                <a:lnTo>
                  <a:pt x="768" y="1485"/>
                </a:lnTo>
                <a:lnTo>
                  <a:pt x="770" y="1477"/>
                </a:lnTo>
                <a:lnTo>
                  <a:pt x="770" y="1477"/>
                </a:lnTo>
                <a:lnTo>
                  <a:pt x="770" y="1470"/>
                </a:lnTo>
                <a:lnTo>
                  <a:pt x="768" y="1460"/>
                </a:lnTo>
                <a:lnTo>
                  <a:pt x="762" y="1428"/>
                </a:lnTo>
                <a:lnTo>
                  <a:pt x="755" y="1391"/>
                </a:lnTo>
                <a:lnTo>
                  <a:pt x="749" y="1356"/>
                </a:lnTo>
                <a:lnTo>
                  <a:pt x="749" y="1356"/>
                </a:lnTo>
                <a:lnTo>
                  <a:pt x="729" y="1222"/>
                </a:lnTo>
                <a:lnTo>
                  <a:pt x="729" y="1222"/>
                </a:lnTo>
                <a:lnTo>
                  <a:pt x="740" y="1230"/>
                </a:lnTo>
                <a:lnTo>
                  <a:pt x="740" y="1230"/>
                </a:lnTo>
                <a:lnTo>
                  <a:pt x="742" y="1230"/>
                </a:lnTo>
                <a:lnTo>
                  <a:pt x="742" y="1230"/>
                </a:lnTo>
                <a:lnTo>
                  <a:pt x="743" y="1249"/>
                </a:lnTo>
                <a:lnTo>
                  <a:pt x="745" y="1268"/>
                </a:lnTo>
                <a:lnTo>
                  <a:pt x="748" y="1282"/>
                </a:lnTo>
                <a:lnTo>
                  <a:pt x="749" y="1287"/>
                </a:lnTo>
                <a:lnTo>
                  <a:pt x="752" y="1288"/>
                </a:lnTo>
                <a:lnTo>
                  <a:pt x="752" y="1288"/>
                </a:lnTo>
                <a:lnTo>
                  <a:pt x="754" y="1288"/>
                </a:lnTo>
                <a:lnTo>
                  <a:pt x="756" y="1287"/>
                </a:lnTo>
                <a:lnTo>
                  <a:pt x="759" y="1282"/>
                </a:lnTo>
                <a:lnTo>
                  <a:pt x="762" y="1276"/>
                </a:lnTo>
                <a:lnTo>
                  <a:pt x="764" y="1268"/>
                </a:lnTo>
                <a:lnTo>
                  <a:pt x="767" y="1252"/>
                </a:lnTo>
                <a:lnTo>
                  <a:pt x="770" y="1241"/>
                </a:lnTo>
                <a:lnTo>
                  <a:pt x="770" y="1241"/>
                </a:lnTo>
                <a:lnTo>
                  <a:pt x="772" y="1240"/>
                </a:lnTo>
                <a:lnTo>
                  <a:pt x="775" y="1240"/>
                </a:lnTo>
                <a:lnTo>
                  <a:pt x="788" y="1244"/>
                </a:lnTo>
                <a:lnTo>
                  <a:pt x="816" y="1259"/>
                </a:lnTo>
                <a:lnTo>
                  <a:pt x="816" y="1259"/>
                </a:lnTo>
                <a:lnTo>
                  <a:pt x="832" y="1269"/>
                </a:lnTo>
                <a:lnTo>
                  <a:pt x="854" y="1285"/>
                </a:lnTo>
                <a:lnTo>
                  <a:pt x="874" y="1297"/>
                </a:lnTo>
                <a:lnTo>
                  <a:pt x="882" y="1300"/>
                </a:lnTo>
                <a:lnTo>
                  <a:pt x="885" y="1300"/>
                </a:lnTo>
                <a:lnTo>
                  <a:pt x="886" y="1300"/>
                </a:lnTo>
                <a:lnTo>
                  <a:pt x="886" y="1300"/>
                </a:lnTo>
                <a:lnTo>
                  <a:pt x="888" y="1297"/>
                </a:lnTo>
                <a:lnTo>
                  <a:pt x="888" y="1294"/>
                </a:lnTo>
                <a:lnTo>
                  <a:pt x="886" y="1285"/>
                </a:lnTo>
                <a:lnTo>
                  <a:pt x="880" y="1276"/>
                </a:lnTo>
                <a:lnTo>
                  <a:pt x="880" y="1276"/>
                </a:lnTo>
                <a:lnTo>
                  <a:pt x="896" y="1289"/>
                </a:lnTo>
                <a:lnTo>
                  <a:pt x="908" y="1298"/>
                </a:lnTo>
                <a:lnTo>
                  <a:pt x="912" y="1300"/>
                </a:lnTo>
                <a:lnTo>
                  <a:pt x="915" y="1300"/>
                </a:lnTo>
                <a:lnTo>
                  <a:pt x="915" y="1300"/>
                </a:lnTo>
                <a:lnTo>
                  <a:pt x="915" y="1297"/>
                </a:lnTo>
                <a:lnTo>
                  <a:pt x="915" y="1292"/>
                </a:lnTo>
                <a:lnTo>
                  <a:pt x="908" y="1281"/>
                </a:lnTo>
                <a:lnTo>
                  <a:pt x="898" y="1265"/>
                </a:lnTo>
                <a:lnTo>
                  <a:pt x="898" y="1265"/>
                </a:lnTo>
                <a:lnTo>
                  <a:pt x="911" y="1275"/>
                </a:lnTo>
                <a:lnTo>
                  <a:pt x="921" y="1282"/>
                </a:lnTo>
                <a:lnTo>
                  <a:pt x="924" y="1282"/>
                </a:lnTo>
                <a:lnTo>
                  <a:pt x="927" y="1282"/>
                </a:lnTo>
                <a:lnTo>
                  <a:pt x="927" y="1282"/>
                </a:lnTo>
                <a:lnTo>
                  <a:pt x="927" y="1279"/>
                </a:lnTo>
                <a:lnTo>
                  <a:pt x="927" y="1273"/>
                </a:lnTo>
                <a:lnTo>
                  <a:pt x="921" y="1260"/>
                </a:lnTo>
                <a:lnTo>
                  <a:pt x="912" y="1246"/>
                </a:lnTo>
                <a:lnTo>
                  <a:pt x="908" y="1240"/>
                </a:lnTo>
                <a:lnTo>
                  <a:pt x="904" y="1236"/>
                </a:lnTo>
                <a:lnTo>
                  <a:pt x="904" y="1236"/>
                </a:lnTo>
                <a:lnTo>
                  <a:pt x="902" y="1234"/>
                </a:lnTo>
                <a:lnTo>
                  <a:pt x="909" y="1238"/>
                </a:lnTo>
                <a:lnTo>
                  <a:pt x="917" y="1243"/>
                </a:lnTo>
                <a:lnTo>
                  <a:pt x="920" y="1243"/>
                </a:lnTo>
                <a:lnTo>
                  <a:pt x="921" y="1241"/>
                </a:lnTo>
                <a:lnTo>
                  <a:pt x="921" y="1241"/>
                </a:lnTo>
                <a:lnTo>
                  <a:pt x="920" y="1238"/>
                </a:lnTo>
                <a:lnTo>
                  <a:pt x="918" y="1236"/>
                </a:lnTo>
                <a:lnTo>
                  <a:pt x="912" y="1228"/>
                </a:lnTo>
                <a:lnTo>
                  <a:pt x="905" y="1221"/>
                </a:lnTo>
                <a:lnTo>
                  <a:pt x="898" y="1212"/>
                </a:lnTo>
                <a:lnTo>
                  <a:pt x="898" y="1212"/>
                </a:lnTo>
                <a:lnTo>
                  <a:pt x="893" y="1206"/>
                </a:lnTo>
                <a:lnTo>
                  <a:pt x="883" y="1199"/>
                </a:lnTo>
                <a:lnTo>
                  <a:pt x="860" y="1185"/>
                </a:lnTo>
                <a:lnTo>
                  <a:pt x="828" y="1166"/>
                </a:lnTo>
                <a:lnTo>
                  <a:pt x="828" y="1166"/>
                </a:lnTo>
                <a:lnTo>
                  <a:pt x="828" y="1166"/>
                </a:lnTo>
                <a:lnTo>
                  <a:pt x="829" y="1160"/>
                </a:lnTo>
                <a:lnTo>
                  <a:pt x="831" y="1155"/>
                </a:lnTo>
                <a:lnTo>
                  <a:pt x="829" y="1151"/>
                </a:lnTo>
                <a:lnTo>
                  <a:pt x="828" y="1148"/>
                </a:lnTo>
                <a:lnTo>
                  <a:pt x="828" y="1148"/>
                </a:lnTo>
                <a:lnTo>
                  <a:pt x="821" y="1138"/>
                </a:lnTo>
                <a:lnTo>
                  <a:pt x="809" y="1112"/>
                </a:lnTo>
                <a:lnTo>
                  <a:pt x="770" y="1032"/>
                </a:lnTo>
                <a:lnTo>
                  <a:pt x="685" y="845"/>
                </a:lnTo>
                <a:lnTo>
                  <a:pt x="685" y="845"/>
                </a:lnTo>
                <a:lnTo>
                  <a:pt x="703" y="795"/>
                </a:lnTo>
                <a:lnTo>
                  <a:pt x="710" y="771"/>
                </a:lnTo>
                <a:lnTo>
                  <a:pt x="713" y="750"/>
                </a:lnTo>
                <a:lnTo>
                  <a:pt x="713" y="750"/>
                </a:lnTo>
                <a:lnTo>
                  <a:pt x="713" y="733"/>
                </a:lnTo>
                <a:lnTo>
                  <a:pt x="710" y="708"/>
                </a:lnTo>
                <a:lnTo>
                  <a:pt x="703" y="651"/>
                </a:lnTo>
                <a:lnTo>
                  <a:pt x="694" y="599"/>
                </a:lnTo>
                <a:lnTo>
                  <a:pt x="691" y="578"/>
                </a:lnTo>
                <a:lnTo>
                  <a:pt x="689" y="565"/>
                </a:lnTo>
                <a:lnTo>
                  <a:pt x="689" y="405"/>
                </a:lnTo>
                <a:lnTo>
                  <a:pt x="689" y="405"/>
                </a:lnTo>
                <a:lnTo>
                  <a:pt x="687" y="364"/>
                </a:lnTo>
                <a:lnTo>
                  <a:pt x="681" y="303"/>
                </a:lnTo>
                <a:lnTo>
                  <a:pt x="675" y="239"/>
                </a:lnTo>
                <a:lnTo>
                  <a:pt x="672" y="191"/>
                </a:lnTo>
                <a:lnTo>
                  <a:pt x="672" y="191"/>
                </a:lnTo>
                <a:lnTo>
                  <a:pt x="669" y="173"/>
                </a:lnTo>
                <a:lnTo>
                  <a:pt x="665" y="157"/>
                </a:lnTo>
                <a:lnTo>
                  <a:pt x="659" y="143"/>
                </a:lnTo>
                <a:lnTo>
                  <a:pt x="652" y="128"/>
                </a:lnTo>
                <a:lnTo>
                  <a:pt x="643" y="115"/>
                </a:lnTo>
                <a:lnTo>
                  <a:pt x="634" y="103"/>
                </a:lnTo>
                <a:lnTo>
                  <a:pt x="617" y="83"/>
                </a:lnTo>
                <a:lnTo>
                  <a:pt x="617" y="83"/>
                </a:lnTo>
                <a:lnTo>
                  <a:pt x="608" y="71"/>
                </a:lnTo>
                <a:lnTo>
                  <a:pt x="596" y="60"/>
                </a:lnTo>
                <a:lnTo>
                  <a:pt x="567" y="35"/>
                </a:lnTo>
                <a:lnTo>
                  <a:pt x="538" y="14"/>
                </a:lnTo>
                <a:lnTo>
                  <a:pt x="525" y="7"/>
                </a:lnTo>
                <a:lnTo>
                  <a:pt x="515" y="3"/>
                </a:lnTo>
                <a:lnTo>
                  <a:pt x="515" y="3"/>
                </a:lnTo>
                <a:lnTo>
                  <a:pt x="504" y="0"/>
                </a:lnTo>
                <a:lnTo>
                  <a:pt x="496" y="0"/>
                </a:lnTo>
                <a:lnTo>
                  <a:pt x="486" y="0"/>
                </a:lnTo>
                <a:lnTo>
                  <a:pt x="477" y="1"/>
                </a:lnTo>
                <a:lnTo>
                  <a:pt x="464" y="6"/>
                </a:lnTo>
                <a:lnTo>
                  <a:pt x="458" y="7"/>
                </a:lnTo>
                <a:lnTo>
                  <a:pt x="458" y="7"/>
                </a:lnTo>
                <a:lnTo>
                  <a:pt x="452" y="7"/>
                </a:lnTo>
                <a:lnTo>
                  <a:pt x="439" y="7"/>
                </a:lnTo>
                <a:lnTo>
                  <a:pt x="430" y="9"/>
                </a:lnTo>
                <a:lnTo>
                  <a:pt x="423" y="10"/>
                </a:lnTo>
                <a:lnTo>
                  <a:pt x="416" y="13"/>
                </a:lnTo>
                <a:lnTo>
                  <a:pt x="408" y="17"/>
                </a:lnTo>
                <a:lnTo>
                  <a:pt x="408" y="17"/>
                </a:lnTo>
                <a:lnTo>
                  <a:pt x="395" y="30"/>
                </a:lnTo>
                <a:lnTo>
                  <a:pt x="378" y="46"/>
                </a:lnTo>
                <a:lnTo>
                  <a:pt x="369" y="57"/>
                </a:lnTo>
                <a:lnTo>
                  <a:pt x="362" y="67"/>
                </a:lnTo>
                <a:lnTo>
                  <a:pt x="354" y="80"/>
                </a:lnTo>
                <a:lnTo>
                  <a:pt x="350" y="93"/>
                </a:lnTo>
                <a:lnTo>
                  <a:pt x="350" y="93"/>
                </a:lnTo>
                <a:lnTo>
                  <a:pt x="287" y="271"/>
                </a:lnTo>
                <a:lnTo>
                  <a:pt x="287" y="271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48"/>
          <p:cNvSpPr>
            <a:spLocks noEditPoints="1"/>
          </p:cNvSpPr>
          <p:nvPr/>
        </p:nvSpPr>
        <p:spPr bwMode="auto">
          <a:xfrm>
            <a:off x="4604497" y="773936"/>
            <a:ext cx="699062" cy="1722210"/>
          </a:xfrm>
          <a:custGeom>
            <a:avLst/>
            <a:gdLst>
              <a:gd name="T0" fmla="*/ 485 w 1045"/>
              <a:gd name="T1" fmla="*/ 2341 h 2572"/>
              <a:gd name="T2" fmla="*/ 542 w 1045"/>
              <a:gd name="T3" fmla="*/ 2105 h 2572"/>
              <a:gd name="T4" fmla="*/ 634 w 1045"/>
              <a:gd name="T5" fmla="*/ 1657 h 2572"/>
              <a:gd name="T6" fmla="*/ 698 w 1045"/>
              <a:gd name="T7" fmla="*/ 1539 h 2572"/>
              <a:gd name="T8" fmla="*/ 919 w 1045"/>
              <a:gd name="T9" fmla="*/ 1424 h 2572"/>
              <a:gd name="T10" fmla="*/ 1010 w 1045"/>
              <a:gd name="T11" fmla="*/ 1402 h 2572"/>
              <a:gd name="T12" fmla="*/ 1016 w 1045"/>
              <a:gd name="T13" fmla="*/ 1365 h 2572"/>
              <a:gd name="T14" fmla="*/ 1039 w 1045"/>
              <a:gd name="T15" fmla="*/ 1316 h 2572"/>
              <a:gd name="T16" fmla="*/ 983 w 1045"/>
              <a:gd name="T17" fmla="*/ 1225 h 2572"/>
              <a:gd name="T18" fmla="*/ 837 w 1045"/>
              <a:gd name="T19" fmla="*/ 1078 h 2572"/>
              <a:gd name="T20" fmla="*/ 782 w 1045"/>
              <a:gd name="T21" fmla="*/ 932 h 2572"/>
              <a:gd name="T22" fmla="*/ 715 w 1045"/>
              <a:gd name="T23" fmla="*/ 516 h 2572"/>
              <a:gd name="T24" fmla="*/ 607 w 1045"/>
              <a:gd name="T25" fmla="*/ 441 h 2572"/>
              <a:gd name="T26" fmla="*/ 578 w 1045"/>
              <a:gd name="T27" fmla="*/ 331 h 2572"/>
              <a:gd name="T28" fmla="*/ 585 w 1045"/>
              <a:gd name="T29" fmla="*/ 316 h 2572"/>
              <a:gd name="T30" fmla="*/ 592 w 1045"/>
              <a:gd name="T31" fmla="*/ 146 h 2572"/>
              <a:gd name="T32" fmla="*/ 612 w 1045"/>
              <a:gd name="T33" fmla="*/ 150 h 2572"/>
              <a:gd name="T34" fmla="*/ 628 w 1045"/>
              <a:gd name="T35" fmla="*/ 103 h 2572"/>
              <a:gd name="T36" fmla="*/ 618 w 1045"/>
              <a:gd name="T37" fmla="*/ 50 h 2572"/>
              <a:gd name="T38" fmla="*/ 494 w 1045"/>
              <a:gd name="T39" fmla="*/ 1 h 2572"/>
              <a:gd name="T40" fmla="*/ 390 w 1045"/>
              <a:gd name="T41" fmla="*/ 12 h 2572"/>
              <a:gd name="T42" fmla="*/ 333 w 1045"/>
              <a:gd name="T43" fmla="*/ 64 h 2572"/>
              <a:gd name="T44" fmla="*/ 296 w 1045"/>
              <a:gd name="T45" fmla="*/ 195 h 2572"/>
              <a:gd name="T46" fmla="*/ 296 w 1045"/>
              <a:gd name="T47" fmla="*/ 377 h 2572"/>
              <a:gd name="T48" fmla="*/ 222 w 1045"/>
              <a:gd name="T49" fmla="*/ 422 h 2572"/>
              <a:gd name="T50" fmla="*/ 127 w 1045"/>
              <a:gd name="T51" fmla="*/ 565 h 2572"/>
              <a:gd name="T52" fmla="*/ 108 w 1045"/>
              <a:gd name="T53" fmla="*/ 683 h 2572"/>
              <a:gd name="T54" fmla="*/ 90 w 1045"/>
              <a:gd name="T55" fmla="*/ 986 h 2572"/>
              <a:gd name="T56" fmla="*/ 37 w 1045"/>
              <a:gd name="T57" fmla="*/ 1080 h 2572"/>
              <a:gd name="T58" fmla="*/ 73 w 1045"/>
              <a:gd name="T59" fmla="*/ 1163 h 2572"/>
              <a:gd name="T60" fmla="*/ 5 w 1045"/>
              <a:gd name="T61" fmla="*/ 1374 h 2572"/>
              <a:gd name="T62" fmla="*/ 36 w 1045"/>
              <a:gd name="T63" fmla="*/ 1475 h 2572"/>
              <a:gd name="T64" fmla="*/ 67 w 1045"/>
              <a:gd name="T65" fmla="*/ 1472 h 2572"/>
              <a:gd name="T66" fmla="*/ 88 w 1045"/>
              <a:gd name="T67" fmla="*/ 1466 h 2572"/>
              <a:gd name="T68" fmla="*/ 103 w 1045"/>
              <a:gd name="T69" fmla="*/ 1445 h 2572"/>
              <a:gd name="T70" fmla="*/ 152 w 1045"/>
              <a:gd name="T71" fmla="*/ 1369 h 2572"/>
              <a:gd name="T72" fmla="*/ 157 w 1045"/>
              <a:gd name="T73" fmla="*/ 1189 h 2572"/>
              <a:gd name="T74" fmla="*/ 193 w 1045"/>
              <a:gd name="T75" fmla="*/ 1163 h 2572"/>
              <a:gd name="T76" fmla="*/ 196 w 1045"/>
              <a:gd name="T77" fmla="*/ 1289 h 2572"/>
              <a:gd name="T78" fmla="*/ 255 w 1045"/>
              <a:gd name="T79" fmla="*/ 1481 h 2572"/>
              <a:gd name="T80" fmla="*/ 270 w 1045"/>
              <a:gd name="T81" fmla="*/ 1565 h 2572"/>
              <a:gd name="T82" fmla="*/ 391 w 1045"/>
              <a:gd name="T83" fmla="*/ 1778 h 2572"/>
              <a:gd name="T84" fmla="*/ 318 w 1045"/>
              <a:gd name="T85" fmla="*/ 2038 h 2572"/>
              <a:gd name="T86" fmla="*/ 290 w 1045"/>
              <a:gd name="T87" fmla="*/ 2124 h 2572"/>
              <a:gd name="T88" fmla="*/ 249 w 1045"/>
              <a:gd name="T89" fmla="*/ 2096 h 2572"/>
              <a:gd name="T90" fmla="*/ 282 w 1045"/>
              <a:gd name="T91" fmla="*/ 2142 h 2572"/>
              <a:gd name="T92" fmla="*/ 293 w 1045"/>
              <a:gd name="T93" fmla="*/ 2185 h 2572"/>
              <a:gd name="T94" fmla="*/ 273 w 1045"/>
              <a:gd name="T95" fmla="*/ 2252 h 2572"/>
              <a:gd name="T96" fmla="*/ 240 w 1045"/>
              <a:gd name="T97" fmla="*/ 2287 h 2572"/>
              <a:gd name="T98" fmla="*/ 228 w 1045"/>
              <a:gd name="T99" fmla="*/ 2385 h 2572"/>
              <a:gd name="T100" fmla="*/ 284 w 1045"/>
              <a:gd name="T101" fmla="*/ 2452 h 2572"/>
              <a:gd name="T102" fmla="*/ 308 w 1045"/>
              <a:gd name="T103" fmla="*/ 2563 h 2572"/>
              <a:gd name="T104" fmla="*/ 431 w 1045"/>
              <a:gd name="T105" fmla="*/ 2563 h 2572"/>
              <a:gd name="T106" fmla="*/ 585 w 1045"/>
              <a:gd name="T107" fmla="*/ 2540 h 2572"/>
              <a:gd name="T108" fmla="*/ 606 w 1045"/>
              <a:gd name="T109" fmla="*/ 2479 h 2572"/>
              <a:gd name="T110" fmla="*/ 504 w 1045"/>
              <a:gd name="T111" fmla="*/ 2448 h 2572"/>
              <a:gd name="T112" fmla="*/ 770 w 1045"/>
              <a:gd name="T113" fmla="*/ 1043 h 2572"/>
              <a:gd name="T114" fmla="*/ 776 w 1045"/>
              <a:gd name="T115" fmla="*/ 1119 h 2572"/>
              <a:gd name="T116" fmla="*/ 733 w 1045"/>
              <a:gd name="T117" fmla="*/ 1119 h 2572"/>
              <a:gd name="T118" fmla="*/ 764 w 1045"/>
              <a:gd name="T119" fmla="*/ 1029 h 25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45" h="2572">
                <a:moveTo>
                  <a:pt x="491" y="2397"/>
                </a:moveTo>
                <a:lnTo>
                  <a:pt x="491" y="2397"/>
                </a:lnTo>
                <a:lnTo>
                  <a:pt x="475" y="2363"/>
                </a:lnTo>
                <a:lnTo>
                  <a:pt x="475" y="2363"/>
                </a:lnTo>
                <a:lnTo>
                  <a:pt x="475" y="2363"/>
                </a:lnTo>
                <a:lnTo>
                  <a:pt x="475" y="2363"/>
                </a:lnTo>
                <a:lnTo>
                  <a:pt x="475" y="2363"/>
                </a:lnTo>
                <a:lnTo>
                  <a:pt x="481" y="2352"/>
                </a:lnTo>
                <a:lnTo>
                  <a:pt x="481" y="2352"/>
                </a:lnTo>
                <a:lnTo>
                  <a:pt x="485" y="2341"/>
                </a:lnTo>
                <a:lnTo>
                  <a:pt x="491" y="2326"/>
                </a:lnTo>
                <a:lnTo>
                  <a:pt x="497" y="2311"/>
                </a:lnTo>
                <a:lnTo>
                  <a:pt x="504" y="2251"/>
                </a:lnTo>
                <a:lnTo>
                  <a:pt x="493" y="2239"/>
                </a:lnTo>
                <a:lnTo>
                  <a:pt x="493" y="2239"/>
                </a:lnTo>
                <a:lnTo>
                  <a:pt x="509" y="2208"/>
                </a:lnTo>
                <a:lnTo>
                  <a:pt x="519" y="2184"/>
                </a:lnTo>
                <a:lnTo>
                  <a:pt x="525" y="2170"/>
                </a:lnTo>
                <a:lnTo>
                  <a:pt x="525" y="2170"/>
                </a:lnTo>
                <a:lnTo>
                  <a:pt x="542" y="2105"/>
                </a:lnTo>
                <a:lnTo>
                  <a:pt x="555" y="2057"/>
                </a:lnTo>
                <a:lnTo>
                  <a:pt x="558" y="2038"/>
                </a:lnTo>
                <a:lnTo>
                  <a:pt x="561" y="2023"/>
                </a:lnTo>
                <a:lnTo>
                  <a:pt x="561" y="2023"/>
                </a:lnTo>
                <a:lnTo>
                  <a:pt x="564" y="1993"/>
                </a:lnTo>
                <a:lnTo>
                  <a:pt x="569" y="1954"/>
                </a:lnTo>
                <a:lnTo>
                  <a:pt x="576" y="1905"/>
                </a:lnTo>
                <a:lnTo>
                  <a:pt x="592" y="1806"/>
                </a:lnTo>
                <a:lnTo>
                  <a:pt x="592" y="1806"/>
                </a:lnTo>
                <a:lnTo>
                  <a:pt x="634" y="1657"/>
                </a:lnTo>
                <a:lnTo>
                  <a:pt x="634" y="1657"/>
                </a:lnTo>
                <a:lnTo>
                  <a:pt x="639" y="1635"/>
                </a:lnTo>
                <a:lnTo>
                  <a:pt x="645" y="1604"/>
                </a:lnTo>
                <a:lnTo>
                  <a:pt x="651" y="1565"/>
                </a:lnTo>
                <a:lnTo>
                  <a:pt x="651" y="1565"/>
                </a:lnTo>
                <a:lnTo>
                  <a:pt x="673" y="1565"/>
                </a:lnTo>
                <a:lnTo>
                  <a:pt x="688" y="1563"/>
                </a:lnTo>
                <a:lnTo>
                  <a:pt x="695" y="1563"/>
                </a:lnTo>
                <a:lnTo>
                  <a:pt x="695" y="1563"/>
                </a:lnTo>
                <a:lnTo>
                  <a:pt x="698" y="1539"/>
                </a:lnTo>
                <a:lnTo>
                  <a:pt x="701" y="1518"/>
                </a:lnTo>
                <a:lnTo>
                  <a:pt x="700" y="1448"/>
                </a:lnTo>
                <a:lnTo>
                  <a:pt x="834" y="1411"/>
                </a:lnTo>
                <a:lnTo>
                  <a:pt x="873" y="1416"/>
                </a:lnTo>
                <a:lnTo>
                  <a:pt x="873" y="1416"/>
                </a:lnTo>
                <a:lnTo>
                  <a:pt x="882" y="1420"/>
                </a:lnTo>
                <a:lnTo>
                  <a:pt x="894" y="1423"/>
                </a:lnTo>
                <a:lnTo>
                  <a:pt x="910" y="1426"/>
                </a:lnTo>
                <a:lnTo>
                  <a:pt x="910" y="1426"/>
                </a:lnTo>
                <a:lnTo>
                  <a:pt x="919" y="1424"/>
                </a:lnTo>
                <a:lnTo>
                  <a:pt x="931" y="1422"/>
                </a:lnTo>
                <a:lnTo>
                  <a:pt x="958" y="1411"/>
                </a:lnTo>
                <a:lnTo>
                  <a:pt x="979" y="1402"/>
                </a:lnTo>
                <a:lnTo>
                  <a:pt x="986" y="1398"/>
                </a:lnTo>
                <a:lnTo>
                  <a:pt x="989" y="1398"/>
                </a:lnTo>
                <a:lnTo>
                  <a:pt x="989" y="1398"/>
                </a:lnTo>
                <a:lnTo>
                  <a:pt x="994" y="1399"/>
                </a:lnTo>
                <a:lnTo>
                  <a:pt x="1001" y="1402"/>
                </a:lnTo>
                <a:lnTo>
                  <a:pt x="1006" y="1402"/>
                </a:lnTo>
                <a:lnTo>
                  <a:pt x="1010" y="1402"/>
                </a:lnTo>
                <a:lnTo>
                  <a:pt x="1015" y="1402"/>
                </a:lnTo>
                <a:lnTo>
                  <a:pt x="1019" y="1399"/>
                </a:lnTo>
                <a:lnTo>
                  <a:pt x="1019" y="1399"/>
                </a:lnTo>
                <a:lnTo>
                  <a:pt x="1022" y="1395"/>
                </a:lnTo>
                <a:lnTo>
                  <a:pt x="1024" y="1390"/>
                </a:lnTo>
                <a:lnTo>
                  <a:pt x="1024" y="1384"/>
                </a:lnTo>
                <a:lnTo>
                  <a:pt x="1022" y="1378"/>
                </a:lnTo>
                <a:lnTo>
                  <a:pt x="1018" y="1368"/>
                </a:lnTo>
                <a:lnTo>
                  <a:pt x="1016" y="1365"/>
                </a:lnTo>
                <a:lnTo>
                  <a:pt x="1016" y="1365"/>
                </a:lnTo>
                <a:lnTo>
                  <a:pt x="1019" y="1357"/>
                </a:lnTo>
                <a:lnTo>
                  <a:pt x="1022" y="1351"/>
                </a:lnTo>
                <a:lnTo>
                  <a:pt x="1024" y="1347"/>
                </a:lnTo>
                <a:lnTo>
                  <a:pt x="1024" y="1347"/>
                </a:lnTo>
                <a:lnTo>
                  <a:pt x="1021" y="1341"/>
                </a:lnTo>
                <a:lnTo>
                  <a:pt x="1016" y="1335"/>
                </a:lnTo>
                <a:lnTo>
                  <a:pt x="1009" y="1328"/>
                </a:lnTo>
                <a:lnTo>
                  <a:pt x="1009" y="1328"/>
                </a:lnTo>
                <a:lnTo>
                  <a:pt x="1027" y="1322"/>
                </a:lnTo>
                <a:lnTo>
                  <a:pt x="1039" y="1316"/>
                </a:lnTo>
                <a:lnTo>
                  <a:pt x="1043" y="1313"/>
                </a:lnTo>
                <a:lnTo>
                  <a:pt x="1045" y="1310"/>
                </a:lnTo>
                <a:lnTo>
                  <a:pt x="1045" y="1310"/>
                </a:lnTo>
                <a:lnTo>
                  <a:pt x="1042" y="1302"/>
                </a:lnTo>
                <a:lnTo>
                  <a:pt x="1034" y="1289"/>
                </a:lnTo>
                <a:lnTo>
                  <a:pt x="1022" y="1272"/>
                </a:lnTo>
                <a:lnTo>
                  <a:pt x="1006" y="1253"/>
                </a:lnTo>
                <a:lnTo>
                  <a:pt x="1006" y="1253"/>
                </a:lnTo>
                <a:lnTo>
                  <a:pt x="995" y="1241"/>
                </a:lnTo>
                <a:lnTo>
                  <a:pt x="983" y="1225"/>
                </a:lnTo>
                <a:lnTo>
                  <a:pt x="957" y="1184"/>
                </a:lnTo>
                <a:lnTo>
                  <a:pt x="931" y="1148"/>
                </a:lnTo>
                <a:lnTo>
                  <a:pt x="921" y="1135"/>
                </a:lnTo>
                <a:lnTo>
                  <a:pt x="913" y="1129"/>
                </a:lnTo>
                <a:lnTo>
                  <a:pt x="913" y="1129"/>
                </a:lnTo>
                <a:lnTo>
                  <a:pt x="898" y="1122"/>
                </a:lnTo>
                <a:lnTo>
                  <a:pt x="882" y="1116"/>
                </a:lnTo>
                <a:lnTo>
                  <a:pt x="864" y="1111"/>
                </a:lnTo>
                <a:lnTo>
                  <a:pt x="851" y="1113"/>
                </a:lnTo>
                <a:lnTo>
                  <a:pt x="837" y="1078"/>
                </a:lnTo>
                <a:lnTo>
                  <a:pt x="837" y="1078"/>
                </a:lnTo>
                <a:lnTo>
                  <a:pt x="797" y="975"/>
                </a:lnTo>
                <a:lnTo>
                  <a:pt x="797" y="975"/>
                </a:lnTo>
                <a:lnTo>
                  <a:pt x="794" y="966"/>
                </a:lnTo>
                <a:lnTo>
                  <a:pt x="788" y="958"/>
                </a:lnTo>
                <a:lnTo>
                  <a:pt x="782" y="947"/>
                </a:lnTo>
                <a:lnTo>
                  <a:pt x="779" y="941"/>
                </a:lnTo>
                <a:lnTo>
                  <a:pt x="779" y="941"/>
                </a:lnTo>
                <a:lnTo>
                  <a:pt x="780" y="937"/>
                </a:lnTo>
                <a:lnTo>
                  <a:pt x="782" y="932"/>
                </a:lnTo>
                <a:lnTo>
                  <a:pt x="783" y="928"/>
                </a:lnTo>
                <a:lnTo>
                  <a:pt x="783" y="928"/>
                </a:lnTo>
                <a:lnTo>
                  <a:pt x="760" y="787"/>
                </a:lnTo>
                <a:lnTo>
                  <a:pt x="743" y="689"/>
                </a:lnTo>
                <a:lnTo>
                  <a:pt x="736" y="637"/>
                </a:lnTo>
                <a:lnTo>
                  <a:pt x="736" y="637"/>
                </a:lnTo>
                <a:lnTo>
                  <a:pt x="733" y="611"/>
                </a:lnTo>
                <a:lnTo>
                  <a:pt x="725" y="571"/>
                </a:lnTo>
                <a:lnTo>
                  <a:pt x="715" y="516"/>
                </a:lnTo>
                <a:lnTo>
                  <a:pt x="715" y="516"/>
                </a:lnTo>
                <a:lnTo>
                  <a:pt x="707" y="508"/>
                </a:lnTo>
                <a:lnTo>
                  <a:pt x="691" y="495"/>
                </a:lnTo>
                <a:lnTo>
                  <a:pt x="661" y="471"/>
                </a:lnTo>
                <a:lnTo>
                  <a:pt x="661" y="471"/>
                </a:lnTo>
                <a:lnTo>
                  <a:pt x="652" y="465"/>
                </a:lnTo>
                <a:lnTo>
                  <a:pt x="639" y="459"/>
                </a:lnTo>
                <a:lnTo>
                  <a:pt x="627" y="453"/>
                </a:lnTo>
                <a:lnTo>
                  <a:pt x="618" y="449"/>
                </a:lnTo>
                <a:lnTo>
                  <a:pt x="618" y="449"/>
                </a:lnTo>
                <a:lnTo>
                  <a:pt x="607" y="441"/>
                </a:lnTo>
                <a:lnTo>
                  <a:pt x="591" y="432"/>
                </a:lnTo>
                <a:lnTo>
                  <a:pt x="570" y="422"/>
                </a:lnTo>
                <a:lnTo>
                  <a:pt x="578" y="407"/>
                </a:lnTo>
                <a:lnTo>
                  <a:pt x="594" y="407"/>
                </a:lnTo>
                <a:lnTo>
                  <a:pt x="594" y="407"/>
                </a:lnTo>
                <a:lnTo>
                  <a:pt x="591" y="385"/>
                </a:lnTo>
                <a:lnTo>
                  <a:pt x="588" y="367"/>
                </a:lnTo>
                <a:lnTo>
                  <a:pt x="585" y="349"/>
                </a:lnTo>
                <a:lnTo>
                  <a:pt x="585" y="349"/>
                </a:lnTo>
                <a:lnTo>
                  <a:pt x="578" y="331"/>
                </a:lnTo>
                <a:lnTo>
                  <a:pt x="573" y="323"/>
                </a:lnTo>
                <a:lnTo>
                  <a:pt x="578" y="329"/>
                </a:lnTo>
                <a:lnTo>
                  <a:pt x="578" y="329"/>
                </a:lnTo>
                <a:lnTo>
                  <a:pt x="581" y="334"/>
                </a:lnTo>
                <a:lnTo>
                  <a:pt x="582" y="337"/>
                </a:lnTo>
                <a:lnTo>
                  <a:pt x="585" y="335"/>
                </a:lnTo>
                <a:lnTo>
                  <a:pt x="585" y="334"/>
                </a:lnTo>
                <a:lnTo>
                  <a:pt x="587" y="325"/>
                </a:lnTo>
                <a:lnTo>
                  <a:pt x="585" y="316"/>
                </a:lnTo>
                <a:lnTo>
                  <a:pt x="585" y="316"/>
                </a:lnTo>
                <a:lnTo>
                  <a:pt x="581" y="297"/>
                </a:lnTo>
                <a:lnTo>
                  <a:pt x="579" y="283"/>
                </a:lnTo>
                <a:lnTo>
                  <a:pt x="578" y="265"/>
                </a:lnTo>
                <a:lnTo>
                  <a:pt x="578" y="265"/>
                </a:lnTo>
                <a:lnTo>
                  <a:pt x="576" y="234"/>
                </a:lnTo>
                <a:lnTo>
                  <a:pt x="578" y="222"/>
                </a:lnTo>
                <a:lnTo>
                  <a:pt x="578" y="222"/>
                </a:lnTo>
                <a:lnTo>
                  <a:pt x="582" y="189"/>
                </a:lnTo>
                <a:lnTo>
                  <a:pt x="588" y="162"/>
                </a:lnTo>
                <a:lnTo>
                  <a:pt x="592" y="146"/>
                </a:lnTo>
                <a:lnTo>
                  <a:pt x="592" y="146"/>
                </a:lnTo>
                <a:lnTo>
                  <a:pt x="595" y="131"/>
                </a:lnTo>
                <a:lnTo>
                  <a:pt x="598" y="112"/>
                </a:lnTo>
                <a:lnTo>
                  <a:pt x="601" y="88"/>
                </a:lnTo>
                <a:lnTo>
                  <a:pt x="601" y="88"/>
                </a:lnTo>
                <a:lnTo>
                  <a:pt x="606" y="109"/>
                </a:lnTo>
                <a:lnTo>
                  <a:pt x="609" y="125"/>
                </a:lnTo>
                <a:lnTo>
                  <a:pt x="610" y="141"/>
                </a:lnTo>
                <a:lnTo>
                  <a:pt x="610" y="141"/>
                </a:lnTo>
                <a:lnTo>
                  <a:pt x="612" y="150"/>
                </a:lnTo>
                <a:lnTo>
                  <a:pt x="612" y="153"/>
                </a:lnTo>
                <a:lnTo>
                  <a:pt x="613" y="153"/>
                </a:lnTo>
                <a:lnTo>
                  <a:pt x="615" y="153"/>
                </a:lnTo>
                <a:lnTo>
                  <a:pt x="616" y="153"/>
                </a:lnTo>
                <a:lnTo>
                  <a:pt x="619" y="147"/>
                </a:lnTo>
                <a:lnTo>
                  <a:pt x="619" y="147"/>
                </a:lnTo>
                <a:lnTo>
                  <a:pt x="624" y="130"/>
                </a:lnTo>
                <a:lnTo>
                  <a:pt x="627" y="115"/>
                </a:lnTo>
                <a:lnTo>
                  <a:pt x="628" y="103"/>
                </a:lnTo>
                <a:lnTo>
                  <a:pt x="628" y="103"/>
                </a:lnTo>
                <a:lnTo>
                  <a:pt x="628" y="100"/>
                </a:lnTo>
                <a:lnTo>
                  <a:pt x="630" y="95"/>
                </a:lnTo>
                <a:lnTo>
                  <a:pt x="634" y="88"/>
                </a:lnTo>
                <a:lnTo>
                  <a:pt x="636" y="85"/>
                </a:lnTo>
                <a:lnTo>
                  <a:pt x="637" y="80"/>
                </a:lnTo>
                <a:lnTo>
                  <a:pt x="637" y="76"/>
                </a:lnTo>
                <a:lnTo>
                  <a:pt x="636" y="71"/>
                </a:lnTo>
                <a:lnTo>
                  <a:pt x="636" y="71"/>
                </a:lnTo>
                <a:lnTo>
                  <a:pt x="628" y="61"/>
                </a:lnTo>
                <a:lnTo>
                  <a:pt x="618" y="50"/>
                </a:lnTo>
                <a:lnTo>
                  <a:pt x="606" y="40"/>
                </a:lnTo>
                <a:lnTo>
                  <a:pt x="592" y="30"/>
                </a:lnTo>
                <a:lnTo>
                  <a:pt x="592" y="30"/>
                </a:lnTo>
                <a:lnTo>
                  <a:pt x="584" y="25"/>
                </a:lnTo>
                <a:lnTo>
                  <a:pt x="572" y="21"/>
                </a:lnTo>
                <a:lnTo>
                  <a:pt x="542" y="10"/>
                </a:lnTo>
                <a:lnTo>
                  <a:pt x="515" y="3"/>
                </a:lnTo>
                <a:lnTo>
                  <a:pt x="501" y="0"/>
                </a:lnTo>
                <a:lnTo>
                  <a:pt x="501" y="0"/>
                </a:lnTo>
                <a:lnTo>
                  <a:pt x="494" y="1"/>
                </a:lnTo>
                <a:lnTo>
                  <a:pt x="482" y="6"/>
                </a:lnTo>
                <a:lnTo>
                  <a:pt x="469" y="10"/>
                </a:lnTo>
                <a:lnTo>
                  <a:pt x="469" y="10"/>
                </a:lnTo>
                <a:lnTo>
                  <a:pt x="452" y="4"/>
                </a:lnTo>
                <a:lnTo>
                  <a:pt x="439" y="1"/>
                </a:lnTo>
                <a:lnTo>
                  <a:pt x="431" y="1"/>
                </a:lnTo>
                <a:lnTo>
                  <a:pt x="424" y="1"/>
                </a:lnTo>
                <a:lnTo>
                  <a:pt x="424" y="1"/>
                </a:lnTo>
                <a:lnTo>
                  <a:pt x="409" y="6"/>
                </a:lnTo>
                <a:lnTo>
                  <a:pt x="390" y="12"/>
                </a:lnTo>
                <a:lnTo>
                  <a:pt x="375" y="19"/>
                </a:lnTo>
                <a:lnTo>
                  <a:pt x="369" y="22"/>
                </a:lnTo>
                <a:lnTo>
                  <a:pt x="367" y="24"/>
                </a:lnTo>
                <a:lnTo>
                  <a:pt x="367" y="24"/>
                </a:lnTo>
                <a:lnTo>
                  <a:pt x="367" y="27"/>
                </a:lnTo>
                <a:lnTo>
                  <a:pt x="367" y="28"/>
                </a:lnTo>
                <a:lnTo>
                  <a:pt x="357" y="37"/>
                </a:lnTo>
                <a:lnTo>
                  <a:pt x="357" y="37"/>
                </a:lnTo>
                <a:lnTo>
                  <a:pt x="346" y="47"/>
                </a:lnTo>
                <a:lnTo>
                  <a:pt x="333" y="64"/>
                </a:lnTo>
                <a:lnTo>
                  <a:pt x="316" y="82"/>
                </a:lnTo>
                <a:lnTo>
                  <a:pt x="324" y="91"/>
                </a:lnTo>
                <a:lnTo>
                  <a:pt x="309" y="149"/>
                </a:lnTo>
                <a:lnTo>
                  <a:pt x="309" y="149"/>
                </a:lnTo>
                <a:lnTo>
                  <a:pt x="309" y="152"/>
                </a:lnTo>
                <a:lnTo>
                  <a:pt x="309" y="158"/>
                </a:lnTo>
                <a:lnTo>
                  <a:pt x="305" y="170"/>
                </a:lnTo>
                <a:lnTo>
                  <a:pt x="305" y="170"/>
                </a:lnTo>
                <a:lnTo>
                  <a:pt x="300" y="182"/>
                </a:lnTo>
                <a:lnTo>
                  <a:pt x="296" y="195"/>
                </a:lnTo>
                <a:lnTo>
                  <a:pt x="294" y="215"/>
                </a:lnTo>
                <a:lnTo>
                  <a:pt x="293" y="246"/>
                </a:lnTo>
                <a:lnTo>
                  <a:pt x="293" y="246"/>
                </a:lnTo>
                <a:lnTo>
                  <a:pt x="294" y="265"/>
                </a:lnTo>
                <a:lnTo>
                  <a:pt x="296" y="286"/>
                </a:lnTo>
                <a:lnTo>
                  <a:pt x="300" y="326"/>
                </a:lnTo>
                <a:lnTo>
                  <a:pt x="300" y="344"/>
                </a:lnTo>
                <a:lnTo>
                  <a:pt x="300" y="362"/>
                </a:lnTo>
                <a:lnTo>
                  <a:pt x="299" y="370"/>
                </a:lnTo>
                <a:lnTo>
                  <a:pt x="296" y="377"/>
                </a:lnTo>
                <a:lnTo>
                  <a:pt x="293" y="383"/>
                </a:lnTo>
                <a:lnTo>
                  <a:pt x="288" y="391"/>
                </a:lnTo>
                <a:lnTo>
                  <a:pt x="288" y="391"/>
                </a:lnTo>
                <a:lnTo>
                  <a:pt x="279" y="400"/>
                </a:lnTo>
                <a:lnTo>
                  <a:pt x="270" y="407"/>
                </a:lnTo>
                <a:lnTo>
                  <a:pt x="261" y="412"/>
                </a:lnTo>
                <a:lnTo>
                  <a:pt x="252" y="413"/>
                </a:lnTo>
                <a:lnTo>
                  <a:pt x="236" y="416"/>
                </a:lnTo>
                <a:lnTo>
                  <a:pt x="228" y="419"/>
                </a:lnTo>
                <a:lnTo>
                  <a:pt x="222" y="422"/>
                </a:lnTo>
                <a:lnTo>
                  <a:pt x="222" y="422"/>
                </a:lnTo>
                <a:lnTo>
                  <a:pt x="203" y="438"/>
                </a:lnTo>
                <a:lnTo>
                  <a:pt x="178" y="465"/>
                </a:lnTo>
                <a:lnTo>
                  <a:pt x="139" y="504"/>
                </a:lnTo>
                <a:lnTo>
                  <a:pt x="139" y="504"/>
                </a:lnTo>
                <a:lnTo>
                  <a:pt x="136" y="508"/>
                </a:lnTo>
                <a:lnTo>
                  <a:pt x="134" y="516"/>
                </a:lnTo>
                <a:lnTo>
                  <a:pt x="131" y="535"/>
                </a:lnTo>
                <a:lnTo>
                  <a:pt x="128" y="556"/>
                </a:lnTo>
                <a:lnTo>
                  <a:pt x="127" y="565"/>
                </a:lnTo>
                <a:lnTo>
                  <a:pt x="126" y="571"/>
                </a:lnTo>
                <a:lnTo>
                  <a:pt x="126" y="571"/>
                </a:lnTo>
                <a:lnTo>
                  <a:pt x="120" y="582"/>
                </a:lnTo>
                <a:lnTo>
                  <a:pt x="112" y="592"/>
                </a:lnTo>
                <a:lnTo>
                  <a:pt x="109" y="598"/>
                </a:lnTo>
                <a:lnTo>
                  <a:pt x="106" y="604"/>
                </a:lnTo>
                <a:lnTo>
                  <a:pt x="105" y="613"/>
                </a:lnTo>
                <a:lnTo>
                  <a:pt x="105" y="622"/>
                </a:lnTo>
                <a:lnTo>
                  <a:pt x="105" y="622"/>
                </a:lnTo>
                <a:lnTo>
                  <a:pt x="108" y="683"/>
                </a:lnTo>
                <a:lnTo>
                  <a:pt x="112" y="726"/>
                </a:lnTo>
                <a:lnTo>
                  <a:pt x="112" y="726"/>
                </a:lnTo>
                <a:lnTo>
                  <a:pt x="108" y="798"/>
                </a:lnTo>
                <a:lnTo>
                  <a:pt x="103" y="852"/>
                </a:lnTo>
                <a:lnTo>
                  <a:pt x="100" y="886"/>
                </a:lnTo>
                <a:lnTo>
                  <a:pt x="100" y="886"/>
                </a:lnTo>
                <a:lnTo>
                  <a:pt x="97" y="908"/>
                </a:lnTo>
                <a:lnTo>
                  <a:pt x="94" y="938"/>
                </a:lnTo>
                <a:lnTo>
                  <a:pt x="90" y="986"/>
                </a:lnTo>
                <a:lnTo>
                  <a:pt x="90" y="986"/>
                </a:lnTo>
                <a:lnTo>
                  <a:pt x="85" y="1002"/>
                </a:lnTo>
                <a:lnTo>
                  <a:pt x="81" y="1022"/>
                </a:lnTo>
                <a:lnTo>
                  <a:pt x="75" y="1038"/>
                </a:lnTo>
                <a:lnTo>
                  <a:pt x="72" y="1044"/>
                </a:lnTo>
                <a:lnTo>
                  <a:pt x="69" y="1047"/>
                </a:lnTo>
                <a:lnTo>
                  <a:pt x="69" y="1047"/>
                </a:lnTo>
                <a:lnTo>
                  <a:pt x="60" y="1055"/>
                </a:lnTo>
                <a:lnTo>
                  <a:pt x="48" y="1065"/>
                </a:lnTo>
                <a:lnTo>
                  <a:pt x="39" y="1075"/>
                </a:lnTo>
                <a:lnTo>
                  <a:pt x="37" y="1080"/>
                </a:lnTo>
                <a:lnTo>
                  <a:pt x="36" y="1084"/>
                </a:lnTo>
                <a:lnTo>
                  <a:pt x="36" y="1084"/>
                </a:lnTo>
                <a:lnTo>
                  <a:pt x="43" y="1093"/>
                </a:lnTo>
                <a:lnTo>
                  <a:pt x="57" y="1108"/>
                </a:lnTo>
                <a:lnTo>
                  <a:pt x="76" y="1128"/>
                </a:lnTo>
                <a:lnTo>
                  <a:pt x="76" y="1128"/>
                </a:lnTo>
                <a:lnTo>
                  <a:pt x="75" y="1141"/>
                </a:lnTo>
                <a:lnTo>
                  <a:pt x="75" y="1153"/>
                </a:lnTo>
                <a:lnTo>
                  <a:pt x="73" y="1163"/>
                </a:lnTo>
                <a:lnTo>
                  <a:pt x="73" y="1163"/>
                </a:lnTo>
                <a:lnTo>
                  <a:pt x="70" y="1180"/>
                </a:lnTo>
                <a:lnTo>
                  <a:pt x="67" y="1205"/>
                </a:lnTo>
                <a:lnTo>
                  <a:pt x="64" y="1242"/>
                </a:lnTo>
                <a:lnTo>
                  <a:pt x="64" y="1242"/>
                </a:lnTo>
                <a:lnTo>
                  <a:pt x="57" y="1259"/>
                </a:lnTo>
                <a:lnTo>
                  <a:pt x="51" y="1269"/>
                </a:lnTo>
                <a:lnTo>
                  <a:pt x="17" y="1345"/>
                </a:lnTo>
                <a:lnTo>
                  <a:pt x="17" y="1345"/>
                </a:lnTo>
                <a:lnTo>
                  <a:pt x="9" y="1360"/>
                </a:lnTo>
                <a:lnTo>
                  <a:pt x="5" y="1374"/>
                </a:lnTo>
                <a:lnTo>
                  <a:pt x="0" y="1386"/>
                </a:lnTo>
                <a:lnTo>
                  <a:pt x="0" y="1386"/>
                </a:lnTo>
                <a:lnTo>
                  <a:pt x="0" y="1398"/>
                </a:lnTo>
                <a:lnTo>
                  <a:pt x="0" y="1413"/>
                </a:lnTo>
                <a:lnTo>
                  <a:pt x="2" y="1426"/>
                </a:lnTo>
                <a:lnTo>
                  <a:pt x="3" y="1433"/>
                </a:lnTo>
                <a:lnTo>
                  <a:pt x="3" y="1433"/>
                </a:lnTo>
                <a:lnTo>
                  <a:pt x="12" y="1445"/>
                </a:lnTo>
                <a:lnTo>
                  <a:pt x="18" y="1454"/>
                </a:lnTo>
                <a:lnTo>
                  <a:pt x="36" y="1475"/>
                </a:lnTo>
                <a:lnTo>
                  <a:pt x="36" y="1475"/>
                </a:lnTo>
                <a:lnTo>
                  <a:pt x="42" y="1481"/>
                </a:lnTo>
                <a:lnTo>
                  <a:pt x="48" y="1486"/>
                </a:lnTo>
                <a:lnTo>
                  <a:pt x="52" y="1487"/>
                </a:lnTo>
                <a:lnTo>
                  <a:pt x="52" y="1487"/>
                </a:lnTo>
                <a:lnTo>
                  <a:pt x="55" y="1487"/>
                </a:lnTo>
                <a:lnTo>
                  <a:pt x="58" y="1486"/>
                </a:lnTo>
                <a:lnTo>
                  <a:pt x="63" y="1480"/>
                </a:lnTo>
                <a:lnTo>
                  <a:pt x="67" y="1472"/>
                </a:lnTo>
                <a:lnTo>
                  <a:pt x="67" y="1472"/>
                </a:lnTo>
                <a:lnTo>
                  <a:pt x="69" y="1481"/>
                </a:lnTo>
                <a:lnTo>
                  <a:pt x="72" y="1489"/>
                </a:lnTo>
                <a:lnTo>
                  <a:pt x="75" y="1490"/>
                </a:lnTo>
                <a:lnTo>
                  <a:pt x="78" y="1490"/>
                </a:lnTo>
                <a:lnTo>
                  <a:pt x="78" y="1490"/>
                </a:lnTo>
                <a:lnTo>
                  <a:pt x="79" y="1490"/>
                </a:lnTo>
                <a:lnTo>
                  <a:pt x="82" y="1487"/>
                </a:lnTo>
                <a:lnTo>
                  <a:pt x="85" y="1480"/>
                </a:lnTo>
                <a:lnTo>
                  <a:pt x="88" y="1466"/>
                </a:lnTo>
                <a:lnTo>
                  <a:pt x="88" y="1466"/>
                </a:lnTo>
                <a:lnTo>
                  <a:pt x="88" y="1439"/>
                </a:lnTo>
                <a:lnTo>
                  <a:pt x="103" y="1395"/>
                </a:lnTo>
                <a:lnTo>
                  <a:pt x="103" y="1395"/>
                </a:lnTo>
                <a:lnTo>
                  <a:pt x="102" y="1402"/>
                </a:lnTo>
                <a:lnTo>
                  <a:pt x="99" y="1417"/>
                </a:lnTo>
                <a:lnTo>
                  <a:pt x="99" y="1426"/>
                </a:lnTo>
                <a:lnTo>
                  <a:pt x="99" y="1435"/>
                </a:lnTo>
                <a:lnTo>
                  <a:pt x="100" y="1441"/>
                </a:lnTo>
                <a:lnTo>
                  <a:pt x="103" y="1445"/>
                </a:lnTo>
                <a:lnTo>
                  <a:pt x="103" y="1445"/>
                </a:lnTo>
                <a:lnTo>
                  <a:pt x="106" y="1447"/>
                </a:lnTo>
                <a:lnTo>
                  <a:pt x="109" y="1445"/>
                </a:lnTo>
                <a:lnTo>
                  <a:pt x="112" y="1444"/>
                </a:lnTo>
                <a:lnTo>
                  <a:pt x="115" y="1441"/>
                </a:lnTo>
                <a:lnTo>
                  <a:pt x="121" y="1430"/>
                </a:lnTo>
                <a:lnTo>
                  <a:pt x="126" y="1422"/>
                </a:lnTo>
                <a:lnTo>
                  <a:pt x="126" y="1422"/>
                </a:lnTo>
                <a:lnTo>
                  <a:pt x="142" y="1393"/>
                </a:lnTo>
                <a:lnTo>
                  <a:pt x="149" y="1377"/>
                </a:lnTo>
                <a:lnTo>
                  <a:pt x="152" y="1369"/>
                </a:lnTo>
                <a:lnTo>
                  <a:pt x="154" y="1365"/>
                </a:lnTo>
                <a:lnTo>
                  <a:pt x="154" y="1365"/>
                </a:lnTo>
                <a:lnTo>
                  <a:pt x="154" y="1293"/>
                </a:lnTo>
                <a:lnTo>
                  <a:pt x="154" y="1293"/>
                </a:lnTo>
                <a:lnTo>
                  <a:pt x="149" y="1254"/>
                </a:lnTo>
                <a:lnTo>
                  <a:pt x="149" y="1254"/>
                </a:lnTo>
                <a:lnTo>
                  <a:pt x="152" y="1225"/>
                </a:lnTo>
                <a:lnTo>
                  <a:pt x="154" y="1202"/>
                </a:lnTo>
                <a:lnTo>
                  <a:pt x="157" y="1189"/>
                </a:lnTo>
                <a:lnTo>
                  <a:pt x="157" y="1189"/>
                </a:lnTo>
                <a:lnTo>
                  <a:pt x="173" y="1147"/>
                </a:lnTo>
                <a:lnTo>
                  <a:pt x="184" y="1122"/>
                </a:lnTo>
                <a:lnTo>
                  <a:pt x="190" y="1113"/>
                </a:lnTo>
                <a:lnTo>
                  <a:pt x="190" y="1113"/>
                </a:lnTo>
                <a:lnTo>
                  <a:pt x="191" y="1117"/>
                </a:lnTo>
                <a:lnTo>
                  <a:pt x="194" y="1129"/>
                </a:lnTo>
                <a:lnTo>
                  <a:pt x="194" y="1146"/>
                </a:lnTo>
                <a:lnTo>
                  <a:pt x="194" y="1154"/>
                </a:lnTo>
                <a:lnTo>
                  <a:pt x="193" y="1163"/>
                </a:lnTo>
                <a:lnTo>
                  <a:pt x="193" y="1163"/>
                </a:lnTo>
                <a:lnTo>
                  <a:pt x="188" y="1181"/>
                </a:lnTo>
                <a:lnTo>
                  <a:pt x="185" y="1199"/>
                </a:lnTo>
                <a:lnTo>
                  <a:pt x="184" y="1217"/>
                </a:lnTo>
                <a:lnTo>
                  <a:pt x="184" y="1234"/>
                </a:lnTo>
                <a:lnTo>
                  <a:pt x="184" y="1234"/>
                </a:lnTo>
                <a:lnTo>
                  <a:pt x="187" y="1274"/>
                </a:lnTo>
                <a:lnTo>
                  <a:pt x="187" y="1274"/>
                </a:lnTo>
                <a:lnTo>
                  <a:pt x="191" y="1283"/>
                </a:lnTo>
                <a:lnTo>
                  <a:pt x="196" y="1289"/>
                </a:lnTo>
                <a:lnTo>
                  <a:pt x="196" y="1289"/>
                </a:lnTo>
                <a:lnTo>
                  <a:pt x="200" y="1326"/>
                </a:lnTo>
                <a:lnTo>
                  <a:pt x="209" y="1395"/>
                </a:lnTo>
                <a:lnTo>
                  <a:pt x="209" y="1395"/>
                </a:lnTo>
                <a:lnTo>
                  <a:pt x="212" y="1410"/>
                </a:lnTo>
                <a:lnTo>
                  <a:pt x="218" y="1424"/>
                </a:lnTo>
                <a:lnTo>
                  <a:pt x="225" y="1439"/>
                </a:lnTo>
                <a:lnTo>
                  <a:pt x="233" y="1451"/>
                </a:lnTo>
                <a:lnTo>
                  <a:pt x="248" y="1472"/>
                </a:lnTo>
                <a:lnTo>
                  <a:pt x="255" y="1481"/>
                </a:lnTo>
                <a:lnTo>
                  <a:pt x="255" y="1481"/>
                </a:lnTo>
                <a:lnTo>
                  <a:pt x="254" y="1499"/>
                </a:lnTo>
                <a:lnTo>
                  <a:pt x="252" y="1514"/>
                </a:lnTo>
                <a:lnTo>
                  <a:pt x="252" y="1530"/>
                </a:lnTo>
                <a:lnTo>
                  <a:pt x="252" y="1530"/>
                </a:lnTo>
                <a:lnTo>
                  <a:pt x="254" y="1545"/>
                </a:lnTo>
                <a:lnTo>
                  <a:pt x="255" y="1554"/>
                </a:lnTo>
                <a:lnTo>
                  <a:pt x="258" y="1559"/>
                </a:lnTo>
                <a:lnTo>
                  <a:pt x="261" y="1560"/>
                </a:lnTo>
                <a:lnTo>
                  <a:pt x="266" y="1563"/>
                </a:lnTo>
                <a:lnTo>
                  <a:pt x="270" y="1565"/>
                </a:lnTo>
                <a:lnTo>
                  <a:pt x="270" y="1565"/>
                </a:lnTo>
                <a:lnTo>
                  <a:pt x="284" y="1566"/>
                </a:lnTo>
                <a:lnTo>
                  <a:pt x="302" y="1568"/>
                </a:lnTo>
                <a:lnTo>
                  <a:pt x="321" y="1569"/>
                </a:lnTo>
                <a:lnTo>
                  <a:pt x="396" y="1686"/>
                </a:lnTo>
                <a:lnTo>
                  <a:pt x="394" y="1747"/>
                </a:lnTo>
                <a:lnTo>
                  <a:pt x="394" y="1747"/>
                </a:lnTo>
                <a:lnTo>
                  <a:pt x="394" y="1760"/>
                </a:lnTo>
                <a:lnTo>
                  <a:pt x="391" y="1778"/>
                </a:lnTo>
                <a:lnTo>
                  <a:pt x="391" y="1778"/>
                </a:lnTo>
                <a:lnTo>
                  <a:pt x="387" y="1789"/>
                </a:lnTo>
                <a:lnTo>
                  <a:pt x="376" y="1806"/>
                </a:lnTo>
                <a:lnTo>
                  <a:pt x="370" y="1820"/>
                </a:lnTo>
                <a:lnTo>
                  <a:pt x="364" y="1836"/>
                </a:lnTo>
                <a:lnTo>
                  <a:pt x="357" y="1856"/>
                </a:lnTo>
                <a:lnTo>
                  <a:pt x="349" y="1880"/>
                </a:lnTo>
                <a:lnTo>
                  <a:pt x="349" y="1880"/>
                </a:lnTo>
                <a:lnTo>
                  <a:pt x="337" y="1932"/>
                </a:lnTo>
                <a:lnTo>
                  <a:pt x="328" y="1981"/>
                </a:lnTo>
                <a:lnTo>
                  <a:pt x="318" y="2038"/>
                </a:lnTo>
                <a:lnTo>
                  <a:pt x="318" y="2038"/>
                </a:lnTo>
                <a:lnTo>
                  <a:pt x="315" y="2067"/>
                </a:lnTo>
                <a:lnTo>
                  <a:pt x="313" y="2091"/>
                </a:lnTo>
                <a:lnTo>
                  <a:pt x="313" y="2091"/>
                </a:lnTo>
                <a:lnTo>
                  <a:pt x="303" y="2096"/>
                </a:lnTo>
                <a:lnTo>
                  <a:pt x="296" y="2102"/>
                </a:lnTo>
                <a:lnTo>
                  <a:pt x="293" y="2105"/>
                </a:lnTo>
                <a:lnTo>
                  <a:pt x="291" y="2108"/>
                </a:lnTo>
                <a:lnTo>
                  <a:pt x="291" y="2108"/>
                </a:lnTo>
                <a:lnTo>
                  <a:pt x="290" y="2124"/>
                </a:lnTo>
                <a:lnTo>
                  <a:pt x="290" y="2130"/>
                </a:lnTo>
                <a:lnTo>
                  <a:pt x="290" y="2130"/>
                </a:lnTo>
                <a:lnTo>
                  <a:pt x="288" y="2129"/>
                </a:lnTo>
                <a:lnTo>
                  <a:pt x="288" y="2129"/>
                </a:lnTo>
                <a:lnTo>
                  <a:pt x="285" y="2124"/>
                </a:lnTo>
                <a:lnTo>
                  <a:pt x="279" y="2117"/>
                </a:lnTo>
                <a:lnTo>
                  <a:pt x="264" y="2103"/>
                </a:lnTo>
                <a:lnTo>
                  <a:pt x="257" y="2099"/>
                </a:lnTo>
                <a:lnTo>
                  <a:pt x="251" y="2096"/>
                </a:lnTo>
                <a:lnTo>
                  <a:pt x="249" y="2096"/>
                </a:lnTo>
                <a:lnTo>
                  <a:pt x="248" y="2097"/>
                </a:lnTo>
                <a:lnTo>
                  <a:pt x="249" y="2103"/>
                </a:lnTo>
                <a:lnTo>
                  <a:pt x="249" y="2103"/>
                </a:lnTo>
                <a:lnTo>
                  <a:pt x="260" y="2127"/>
                </a:lnTo>
                <a:lnTo>
                  <a:pt x="263" y="2136"/>
                </a:lnTo>
                <a:lnTo>
                  <a:pt x="263" y="2136"/>
                </a:lnTo>
                <a:lnTo>
                  <a:pt x="266" y="2136"/>
                </a:lnTo>
                <a:lnTo>
                  <a:pt x="273" y="2138"/>
                </a:lnTo>
                <a:lnTo>
                  <a:pt x="278" y="2141"/>
                </a:lnTo>
                <a:lnTo>
                  <a:pt x="282" y="2142"/>
                </a:lnTo>
                <a:lnTo>
                  <a:pt x="285" y="2147"/>
                </a:lnTo>
                <a:lnTo>
                  <a:pt x="287" y="2151"/>
                </a:lnTo>
                <a:lnTo>
                  <a:pt x="287" y="2151"/>
                </a:lnTo>
                <a:lnTo>
                  <a:pt x="288" y="2156"/>
                </a:lnTo>
                <a:lnTo>
                  <a:pt x="290" y="2158"/>
                </a:lnTo>
                <a:lnTo>
                  <a:pt x="293" y="2161"/>
                </a:lnTo>
                <a:lnTo>
                  <a:pt x="294" y="2164"/>
                </a:lnTo>
                <a:lnTo>
                  <a:pt x="294" y="2169"/>
                </a:lnTo>
                <a:lnTo>
                  <a:pt x="293" y="2185"/>
                </a:lnTo>
                <a:lnTo>
                  <a:pt x="293" y="2185"/>
                </a:lnTo>
                <a:lnTo>
                  <a:pt x="290" y="2203"/>
                </a:lnTo>
                <a:lnTo>
                  <a:pt x="287" y="2214"/>
                </a:lnTo>
                <a:lnTo>
                  <a:pt x="284" y="2218"/>
                </a:lnTo>
                <a:lnTo>
                  <a:pt x="279" y="2221"/>
                </a:lnTo>
                <a:lnTo>
                  <a:pt x="279" y="2221"/>
                </a:lnTo>
                <a:lnTo>
                  <a:pt x="276" y="2226"/>
                </a:lnTo>
                <a:lnTo>
                  <a:pt x="275" y="2230"/>
                </a:lnTo>
                <a:lnTo>
                  <a:pt x="273" y="2236"/>
                </a:lnTo>
                <a:lnTo>
                  <a:pt x="273" y="2236"/>
                </a:lnTo>
                <a:lnTo>
                  <a:pt x="273" y="2252"/>
                </a:lnTo>
                <a:lnTo>
                  <a:pt x="273" y="2252"/>
                </a:lnTo>
                <a:lnTo>
                  <a:pt x="275" y="2258"/>
                </a:lnTo>
                <a:lnTo>
                  <a:pt x="275" y="2264"/>
                </a:lnTo>
                <a:lnTo>
                  <a:pt x="273" y="2275"/>
                </a:lnTo>
                <a:lnTo>
                  <a:pt x="273" y="2275"/>
                </a:lnTo>
                <a:lnTo>
                  <a:pt x="270" y="2284"/>
                </a:lnTo>
                <a:lnTo>
                  <a:pt x="267" y="2288"/>
                </a:lnTo>
                <a:lnTo>
                  <a:pt x="264" y="2291"/>
                </a:lnTo>
                <a:lnTo>
                  <a:pt x="240" y="2287"/>
                </a:lnTo>
                <a:lnTo>
                  <a:pt x="240" y="2287"/>
                </a:lnTo>
                <a:lnTo>
                  <a:pt x="242" y="2323"/>
                </a:lnTo>
                <a:lnTo>
                  <a:pt x="242" y="2323"/>
                </a:lnTo>
                <a:lnTo>
                  <a:pt x="240" y="2330"/>
                </a:lnTo>
                <a:lnTo>
                  <a:pt x="237" y="2342"/>
                </a:lnTo>
                <a:lnTo>
                  <a:pt x="231" y="2367"/>
                </a:lnTo>
                <a:lnTo>
                  <a:pt x="231" y="2367"/>
                </a:lnTo>
                <a:lnTo>
                  <a:pt x="228" y="2375"/>
                </a:lnTo>
                <a:lnTo>
                  <a:pt x="227" y="2381"/>
                </a:lnTo>
                <a:lnTo>
                  <a:pt x="227" y="2382"/>
                </a:lnTo>
                <a:lnTo>
                  <a:pt x="228" y="2385"/>
                </a:lnTo>
                <a:lnTo>
                  <a:pt x="234" y="2390"/>
                </a:lnTo>
                <a:lnTo>
                  <a:pt x="234" y="2390"/>
                </a:lnTo>
                <a:lnTo>
                  <a:pt x="252" y="2399"/>
                </a:lnTo>
                <a:lnTo>
                  <a:pt x="261" y="2402"/>
                </a:lnTo>
                <a:lnTo>
                  <a:pt x="261" y="2402"/>
                </a:lnTo>
                <a:lnTo>
                  <a:pt x="266" y="2417"/>
                </a:lnTo>
                <a:lnTo>
                  <a:pt x="276" y="2442"/>
                </a:lnTo>
                <a:lnTo>
                  <a:pt x="276" y="2442"/>
                </a:lnTo>
                <a:lnTo>
                  <a:pt x="279" y="2448"/>
                </a:lnTo>
                <a:lnTo>
                  <a:pt x="284" y="2452"/>
                </a:lnTo>
                <a:lnTo>
                  <a:pt x="293" y="2460"/>
                </a:lnTo>
                <a:lnTo>
                  <a:pt x="303" y="2466"/>
                </a:lnTo>
                <a:lnTo>
                  <a:pt x="300" y="2517"/>
                </a:lnTo>
                <a:lnTo>
                  <a:pt x="300" y="2517"/>
                </a:lnTo>
                <a:lnTo>
                  <a:pt x="299" y="2530"/>
                </a:lnTo>
                <a:lnTo>
                  <a:pt x="297" y="2539"/>
                </a:lnTo>
                <a:lnTo>
                  <a:pt x="299" y="2548"/>
                </a:lnTo>
                <a:lnTo>
                  <a:pt x="299" y="2548"/>
                </a:lnTo>
                <a:lnTo>
                  <a:pt x="302" y="2555"/>
                </a:lnTo>
                <a:lnTo>
                  <a:pt x="308" y="2563"/>
                </a:lnTo>
                <a:lnTo>
                  <a:pt x="315" y="2567"/>
                </a:lnTo>
                <a:lnTo>
                  <a:pt x="327" y="2570"/>
                </a:lnTo>
                <a:lnTo>
                  <a:pt x="327" y="2570"/>
                </a:lnTo>
                <a:lnTo>
                  <a:pt x="351" y="2572"/>
                </a:lnTo>
                <a:lnTo>
                  <a:pt x="385" y="2572"/>
                </a:lnTo>
                <a:lnTo>
                  <a:pt x="402" y="2570"/>
                </a:lnTo>
                <a:lnTo>
                  <a:pt x="416" y="2569"/>
                </a:lnTo>
                <a:lnTo>
                  <a:pt x="427" y="2566"/>
                </a:lnTo>
                <a:lnTo>
                  <a:pt x="430" y="2564"/>
                </a:lnTo>
                <a:lnTo>
                  <a:pt x="431" y="2563"/>
                </a:lnTo>
                <a:lnTo>
                  <a:pt x="431" y="2563"/>
                </a:lnTo>
                <a:lnTo>
                  <a:pt x="437" y="2545"/>
                </a:lnTo>
                <a:lnTo>
                  <a:pt x="437" y="2545"/>
                </a:lnTo>
                <a:lnTo>
                  <a:pt x="478" y="2546"/>
                </a:lnTo>
                <a:lnTo>
                  <a:pt x="510" y="2546"/>
                </a:lnTo>
                <a:lnTo>
                  <a:pt x="527" y="2546"/>
                </a:lnTo>
                <a:lnTo>
                  <a:pt x="540" y="2545"/>
                </a:lnTo>
                <a:lnTo>
                  <a:pt x="540" y="2545"/>
                </a:lnTo>
                <a:lnTo>
                  <a:pt x="563" y="2542"/>
                </a:lnTo>
                <a:lnTo>
                  <a:pt x="585" y="2540"/>
                </a:lnTo>
                <a:lnTo>
                  <a:pt x="594" y="2539"/>
                </a:lnTo>
                <a:lnTo>
                  <a:pt x="601" y="2536"/>
                </a:lnTo>
                <a:lnTo>
                  <a:pt x="606" y="2531"/>
                </a:lnTo>
                <a:lnTo>
                  <a:pt x="607" y="2528"/>
                </a:lnTo>
                <a:lnTo>
                  <a:pt x="609" y="2526"/>
                </a:lnTo>
                <a:lnTo>
                  <a:pt x="609" y="2526"/>
                </a:lnTo>
                <a:lnTo>
                  <a:pt x="609" y="2509"/>
                </a:lnTo>
                <a:lnTo>
                  <a:pt x="610" y="2494"/>
                </a:lnTo>
                <a:lnTo>
                  <a:pt x="607" y="2484"/>
                </a:lnTo>
                <a:lnTo>
                  <a:pt x="606" y="2479"/>
                </a:lnTo>
                <a:lnTo>
                  <a:pt x="604" y="2476"/>
                </a:lnTo>
                <a:lnTo>
                  <a:pt x="604" y="2476"/>
                </a:lnTo>
                <a:lnTo>
                  <a:pt x="589" y="2473"/>
                </a:lnTo>
                <a:lnTo>
                  <a:pt x="566" y="2467"/>
                </a:lnTo>
                <a:lnTo>
                  <a:pt x="531" y="2460"/>
                </a:lnTo>
                <a:lnTo>
                  <a:pt x="531" y="2460"/>
                </a:lnTo>
                <a:lnTo>
                  <a:pt x="518" y="2455"/>
                </a:lnTo>
                <a:lnTo>
                  <a:pt x="509" y="2451"/>
                </a:lnTo>
                <a:lnTo>
                  <a:pt x="504" y="2448"/>
                </a:lnTo>
                <a:lnTo>
                  <a:pt x="504" y="2448"/>
                </a:lnTo>
                <a:lnTo>
                  <a:pt x="496" y="2433"/>
                </a:lnTo>
                <a:lnTo>
                  <a:pt x="491" y="2418"/>
                </a:lnTo>
                <a:lnTo>
                  <a:pt x="491" y="2418"/>
                </a:lnTo>
                <a:lnTo>
                  <a:pt x="491" y="2409"/>
                </a:lnTo>
                <a:lnTo>
                  <a:pt x="491" y="2402"/>
                </a:lnTo>
                <a:lnTo>
                  <a:pt x="491" y="2397"/>
                </a:lnTo>
                <a:lnTo>
                  <a:pt x="491" y="2397"/>
                </a:lnTo>
                <a:close/>
                <a:moveTo>
                  <a:pt x="764" y="1029"/>
                </a:moveTo>
                <a:lnTo>
                  <a:pt x="764" y="1029"/>
                </a:lnTo>
                <a:lnTo>
                  <a:pt x="770" y="1043"/>
                </a:lnTo>
                <a:lnTo>
                  <a:pt x="773" y="1052"/>
                </a:lnTo>
                <a:lnTo>
                  <a:pt x="774" y="1057"/>
                </a:lnTo>
                <a:lnTo>
                  <a:pt x="774" y="1057"/>
                </a:lnTo>
                <a:lnTo>
                  <a:pt x="777" y="1078"/>
                </a:lnTo>
                <a:lnTo>
                  <a:pt x="780" y="1093"/>
                </a:lnTo>
                <a:lnTo>
                  <a:pt x="780" y="1107"/>
                </a:lnTo>
                <a:lnTo>
                  <a:pt x="780" y="1107"/>
                </a:lnTo>
                <a:lnTo>
                  <a:pt x="780" y="1111"/>
                </a:lnTo>
                <a:lnTo>
                  <a:pt x="779" y="1116"/>
                </a:lnTo>
                <a:lnTo>
                  <a:pt x="776" y="1119"/>
                </a:lnTo>
                <a:lnTo>
                  <a:pt x="773" y="1122"/>
                </a:lnTo>
                <a:lnTo>
                  <a:pt x="766" y="1125"/>
                </a:lnTo>
                <a:lnTo>
                  <a:pt x="758" y="1128"/>
                </a:lnTo>
                <a:lnTo>
                  <a:pt x="758" y="1128"/>
                </a:lnTo>
                <a:lnTo>
                  <a:pt x="754" y="1128"/>
                </a:lnTo>
                <a:lnTo>
                  <a:pt x="749" y="1128"/>
                </a:lnTo>
                <a:lnTo>
                  <a:pt x="739" y="1125"/>
                </a:lnTo>
                <a:lnTo>
                  <a:pt x="739" y="1125"/>
                </a:lnTo>
                <a:lnTo>
                  <a:pt x="734" y="1122"/>
                </a:lnTo>
                <a:lnTo>
                  <a:pt x="733" y="1119"/>
                </a:lnTo>
                <a:lnTo>
                  <a:pt x="734" y="1116"/>
                </a:lnTo>
                <a:lnTo>
                  <a:pt x="734" y="1116"/>
                </a:lnTo>
                <a:lnTo>
                  <a:pt x="734" y="1101"/>
                </a:lnTo>
                <a:lnTo>
                  <a:pt x="734" y="1101"/>
                </a:lnTo>
                <a:lnTo>
                  <a:pt x="737" y="1078"/>
                </a:lnTo>
                <a:lnTo>
                  <a:pt x="740" y="1060"/>
                </a:lnTo>
                <a:lnTo>
                  <a:pt x="740" y="1060"/>
                </a:lnTo>
                <a:lnTo>
                  <a:pt x="754" y="1044"/>
                </a:lnTo>
                <a:lnTo>
                  <a:pt x="764" y="1029"/>
                </a:lnTo>
                <a:lnTo>
                  <a:pt x="764" y="102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7"/>
          <p:cNvSpPr>
            <a:spLocks/>
          </p:cNvSpPr>
          <p:nvPr/>
        </p:nvSpPr>
        <p:spPr bwMode="auto">
          <a:xfrm>
            <a:off x="2808899" y="773936"/>
            <a:ext cx="669899" cy="1661232"/>
          </a:xfrm>
          <a:custGeom>
            <a:avLst/>
            <a:gdLst>
              <a:gd name="T0" fmla="*/ 388 w 917"/>
              <a:gd name="T1" fmla="*/ 1 h 2274"/>
              <a:gd name="T2" fmla="*/ 301 w 917"/>
              <a:gd name="T3" fmla="*/ 106 h 2274"/>
              <a:gd name="T4" fmla="*/ 198 w 917"/>
              <a:gd name="T5" fmla="*/ 318 h 2274"/>
              <a:gd name="T6" fmla="*/ 157 w 917"/>
              <a:gd name="T7" fmla="*/ 373 h 2274"/>
              <a:gd name="T8" fmla="*/ 97 w 917"/>
              <a:gd name="T9" fmla="*/ 433 h 2274"/>
              <a:gd name="T10" fmla="*/ 93 w 917"/>
              <a:gd name="T11" fmla="*/ 454 h 2274"/>
              <a:gd name="T12" fmla="*/ 39 w 917"/>
              <a:gd name="T13" fmla="*/ 542 h 2274"/>
              <a:gd name="T14" fmla="*/ 39 w 917"/>
              <a:gd name="T15" fmla="*/ 596 h 2274"/>
              <a:gd name="T16" fmla="*/ 7 w 917"/>
              <a:gd name="T17" fmla="*/ 760 h 2274"/>
              <a:gd name="T18" fmla="*/ 84 w 917"/>
              <a:gd name="T19" fmla="*/ 872 h 2274"/>
              <a:gd name="T20" fmla="*/ 125 w 917"/>
              <a:gd name="T21" fmla="*/ 908 h 2274"/>
              <a:gd name="T22" fmla="*/ 103 w 917"/>
              <a:gd name="T23" fmla="*/ 1167 h 2274"/>
              <a:gd name="T24" fmla="*/ 157 w 917"/>
              <a:gd name="T25" fmla="*/ 1449 h 2274"/>
              <a:gd name="T26" fmla="*/ 275 w 917"/>
              <a:gd name="T27" fmla="*/ 1581 h 2274"/>
              <a:gd name="T28" fmla="*/ 177 w 917"/>
              <a:gd name="T29" fmla="*/ 1694 h 2274"/>
              <a:gd name="T30" fmla="*/ 95 w 917"/>
              <a:gd name="T31" fmla="*/ 1969 h 2274"/>
              <a:gd name="T32" fmla="*/ 43 w 917"/>
              <a:gd name="T33" fmla="*/ 2087 h 2274"/>
              <a:gd name="T34" fmla="*/ 46 w 917"/>
              <a:gd name="T35" fmla="*/ 2187 h 2274"/>
              <a:gd name="T36" fmla="*/ 113 w 917"/>
              <a:gd name="T37" fmla="*/ 2245 h 2274"/>
              <a:gd name="T38" fmla="*/ 147 w 917"/>
              <a:gd name="T39" fmla="*/ 2180 h 2274"/>
              <a:gd name="T40" fmla="*/ 162 w 917"/>
              <a:gd name="T41" fmla="*/ 1994 h 2274"/>
              <a:gd name="T42" fmla="*/ 233 w 917"/>
              <a:gd name="T43" fmla="*/ 1863 h 2274"/>
              <a:gd name="T44" fmla="*/ 319 w 917"/>
              <a:gd name="T45" fmla="*/ 1708 h 2274"/>
              <a:gd name="T46" fmla="*/ 338 w 917"/>
              <a:gd name="T47" fmla="*/ 1712 h 2274"/>
              <a:gd name="T48" fmla="*/ 300 w 917"/>
              <a:gd name="T49" fmla="*/ 1831 h 2274"/>
              <a:gd name="T50" fmla="*/ 273 w 917"/>
              <a:gd name="T51" fmla="*/ 2028 h 2274"/>
              <a:gd name="T52" fmla="*/ 216 w 917"/>
              <a:gd name="T53" fmla="*/ 2171 h 2274"/>
              <a:gd name="T54" fmla="*/ 255 w 917"/>
              <a:gd name="T55" fmla="*/ 2274 h 2274"/>
              <a:gd name="T56" fmla="*/ 291 w 917"/>
              <a:gd name="T57" fmla="*/ 2224 h 2274"/>
              <a:gd name="T58" fmla="*/ 324 w 917"/>
              <a:gd name="T59" fmla="*/ 2261 h 2274"/>
              <a:gd name="T60" fmla="*/ 437 w 917"/>
              <a:gd name="T61" fmla="*/ 2264 h 2274"/>
              <a:gd name="T62" fmla="*/ 455 w 917"/>
              <a:gd name="T63" fmla="*/ 2240 h 2274"/>
              <a:gd name="T64" fmla="*/ 376 w 917"/>
              <a:gd name="T65" fmla="*/ 2197 h 2274"/>
              <a:gd name="T66" fmla="*/ 332 w 917"/>
              <a:gd name="T67" fmla="*/ 2116 h 2274"/>
              <a:gd name="T68" fmla="*/ 449 w 917"/>
              <a:gd name="T69" fmla="*/ 1804 h 2274"/>
              <a:gd name="T70" fmla="*/ 509 w 917"/>
              <a:gd name="T71" fmla="*/ 1497 h 2274"/>
              <a:gd name="T72" fmla="*/ 580 w 917"/>
              <a:gd name="T73" fmla="*/ 1507 h 2274"/>
              <a:gd name="T74" fmla="*/ 629 w 917"/>
              <a:gd name="T75" fmla="*/ 1467 h 2274"/>
              <a:gd name="T76" fmla="*/ 624 w 917"/>
              <a:gd name="T77" fmla="*/ 1230 h 2274"/>
              <a:gd name="T78" fmla="*/ 611 w 917"/>
              <a:gd name="T79" fmla="*/ 936 h 2274"/>
              <a:gd name="T80" fmla="*/ 644 w 917"/>
              <a:gd name="T81" fmla="*/ 887 h 2274"/>
              <a:gd name="T82" fmla="*/ 777 w 917"/>
              <a:gd name="T83" fmla="*/ 813 h 2274"/>
              <a:gd name="T84" fmla="*/ 830 w 917"/>
              <a:gd name="T85" fmla="*/ 796 h 2274"/>
              <a:gd name="T86" fmla="*/ 869 w 917"/>
              <a:gd name="T87" fmla="*/ 696 h 2274"/>
              <a:gd name="T88" fmla="*/ 898 w 917"/>
              <a:gd name="T89" fmla="*/ 600 h 2274"/>
              <a:gd name="T90" fmla="*/ 910 w 917"/>
              <a:gd name="T91" fmla="*/ 519 h 2274"/>
              <a:gd name="T92" fmla="*/ 884 w 917"/>
              <a:gd name="T93" fmla="*/ 508 h 2274"/>
              <a:gd name="T94" fmla="*/ 836 w 917"/>
              <a:gd name="T95" fmla="*/ 523 h 2274"/>
              <a:gd name="T96" fmla="*/ 771 w 917"/>
              <a:gd name="T97" fmla="*/ 515 h 2274"/>
              <a:gd name="T98" fmla="*/ 786 w 917"/>
              <a:gd name="T99" fmla="*/ 605 h 2274"/>
              <a:gd name="T100" fmla="*/ 713 w 917"/>
              <a:gd name="T101" fmla="*/ 636 h 2274"/>
              <a:gd name="T102" fmla="*/ 660 w 917"/>
              <a:gd name="T103" fmla="*/ 617 h 2274"/>
              <a:gd name="T104" fmla="*/ 652 w 917"/>
              <a:gd name="T105" fmla="*/ 589 h 2274"/>
              <a:gd name="T106" fmla="*/ 605 w 917"/>
              <a:gd name="T107" fmla="*/ 451 h 2274"/>
              <a:gd name="T108" fmla="*/ 501 w 917"/>
              <a:gd name="T109" fmla="*/ 321 h 2274"/>
              <a:gd name="T110" fmla="*/ 538 w 917"/>
              <a:gd name="T111" fmla="*/ 162 h 2274"/>
              <a:gd name="T112" fmla="*/ 527 w 917"/>
              <a:gd name="T113" fmla="*/ 77 h 2274"/>
              <a:gd name="T114" fmla="*/ 462 w 917"/>
              <a:gd name="T115" fmla="*/ 31 h 2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917" h="2274">
                <a:moveTo>
                  <a:pt x="442" y="16"/>
                </a:moveTo>
                <a:lnTo>
                  <a:pt x="442" y="16"/>
                </a:lnTo>
                <a:lnTo>
                  <a:pt x="439" y="13"/>
                </a:lnTo>
                <a:lnTo>
                  <a:pt x="426" y="6"/>
                </a:lnTo>
                <a:lnTo>
                  <a:pt x="419" y="4"/>
                </a:lnTo>
                <a:lnTo>
                  <a:pt x="410" y="1"/>
                </a:lnTo>
                <a:lnTo>
                  <a:pt x="399" y="0"/>
                </a:lnTo>
                <a:lnTo>
                  <a:pt x="388" y="1"/>
                </a:lnTo>
                <a:lnTo>
                  <a:pt x="388" y="1"/>
                </a:lnTo>
                <a:lnTo>
                  <a:pt x="382" y="2"/>
                </a:lnTo>
                <a:lnTo>
                  <a:pt x="376" y="6"/>
                </a:lnTo>
                <a:lnTo>
                  <a:pt x="370" y="10"/>
                </a:lnTo>
                <a:lnTo>
                  <a:pt x="362" y="16"/>
                </a:lnTo>
                <a:lnTo>
                  <a:pt x="349" y="29"/>
                </a:lnTo>
                <a:lnTo>
                  <a:pt x="335" y="47"/>
                </a:lnTo>
                <a:lnTo>
                  <a:pt x="322" y="65"/>
                </a:lnTo>
                <a:lnTo>
                  <a:pt x="311" y="85"/>
                </a:lnTo>
                <a:lnTo>
                  <a:pt x="301" y="106"/>
                </a:lnTo>
                <a:lnTo>
                  <a:pt x="295" y="124"/>
                </a:lnTo>
                <a:lnTo>
                  <a:pt x="295" y="124"/>
                </a:lnTo>
                <a:lnTo>
                  <a:pt x="287" y="146"/>
                </a:lnTo>
                <a:lnTo>
                  <a:pt x="275" y="175"/>
                </a:lnTo>
                <a:lnTo>
                  <a:pt x="262" y="207"/>
                </a:lnTo>
                <a:lnTo>
                  <a:pt x="246" y="239"/>
                </a:lnTo>
                <a:lnTo>
                  <a:pt x="228" y="271"/>
                </a:lnTo>
                <a:lnTo>
                  <a:pt x="212" y="298"/>
                </a:lnTo>
                <a:lnTo>
                  <a:pt x="198" y="318"/>
                </a:lnTo>
                <a:lnTo>
                  <a:pt x="191" y="326"/>
                </a:lnTo>
                <a:lnTo>
                  <a:pt x="187" y="331"/>
                </a:lnTo>
                <a:lnTo>
                  <a:pt x="187" y="331"/>
                </a:lnTo>
                <a:lnTo>
                  <a:pt x="178" y="338"/>
                </a:lnTo>
                <a:lnTo>
                  <a:pt x="172" y="344"/>
                </a:lnTo>
                <a:lnTo>
                  <a:pt x="168" y="352"/>
                </a:lnTo>
                <a:lnTo>
                  <a:pt x="164" y="359"/>
                </a:lnTo>
                <a:lnTo>
                  <a:pt x="161" y="366"/>
                </a:lnTo>
                <a:lnTo>
                  <a:pt x="157" y="373"/>
                </a:lnTo>
                <a:lnTo>
                  <a:pt x="151" y="379"/>
                </a:lnTo>
                <a:lnTo>
                  <a:pt x="142" y="385"/>
                </a:lnTo>
                <a:lnTo>
                  <a:pt x="142" y="385"/>
                </a:lnTo>
                <a:lnTo>
                  <a:pt x="123" y="394"/>
                </a:lnTo>
                <a:lnTo>
                  <a:pt x="105" y="400"/>
                </a:lnTo>
                <a:lnTo>
                  <a:pt x="88" y="405"/>
                </a:lnTo>
                <a:lnTo>
                  <a:pt x="103" y="424"/>
                </a:lnTo>
                <a:lnTo>
                  <a:pt x="103" y="424"/>
                </a:lnTo>
                <a:lnTo>
                  <a:pt x="97" y="433"/>
                </a:lnTo>
                <a:lnTo>
                  <a:pt x="91" y="439"/>
                </a:lnTo>
                <a:lnTo>
                  <a:pt x="87" y="442"/>
                </a:lnTo>
                <a:lnTo>
                  <a:pt x="83" y="444"/>
                </a:lnTo>
                <a:lnTo>
                  <a:pt x="83" y="444"/>
                </a:lnTo>
                <a:lnTo>
                  <a:pt x="81" y="445"/>
                </a:lnTo>
                <a:lnTo>
                  <a:pt x="81" y="448"/>
                </a:lnTo>
                <a:lnTo>
                  <a:pt x="82" y="449"/>
                </a:lnTo>
                <a:lnTo>
                  <a:pt x="84" y="450"/>
                </a:lnTo>
                <a:lnTo>
                  <a:pt x="93" y="454"/>
                </a:lnTo>
                <a:lnTo>
                  <a:pt x="93" y="454"/>
                </a:lnTo>
                <a:lnTo>
                  <a:pt x="93" y="455"/>
                </a:lnTo>
                <a:lnTo>
                  <a:pt x="93" y="456"/>
                </a:lnTo>
                <a:lnTo>
                  <a:pt x="92" y="460"/>
                </a:lnTo>
                <a:lnTo>
                  <a:pt x="88" y="464"/>
                </a:lnTo>
                <a:lnTo>
                  <a:pt x="88" y="464"/>
                </a:lnTo>
                <a:lnTo>
                  <a:pt x="79" y="476"/>
                </a:lnTo>
                <a:lnTo>
                  <a:pt x="66" y="497"/>
                </a:lnTo>
                <a:lnTo>
                  <a:pt x="39" y="542"/>
                </a:lnTo>
                <a:lnTo>
                  <a:pt x="39" y="542"/>
                </a:lnTo>
                <a:lnTo>
                  <a:pt x="35" y="551"/>
                </a:lnTo>
                <a:lnTo>
                  <a:pt x="34" y="557"/>
                </a:lnTo>
                <a:lnTo>
                  <a:pt x="35" y="563"/>
                </a:lnTo>
                <a:lnTo>
                  <a:pt x="36" y="569"/>
                </a:lnTo>
                <a:lnTo>
                  <a:pt x="39" y="582"/>
                </a:lnTo>
                <a:lnTo>
                  <a:pt x="40" y="588"/>
                </a:lnTo>
                <a:lnTo>
                  <a:pt x="39" y="596"/>
                </a:lnTo>
                <a:lnTo>
                  <a:pt x="39" y="596"/>
                </a:lnTo>
                <a:lnTo>
                  <a:pt x="30" y="624"/>
                </a:lnTo>
                <a:lnTo>
                  <a:pt x="17" y="660"/>
                </a:lnTo>
                <a:lnTo>
                  <a:pt x="4" y="696"/>
                </a:lnTo>
                <a:lnTo>
                  <a:pt x="1" y="710"/>
                </a:lnTo>
                <a:lnTo>
                  <a:pt x="0" y="719"/>
                </a:lnTo>
                <a:lnTo>
                  <a:pt x="0" y="719"/>
                </a:lnTo>
                <a:lnTo>
                  <a:pt x="1" y="729"/>
                </a:lnTo>
                <a:lnTo>
                  <a:pt x="3" y="743"/>
                </a:lnTo>
                <a:lnTo>
                  <a:pt x="7" y="760"/>
                </a:lnTo>
                <a:lnTo>
                  <a:pt x="13" y="779"/>
                </a:lnTo>
                <a:lnTo>
                  <a:pt x="20" y="798"/>
                </a:lnTo>
                <a:lnTo>
                  <a:pt x="29" y="817"/>
                </a:lnTo>
                <a:lnTo>
                  <a:pt x="38" y="831"/>
                </a:lnTo>
                <a:lnTo>
                  <a:pt x="44" y="838"/>
                </a:lnTo>
                <a:lnTo>
                  <a:pt x="49" y="843"/>
                </a:lnTo>
                <a:lnTo>
                  <a:pt x="49" y="843"/>
                </a:lnTo>
                <a:lnTo>
                  <a:pt x="68" y="858"/>
                </a:lnTo>
                <a:lnTo>
                  <a:pt x="84" y="872"/>
                </a:lnTo>
                <a:lnTo>
                  <a:pt x="95" y="884"/>
                </a:lnTo>
                <a:lnTo>
                  <a:pt x="100" y="890"/>
                </a:lnTo>
                <a:lnTo>
                  <a:pt x="103" y="897"/>
                </a:lnTo>
                <a:lnTo>
                  <a:pt x="103" y="897"/>
                </a:lnTo>
                <a:lnTo>
                  <a:pt x="105" y="902"/>
                </a:lnTo>
                <a:lnTo>
                  <a:pt x="109" y="905"/>
                </a:lnTo>
                <a:lnTo>
                  <a:pt x="114" y="908"/>
                </a:lnTo>
                <a:lnTo>
                  <a:pt x="118" y="908"/>
                </a:lnTo>
                <a:lnTo>
                  <a:pt x="125" y="908"/>
                </a:lnTo>
                <a:lnTo>
                  <a:pt x="127" y="906"/>
                </a:lnTo>
                <a:lnTo>
                  <a:pt x="142" y="892"/>
                </a:lnTo>
                <a:lnTo>
                  <a:pt x="142" y="892"/>
                </a:lnTo>
                <a:lnTo>
                  <a:pt x="136" y="927"/>
                </a:lnTo>
                <a:lnTo>
                  <a:pt x="123" y="1010"/>
                </a:lnTo>
                <a:lnTo>
                  <a:pt x="109" y="1102"/>
                </a:lnTo>
                <a:lnTo>
                  <a:pt x="104" y="1140"/>
                </a:lnTo>
                <a:lnTo>
                  <a:pt x="103" y="1167"/>
                </a:lnTo>
                <a:lnTo>
                  <a:pt x="103" y="1167"/>
                </a:lnTo>
                <a:lnTo>
                  <a:pt x="102" y="1191"/>
                </a:lnTo>
                <a:lnTo>
                  <a:pt x="100" y="1223"/>
                </a:lnTo>
                <a:lnTo>
                  <a:pt x="95" y="1295"/>
                </a:lnTo>
                <a:lnTo>
                  <a:pt x="91" y="1362"/>
                </a:lnTo>
                <a:lnTo>
                  <a:pt x="88" y="1398"/>
                </a:lnTo>
                <a:lnTo>
                  <a:pt x="88" y="1438"/>
                </a:lnTo>
                <a:lnTo>
                  <a:pt x="88" y="1438"/>
                </a:lnTo>
                <a:lnTo>
                  <a:pt x="125" y="1444"/>
                </a:lnTo>
                <a:lnTo>
                  <a:pt x="157" y="1449"/>
                </a:lnTo>
                <a:lnTo>
                  <a:pt x="187" y="1453"/>
                </a:lnTo>
                <a:lnTo>
                  <a:pt x="187" y="1453"/>
                </a:lnTo>
                <a:lnTo>
                  <a:pt x="209" y="1455"/>
                </a:lnTo>
                <a:lnTo>
                  <a:pt x="225" y="1459"/>
                </a:lnTo>
                <a:lnTo>
                  <a:pt x="236" y="1462"/>
                </a:lnTo>
                <a:lnTo>
                  <a:pt x="236" y="1462"/>
                </a:lnTo>
                <a:lnTo>
                  <a:pt x="270" y="1482"/>
                </a:lnTo>
                <a:lnTo>
                  <a:pt x="275" y="1581"/>
                </a:lnTo>
                <a:lnTo>
                  <a:pt x="275" y="1581"/>
                </a:lnTo>
                <a:lnTo>
                  <a:pt x="263" y="1592"/>
                </a:lnTo>
                <a:lnTo>
                  <a:pt x="249" y="1603"/>
                </a:lnTo>
                <a:lnTo>
                  <a:pt x="233" y="1619"/>
                </a:lnTo>
                <a:lnTo>
                  <a:pt x="216" y="1636"/>
                </a:lnTo>
                <a:lnTo>
                  <a:pt x="200" y="1656"/>
                </a:lnTo>
                <a:lnTo>
                  <a:pt x="187" y="1674"/>
                </a:lnTo>
                <a:lnTo>
                  <a:pt x="182" y="1684"/>
                </a:lnTo>
                <a:lnTo>
                  <a:pt x="177" y="1694"/>
                </a:lnTo>
                <a:lnTo>
                  <a:pt x="177" y="1694"/>
                </a:lnTo>
                <a:lnTo>
                  <a:pt x="168" y="1718"/>
                </a:lnTo>
                <a:lnTo>
                  <a:pt x="159" y="1753"/>
                </a:lnTo>
                <a:lnTo>
                  <a:pt x="139" y="1835"/>
                </a:lnTo>
                <a:lnTo>
                  <a:pt x="120" y="1913"/>
                </a:lnTo>
                <a:lnTo>
                  <a:pt x="113" y="1940"/>
                </a:lnTo>
                <a:lnTo>
                  <a:pt x="108" y="1954"/>
                </a:lnTo>
                <a:lnTo>
                  <a:pt x="108" y="1954"/>
                </a:lnTo>
                <a:lnTo>
                  <a:pt x="103" y="1962"/>
                </a:lnTo>
                <a:lnTo>
                  <a:pt x="95" y="1969"/>
                </a:lnTo>
                <a:lnTo>
                  <a:pt x="79" y="1985"/>
                </a:lnTo>
                <a:lnTo>
                  <a:pt x="63" y="2000"/>
                </a:lnTo>
                <a:lnTo>
                  <a:pt x="57" y="2007"/>
                </a:lnTo>
                <a:lnTo>
                  <a:pt x="54" y="2014"/>
                </a:lnTo>
                <a:lnTo>
                  <a:pt x="54" y="2014"/>
                </a:lnTo>
                <a:lnTo>
                  <a:pt x="51" y="2021"/>
                </a:lnTo>
                <a:lnTo>
                  <a:pt x="49" y="2032"/>
                </a:lnTo>
                <a:lnTo>
                  <a:pt x="46" y="2059"/>
                </a:lnTo>
                <a:lnTo>
                  <a:pt x="43" y="2087"/>
                </a:lnTo>
                <a:lnTo>
                  <a:pt x="39" y="2112"/>
                </a:lnTo>
                <a:lnTo>
                  <a:pt x="39" y="2112"/>
                </a:lnTo>
                <a:lnTo>
                  <a:pt x="35" y="2129"/>
                </a:lnTo>
                <a:lnTo>
                  <a:pt x="35" y="2143"/>
                </a:lnTo>
                <a:lnTo>
                  <a:pt x="36" y="2154"/>
                </a:lnTo>
                <a:lnTo>
                  <a:pt x="39" y="2166"/>
                </a:lnTo>
                <a:lnTo>
                  <a:pt x="39" y="2166"/>
                </a:lnTo>
                <a:lnTo>
                  <a:pt x="41" y="2175"/>
                </a:lnTo>
                <a:lnTo>
                  <a:pt x="46" y="2187"/>
                </a:lnTo>
                <a:lnTo>
                  <a:pt x="54" y="2200"/>
                </a:lnTo>
                <a:lnTo>
                  <a:pt x="62" y="2214"/>
                </a:lnTo>
                <a:lnTo>
                  <a:pt x="72" y="2228"/>
                </a:lnTo>
                <a:lnTo>
                  <a:pt x="78" y="2232"/>
                </a:lnTo>
                <a:lnTo>
                  <a:pt x="84" y="2237"/>
                </a:lnTo>
                <a:lnTo>
                  <a:pt x="91" y="2241"/>
                </a:lnTo>
                <a:lnTo>
                  <a:pt x="98" y="2244"/>
                </a:lnTo>
                <a:lnTo>
                  <a:pt x="105" y="2245"/>
                </a:lnTo>
                <a:lnTo>
                  <a:pt x="113" y="2245"/>
                </a:lnTo>
                <a:lnTo>
                  <a:pt x="113" y="2245"/>
                </a:lnTo>
                <a:lnTo>
                  <a:pt x="120" y="2242"/>
                </a:lnTo>
                <a:lnTo>
                  <a:pt x="126" y="2240"/>
                </a:lnTo>
                <a:lnTo>
                  <a:pt x="131" y="2235"/>
                </a:lnTo>
                <a:lnTo>
                  <a:pt x="135" y="2229"/>
                </a:lnTo>
                <a:lnTo>
                  <a:pt x="139" y="2221"/>
                </a:lnTo>
                <a:lnTo>
                  <a:pt x="141" y="2214"/>
                </a:lnTo>
                <a:lnTo>
                  <a:pt x="145" y="2197"/>
                </a:lnTo>
                <a:lnTo>
                  <a:pt x="147" y="2180"/>
                </a:lnTo>
                <a:lnTo>
                  <a:pt x="147" y="2162"/>
                </a:lnTo>
                <a:lnTo>
                  <a:pt x="147" y="2137"/>
                </a:lnTo>
                <a:lnTo>
                  <a:pt x="147" y="2137"/>
                </a:lnTo>
                <a:lnTo>
                  <a:pt x="148" y="2109"/>
                </a:lnTo>
                <a:lnTo>
                  <a:pt x="152" y="2068"/>
                </a:lnTo>
                <a:lnTo>
                  <a:pt x="156" y="2026"/>
                </a:lnTo>
                <a:lnTo>
                  <a:pt x="159" y="2007"/>
                </a:lnTo>
                <a:lnTo>
                  <a:pt x="162" y="1994"/>
                </a:lnTo>
                <a:lnTo>
                  <a:pt x="162" y="1994"/>
                </a:lnTo>
                <a:lnTo>
                  <a:pt x="167" y="1982"/>
                </a:lnTo>
                <a:lnTo>
                  <a:pt x="173" y="1967"/>
                </a:lnTo>
                <a:lnTo>
                  <a:pt x="187" y="1935"/>
                </a:lnTo>
                <a:lnTo>
                  <a:pt x="200" y="1909"/>
                </a:lnTo>
                <a:lnTo>
                  <a:pt x="206" y="1895"/>
                </a:lnTo>
                <a:lnTo>
                  <a:pt x="206" y="1895"/>
                </a:lnTo>
                <a:lnTo>
                  <a:pt x="209" y="1892"/>
                </a:lnTo>
                <a:lnTo>
                  <a:pt x="215" y="1884"/>
                </a:lnTo>
                <a:lnTo>
                  <a:pt x="233" y="1863"/>
                </a:lnTo>
                <a:lnTo>
                  <a:pt x="252" y="1843"/>
                </a:lnTo>
                <a:lnTo>
                  <a:pt x="258" y="1835"/>
                </a:lnTo>
                <a:lnTo>
                  <a:pt x="260" y="1831"/>
                </a:lnTo>
                <a:lnTo>
                  <a:pt x="260" y="1831"/>
                </a:lnTo>
                <a:lnTo>
                  <a:pt x="259" y="1827"/>
                </a:lnTo>
                <a:lnTo>
                  <a:pt x="255" y="1822"/>
                </a:lnTo>
                <a:lnTo>
                  <a:pt x="250" y="1817"/>
                </a:lnTo>
                <a:lnTo>
                  <a:pt x="319" y="1708"/>
                </a:lnTo>
                <a:lnTo>
                  <a:pt x="319" y="1708"/>
                </a:lnTo>
                <a:lnTo>
                  <a:pt x="321" y="1707"/>
                </a:lnTo>
                <a:lnTo>
                  <a:pt x="323" y="1705"/>
                </a:lnTo>
                <a:lnTo>
                  <a:pt x="328" y="1702"/>
                </a:lnTo>
                <a:lnTo>
                  <a:pt x="330" y="1702"/>
                </a:lnTo>
                <a:lnTo>
                  <a:pt x="334" y="1704"/>
                </a:lnTo>
                <a:lnTo>
                  <a:pt x="334" y="1704"/>
                </a:lnTo>
                <a:lnTo>
                  <a:pt x="335" y="1705"/>
                </a:lnTo>
                <a:lnTo>
                  <a:pt x="337" y="1707"/>
                </a:lnTo>
                <a:lnTo>
                  <a:pt x="338" y="1712"/>
                </a:lnTo>
                <a:lnTo>
                  <a:pt x="337" y="1720"/>
                </a:lnTo>
                <a:lnTo>
                  <a:pt x="335" y="1728"/>
                </a:lnTo>
                <a:lnTo>
                  <a:pt x="332" y="1744"/>
                </a:lnTo>
                <a:lnTo>
                  <a:pt x="329" y="1753"/>
                </a:lnTo>
                <a:lnTo>
                  <a:pt x="329" y="1753"/>
                </a:lnTo>
                <a:lnTo>
                  <a:pt x="318" y="1779"/>
                </a:lnTo>
                <a:lnTo>
                  <a:pt x="308" y="1802"/>
                </a:lnTo>
                <a:lnTo>
                  <a:pt x="303" y="1817"/>
                </a:lnTo>
                <a:lnTo>
                  <a:pt x="300" y="1831"/>
                </a:lnTo>
                <a:lnTo>
                  <a:pt x="300" y="1831"/>
                </a:lnTo>
                <a:lnTo>
                  <a:pt x="296" y="1849"/>
                </a:lnTo>
                <a:lnTo>
                  <a:pt x="294" y="1867"/>
                </a:lnTo>
                <a:lnTo>
                  <a:pt x="289" y="1908"/>
                </a:lnTo>
                <a:lnTo>
                  <a:pt x="285" y="1950"/>
                </a:lnTo>
                <a:lnTo>
                  <a:pt x="280" y="1989"/>
                </a:lnTo>
                <a:lnTo>
                  <a:pt x="280" y="1989"/>
                </a:lnTo>
                <a:lnTo>
                  <a:pt x="276" y="2007"/>
                </a:lnTo>
                <a:lnTo>
                  <a:pt x="273" y="2028"/>
                </a:lnTo>
                <a:lnTo>
                  <a:pt x="263" y="2069"/>
                </a:lnTo>
                <a:lnTo>
                  <a:pt x="250" y="2112"/>
                </a:lnTo>
                <a:lnTo>
                  <a:pt x="250" y="2112"/>
                </a:lnTo>
                <a:lnTo>
                  <a:pt x="246" y="2116"/>
                </a:lnTo>
                <a:lnTo>
                  <a:pt x="236" y="2128"/>
                </a:lnTo>
                <a:lnTo>
                  <a:pt x="230" y="2137"/>
                </a:lnTo>
                <a:lnTo>
                  <a:pt x="223" y="2146"/>
                </a:lnTo>
                <a:lnTo>
                  <a:pt x="220" y="2157"/>
                </a:lnTo>
                <a:lnTo>
                  <a:pt x="216" y="2171"/>
                </a:lnTo>
                <a:lnTo>
                  <a:pt x="216" y="2171"/>
                </a:lnTo>
                <a:lnTo>
                  <a:pt x="215" y="2185"/>
                </a:lnTo>
                <a:lnTo>
                  <a:pt x="215" y="2196"/>
                </a:lnTo>
                <a:lnTo>
                  <a:pt x="217" y="2205"/>
                </a:lnTo>
                <a:lnTo>
                  <a:pt x="218" y="2214"/>
                </a:lnTo>
                <a:lnTo>
                  <a:pt x="223" y="2226"/>
                </a:lnTo>
                <a:lnTo>
                  <a:pt x="226" y="2230"/>
                </a:lnTo>
                <a:lnTo>
                  <a:pt x="241" y="2274"/>
                </a:lnTo>
                <a:lnTo>
                  <a:pt x="255" y="2274"/>
                </a:lnTo>
                <a:lnTo>
                  <a:pt x="255" y="2274"/>
                </a:lnTo>
                <a:lnTo>
                  <a:pt x="258" y="2246"/>
                </a:lnTo>
                <a:lnTo>
                  <a:pt x="260" y="2228"/>
                </a:lnTo>
                <a:lnTo>
                  <a:pt x="260" y="2220"/>
                </a:lnTo>
                <a:lnTo>
                  <a:pt x="260" y="2220"/>
                </a:lnTo>
                <a:lnTo>
                  <a:pt x="265" y="2220"/>
                </a:lnTo>
                <a:lnTo>
                  <a:pt x="278" y="2221"/>
                </a:lnTo>
                <a:lnTo>
                  <a:pt x="285" y="2221"/>
                </a:lnTo>
                <a:lnTo>
                  <a:pt x="291" y="2224"/>
                </a:lnTo>
                <a:lnTo>
                  <a:pt x="296" y="2226"/>
                </a:lnTo>
                <a:lnTo>
                  <a:pt x="300" y="2230"/>
                </a:lnTo>
                <a:lnTo>
                  <a:pt x="300" y="2230"/>
                </a:lnTo>
                <a:lnTo>
                  <a:pt x="303" y="2240"/>
                </a:lnTo>
                <a:lnTo>
                  <a:pt x="306" y="2244"/>
                </a:lnTo>
                <a:lnTo>
                  <a:pt x="308" y="2248"/>
                </a:lnTo>
                <a:lnTo>
                  <a:pt x="312" y="2252"/>
                </a:lnTo>
                <a:lnTo>
                  <a:pt x="317" y="2257"/>
                </a:lnTo>
                <a:lnTo>
                  <a:pt x="324" y="2261"/>
                </a:lnTo>
                <a:lnTo>
                  <a:pt x="334" y="2264"/>
                </a:lnTo>
                <a:lnTo>
                  <a:pt x="334" y="2264"/>
                </a:lnTo>
                <a:lnTo>
                  <a:pt x="348" y="2267"/>
                </a:lnTo>
                <a:lnTo>
                  <a:pt x="362" y="2268"/>
                </a:lnTo>
                <a:lnTo>
                  <a:pt x="380" y="2268"/>
                </a:lnTo>
                <a:lnTo>
                  <a:pt x="397" y="2268"/>
                </a:lnTo>
                <a:lnTo>
                  <a:pt x="426" y="2266"/>
                </a:lnTo>
                <a:lnTo>
                  <a:pt x="437" y="2264"/>
                </a:lnTo>
                <a:lnTo>
                  <a:pt x="437" y="2264"/>
                </a:lnTo>
                <a:lnTo>
                  <a:pt x="440" y="2263"/>
                </a:lnTo>
                <a:lnTo>
                  <a:pt x="447" y="2260"/>
                </a:lnTo>
                <a:lnTo>
                  <a:pt x="451" y="2257"/>
                </a:lnTo>
                <a:lnTo>
                  <a:pt x="455" y="2253"/>
                </a:lnTo>
                <a:lnTo>
                  <a:pt x="457" y="2250"/>
                </a:lnTo>
                <a:lnTo>
                  <a:pt x="457" y="2245"/>
                </a:lnTo>
                <a:lnTo>
                  <a:pt x="457" y="2245"/>
                </a:lnTo>
                <a:lnTo>
                  <a:pt x="456" y="2242"/>
                </a:lnTo>
                <a:lnTo>
                  <a:pt x="455" y="2240"/>
                </a:lnTo>
                <a:lnTo>
                  <a:pt x="447" y="2235"/>
                </a:lnTo>
                <a:lnTo>
                  <a:pt x="439" y="2231"/>
                </a:lnTo>
                <a:lnTo>
                  <a:pt x="428" y="2226"/>
                </a:lnTo>
                <a:lnTo>
                  <a:pt x="404" y="2219"/>
                </a:lnTo>
                <a:lnTo>
                  <a:pt x="396" y="2214"/>
                </a:lnTo>
                <a:lnTo>
                  <a:pt x="388" y="2210"/>
                </a:lnTo>
                <a:lnTo>
                  <a:pt x="388" y="2210"/>
                </a:lnTo>
                <a:lnTo>
                  <a:pt x="382" y="2204"/>
                </a:lnTo>
                <a:lnTo>
                  <a:pt x="376" y="2197"/>
                </a:lnTo>
                <a:lnTo>
                  <a:pt x="360" y="2178"/>
                </a:lnTo>
                <a:lnTo>
                  <a:pt x="346" y="2160"/>
                </a:lnTo>
                <a:lnTo>
                  <a:pt x="339" y="2151"/>
                </a:lnTo>
                <a:lnTo>
                  <a:pt x="339" y="2151"/>
                </a:lnTo>
                <a:lnTo>
                  <a:pt x="338" y="2149"/>
                </a:lnTo>
                <a:lnTo>
                  <a:pt x="335" y="2144"/>
                </a:lnTo>
                <a:lnTo>
                  <a:pt x="332" y="2132"/>
                </a:lnTo>
                <a:lnTo>
                  <a:pt x="332" y="2123"/>
                </a:lnTo>
                <a:lnTo>
                  <a:pt x="332" y="2116"/>
                </a:lnTo>
                <a:lnTo>
                  <a:pt x="332" y="2108"/>
                </a:lnTo>
                <a:lnTo>
                  <a:pt x="334" y="2102"/>
                </a:lnTo>
                <a:lnTo>
                  <a:pt x="334" y="2102"/>
                </a:lnTo>
                <a:lnTo>
                  <a:pt x="353" y="2059"/>
                </a:lnTo>
                <a:lnTo>
                  <a:pt x="386" y="1978"/>
                </a:lnTo>
                <a:lnTo>
                  <a:pt x="433" y="1866"/>
                </a:lnTo>
                <a:lnTo>
                  <a:pt x="433" y="1866"/>
                </a:lnTo>
                <a:lnTo>
                  <a:pt x="441" y="1834"/>
                </a:lnTo>
                <a:lnTo>
                  <a:pt x="449" y="1804"/>
                </a:lnTo>
                <a:lnTo>
                  <a:pt x="451" y="1790"/>
                </a:lnTo>
                <a:lnTo>
                  <a:pt x="452" y="1777"/>
                </a:lnTo>
                <a:lnTo>
                  <a:pt x="452" y="1777"/>
                </a:lnTo>
                <a:lnTo>
                  <a:pt x="456" y="1734"/>
                </a:lnTo>
                <a:lnTo>
                  <a:pt x="463" y="1669"/>
                </a:lnTo>
                <a:lnTo>
                  <a:pt x="472" y="1585"/>
                </a:lnTo>
                <a:lnTo>
                  <a:pt x="501" y="1492"/>
                </a:lnTo>
                <a:lnTo>
                  <a:pt x="501" y="1492"/>
                </a:lnTo>
                <a:lnTo>
                  <a:pt x="509" y="1497"/>
                </a:lnTo>
                <a:lnTo>
                  <a:pt x="516" y="1501"/>
                </a:lnTo>
                <a:lnTo>
                  <a:pt x="527" y="1504"/>
                </a:lnTo>
                <a:lnTo>
                  <a:pt x="540" y="1508"/>
                </a:lnTo>
                <a:lnTo>
                  <a:pt x="553" y="1510"/>
                </a:lnTo>
                <a:lnTo>
                  <a:pt x="559" y="1510"/>
                </a:lnTo>
                <a:lnTo>
                  <a:pt x="567" y="1510"/>
                </a:lnTo>
                <a:lnTo>
                  <a:pt x="573" y="1509"/>
                </a:lnTo>
                <a:lnTo>
                  <a:pt x="580" y="1507"/>
                </a:lnTo>
                <a:lnTo>
                  <a:pt x="580" y="1507"/>
                </a:lnTo>
                <a:lnTo>
                  <a:pt x="592" y="1501"/>
                </a:lnTo>
                <a:lnTo>
                  <a:pt x="604" y="1496"/>
                </a:lnTo>
                <a:lnTo>
                  <a:pt x="612" y="1490"/>
                </a:lnTo>
                <a:lnTo>
                  <a:pt x="620" y="1485"/>
                </a:lnTo>
                <a:lnTo>
                  <a:pt x="624" y="1478"/>
                </a:lnTo>
                <a:lnTo>
                  <a:pt x="628" y="1475"/>
                </a:lnTo>
                <a:lnTo>
                  <a:pt x="629" y="1470"/>
                </a:lnTo>
                <a:lnTo>
                  <a:pt x="629" y="1467"/>
                </a:lnTo>
                <a:lnTo>
                  <a:pt x="629" y="1467"/>
                </a:lnTo>
                <a:lnTo>
                  <a:pt x="628" y="1464"/>
                </a:lnTo>
                <a:lnTo>
                  <a:pt x="627" y="1456"/>
                </a:lnTo>
                <a:lnTo>
                  <a:pt x="627" y="1437"/>
                </a:lnTo>
                <a:lnTo>
                  <a:pt x="626" y="1417"/>
                </a:lnTo>
                <a:lnTo>
                  <a:pt x="624" y="1403"/>
                </a:lnTo>
                <a:lnTo>
                  <a:pt x="624" y="1403"/>
                </a:lnTo>
                <a:lnTo>
                  <a:pt x="623" y="1386"/>
                </a:lnTo>
                <a:lnTo>
                  <a:pt x="623" y="1347"/>
                </a:lnTo>
                <a:lnTo>
                  <a:pt x="624" y="1230"/>
                </a:lnTo>
                <a:lnTo>
                  <a:pt x="624" y="1114"/>
                </a:lnTo>
                <a:lnTo>
                  <a:pt x="624" y="1059"/>
                </a:lnTo>
                <a:lnTo>
                  <a:pt x="624" y="1059"/>
                </a:lnTo>
                <a:lnTo>
                  <a:pt x="622" y="1021"/>
                </a:lnTo>
                <a:lnTo>
                  <a:pt x="618" y="991"/>
                </a:lnTo>
                <a:lnTo>
                  <a:pt x="615" y="966"/>
                </a:lnTo>
                <a:lnTo>
                  <a:pt x="615" y="966"/>
                </a:lnTo>
                <a:lnTo>
                  <a:pt x="612" y="952"/>
                </a:lnTo>
                <a:lnTo>
                  <a:pt x="611" y="936"/>
                </a:lnTo>
                <a:lnTo>
                  <a:pt x="607" y="900"/>
                </a:lnTo>
                <a:lnTo>
                  <a:pt x="605" y="857"/>
                </a:lnTo>
                <a:lnTo>
                  <a:pt x="605" y="857"/>
                </a:lnTo>
                <a:lnTo>
                  <a:pt x="608" y="862"/>
                </a:lnTo>
                <a:lnTo>
                  <a:pt x="613" y="868"/>
                </a:lnTo>
                <a:lnTo>
                  <a:pt x="620" y="873"/>
                </a:lnTo>
                <a:lnTo>
                  <a:pt x="627" y="879"/>
                </a:lnTo>
                <a:lnTo>
                  <a:pt x="636" y="884"/>
                </a:lnTo>
                <a:lnTo>
                  <a:pt x="644" y="887"/>
                </a:lnTo>
                <a:lnTo>
                  <a:pt x="649" y="887"/>
                </a:lnTo>
                <a:lnTo>
                  <a:pt x="654" y="887"/>
                </a:lnTo>
                <a:lnTo>
                  <a:pt x="654" y="887"/>
                </a:lnTo>
                <a:lnTo>
                  <a:pt x="665" y="884"/>
                </a:lnTo>
                <a:lnTo>
                  <a:pt x="677" y="881"/>
                </a:lnTo>
                <a:lnTo>
                  <a:pt x="706" y="870"/>
                </a:lnTo>
                <a:lnTo>
                  <a:pt x="738" y="857"/>
                </a:lnTo>
                <a:lnTo>
                  <a:pt x="777" y="813"/>
                </a:lnTo>
                <a:lnTo>
                  <a:pt x="777" y="813"/>
                </a:lnTo>
                <a:lnTo>
                  <a:pt x="778" y="817"/>
                </a:lnTo>
                <a:lnTo>
                  <a:pt x="781" y="819"/>
                </a:lnTo>
                <a:lnTo>
                  <a:pt x="784" y="822"/>
                </a:lnTo>
                <a:lnTo>
                  <a:pt x="789" y="823"/>
                </a:lnTo>
                <a:lnTo>
                  <a:pt x="795" y="823"/>
                </a:lnTo>
                <a:lnTo>
                  <a:pt x="803" y="819"/>
                </a:lnTo>
                <a:lnTo>
                  <a:pt x="811" y="813"/>
                </a:lnTo>
                <a:lnTo>
                  <a:pt x="811" y="813"/>
                </a:lnTo>
                <a:lnTo>
                  <a:pt x="830" y="796"/>
                </a:lnTo>
                <a:lnTo>
                  <a:pt x="843" y="780"/>
                </a:lnTo>
                <a:lnTo>
                  <a:pt x="853" y="766"/>
                </a:lnTo>
                <a:lnTo>
                  <a:pt x="856" y="761"/>
                </a:lnTo>
                <a:lnTo>
                  <a:pt x="856" y="759"/>
                </a:lnTo>
                <a:lnTo>
                  <a:pt x="856" y="759"/>
                </a:lnTo>
                <a:lnTo>
                  <a:pt x="856" y="754"/>
                </a:lnTo>
                <a:lnTo>
                  <a:pt x="858" y="747"/>
                </a:lnTo>
                <a:lnTo>
                  <a:pt x="863" y="722"/>
                </a:lnTo>
                <a:lnTo>
                  <a:pt x="869" y="696"/>
                </a:lnTo>
                <a:lnTo>
                  <a:pt x="871" y="686"/>
                </a:lnTo>
                <a:lnTo>
                  <a:pt x="871" y="680"/>
                </a:lnTo>
                <a:lnTo>
                  <a:pt x="871" y="680"/>
                </a:lnTo>
                <a:lnTo>
                  <a:pt x="867" y="670"/>
                </a:lnTo>
                <a:lnTo>
                  <a:pt x="862" y="659"/>
                </a:lnTo>
                <a:lnTo>
                  <a:pt x="856" y="646"/>
                </a:lnTo>
                <a:lnTo>
                  <a:pt x="856" y="646"/>
                </a:lnTo>
                <a:lnTo>
                  <a:pt x="879" y="621"/>
                </a:lnTo>
                <a:lnTo>
                  <a:pt x="898" y="600"/>
                </a:lnTo>
                <a:lnTo>
                  <a:pt x="905" y="590"/>
                </a:lnTo>
                <a:lnTo>
                  <a:pt x="910" y="582"/>
                </a:lnTo>
                <a:lnTo>
                  <a:pt x="910" y="582"/>
                </a:lnTo>
                <a:lnTo>
                  <a:pt x="915" y="567"/>
                </a:lnTo>
                <a:lnTo>
                  <a:pt x="917" y="553"/>
                </a:lnTo>
                <a:lnTo>
                  <a:pt x="917" y="542"/>
                </a:lnTo>
                <a:lnTo>
                  <a:pt x="915" y="533"/>
                </a:lnTo>
                <a:lnTo>
                  <a:pt x="915" y="533"/>
                </a:lnTo>
                <a:lnTo>
                  <a:pt x="910" y="519"/>
                </a:lnTo>
                <a:lnTo>
                  <a:pt x="907" y="515"/>
                </a:lnTo>
                <a:lnTo>
                  <a:pt x="905" y="513"/>
                </a:lnTo>
                <a:lnTo>
                  <a:pt x="905" y="513"/>
                </a:lnTo>
                <a:lnTo>
                  <a:pt x="903" y="513"/>
                </a:lnTo>
                <a:lnTo>
                  <a:pt x="900" y="514"/>
                </a:lnTo>
                <a:lnTo>
                  <a:pt x="891" y="518"/>
                </a:lnTo>
                <a:lnTo>
                  <a:pt x="880" y="523"/>
                </a:lnTo>
                <a:lnTo>
                  <a:pt x="880" y="523"/>
                </a:lnTo>
                <a:lnTo>
                  <a:pt x="884" y="508"/>
                </a:lnTo>
                <a:lnTo>
                  <a:pt x="887" y="498"/>
                </a:lnTo>
                <a:lnTo>
                  <a:pt x="887" y="494"/>
                </a:lnTo>
                <a:lnTo>
                  <a:pt x="885" y="493"/>
                </a:lnTo>
                <a:lnTo>
                  <a:pt x="885" y="493"/>
                </a:lnTo>
                <a:lnTo>
                  <a:pt x="883" y="494"/>
                </a:lnTo>
                <a:lnTo>
                  <a:pt x="877" y="497"/>
                </a:lnTo>
                <a:lnTo>
                  <a:pt x="859" y="508"/>
                </a:lnTo>
                <a:lnTo>
                  <a:pt x="836" y="523"/>
                </a:lnTo>
                <a:lnTo>
                  <a:pt x="836" y="523"/>
                </a:lnTo>
                <a:lnTo>
                  <a:pt x="827" y="520"/>
                </a:lnTo>
                <a:lnTo>
                  <a:pt x="807" y="514"/>
                </a:lnTo>
                <a:lnTo>
                  <a:pt x="795" y="512"/>
                </a:lnTo>
                <a:lnTo>
                  <a:pt x="784" y="510"/>
                </a:lnTo>
                <a:lnTo>
                  <a:pt x="777" y="510"/>
                </a:lnTo>
                <a:lnTo>
                  <a:pt x="773" y="512"/>
                </a:lnTo>
                <a:lnTo>
                  <a:pt x="772" y="513"/>
                </a:lnTo>
                <a:lnTo>
                  <a:pt x="772" y="513"/>
                </a:lnTo>
                <a:lnTo>
                  <a:pt x="771" y="515"/>
                </a:lnTo>
                <a:lnTo>
                  <a:pt x="772" y="517"/>
                </a:lnTo>
                <a:lnTo>
                  <a:pt x="775" y="523"/>
                </a:lnTo>
                <a:lnTo>
                  <a:pt x="778" y="528"/>
                </a:lnTo>
                <a:lnTo>
                  <a:pt x="784" y="534"/>
                </a:lnTo>
                <a:lnTo>
                  <a:pt x="797" y="544"/>
                </a:lnTo>
                <a:lnTo>
                  <a:pt x="802" y="547"/>
                </a:lnTo>
                <a:lnTo>
                  <a:pt x="792" y="606"/>
                </a:lnTo>
                <a:lnTo>
                  <a:pt x="792" y="606"/>
                </a:lnTo>
                <a:lnTo>
                  <a:pt x="786" y="605"/>
                </a:lnTo>
                <a:lnTo>
                  <a:pt x="773" y="603"/>
                </a:lnTo>
                <a:lnTo>
                  <a:pt x="765" y="601"/>
                </a:lnTo>
                <a:lnTo>
                  <a:pt x="756" y="601"/>
                </a:lnTo>
                <a:lnTo>
                  <a:pt x="749" y="603"/>
                </a:lnTo>
                <a:lnTo>
                  <a:pt x="743" y="606"/>
                </a:lnTo>
                <a:lnTo>
                  <a:pt x="743" y="606"/>
                </a:lnTo>
                <a:lnTo>
                  <a:pt x="724" y="620"/>
                </a:lnTo>
                <a:lnTo>
                  <a:pt x="718" y="627"/>
                </a:lnTo>
                <a:lnTo>
                  <a:pt x="713" y="636"/>
                </a:lnTo>
                <a:lnTo>
                  <a:pt x="713" y="636"/>
                </a:lnTo>
                <a:lnTo>
                  <a:pt x="707" y="646"/>
                </a:lnTo>
                <a:lnTo>
                  <a:pt x="701" y="656"/>
                </a:lnTo>
                <a:lnTo>
                  <a:pt x="693" y="665"/>
                </a:lnTo>
                <a:lnTo>
                  <a:pt x="684" y="665"/>
                </a:lnTo>
                <a:lnTo>
                  <a:pt x="684" y="665"/>
                </a:lnTo>
                <a:lnTo>
                  <a:pt x="671" y="642"/>
                </a:lnTo>
                <a:lnTo>
                  <a:pt x="663" y="625"/>
                </a:lnTo>
                <a:lnTo>
                  <a:pt x="660" y="617"/>
                </a:lnTo>
                <a:lnTo>
                  <a:pt x="659" y="611"/>
                </a:lnTo>
                <a:lnTo>
                  <a:pt x="659" y="611"/>
                </a:lnTo>
                <a:lnTo>
                  <a:pt x="659" y="603"/>
                </a:lnTo>
                <a:lnTo>
                  <a:pt x="658" y="596"/>
                </a:lnTo>
                <a:lnTo>
                  <a:pt x="656" y="593"/>
                </a:lnTo>
                <a:lnTo>
                  <a:pt x="655" y="592"/>
                </a:lnTo>
                <a:lnTo>
                  <a:pt x="654" y="592"/>
                </a:lnTo>
                <a:lnTo>
                  <a:pt x="654" y="592"/>
                </a:lnTo>
                <a:lnTo>
                  <a:pt x="652" y="589"/>
                </a:lnTo>
                <a:lnTo>
                  <a:pt x="648" y="580"/>
                </a:lnTo>
                <a:lnTo>
                  <a:pt x="636" y="553"/>
                </a:lnTo>
                <a:lnTo>
                  <a:pt x="626" y="521"/>
                </a:lnTo>
                <a:lnTo>
                  <a:pt x="621" y="508"/>
                </a:lnTo>
                <a:lnTo>
                  <a:pt x="620" y="498"/>
                </a:lnTo>
                <a:lnTo>
                  <a:pt x="620" y="498"/>
                </a:lnTo>
                <a:lnTo>
                  <a:pt x="618" y="488"/>
                </a:lnTo>
                <a:lnTo>
                  <a:pt x="615" y="477"/>
                </a:lnTo>
                <a:lnTo>
                  <a:pt x="605" y="451"/>
                </a:lnTo>
                <a:lnTo>
                  <a:pt x="590" y="419"/>
                </a:lnTo>
                <a:lnTo>
                  <a:pt x="526" y="390"/>
                </a:lnTo>
                <a:lnTo>
                  <a:pt x="497" y="375"/>
                </a:lnTo>
                <a:lnTo>
                  <a:pt x="497" y="375"/>
                </a:lnTo>
                <a:lnTo>
                  <a:pt x="497" y="354"/>
                </a:lnTo>
                <a:lnTo>
                  <a:pt x="498" y="336"/>
                </a:lnTo>
                <a:lnTo>
                  <a:pt x="499" y="328"/>
                </a:lnTo>
                <a:lnTo>
                  <a:pt x="501" y="321"/>
                </a:lnTo>
                <a:lnTo>
                  <a:pt x="501" y="321"/>
                </a:lnTo>
                <a:lnTo>
                  <a:pt x="510" y="299"/>
                </a:lnTo>
                <a:lnTo>
                  <a:pt x="514" y="288"/>
                </a:lnTo>
                <a:lnTo>
                  <a:pt x="516" y="277"/>
                </a:lnTo>
                <a:lnTo>
                  <a:pt x="516" y="277"/>
                </a:lnTo>
                <a:lnTo>
                  <a:pt x="525" y="230"/>
                </a:lnTo>
                <a:lnTo>
                  <a:pt x="531" y="193"/>
                </a:lnTo>
                <a:lnTo>
                  <a:pt x="531" y="193"/>
                </a:lnTo>
                <a:lnTo>
                  <a:pt x="535" y="177"/>
                </a:lnTo>
                <a:lnTo>
                  <a:pt x="538" y="162"/>
                </a:lnTo>
                <a:lnTo>
                  <a:pt x="541" y="144"/>
                </a:lnTo>
                <a:lnTo>
                  <a:pt x="541" y="144"/>
                </a:lnTo>
                <a:lnTo>
                  <a:pt x="542" y="127"/>
                </a:lnTo>
                <a:lnTo>
                  <a:pt x="542" y="112"/>
                </a:lnTo>
                <a:lnTo>
                  <a:pt x="540" y="104"/>
                </a:lnTo>
                <a:lnTo>
                  <a:pt x="538" y="98"/>
                </a:lnTo>
                <a:lnTo>
                  <a:pt x="531" y="85"/>
                </a:lnTo>
                <a:lnTo>
                  <a:pt x="531" y="85"/>
                </a:lnTo>
                <a:lnTo>
                  <a:pt x="527" y="77"/>
                </a:lnTo>
                <a:lnTo>
                  <a:pt x="525" y="71"/>
                </a:lnTo>
                <a:lnTo>
                  <a:pt x="521" y="59"/>
                </a:lnTo>
                <a:lnTo>
                  <a:pt x="519" y="53"/>
                </a:lnTo>
                <a:lnTo>
                  <a:pt x="515" y="48"/>
                </a:lnTo>
                <a:lnTo>
                  <a:pt x="509" y="44"/>
                </a:lnTo>
                <a:lnTo>
                  <a:pt x="501" y="40"/>
                </a:lnTo>
                <a:lnTo>
                  <a:pt x="501" y="40"/>
                </a:lnTo>
                <a:lnTo>
                  <a:pt x="473" y="33"/>
                </a:lnTo>
                <a:lnTo>
                  <a:pt x="462" y="31"/>
                </a:lnTo>
                <a:lnTo>
                  <a:pt x="442" y="16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8"/>
          <p:cNvSpPr>
            <a:spLocks/>
          </p:cNvSpPr>
          <p:nvPr/>
        </p:nvSpPr>
        <p:spPr bwMode="auto">
          <a:xfrm>
            <a:off x="1031823" y="863715"/>
            <a:ext cx="678490" cy="1632431"/>
          </a:xfrm>
          <a:custGeom>
            <a:avLst/>
            <a:gdLst>
              <a:gd name="T0" fmla="*/ 378 w 1037"/>
              <a:gd name="T1" fmla="*/ 2 h 2495"/>
              <a:gd name="T2" fmla="*/ 307 w 1037"/>
              <a:gd name="T3" fmla="*/ 53 h 2495"/>
              <a:gd name="T4" fmla="*/ 255 w 1037"/>
              <a:gd name="T5" fmla="*/ 174 h 2495"/>
              <a:gd name="T6" fmla="*/ 227 w 1037"/>
              <a:gd name="T7" fmla="*/ 281 h 2495"/>
              <a:gd name="T8" fmla="*/ 169 w 1037"/>
              <a:gd name="T9" fmla="*/ 398 h 2495"/>
              <a:gd name="T10" fmla="*/ 83 w 1037"/>
              <a:gd name="T11" fmla="*/ 545 h 2495"/>
              <a:gd name="T12" fmla="*/ 73 w 1037"/>
              <a:gd name="T13" fmla="*/ 618 h 2495"/>
              <a:gd name="T14" fmla="*/ 102 w 1037"/>
              <a:gd name="T15" fmla="*/ 844 h 2495"/>
              <a:gd name="T16" fmla="*/ 73 w 1037"/>
              <a:gd name="T17" fmla="*/ 1120 h 2495"/>
              <a:gd name="T18" fmla="*/ 2 w 1037"/>
              <a:gd name="T19" fmla="*/ 1517 h 2495"/>
              <a:gd name="T20" fmla="*/ 14 w 1037"/>
              <a:gd name="T21" fmla="*/ 1782 h 2495"/>
              <a:gd name="T22" fmla="*/ 100 w 1037"/>
              <a:gd name="T23" fmla="*/ 2032 h 2495"/>
              <a:gd name="T24" fmla="*/ 83 w 1037"/>
              <a:gd name="T25" fmla="*/ 2251 h 2495"/>
              <a:gd name="T26" fmla="*/ 69 w 1037"/>
              <a:gd name="T27" fmla="*/ 2341 h 2495"/>
              <a:gd name="T28" fmla="*/ 89 w 1037"/>
              <a:gd name="T29" fmla="*/ 2424 h 2495"/>
              <a:gd name="T30" fmla="*/ 211 w 1037"/>
              <a:gd name="T31" fmla="*/ 2495 h 2495"/>
              <a:gd name="T32" fmla="*/ 357 w 1037"/>
              <a:gd name="T33" fmla="*/ 2475 h 2495"/>
              <a:gd name="T34" fmla="*/ 396 w 1037"/>
              <a:gd name="T35" fmla="*/ 2411 h 2495"/>
              <a:gd name="T36" fmla="*/ 347 w 1037"/>
              <a:gd name="T37" fmla="*/ 2382 h 2495"/>
              <a:gd name="T38" fmla="*/ 319 w 1037"/>
              <a:gd name="T39" fmla="*/ 2195 h 2495"/>
              <a:gd name="T40" fmla="*/ 353 w 1037"/>
              <a:gd name="T41" fmla="*/ 1844 h 2495"/>
              <a:gd name="T42" fmla="*/ 481 w 1037"/>
              <a:gd name="T43" fmla="*/ 1838 h 2495"/>
              <a:gd name="T44" fmla="*/ 490 w 1037"/>
              <a:gd name="T45" fmla="*/ 1864 h 2495"/>
              <a:gd name="T46" fmla="*/ 710 w 1037"/>
              <a:gd name="T47" fmla="*/ 2310 h 2495"/>
              <a:gd name="T48" fmla="*/ 732 w 1037"/>
              <a:gd name="T49" fmla="*/ 2320 h 2495"/>
              <a:gd name="T50" fmla="*/ 772 w 1037"/>
              <a:gd name="T51" fmla="*/ 2377 h 2495"/>
              <a:gd name="T52" fmla="*/ 836 w 1037"/>
              <a:gd name="T53" fmla="*/ 2365 h 2495"/>
              <a:gd name="T54" fmla="*/ 977 w 1037"/>
              <a:gd name="T55" fmla="*/ 2307 h 2495"/>
              <a:gd name="T56" fmla="*/ 1036 w 1037"/>
              <a:gd name="T57" fmla="*/ 2223 h 2495"/>
              <a:gd name="T58" fmla="*/ 1010 w 1037"/>
              <a:gd name="T59" fmla="*/ 2195 h 2495"/>
              <a:gd name="T60" fmla="*/ 959 w 1037"/>
              <a:gd name="T61" fmla="*/ 2184 h 2495"/>
              <a:gd name="T62" fmla="*/ 993 w 1037"/>
              <a:gd name="T63" fmla="*/ 2148 h 2495"/>
              <a:gd name="T64" fmla="*/ 964 w 1037"/>
              <a:gd name="T65" fmla="*/ 2116 h 2495"/>
              <a:gd name="T66" fmla="*/ 831 w 1037"/>
              <a:gd name="T67" fmla="*/ 1913 h 2495"/>
              <a:gd name="T68" fmla="*/ 823 w 1037"/>
              <a:gd name="T69" fmla="*/ 1847 h 2495"/>
              <a:gd name="T70" fmla="*/ 882 w 1037"/>
              <a:gd name="T71" fmla="*/ 1810 h 2495"/>
              <a:gd name="T72" fmla="*/ 912 w 1037"/>
              <a:gd name="T73" fmla="*/ 1784 h 2495"/>
              <a:gd name="T74" fmla="*/ 881 w 1037"/>
              <a:gd name="T75" fmla="*/ 1742 h 2495"/>
              <a:gd name="T76" fmla="*/ 871 w 1037"/>
              <a:gd name="T77" fmla="*/ 1710 h 2495"/>
              <a:gd name="T78" fmla="*/ 841 w 1037"/>
              <a:gd name="T79" fmla="*/ 1636 h 2495"/>
              <a:gd name="T80" fmla="*/ 815 w 1037"/>
              <a:gd name="T81" fmla="*/ 1462 h 2495"/>
              <a:gd name="T82" fmla="*/ 659 w 1037"/>
              <a:gd name="T83" fmla="*/ 1016 h 2495"/>
              <a:gd name="T84" fmla="*/ 644 w 1037"/>
              <a:gd name="T85" fmla="*/ 874 h 2495"/>
              <a:gd name="T86" fmla="*/ 599 w 1037"/>
              <a:gd name="T87" fmla="*/ 499 h 2495"/>
              <a:gd name="T88" fmla="*/ 624 w 1037"/>
              <a:gd name="T89" fmla="*/ 465 h 2495"/>
              <a:gd name="T90" fmla="*/ 565 w 1037"/>
              <a:gd name="T91" fmla="*/ 405 h 2495"/>
              <a:gd name="T92" fmla="*/ 545 w 1037"/>
              <a:gd name="T93" fmla="*/ 361 h 2495"/>
              <a:gd name="T94" fmla="*/ 579 w 1037"/>
              <a:gd name="T95" fmla="*/ 345 h 2495"/>
              <a:gd name="T96" fmla="*/ 580 w 1037"/>
              <a:gd name="T97" fmla="*/ 296 h 2495"/>
              <a:gd name="T98" fmla="*/ 598 w 1037"/>
              <a:gd name="T99" fmla="*/ 238 h 2495"/>
              <a:gd name="T100" fmla="*/ 575 w 1037"/>
              <a:gd name="T101" fmla="*/ 175 h 2495"/>
              <a:gd name="T102" fmla="*/ 580 w 1037"/>
              <a:gd name="T103" fmla="*/ 139 h 2495"/>
              <a:gd name="T104" fmla="*/ 601 w 1037"/>
              <a:gd name="T105" fmla="*/ 102 h 2495"/>
              <a:gd name="T106" fmla="*/ 570 w 1037"/>
              <a:gd name="T107" fmla="*/ 48 h 2495"/>
              <a:gd name="T108" fmla="*/ 540 w 1037"/>
              <a:gd name="T109" fmla="*/ 18 h 2495"/>
              <a:gd name="T110" fmla="*/ 481 w 1037"/>
              <a:gd name="T111" fmla="*/ 18 h 24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037" h="2495">
                <a:moveTo>
                  <a:pt x="462" y="13"/>
                </a:moveTo>
                <a:lnTo>
                  <a:pt x="462" y="13"/>
                </a:lnTo>
                <a:lnTo>
                  <a:pt x="457" y="10"/>
                </a:lnTo>
                <a:lnTo>
                  <a:pt x="446" y="8"/>
                </a:lnTo>
                <a:lnTo>
                  <a:pt x="430" y="4"/>
                </a:lnTo>
                <a:lnTo>
                  <a:pt x="410" y="2"/>
                </a:lnTo>
                <a:lnTo>
                  <a:pt x="389" y="0"/>
                </a:lnTo>
                <a:lnTo>
                  <a:pt x="378" y="2"/>
                </a:lnTo>
                <a:lnTo>
                  <a:pt x="368" y="3"/>
                </a:lnTo>
                <a:lnTo>
                  <a:pt x="358" y="4"/>
                </a:lnTo>
                <a:lnTo>
                  <a:pt x="348" y="8"/>
                </a:lnTo>
                <a:lnTo>
                  <a:pt x="341" y="11"/>
                </a:lnTo>
                <a:lnTo>
                  <a:pt x="334" y="18"/>
                </a:lnTo>
                <a:lnTo>
                  <a:pt x="334" y="18"/>
                </a:lnTo>
                <a:lnTo>
                  <a:pt x="320" y="32"/>
                </a:lnTo>
                <a:lnTo>
                  <a:pt x="307" y="53"/>
                </a:lnTo>
                <a:lnTo>
                  <a:pt x="294" y="75"/>
                </a:lnTo>
                <a:lnTo>
                  <a:pt x="282" y="99"/>
                </a:lnTo>
                <a:lnTo>
                  <a:pt x="271" y="121"/>
                </a:lnTo>
                <a:lnTo>
                  <a:pt x="262" y="141"/>
                </a:lnTo>
                <a:lnTo>
                  <a:pt x="256" y="157"/>
                </a:lnTo>
                <a:lnTo>
                  <a:pt x="255" y="165"/>
                </a:lnTo>
                <a:lnTo>
                  <a:pt x="255" y="165"/>
                </a:lnTo>
                <a:lnTo>
                  <a:pt x="255" y="174"/>
                </a:lnTo>
                <a:lnTo>
                  <a:pt x="254" y="187"/>
                </a:lnTo>
                <a:lnTo>
                  <a:pt x="249" y="222"/>
                </a:lnTo>
                <a:lnTo>
                  <a:pt x="243" y="256"/>
                </a:lnTo>
                <a:lnTo>
                  <a:pt x="239" y="267"/>
                </a:lnTo>
                <a:lnTo>
                  <a:pt x="237" y="271"/>
                </a:lnTo>
                <a:lnTo>
                  <a:pt x="235" y="273"/>
                </a:lnTo>
                <a:lnTo>
                  <a:pt x="235" y="273"/>
                </a:lnTo>
                <a:lnTo>
                  <a:pt x="227" y="281"/>
                </a:lnTo>
                <a:lnTo>
                  <a:pt x="217" y="293"/>
                </a:lnTo>
                <a:lnTo>
                  <a:pt x="205" y="312"/>
                </a:lnTo>
                <a:lnTo>
                  <a:pt x="191" y="332"/>
                </a:lnTo>
                <a:lnTo>
                  <a:pt x="191" y="332"/>
                </a:lnTo>
                <a:lnTo>
                  <a:pt x="185" y="345"/>
                </a:lnTo>
                <a:lnTo>
                  <a:pt x="180" y="357"/>
                </a:lnTo>
                <a:lnTo>
                  <a:pt x="173" y="384"/>
                </a:lnTo>
                <a:lnTo>
                  <a:pt x="169" y="398"/>
                </a:lnTo>
                <a:lnTo>
                  <a:pt x="164" y="411"/>
                </a:lnTo>
                <a:lnTo>
                  <a:pt x="159" y="425"/>
                </a:lnTo>
                <a:lnTo>
                  <a:pt x="152" y="436"/>
                </a:lnTo>
                <a:lnTo>
                  <a:pt x="152" y="436"/>
                </a:lnTo>
                <a:lnTo>
                  <a:pt x="131" y="467"/>
                </a:lnTo>
                <a:lnTo>
                  <a:pt x="105" y="506"/>
                </a:lnTo>
                <a:lnTo>
                  <a:pt x="94" y="527"/>
                </a:lnTo>
                <a:lnTo>
                  <a:pt x="83" y="545"/>
                </a:lnTo>
                <a:lnTo>
                  <a:pt x="77" y="561"/>
                </a:lnTo>
                <a:lnTo>
                  <a:pt x="74" y="569"/>
                </a:lnTo>
                <a:lnTo>
                  <a:pt x="73" y="574"/>
                </a:lnTo>
                <a:lnTo>
                  <a:pt x="73" y="574"/>
                </a:lnTo>
                <a:lnTo>
                  <a:pt x="72" y="591"/>
                </a:lnTo>
                <a:lnTo>
                  <a:pt x="72" y="604"/>
                </a:lnTo>
                <a:lnTo>
                  <a:pt x="73" y="618"/>
                </a:lnTo>
                <a:lnTo>
                  <a:pt x="73" y="618"/>
                </a:lnTo>
                <a:lnTo>
                  <a:pt x="83" y="634"/>
                </a:lnTo>
                <a:lnTo>
                  <a:pt x="93" y="652"/>
                </a:lnTo>
                <a:lnTo>
                  <a:pt x="93" y="652"/>
                </a:lnTo>
                <a:lnTo>
                  <a:pt x="94" y="682"/>
                </a:lnTo>
                <a:lnTo>
                  <a:pt x="96" y="745"/>
                </a:lnTo>
                <a:lnTo>
                  <a:pt x="99" y="810"/>
                </a:lnTo>
                <a:lnTo>
                  <a:pt x="101" y="833"/>
                </a:lnTo>
                <a:lnTo>
                  <a:pt x="102" y="844"/>
                </a:lnTo>
                <a:lnTo>
                  <a:pt x="102" y="844"/>
                </a:lnTo>
                <a:lnTo>
                  <a:pt x="125" y="890"/>
                </a:lnTo>
                <a:lnTo>
                  <a:pt x="137" y="916"/>
                </a:lnTo>
                <a:lnTo>
                  <a:pt x="141" y="924"/>
                </a:lnTo>
                <a:lnTo>
                  <a:pt x="142" y="928"/>
                </a:lnTo>
                <a:lnTo>
                  <a:pt x="142" y="928"/>
                </a:lnTo>
                <a:lnTo>
                  <a:pt x="73" y="1120"/>
                </a:lnTo>
                <a:lnTo>
                  <a:pt x="73" y="1120"/>
                </a:lnTo>
                <a:lnTo>
                  <a:pt x="54" y="1205"/>
                </a:lnTo>
                <a:lnTo>
                  <a:pt x="35" y="1293"/>
                </a:lnTo>
                <a:lnTo>
                  <a:pt x="14" y="1400"/>
                </a:lnTo>
                <a:lnTo>
                  <a:pt x="14" y="1400"/>
                </a:lnTo>
                <a:lnTo>
                  <a:pt x="9" y="1428"/>
                </a:lnTo>
                <a:lnTo>
                  <a:pt x="5" y="1458"/>
                </a:lnTo>
                <a:lnTo>
                  <a:pt x="3" y="1488"/>
                </a:lnTo>
                <a:lnTo>
                  <a:pt x="2" y="1517"/>
                </a:lnTo>
                <a:lnTo>
                  <a:pt x="0" y="1576"/>
                </a:lnTo>
                <a:lnTo>
                  <a:pt x="0" y="1630"/>
                </a:lnTo>
                <a:lnTo>
                  <a:pt x="3" y="1679"/>
                </a:lnTo>
                <a:lnTo>
                  <a:pt x="5" y="1718"/>
                </a:lnTo>
                <a:lnTo>
                  <a:pt x="9" y="1754"/>
                </a:lnTo>
                <a:lnTo>
                  <a:pt x="9" y="1754"/>
                </a:lnTo>
                <a:lnTo>
                  <a:pt x="10" y="1764"/>
                </a:lnTo>
                <a:lnTo>
                  <a:pt x="14" y="1782"/>
                </a:lnTo>
                <a:lnTo>
                  <a:pt x="19" y="1804"/>
                </a:lnTo>
                <a:lnTo>
                  <a:pt x="142" y="1814"/>
                </a:lnTo>
                <a:lnTo>
                  <a:pt x="142" y="1814"/>
                </a:lnTo>
                <a:lnTo>
                  <a:pt x="136" y="1843"/>
                </a:lnTo>
                <a:lnTo>
                  <a:pt x="120" y="1914"/>
                </a:lnTo>
                <a:lnTo>
                  <a:pt x="112" y="1956"/>
                </a:lnTo>
                <a:lnTo>
                  <a:pt x="105" y="1996"/>
                </a:lnTo>
                <a:lnTo>
                  <a:pt x="100" y="2032"/>
                </a:lnTo>
                <a:lnTo>
                  <a:pt x="98" y="2060"/>
                </a:lnTo>
                <a:lnTo>
                  <a:pt x="98" y="2060"/>
                </a:lnTo>
                <a:lnTo>
                  <a:pt x="96" y="2084"/>
                </a:lnTo>
                <a:lnTo>
                  <a:pt x="94" y="2114"/>
                </a:lnTo>
                <a:lnTo>
                  <a:pt x="89" y="2175"/>
                </a:lnTo>
                <a:lnTo>
                  <a:pt x="84" y="2227"/>
                </a:lnTo>
                <a:lnTo>
                  <a:pt x="83" y="2244"/>
                </a:lnTo>
                <a:lnTo>
                  <a:pt x="83" y="2251"/>
                </a:lnTo>
                <a:lnTo>
                  <a:pt x="83" y="2251"/>
                </a:lnTo>
                <a:lnTo>
                  <a:pt x="83" y="2258"/>
                </a:lnTo>
                <a:lnTo>
                  <a:pt x="83" y="2267"/>
                </a:lnTo>
                <a:lnTo>
                  <a:pt x="79" y="2296"/>
                </a:lnTo>
                <a:lnTo>
                  <a:pt x="73" y="2335"/>
                </a:lnTo>
                <a:lnTo>
                  <a:pt x="73" y="2335"/>
                </a:lnTo>
                <a:lnTo>
                  <a:pt x="70" y="2338"/>
                </a:lnTo>
                <a:lnTo>
                  <a:pt x="69" y="2341"/>
                </a:lnTo>
                <a:lnTo>
                  <a:pt x="68" y="2345"/>
                </a:lnTo>
                <a:lnTo>
                  <a:pt x="68" y="2345"/>
                </a:lnTo>
                <a:lnTo>
                  <a:pt x="69" y="2347"/>
                </a:lnTo>
                <a:lnTo>
                  <a:pt x="70" y="2350"/>
                </a:lnTo>
                <a:lnTo>
                  <a:pt x="75" y="2354"/>
                </a:lnTo>
                <a:lnTo>
                  <a:pt x="83" y="2360"/>
                </a:lnTo>
                <a:lnTo>
                  <a:pt x="83" y="2360"/>
                </a:lnTo>
                <a:lnTo>
                  <a:pt x="89" y="2424"/>
                </a:lnTo>
                <a:lnTo>
                  <a:pt x="93" y="2469"/>
                </a:lnTo>
                <a:lnTo>
                  <a:pt x="95" y="2485"/>
                </a:lnTo>
                <a:lnTo>
                  <a:pt x="98" y="2492"/>
                </a:lnTo>
                <a:lnTo>
                  <a:pt x="98" y="2492"/>
                </a:lnTo>
                <a:lnTo>
                  <a:pt x="101" y="2494"/>
                </a:lnTo>
                <a:lnTo>
                  <a:pt x="109" y="2495"/>
                </a:lnTo>
                <a:lnTo>
                  <a:pt x="134" y="2495"/>
                </a:lnTo>
                <a:lnTo>
                  <a:pt x="211" y="2495"/>
                </a:lnTo>
                <a:lnTo>
                  <a:pt x="253" y="2495"/>
                </a:lnTo>
                <a:lnTo>
                  <a:pt x="291" y="2492"/>
                </a:lnTo>
                <a:lnTo>
                  <a:pt x="319" y="2490"/>
                </a:lnTo>
                <a:lnTo>
                  <a:pt x="329" y="2489"/>
                </a:lnTo>
                <a:lnTo>
                  <a:pt x="334" y="2488"/>
                </a:lnTo>
                <a:lnTo>
                  <a:pt x="334" y="2488"/>
                </a:lnTo>
                <a:lnTo>
                  <a:pt x="348" y="2480"/>
                </a:lnTo>
                <a:lnTo>
                  <a:pt x="357" y="2475"/>
                </a:lnTo>
                <a:lnTo>
                  <a:pt x="366" y="2469"/>
                </a:lnTo>
                <a:lnTo>
                  <a:pt x="373" y="2463"/>
                </a:lnTo>
                <a:lnTo>
                  <a:pt x="380" y="2454"/>
                </a:lnTo>
                <a:lnTo>
                  <a:pt x="388" y="2445"/>
                </a:lnTo>
                <a:lnTo>
                  <a:pt x="393" y="2433"/>
                </a:lnTo>
                <a:lnTo>
                  <a:pt x="393" y="2433"/>
                </a:lnTo>
                <a:lnTo>
                  <a:pt x="395" y="2421"/>
                </a:lnTo>
                <a:lnTo>
                  <a:pt x="396" y="2411"/>
                </a:lnTo>
                <a:lnTo>
                  <a:pt x="394" y="2401"/>
                </a:lnTo>
                <a:lnTo>
                  <a:pt x="392" y="2394"/>
                </a:lnTo>
                <a:lnTo>
                  <a:pt x="387" y="2388"/>
                </a:lnTo>
                <a:lnTo>
                  <a:pt x="383" y="2383"/>
                </a:lnTo>
                <a:lnTo>
                  <a:pt x="378" y="2379"/>
                </a:lnTo>
                <a:lnTo>
                  <a:pt x="378" y="2379"/>
                </a:lnTo>
                <a:lnTo>
                  <a:pt x="368" y="2379"/>
                </a:lnTo>
                <a:lnTo>
                  <a:pt x="347" y="2382"/>
                </a:lnTo>
                <a:lnTo>
                  <a:pt x="319" y="2384"/>
                </a:lnTo>
                <a:lnTo>
                  <a:pt x="319" y="2384"/>
                </a:lnTo>
                <a:lnTo>
                  <a:pt x="314" y="2339"/>
                </a:lnTo>
                <a:lnTo>
                  <a:pt x="310" y="2308"/>
                </a:lnTo>
                <a:lnTo>
                  <a:pt x="309" y="2291"/>
                </a:lnTo>
                <a:lnTo>
                  <a:pt x="309" y="2291"/>
                </a:lnTo>
                <a:lnTo>
                  <a:pt x="313" y="2261"/>
                </a:lnTo>
                <a:lnTo>
                  <a:pt x="319" y="2195"/>
                </a:lnTo>
                <a:lnTo>
                  <a:pt x="325" y="2117"/>
                </a:lnTo>
                <a:lnTo>
                  <a:pt x="328" y="2083"/>
                </a:lnTo>
                <a:lnTo>
                  <a:pt x="329" y="2055"/>
                </a:lnTo>
                <a:lnTo>
                  <a:pt x="329" y="2055"/>
                </a:lnTo>
                <a:lnTo>
                  <a:pt x="330" y="2026"/>
                </a:lnTo>
                <a:lnTo>
                  <a:pt x="334" y="1991"/>
                </a:lnTo>
                <a:lnTo>
                  <a:pt x="344" y="1912"/>
                </a:lnTo>
                <a:lnTo>
                  <a:pt x="353" y="1844"/>
                </a:lnTo>
                <a:lnTo>
                  <a:pt x="358" y="1814"/>
                </a:lnTo>
                <a:lnTo>
                  <a:pt x="358" y="1814"/>
                </a:lnTo>
                <a:lnTo>
                  <a:pt x="360" y="1812"/>
                </a:lnTo>
                <a:lnTo>
                  <a:pt x="364" y="1812"/>
                </a:lnTo>
                <a:lnTo>
                  <a:pt x="378" y="1815"/>
                </a:lnTo>
                <a:lnTo>
                  <a:pt x="420" y="1823"/>
                </a:lnTo>
                <a:lnTo>
                  <a:pt x="481" y="1838"/>
                </a:lnTo>
                <a:lnTo>
                  <a:pt x="481" y="1838"/>
                </a:lnTo>
                <a:lnTo>
                  <a:pt x="479" y="1842"/>
                </a:lnTo>
                <a:lnTo>
                  <a:pt x="475" y="1849"/>
                </a:lnTo>
                <a:lnTo>
                  <a:pt x="474" y="1853"/>
                </a:lnTo>
                <a:lnTo>
                  <a:pt x="475" y="1858"/>
                </a:lnTo>
                <a:lnTo>
                  <a:pt x="476" y="1860"/>
                </a:lnTo>
                <a:lnTo>
                  <a:pt x="481" y="1863"/>
                </a:lnTo>
                <a:lnTo>
                  <a:pt x="481" y="1863"/>
                </a:lnTo>
                <a:lnTo>
                  <a:pt x="490" y="1864"/>
                </a:lnTo>
                <a:lnTo>
                  <a:pt x="503" y="1865"/>
                </a:lnTo>
                <a:lnTo>
                  <a:pt x="537" y="1866"/>
                </a:lnTo>
                <a:lnTo>
                  <a:pt x="580" y="1868"/>
                </a:lnTo>
                <a:lnTo>
                  <a:pt x="693" y="2227"/>
                </a:lnTo>
                <a:lnTo>
                  <a:pt x="693" y="2227"/>
                </a:lnTo>
                <a:lnTo>
                  <a:pt x="702" y="2270"/>
                </a:lnTo>
                <a:lnTo>
                  <a:pt x="708" y="2299"/>
                </a:lnTo>
                <a:lnTo>
                  <a:pt x="710" y="2310"/>
                </a:lnTo>
                <a:lnTo>
                  <a:pt x="713" y="2315"/>
                </a:lnTo>
                <a:lnTo>
                  <a:pt x="713" y="2315"/>
                </a:lnTo>
                <a:lnTo>
                  <a:pt x="715" y="2317"/>
                </a:lnTo>
                <a:lnTo>
                  <a:pt x="718" y="2317"/>
                </a:lnTo>
                <a:lnTo>
                  <a:pt x="724" y="2317"/>
                </a:lnTo>
                <a:lnTo>
                  <a:pt x="730" y="2318"/>
                </a:lnTo>
                <a:lnTo>
                  <a:pt x="731" y="2319"/>
                </a:lnTo>
                <a:lnTo>
                  <a:pt x="732" y="2320"/>
                </a:lnTo>
                <a:lnTo>
                  <a:pt x="732" y="2320"/>
                </a:lnTo>
                <a:lnTo>
                  <a:pt x="736" y="2331"/>
                </a:lnTo>
                <a:lnTo>
                  <a:pt x="740" y="2340"/>
                </a:lnTo>
                <a:lnTo>
                  <a:pt x="743" y="2349"/>
                </a:lnTo>
                <a:lnTo>
                  <a:pt x="750" y="2358"/>
                </a:lnTo>
                <a:lnTo>
                  <a:pt x="757" y="2367"/>
                </a:lnTo>
                <a:lnTo>
                  <a:pt x="767" y="2374"/>
                </a:lnTo>
                <a:lnTo>
                  <a:pt x="772" y="2377"/>
                </a:lnTo>
                <a:lnTo>
                  <a:pt x="777" y="2379"/>
                </a:lnTo>
                <a:lnTo>
                  <a:pt x="777" y="2379"/>
                </a:lnTo>
                <a:lnTo>
                  <a:pt x="788" y="2381"/>
                </a:lnTo>
                <a:lnTo>
                  <a:pt x="799" y="2381"/>
                </a:lnTo>
                <a:lnTo>
                  <a:pt x="809" y="2378"/>
                </a:lnTo>
                <a:lnTo>
                  <a:pt x="817" y="2376"/>
                </a:lnTo>
                <a:lnTo>
                  <a:pt x="831" y="2368"/>
                </a:lnTo>
                <a:lnTo>
                  <a:pt x="836" y="2365"/>
                </a:lnTo>
                <a:lnTo>
                  <a:pt x="836" y="2365"/>
                </a:lnTo>
                <a:lnTo>
                  <a:pt x="886" y="2349"/>
                </a:lnTo>
                <a:lnTo>
                  <a:pt x="925" y="2336"/>
                </a:lnTo>
                <a:lnTo>
                  <a:pt x="954" y="2325"/>
                </a:lnTo>
                <a:lnTo>
                  <a:pt x="954" y="2325"/>
                </a:lnTo>
                <a:lnTo>
                  <a:pt x="959" y="2323"/>
                </a:lnTo>
                <a:lnTo>
                  <a:pt x="965" y="2318"/>
                </a:lnTo>
                <a:lnTo>
                  <a:pt x="977" y="2307"/>
                </a:lnTo>
                <a:lnTo>
                  <a:pt x="991" y="2291"/>
                </a:lnTo>
                <a:lnTo>
                  <a:pt x="1005" y="2275"/>
                </a:lnTo>
                <a:lnTo>
                  <a:pt x="1018" y="2259"/>
                </a:lnTo>
                <a:lnTo>
                  <a:pt x="1028" y="2244"/>
                </a:lnTo>
                <a:lnTo>
                  <a:pt x="1035" y="2233"/>
                </a:lnTo>
                <a:lnTo>
                  <a:pt x="1037" y="2227"/>
                </a:lnTo>
                <a:lnTo>
                  <a:pt x="1037" y="2227"/>
                </a:lnTo>
                <a:lnTo>
                  <a:pt x="1036" y="2223"/>
                </a:lnTo>
                <a:lnTo>
                  <a:pt x="1034" y="2219"/>
                </a:lnTo>
                <a:lnTo>
                  <a:pt x="1026" y="2208"/>
                </a:lnTo>
                <a:lnTo>
                  <a:pt x="1018" y="2200"/>
                </a:lnTo>
                <a:lnTo>
                  <a:pt x="1015" y="2197"/>
                </a:lnTo>
                <a:lnTo>
                  <a:pt x="1013" y="2197"/>
                </a:lnTo>
                <a:lnTo>
                  <a:pt x="1013" y="2197"/>
                </a:lnTo>
                <a:lnTo>
                  <a:pt x="1012" y="2197"/>
                </a:lnTo>
                <a:lnTo>
                  <a:pt x="1010" y="2195"/>
                </a:lnTo>
                <a:lnTo>
                  <a:pt x="1009" y="2187"/>
                </a:lnTo>
                <a:lnTo>
                  <a:pt x="1007" y="2180"/>
                </a:lnTo>
                <a:lnTo>
                  <a:pt x="1005" y="2178"/>
                </a:lnTo>
                <a:lnTo>
                  <a:pt x="1003" y="2178"/>
                </a:lnTo>
                <a:lnTo>
                  <a:pt x="1003" y="2178"/>
                </a:lnTo>
                <a:lnTo>
                  <a:pt x="977" y="2183"/>
                </a:lnTo>
                <a:lnTo>
                  <a:pt x="964" y="2184"/>
                </a:lnTo>
                <a:lnTo>
                  <a:pt x="959" y="2184"/>
                </a:lnTo>
                <a:lnTo>
                  <a:pt x="959" y="2184"/>
                </a:lnTo>
                <a:lnTo>
                  <a:pt x="959" y="2183"/>
                </a:lnTo>
                <a:lnTo>
                  <a:pt x="959" y="2183"/>
                </a:lnTo>
                <a:lnTo>
                  <a:pt x="967" y="2176"/>
                </a:lnTo>
                <a:lnTo>
                  <a:pt x="981" y="2165"/>
                </a:lnTo>
                <a:lnTo>
                  <a:pt x="987" y="2158"/>
                </a:lnTo>
                <a:lnTo>
                  <a:pt x="992" y="2152"/>
                </a:lnTo>
                <a:lnTo>
                  <a:pt x="993" y="2148"/>
                </a:lnTo>
                <a:lnTo>
                  <a:pt x="994" y="2144"/>
                </a:lnTo>
                <a:lnTo>
                  <a:pt x="994" y="2142"/>
                </a:lnTo>
                <a:lnTo>
                  <a:pt x="993" y="2138"/>
                </a:lnTo>
                <a:lnTo>
                  <a:pt x="993" y="2138"/>
                </a:lnTo>
                <a:lnTo>
                  <a:pt x="988" y="2132"/>
                </a:lnTo>
                <a:lnTo>
                  <a:pt x="981" y="2126"/>
                </a:lnTo>
                <a:lnTo>
                  <a:pt x="972" y="2121"/>
                </a:lnTo>
                <a:lnTo>
                  <a:pt x="964" y="2116"/>
                </a:lnTo>
                <a:lnTo>
                  <a:pt x="944" y="2106"/>
                </a:lnTo>
                <a:lnTo>
                  <a:pt x="935" y="2100"/>
                </a:lnTo>
                <a:lnTo>
                  <a:pt x="929" y="2094"/>
                </a:lnTo>
                <a:lnTo>
                  <a:pt x="929" y="2094"/>
                </a:lnTo>
                <a:lnTo>
                  <a:pt x="841" y="1981"/>
                </a:lnTo>
                <a:lnTo>
                  <a:pt x="841" y="1981"/>
                </a:lnTo>
                <a:lnTo>
                  <a:pt x="836" y="1941"/>
                </a:lnTo>
                <a:lnTo>
                  <a:pt x="831" y="1913"/>
                </a:lnTo>
                <a:lnTo>
                  <a:pt x="828" y="1902"/>
                </a:lnTo>
                <a:lnTo>
                  <a:pt x="826" y="1897"/>
                </a:lnTo>
                <a:lnTo>
                  <a:pt x="826" y="1897"/>
                </a:lnTo>
                <a:lnTo>
                  <a:pt x="818" y="1887"/>
                </a:lnTo>
                <a:lnTo>
                  <a:pt x="809" y="1870"/>
                </a:lnTo>
                <a:lnTo>
                  <a:pt x="796" y="1848"/>
                </a:lnTo>
                <a:lnTo>
                  <a:pt x="796" y="1848"/>
                </a:lnTo>
                <a:lnTo>
                  <a:pt x="823" y="1847"/>
                </a:lnTo>
                <a:lnTo>
                  <a:pt x="844" y="1843"/>
                </a:lnTo>
                <a:lnTo>
                  <a:pt x="854" y="1841"/>
                </a:lnTo>
                <a:lnTo>
                  <a:pt x="860" y="1838"/>
                </a:lnTo>
                <a:lnTo>
                  <a:pt x="860" y="1838"/>
                </a:lnTo>
                <a:lnTo>
                  <a:pt x="865" y="1834"/>
                </a:lnTo>
                <a:lnTo>
                  <a:pt x="869" y="1829"/>
                </a:lnTo>
                <a:lnTo>
                  <a:pt x="876" y="1820"/>
                </a:lnTo>
                <a:lnTo>
                  <a:pt x="882" y="1810"/>
                </a:lnTo>
                <a:lnTo>
                  <a:pt x="885" y="1804"/>
                </a:lnTo>
                <a:lnTo>
                  <a:pt x="885" y="1804"/>
                </a:lnTo>
                <a:lnTo>
                  <a:pt x="886" y="1802"/>
                </a:lnTo>
                <a:lnTo>
                  <a:pt x="890" y="1800"/>
                </a:lnTo>
                <a:lnTo>
                  <a:pt x="900" y="1795"/>
                </a:lnTo>
                <a:lnTo>
                  <a:pt x="905" y="1793"/>
                </a:lnTo>
                <a:lnTo>
                  <a:pt x="908" y="1789"/>
                </a:lnTo>
                <a:lnTo>
                  <a:pt x="912" y="1784"/>
                </a:lnTo>
                <a:lnTo>
                  <a:pt x="914" y="1779"/>
                </a:lnTo>
                <a:lnTo>
                  <a:pt x="914" y="1779"/>
                </a:lnTo>
                <a:lnTo>
                  <a:pt x="914" y="1775"/>
                </a:lnTo>
                <a:lnTo>
                  <a:pt x="913" y="1773"/>
                </a:lnTo>
                <a:lnTo>
                  <a:pt x="909" y="1766"/>
                </a:lnTo>
                <a:lnTo>
                  <a:pt x="903" y="1759"/>
                </a:lnTo>
                <a:lnTo>
                  <a:pt x="896" y="1752"/>
                </a:lnTo>
                <a:lnTo>
                  <a:pt x="881" y="1742"/>
                </a:lnTo>
                <a:lnTo>
                  <a:pt x="876" y="1740"/>
                </a:lnTo>
                <a:lnTo>
                  <a:pt x="875" y="1740"/>
                </a:lnTo>
                <a:lnTo>
                  <a:pt x="875" y="1740"/>
                </a:lnTo>
                <a:lnTo>
                  <a:pt x="875" y="1740"/>
                </a:lnTo>
                <a:lnTo>
                  <a:pt x="875" y="1740"/>
                </a:lnTo>
                <a:lnTo>
                  <a:pt x="875" y="1735"/>
                </a:lnTo>
                <a:lnTo>
                  <a:pt x="874" y="1720"/>
                </a:lnTo>
                <a:lnTo>
                  <a:pt x="871" y="1710"/>
                </a:lnTo>
                <a:lnTo>
                  <a:pt x="869" y="1699"/>
                </a:lnTo>
                <a:lnTo>
                  <a:pt x="865" y="1688"/>
                </a:lnTo>
                <a:lnTo>
                  <a:pt x="860" y="1676"/>
                </a:lnTo>
                <a:lnTo>
                  <a:pt x="860" y="1676"/>
                </a:lnTo>
                <a:lnTo>
                  <a:pt x="850" y="1656"/>
                </a:lnTo>
                <a:lnTo>
                  <a:pt x="844" y="1645"/>
                </a:lnTo>
                <a:lnTo>
                  <a:pt x="841" y="1639"/>
                </a:lnTo>
                <a:lnTo>
                  <a:pt x="841" y="1636"/>
                </a:lnTo>
                <a:lnTo>
                  <a:pt x="841" y="1636"/>
                </a:lnTo>
                <a:lnTo>
                  <a:pt x="841" y="1623"/>
                </a:lnTo>
                <a:lnTo>
                  <a:pt x="838" y="1592"/>
                </a:lnTo>
                <a:lnTo>
                  <a:pt x="836" y="1554"/>
                </a:lnTo>
                <a:lnTo>
                  <a:pt x="831" y="1518"/>
                </a:lnTo>
                <a:lnTo>
                  <a:pt x="831" y="1518"/>
                </a:lnTo>
                <a:lnTo>
                  <a:pt x="826" y="1495"/>
                </a:lnTo>
                <a:lnTo>
                  <a:pt x="815" y="1462"/>
                </a:lnTo>
                <a:lnTo>
                  <a:pt x="786" y="1378"/>
                </a:lnTo>
                <a:lnTo>
                  <a:pt x="759" y="1302"/>
                </a:lnTo>
                <a:lnTo>
                  <a:pt x="747" y="1267"/>
                </a:lnTo>
                <a:lnTo>
                  <a:pt x="747" y="1267"/>
                </a:lnTo>
                <a:lnTo>
                  <a:pt x="734" y="1227"/>
                </a:lnTo>
                <a:lnTo>
                  <a:pt x="703" y="1141"/>
                </a:lnTo>
                <a:lnTo>
                  <a:pt x="659" y="1016"/>
                </a:lnTo>
                <a:lnTo>
                  <a:pt x="659" y="1016"/>
                </a:lnTo>
                <a:lnTo>
                  <a:pt x="659" y="977"/>
                </a:lnTo>
                <a:lnTo>
                  <a:pt x="656" y="946"/>
                </a:lnTo>
                <a:lnTo>
                  <a:pt x="655" y="935"/>
                </a:lnTo>
                <a:lnTo>
                  <a:pt x="654" y="928"/>
                </a:lnTo>
                <a:lnTo>
                  <a:pt x="654" y="928"/>
                </a:lnTo>
                <a:lnTo>
                  <a:pt x="650" y="914"/>
                </a:lnTo>
                <a:lnTo>
                  <a:pt x="647" y="896"/>
                </a:lnTo>
                <a:lnTo>
                  <a:pt x="644" y="874"/>
                </a:lnTo>
                <a:lnTo>
                  <a:pt x="644" y="874"/>
                </a:lnTo>
                <a:lnTo>
                  <a:pt x="635" y="773"/>
                </a:lnTo>
                <a:lnTo>
                  <a:pt x="628" y="700"/>
                </a:lnTo>
                <a:lnTo>
                  <a:pt x="624" y="662"/>
                </a:lnTo>
                <a:lnTo>
                  <a:pt x="624" y="662"/>
                </a:lnTo>
                <a:lnTo>
                  <a:pt x="609" y="574"/>
                </a:lnTo>
                <a:lnTo>
                  <a:pt x="602" y="517"/>
                </a:lnTo>
                <a:lnTo>
                  <a:pt x="599" y="499"/>
                </a:lnTo>
                <a:lnTo>
                  <a:pt x="599" y="490"/>
                </a:lnTo>
                <a:lnTo>
                  <a:pt x="599" y="490"/>
                </a:lnTo>
                <a:lnTo>
                  <a:pt x="606" y="485"/>
                </a:lnTo>
                <a:lnTo>
                  <a:pt x="614" y="479"/>
                </a:lnTo>
                <a:lnTo>
                  <a:pt x="622" y="473"/>
                </a:lnTo>
                <a:lnTo>
                  <a:pt x="624" y="469"/>
                </a:lnTo>
                <a:lnTo>
                  <a:pt x="624" y="465"/>
                </a:lnTo>
                <a:lnTo>
                  <a:pt x="624" y="465"/>
                </a:lnTo>
                <a:lnTo>
                  <a:pt x="623" y="462"/>
                </a:lnTo>
                <a:lnTo>
                  <a:pt x="618" y="457"/>
                </a:lnTo>
                <a:lnTo>
                  <a:pt x="607" y="446"/>
                </a:lnTo>
                <a:lnTo>
                  <a:pt x="596" y="437"/>
                </a:lnTo>
                <a:lnTo>
                  <a:pt x="590" y="431"/>
                </a:lnTo>
                <a:lnTo>
                  <a:pt x="590" y="431"/>
                </a:lnTo>
                <a:lnTo>
                  <a:pt x="581" y="421"/>
                </a:lnTo>
                <a:lnTo>
                  <a:pt x="565" y="405"/>
                </a:lnTo>
                <a:lnTo>
                  <a:pt x="540" y="382"/>
                </a:lnTo>
                <a:lnTo>
                  <a:pt x="540" y="382"/>
                </a:lnTo>
                <a:lnTo>
                  <a:pt x="544" y="373"/>
                </a:lnTo>
                <a:lnTo>
                  <a:pt x="545" y="366"/>
                </a:lnTo>
                <a:lnTo>
                  <a:pt x="545" y="363"/>
                </a:lnTo>
                <a:lnTo>
                  <a:pt x="545" y="362"/>
                </a:lnTo>
                <a:lnTo>
                  <a:pt x="545" y="362"/>
                </a:lnTo>
                <a:lnTo>
                  <a:pt x="545" y="361"/>
                </a:lnTo>
                <a:lnTo>
                  <a:pt x="548" y="361"/>
                </a:lnTo>
                <a:lnTo>
                  <a:pt x="556" y="358"/>
                </a:lnTo>
                <a:lnTo>
                  <a:pt x="566" y="356"/>
                </a:lnTo>
                <a:lnTo>
                  <a:pt x="571" y="355"/>
                </a:lnTo>
                <a:lnTo>
                  <a:pt x="575" y="352"/>
                </a:lnTo>
                <a:lnTo>
                  <a:pt x="575" y="352"/>
                </a:lnTo>
                <a:lnTo>
                  <a:pt x="577" y="348"/>
                </a:lnTo>
                <a:lnTo>
                  <a:pt x="579" y="345"/>
                </a:lnTo>
                <a:lnTo>
                  <a:pt x="577" y="332"/>
                </a:lnTo>
                <a:lnTo>
                  <a:pt x="576" y="323"/>
                </a:lnTo>
                <a:lnTo>
                  <a:pt x="575" y="318"/>
                </a:lnTo>
                <a:lnTo>
                  <a:pt x="575" y="318"/>
                </a:lnTo>
                <a:lnTo>
                  <a:pt x="577" y="314"/>
                </a:lnTo>
                <a:lnTo>
                  <a:pt x="580" y="308"/>
                </a:lnTo>
                <a:lnTo>
                  <a:pt x="580" y="308"/>
                </a:lnTo>
                <a:lnTo>
                  <a:pt x="580" y="296"/>
                </a:lnTo>
                <a:lnTo>
                  <a:pt x="580" y="283"/>
                </a:lnTo>
                <a:lnTo>
                  <a:pt x="580" y="283"/>
                </a:lnTo>
                <a:lnTo>
                  <a:pt x="582" y="266"/>
                </a:lnTo>
                <a:lnTo>
                  <a:pt x="585" y="254"/>
                </a:lnTo>
                <a:lnTo>
                  <a:pt x="585" y="254"/>
                </a:lnTo>
                <a:lnTo>
                  <a:pt x="587" y="251"/>
                </a:lnTo>
                <a:lnTo>
                  <a:pt x="593" y="245"/>
                </a:lnTo>
                <a:lnTo>
                  <a:pt x="598" y="238"/>
                </a:lnTo>
                <a:lnTo>
                  <a:pt x="599" y="233"/>
                </a:lnTo>
                <a:lnTo>
                  <a:pt x="599" y="229"/>
                </a:lnTo>
                <a:lnTo>
                  <a:pt x="599" y="229"/>
                </a:lnTo>
                <a:lnTo>
                  <a:pt x="598" y="224"/>
                </a:lnTo>
                <a:lnTo>
                  <a:pt x="595" y="216"/>
                </a:lnTo>
                <a:lnTo>
                  <a:pt x="586" y="198"/>
                </a:lnTo>
                <a:lnTo>
                  <a:pt x="577" y="182"/>
                </a:lnTo>
                <a:lnTo>
                  <a:pt x="575" y="175"/>
                </a:lnTo>
                <a:lnTo>
                  <a:pt x="575" y="175"/>
                </a:lnTo>
                <a:lnTo>
                  <a:pt x="575" y="170"/>
                </a:lnTo>
                <a:lnTo>
                  <a:pt x="574" y="159"/>
                </a:lnTo>
                <a:lnTo>
                  <a:pt x="574" y="147"/>
                </a:lnTo>
                <a:lnTo>
                  <a:pt x="574" y="143"/>
                </a:lnTo>
                <a:lnTo>
                  <a:pt x="575" y="141"/>
                </a:lnTo>
                <a:lnTo>
                  <a:pt x="575" y="141"/>
                </a:lnTo>
                <a:lnTo>
                  <a:pt x="580" y="139"/>
                </a:lnTo>
                <a:lnTo>
                  <a:pt x="587" y="137"/>
                </a:lnTo>
                <a:lnTo>
                  <a:pt x="591" y="134"/>
                </a:lnTo>
                <a:lnTo>
                  <a:pt x="595" y="131"/>
                </a:lnTo>
                <a:lnTo>
                  <a:pt x="597" y="127"/>
                </a:lnTo>
                <a:lnTo>
                  <a:pt x="599" y="121"/>
                </a:lnTo>
                <a:lnTo>
                  <a:pt x="599" y="121"/>
                </a:lnTo>
                <a:lnTo>
                  <a:pt x="601" y="112"/>
                </a:lnTo>
                <a:lnTo>
                  <a:pt x="601" y="102"/>
                </a:lnTo>
                <a:lnTo>
                  <a:pt x="599" y="80"/>
                </a:lnTo>
                <a:lnTo>
                  <a:pt x="597" y="62"/>
                </a:lnTo>
                <a:lnTo>
                  <a:pt x="595" y="52"/>
                </a:lnTo>
                <a:lnTo>
                  <a:pt x="595" y="52"/>
                </a:lnTo>
                <a:lnTo>
                  <a:pt x="593" y="51"/>
                </a:lnTo>
                <a:lnTo>
                  <a:pt x="590" y="51"/>
                </a:lnTo>
                <a:lnTo>
                  <a:pt x="580" y="50"/>
                </a:lnTo>
                <a:lnTo>
                  <a:pt x="570" y="48"/>
                </a:lnTo>
                <a:lnTo>
                  <a:pt x="566" y="48"/>
                </a:lnTo>
                <a:lnTo>
                  <a:pt x="565" y="47"/>
                </a:lnTo>
                <a:lnTo>
                  <a:pt x="565" y="47"/>
                </a:lnTo>
                <a:lnTo>
                  <a:pt x="563" y="41"/>
                </a:lnTo>
                <a:lnTo>
                  <a:pt x="556" y="32"/>
                </a:lnTo>
                <a:lnTo>
                  <a:pt x="549" y="23"/>
                </a:lnTo>
                <a:lnTo>
                  <a:pt x="544" y="20"/>
                </a:lnTo>
                <a:lnTo>
                  <a:pt x="540" y="18"/>
                </a:lnTo>
                <a:lnTo>
                  <a:pt x="540" y="18"/>
                </a:lnTo>
                <a:lnTo>
                  <a:pt x="524" y="14"/>
                </a:lnTo>
                <a:lnTo>
                  <a:pt x="511" y="13"/>
                </a:lnTo>
                <a:lnTo>
                  <a:pt x="511" y="13"/>
                </a:lnTo>
                <a:lnTo>
                  <a:pt x="503" y="14"/>
                </a:lnTo>
                <a:lnTo>
                  <a:pt x="494" y="15"/>
                </a:lnTo>
                <a:lnTo>
                  <a:pt x="481" y="18"/>
                </a:lnTo>
                <a:lnTo>
                  <a:pt x="481" y="18"/>
                </a:lnTo>
                <a:lnTo>
                  <a:pt x="472" y="16"/>
                </a:lnTo>
                <a:lnTo>
                  <a:pt x="465" y="14"/>
                </a:lnTo>
                <a:lnTo>
                  <a:pt x="462" y="13"/>
                </a:lnTo>
                <a:lnTo>
                  <a:pt x="462" y="13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" name="Freeform 5"/>
          <p:cNvSpPr>
            <a:spLocks noEditPoints="1"/>
          </p:cNvSpPr>
          <p:nvPr/>
        </p:nvSpPr>
        <p:spPr bwMode="auto">
          <a:xfrm>
            <a:off x="4470121" y="2713328"/>
            <a:ext cx="707904" cy="1732679"/>
          </a:xfrm>
          <a:custGeom>
            <a:avLst/>
            <a:gdLst>
              <a:gd name="T0" fmla="*/ 753 w 1048"/>
              <a:gd name="T1" fmla="*/ 1773 h 2570"/>
              <a:gd name="T2" fmla="*/ 811 w 1048"/>
              <a:gd name="T3" fmla="*/ 1973 h 2570"/>
              <a:gd name="T4" fmla="*/ 881 w 1048"/>
              <a:gd name="T5" fmla="*/ 2296 h 2570"/>
              <a:gd name="T6" fmla="*/ 871 w 1048"/>
              <a:gd name="T7" fmla="*/ 2379 h 2570"/>
              <a:gd name="T8" fmla="*/ 875 w 1048"/>
              <a:gd name="T9" fmla="*/ 2467 h 2570"/>
              <a:gd name="T10" fmla="*/ 885 w 1048"/>
              <a:gd name="T11" fmla="*/ 2556 h 2570"/>
              <a:gd name="T12" fmla="*/ 1035 w 1048"/>
              <a:gd name="T13" fmla="*/ 2484 h 2570"/>
              <a:gd name="T14" fmla="*/ 1047 w 1048"/>
              <a:gd name="T15" fmla="*/ 2420 h 2570"/>
              <a:gd name="T16" fmla="*/ 1045 w 1048"/>
              <a:gd name="T17" fmla="*/ 2355 h 2570"/>
              <a:gd name="T18" fmla="*/ 1011 w 1048"/>
              <a:gd name="T19" fmla="*/ 2040 h 2570"/>
              <a:gd name="T20" fmla="*/ 949 w 1048"/>
              <a:gd name="T21" fmla="*/ 1569 h 2570"/>
              <a:gd name="T22" fmla="*/ 968 w 1048"/>
              <a:gd name="T23" fmla="*/ 1454 h 2570"/>
              <a:gd name="T24" fmla="*/ 990 w 1048"/>
              <a:gd name="T25" fmla="*/ 1407 h 2570"/>
              <a:gd name="T26" fmla="*/ 962 w 1048"/>
              <a:gd name="T27" fmla="*/ 1265 h 2570"/>
              <a:gd name="T28" fmla="*/ 977 w 1048"/>
              <a:gd name="T29" fmla="*/ 1206 h 2570"/>
              <a:gd name="T30" fmla="*/ 954 w 1048"/>
              <a:gd name="T31" fmla="*/ 1096 h 2570"/>
              <a:gd name="T32" fmla="*/ 938 w 1048"/>
              <a:gd name="T33" fmla="*/ 897 h 2570"/>
              <a:gd name="T34" fmla="*/ 973 w 1048"/>
              <a:gd name="T35" fmla="*/ 734 h 2570"/>
              <a:gd name="T36" fmla="*/ 996 w 1048"/>
              <a:gd name="T37" fmla="*/ 644 h 2570"/>
              <a:gd name="T38" fmla="*/ 1008 w 1048"/>
              <a:gd name="T39" fmla="*/ 539 h 2570"/>
              <a:gd name="T40" fmla="*/ 994 w 1048"/>
              <a:gd name="T41" fmla="*/ 478 h 2570"/>
              <a:gd name="T42" fmla="*/ 911 w 1048"/>
              <a:gd name="T43" fmla="*/ 415 h 2570"/>
              <a:gd name="T44" fmla="*/ 932 w 1048"/>
              <a:gd name="T45" fmla="*/ 399 h 2570"/>
              <a:gd name="T46" fmla="*/ 952 w 1048"/>
              <a:gd name="T47" fmla="*/ 374 h 2570"/>
              <a:gd name="T48" fmla="*/ 992 w 1048"/>
              <a:gd name="T49" fmla="*/ 261 h 2570"/>
              <a:gd name="T50" fmla="*/ 986 w 1048"/>
              <a:gd name="T51" fmla="*/ 109 h 2570"/>
              <a:gd name="T52" fmla="*/ 913 w 1048"/>
              <a:gd name="T53" fmla="*/ 19 h 2570"/>
              <a:gd name="T54" fmla="*/ 814 w 1048"/>
              <a:gd name="T55" fmla="*/ 0 h 2570"/>
              <a:gd name="T56" fmla="*/ 737 w 1048"/>
              <a:gd name="T57" fmla="*/ 46 h 2570"/>
              <a:gd name="T58" fmla="*/ 658 w 1048"/>
              <a:gd name="T59" fmla="*/ 266 h 2570"/>
              <a:gd name="T60" fmla="*/ 700 w 1048"/>
              <a:gd name="T61" fmla="*/ 387 h 2570"/>
              <a:gd name="T62" fmla="*/ 537 w 1048"/>
              <a:gd name="T63" fmla="*/ 444 h 2570"/>
              <a:gd name="T64" fmla="*/ 413 w 1048"/>
              <a:gd name="T65" fmla="*/ 559 h 2570"/>
              <a:gd name="T66" fmla="*/ 373 w 1048"/>
              <a:gd name="T67" fmla="*/ 520 h 2570"/>
              <a:gd name="T68" fmla="*/ 329 w 1048"/>
              <a:gd name="T69" fmla="*/ 465 h 2570"/>
              <a:gd name="T70" fmla="*/ 273 w 1048"/>
              <a:gd name="T71" fmla="*/ 476 h 2570"/>
              <a:gd name="T72" fmla="*/ 250 w 1048"/>
              <a:gd name="T73" fmla="*/ 494 h 2570"/>
              <a:gd name="T74" fmla="*/ 324 w 1048"/>
              <a:gd name="T75" fmla="*/ 625 h 2570"/>
              <a:gd name="T76" fmla="*/ 300 w 1048"/>
              <a:gd name="T77" fmla="*/ 737 h 2570"/>
              <a:gd name="T78" fmla="*/ 228 w 1048"/>
              <a:gd name="T79" fmla="*/ 909 h 2570"/>
              <a:gd name="T80" fmla="*/ 65 w 1048"/>
              <a:gd name="T81" fmla="*/ 1177 h 2570"/>
              <a:gd name="T82" fmla="*/ 4 w 1048"/>
              <a:gd name="T83" fmla="*/ 1352 h 2570"/>
              <a:gd name="T84" fmla="*/ 55 w 1048"/>
              <a:gd name="T85" fmla="*/ 1384 h 2570"/>
              <a:gd name="T86" fmla="*/ 393 w 1048"/>
              <a:gd name="T87" fmla="*/ 1727 h 2570"/>
              <a:gd name="T88" fmla="*/ 400 w 1048"/>
              <a:gd name="T89" fmla="*/ 2037 h 2570"/>
              <a:gd name="T90" fmla="*/ 413 w 1048"/>
              <a:gd name="T91" fmla="*/ 2225 h 2570"/>
              <a:gd name="T92" fmla="*/ 310 w 1048"/>
              <a:gd name="T93" fmla="*/ 2307 h 2570"/>
              <a:gd name="T94" fmla="*/ 332 w 1048"/>
              <a:gd name="T95" fmla="*/ 2366 h 2570"/>
              <a:gd name="T96" fmla="*/ 461 w 1048"/>
              <a:gd name="T97" fmla="*/ 2409 h 2570"/>
              <a:gd name="T98" fmla="*/ 571 w 1048"/>
              <a:gd name="T99" fmla="*/ 2420 h 2570"/>
              <a:gd name="T100" fmla="*/ 588 w 1048"/>
              <a:gd name="T101" fmla="*/ 2315 h 2570"/>
              <a:gd name="T102" fmla="*/ 575 w 1048"/>
              <a:gd name="T103" fmla="*/ 1789 h 2570"/>
              <a:gd name="T104" fmla="*/ 585 w 1048"/>
              <a:gd name="T105" fmla="*/ 1709 h 2570"/>
              <a:gd name="T106" fmla="*/ 391 w 1048"/>
              <a:gd name="T107" fmla="*/ 919 h 2570"/>
              <a:gd name="T108" fmla="*/ 362 w 1048"/>
              <a:gd name="T109" fmla="*/ 924 h 2570"/>
              <a:gd name="T110" fmla="*/ 306 w 1048"/>
              <a:gd name="T111" fmla="*/ 886 h 2570"/>
              <a:gd name="T112" fmla="*/ 329 w 1048"/>
              <a:gd name="T113" fmla="*/ 893 h 2570"/>
              <a:gd name="T114" fmla="*/ 317 w 1048"/>
              <a:gd name="T115" fmla="*/ 931 h 25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048" h="2570">
                <a:moveTo>
                  <a:pt x="696" y="1483"/>
                </a:moveTo>
                <a:lnTo>
                  <a:pt x="696" y="1483"/>
                </a:lnTo>
                <a:lnTo>
                  <a:pt x="705" y="1512"/>
                </a:lnTo>
                <a:lnTo>
                  <a:pt x="712" y="1539"/>
                </a:lnTo>
                <a:lnTo>
                  <a:pt x="718" y="1560"/>
                </a:lnTo>
                <a:lnTo>
                  <a:pt x="718" y="1560"/>
                </a:lnTo>
                <a:lnTo>
                  <a:pt x="753" y="1773"/>
                </a:lnTo>
                <a:lnTo>
                  <a:pt x="753" y="1773"/>
                </a:lnTo>
                <a:lnTo>
                  <a:pt x="763" y="1813"/>
                </a:lnTo>
                <a:lnTo>
                  <a:pt x="773" y="1855"/>
                </a:lnTo>
                <a:lnTo>
                  <a:pt x="773" y="1855"/>
                </a:lnTo>
                <a:lnTo>
                  <a:pt x="785" y="1885"/>
                </a:lnTo>
                <a:lnTo>
                  <a:pt x="798" y="1919"/>
                </a:lnTo>
                <a:lnTo>
                  <a:pt x="798" y="1919"/>
                </a:lnTo>
                <a:lnTo>
                  <a:pt x="805" y="1944"/>
                </a:lnTo>
                <a:lnTo>
                  <a:pt x="811" y="1973"/>
                </a:lnTo>
                <a:lnTo>
                  <a:pt x="811" y="1973"/>
                </a:lnTo>
                <a:lnTo>
                  <a:pt x="815" y="1986"/>
                </a:lnTo>
                <a:lnTo>
                  <a:pt x="823" y="2006"/>
                </a:lnTo>
                <a:lnTo>
                  <a:pt x="830" y="2028"/>
                </a:lnTo>
                <a:lnTo>
                  <a:pt x="836" y="2046"/>
                </a:lnTo>
                <a:lnTo>
                  <a:pt x="836" y="2046"/>
                </a:lnTo>
                <a:lnTo>
                  <a:pt x="884" y="2247"/>
                </a:lnTo>
                <a:lnTo>
                  <a:pt x="881" y="2296"/>
                </a:lnTo>
                <a:lnTo>
                  <a:pt x="881" y="2296"/>
                </a:lnTo>
                <a:lnTo>
                  <a:pt x="871" y="2321"/>
                </a:lnTo>
                <a:lnTo>
                  <a:pt x="860" y="2350"/>
                </a:lnTo>
                <a:lnTo>
                  <a:pt x="860" y="2350"/>
                </a:lnTo>
                <a:lnTo>
                  <a:pt x="860" y="2352"/>
                </a:lnTo>
                <a:lnTo>
                  <a:pt x="860" y="2356"/>
                </a:lnTo>
                <a:lnTo>
                  <a:pt x="865" y="2368"/>
                </a:lnTo>
                <a:lnTo>
                  <a:pt x="871" y="2379"/>
                </a:lnTo>
                <a:lnTo>
                  <a:pt x="874" y="2390"/>
                </a:lnTo>
                <a:lnTo>
                  <a:pt x="874" y="2390"/>
                </a:lnTo>
                <a:lnTo>
                  <a:pt x="874" y="2401"/>
                </a:lnTo>
                <a:lnTo>
                  <a:pt x="871" y="2414"/>
                </a:lnTo>
                <a:lnTo>
                  <a:pt x="868" y="2430"/>
                </a:lnTo>
                <a:lnTo>
                  <a:pt x="868" y="2430"/>
                </a:lnTo>
                <a:lnTo>
                  <a:pt x="872" y="2451"/>
                </a:lnTo>
                <a:lnTo>
                  <a:pt x="875" y="2467"/>
                </a:lnTo>
                <a:lnTo>
                  <a:pt x="877" y="2479"/>
                </a:lnTo>
                <a:lnTo>
                  <a:pt x="877" y="2479"/>
                </a:lnTo>
                <a:lnTo>
                  <a:pt x="872" y="2511"/>
                </a:lnTo>
                <a:lnTo>
                  <a:pt x="868" y="2538"/>
                </a:lnTo>
                <a:lnTo>
                  <a:pt x="868" y="2538"/>
                </a:lnTo>
                <a:lnTo>
                  <a:pt x="869" y="2541"/>
                </a:lnTo>
                <a:lnTo>
                  <a:pt x="874" y="2546"/>
                </a:lnTo>
                <a:lnTo>
                  <a:pt x="885" y="2556"/>
                </a:lnTo>
                <a:lnTo>
                  <a:pt x="903" y="2570"/>
                </a:lnTo>
                <a:lnTo>
                  <a:pt x="1008" y="2567"/>
                </a:lnTo>
                <a:lnTo>
                  <a:pt x="1038" y="2544"/>
                </a:lnTo>
                <a:lnTo>
                  <a:pt x="1038" y="2544"/>
                </a:lnTo>
                <a:lnTo>
                  <a:pt x="1037" y="2521"/>
                </a:lnTo>
                <a:lnTo>
                  <a:pt x="1037" y="2502"/>
                </a:lnTo>
                <a:lnTo>
                  <a:pt x="1035" y="2484"/>
                </a:lnTo>
                <a:lnTo>
                  <a:pt x="1035" y="2484"/>
                </a:lnTo>
                <a:lnTo>
                  <a:pt x="1027" y="2446"/>
                </a:lnTo>
                <a:lnTo>
                  <a:pt x="1021" y="2422"/>
                </a:lnTo>
                <a:lnTo>
                  <a:pt x="1021" y="2422"/>
                </a:lnTo>
                <a:lnTo>
                  <a:pt x="1031" y="2423"/>
                </a:lnTo>
                <a:lnTo>
                  <a:pt x="1040" y="2423"/>
                </a:lnTo>
                <a:lnTo>
                  <a:pt x="1045" y="2422"/>
                </a:lnTo>
                <a:lnTo>
                  <a:pt x="1045" y="2422"/>
                </a:lnTo>
                <a:lnTo>
                  <a:pt x="1047" y="2420"/>
                </a:lnTo>
                <a:lnTo>
                  <a:pt x="1048" y="2417"/>
                </a:lnTo>
                <a:lnTo>
                  <a:pt x="1048" y="2410"/>
                </a:lnTo>
                <a:lnTo>
                  <a:pt x="1047" y="2400"/>
                </a:lnTo>
                <a:lnTo>
                  <a:pt x="1045" y="2395"/>
                </a:lnTo>
                <a:lnTo>
                  <a:pt x="1045" y="2395"/>
                </a:lnTo>
                <a:lnTo>
                  <a:pt x="1045" y="2390"/>
                </a:lnTo>
                <a:lnTo>
                  <a:pt x="1045" y="2379"/>
                </a:lnTo>
                <a:lnTo>
                  <a:pt x="1045" y="2355"/>
                </a:lnTo>
                <a:lnTo>
                  <a:pt x="1045" y="2355"/>
                </a:lnTo>
                <a:lnTo>
                  <a:pt x="1045" y="2349"/>
                </a:lnTo>
                <a:lnTo>
                  <a:pt x="1043" y="2342"/>
                </a:lnTo>
                <a:lnTo>
                  <a:pt x="1037" y="2321"/>
                </a:lnTo>
                <a:lnTo>
                  <a:pt x="1031" y="2302"/>
                </a:lnTo>
                <a:lnTo>
                  <a:pt x="1027" y="2288"/>
                </a:lnTo>
                <a:lnTo>
                  <a:pt x="1027" y="2288"/>
                </a:lnTo>
                <a:lnTo>
                  <a:pt x="1011" y="2040"/>
                </a:lnTo>
                <a:lnTo>
                  <a:pt x="1011" y="2040"/>
                </a:lnTo>
                <a:lnTo>
                  <a:pt x="1008" y="2019"/>
                </a:lnTo>
                <a:lnTo>
                  <a:pt x="999" y="1980"/>
                </a:lnTo>
                <a:lnTo>
                  <a:pt x="974" y="1874"/>
                </a:lnTo>
                <a:lnTo>
                  <a:pt x="938" y="1728"/>
                </a:lnTo>
                <a:lnTo>
                  <a:pt x="938" y="1728"/>
                </a:lnTo>
                <a:lnTo>
                  <a:pt x="949" y="1569"/>
                </a:lnTo>
                <a:lnTo>
                  <a:pt x="949" y="1569"/>
                </a:lnTo>
                <a:lnTo>
                  <a:pt x="952" y="1543"/>
                </a:lnTo>
                <a:lnTo>
                  <a:pt x="955" y="1526"/>
                </a:lnTo>
                <a:lnTo>
                  <a:pt x="960" y="1515"/>
                </a:lnTo>
                <a:lnTo>
                  <a:pt x="960" y="1515"/>
                </a:lnTo>
                <a:lnTo>
                  <a:pt x="962" y="1507"/>
                </a:lnTo>
                <a:lnTo>
                  <a:pt x="965" y="1493"/>
                </a:lnTo>
                <a:lnTo>
                  <a:pt x="967" y="1476"/>
                </a:lnTo>
                <a:lnTo>
                  <a:pt x="968" y="1454"/>
                </a:lnTo>
                <a:lnTo>
                  <a:pt x="968" y="1454"/>
                </a:lnTo>
                <a:lnTo>
                  <a:pt x="968" y="1442"/>
                </a:lnTo>
                <a:lnTo>
                  <a:pt x="971" y="1435"/>
                </a:lnTo>
                <a:lnTo>
                  <a:pt x="974" y="1429"/>
                </a:lnTo>
                <a:lnTo>
                  <a:pt x="978" y="1425"/>
                </a:lnTo>
                <a:lnTo>
                  <a:pt x="983" y="1421"/>
                </a:lnTo>
                <a:lnTo>
                  <a:pt x="987" y="1415"/>
                </a:lnTo>
                <a:lnTo>
                  <a:pt x="990" y="1407"/>
                </a:lnTo>
                <a:lnTo>
                  <a:pt x="992" y="1397"/>
                </a:lnTo>
                <a:lnTo>
                  <a:pt x="992" y="1397"/>
                </a:lnTo>
                <a:lnTo>
                  <a:pt x="992" y="1383"/>
                </a:lnTo>
                <a:lnTo>
                  <a:pt x="989" y="1364"/>
                </a:lnTo>
                <a:lnTo>
                  <a:pt x="984" y="1343"/>
                </a:lnTo>
                <a:lnTo>
                  <a:pt x="978" y="1322"/>
                </a:lnTo>
                <a:lnTo>
                  <a:pt x="962" y="1265"/>
                </a:lnTo>
                <a:lnTo>
                  <a:pt x="962" y="1265"/>
                </a:lnTo>
                <a:lnTo>
                  <a:pt x="962" y="1260"/>
                </a:lnTo>
                <a:lnTo>
                  <a:pt x="964" y="1254"/>
                </a:lnTo>
                <a:lnTo>
                  <a:pt x="973" y="1236"/>
                </a:lnTo>
                <a:lnTo>
                  <a:pt x="973" y="1236"/>
                </a:lnTo>
                <a:lnTo>
                  <a:pt x="976" y="1230"/>
                </a:lnTo>
                <a:lnTo>
                  <a:pt x="977" y="1222"/>
                </a:lnTo>
                <a:lnTo>
                  <a:pt x="977" y="1215"/>
                </a:lnTo>
                <a:lnTo>
                  <a:pt x="977" y="1206"/>
                </a:lnTo>
                <a:lnTo>
                  <a:pt x="973" y="1190"/>
                </a:lnTo>
                <a:lnTo>
                  <a:pt x="965" y="1173"/>
                </a:lnTo>
                <a:lnTo>
                  <a:pt x="965" y="1173"/>
                </a:lnTo>
                <a:lnTo>
                  <a:pt x="961" y="1166"/>
                </a:lnTo>
                <a:lnTo>
                  <a:pt x="958" y="1157"/>
                </a:lnTo>
                <a:lnTo>
                  <a:pt x="955" y="1138"/>
                </a:lnTo>
                <a:lnTo>
                  <a:pt x="955" y="1117"/>
                </a:lnTo>
                <a:lnTo>
                  <a:pt x="954" y="1096"/>
                </a:lnTo>
                <a:lnTo>
                  <a:pt x="954" y="1096"/>
                </a:lnTo>
                <a:lnTo>
                  <a:pt x="951" y="1064"/>
                </a:lnTo>
                <a:lnTo>
                  <a:pt x="946" y="1020"/>
                </a:lnTo>
                <a:lnTo>
                  <a:pt x="935" y="950"/>
                </a:lnTo>
                <a:lnTo>
                  <a:pt x="935" y="950"/>
                </a:lnTo>
                <a:lnTo>
                  <a:pt x="935" y="941"/>
                </a:lnTo>
                <a:lnTo>
                  <a:pt x="935" y="928"/>
                </a:lnTo>
                <a:lnTo>
                  <a:pt x="938" y="897"/>
                </a:lnTo>
                <a:lnTo>
                  <a:pt x="942" y="862"/>
                </a:lnTo>
                <a:lnTo>
                  <a:pt x="949" y="829"/>
                </a:lnTo>
                <a:lnTo>
                  <a:pt x="949" y="829"/>
                </a:lnTo>
                <a:lnTo>
                  <a:pt x="957" y="798"/>
                </a:lnTo>
                <a:lnTo>
                  <a:pt x="964" y="769"/>
                </a:lnTo>
                <a:lnTo>
                  <a:pt x="970" y="746"/>
                </a:lnTo>
                <a:lnTo>
                  <a:pt x="973" y="734"/>
                </a:lnTo>
                <a:lnTo>
                  <a:pt x="973" y="734"/>
                </a:lnTo>
                <a:lnTo>
                  <a:pt x="974" y="721"/>
                </a:lnTo>
                <a:lnTo>
                  <a:pt x="978" y="698"/>
                </a:lnTo>
                <a:lnTo>
                  <a:pt x="983" y="672"/>
                </a:lnTo>
                <a:lnTo>
                  <a:pt x="986" y="663"/>
                </a:lnTo>
                <a:lnTo>
                  <a:pt x="989" y="657"/>
                </a:lnTo>
                <a:lnTo>
                  <a:pt x="989" y="657"/>
                </a:lnTo>
                <a:lnTo>
                  <a:pt x="993" y="651"/>
                </a:lnTo>
                <a:lnTo>
                  <a:pt x="996" y="644"/>
                </a:lnTo>
                <a:lnTo>
                  <a:pt x="1002" y="625"/>
                </a:lnTo>
                <a:lnTo>
                  <a:pt x="1008" y="605"/>
                </a:lnTo>
                <a:lnTo>
                  <a:pt x="1011" y="593"/>
                </a:lnTo>
                <a:lnTo>
                  <a:pt x="1011" y="593"/>
                </a:lnTo>
                <a:lnTo>
                  <a:pt x="1011" y="581"/>
                </a:lnTo>
                <a:lnTo>
                  <a:pt x="1009" y="567"/>
                </a:lnTo>
                <a:lnTo>
                  <a:pt x="1008" y="551"/>
                </a:lnTo>
                <a:lnTo>
                  <a:pt x="1008" y="539"/>
                </a:lnTo>
                <a:lnTo>
                  <a:pt x="1008" y="539"/>
                </a:lnTo>
                <a:lnTo>
                  <a:pt x="1009" y="527"/>
                </a:lnTo>
                <a:lnTo>
                  <a:pt x="1008" y="513"/>
                </a:lnTo>
                <a:lnTo>
                  <a:pt x="1003" y="498"/>
                </a:lnTo>
                <a:lnTo>
                  <a:pt x="1000" y="485"/>
                </a:lnTo>
                <a:lnTo>
                  <a:pt x="1000" y="485"/>
                </a:lnTo>
                <a:lnTo>
                  <a:pt x="997" y="481"/>
                </a:lnTo>
                <a:lnTo>
                  <a:pt x="994" y="478"/>
                </a:lnTo>
                <a:lnTo>
                  <a:pt x="981" y="468"/>
                </a:lnTo>
                <a:lnTo>
                  <a:pt x="946" y="447"/>
                </a:lnTo>
                <a:lnTo>
                  <a:pt x="913" y="428"/>
                </a:lnTo>
                <a:lnTo>
                  <a:pt x="897" y="419"/>
                </a:lnTo>
                <a:lnTo>
                  <a:pt x="897" y="419"/>
                </a:lnTo>
                <a:lnTo>
                  <a:pt x="904" y="419"/>
                </a:lnTo>
                <a:lnTo>
                  <a:pt x="909" y="417"/>
                </a:lnTo>
                <a:lnTo>
                  <a:pt x="911" y="415"/>
                </a:lnTo>
                <a:lnTo>
                  <a:pt x="911" y="415"/>
                </a:lnTo>
                <a:lnTo>
                  <a:pt x="914" y="409"/>
                </a:lnTo>
                <a:lnTo>
                  <a:pt x="919" y="403"/>
                </a:lnTo>
                <a:lnTo>
                  <a:pt x="926" y="399"/>
                </a:lnTo>
                <a:lnTo>
                  <a:pt x="927" y="398"/>
                </a:lnTo>
                <a:lnTo>
                  <a:pt x="930" y="399"/>
                </a:lnTo>
                <a:lnTo>
                  <a:pt x="930" y="399"/>
                </a:lnTo>
                <a:lnTo>
                  <a:pt x="932" y="399"/>
                </a:lnTo>
                <a:lnTo>
                  <a:pt x="933" y="399"/>
                </a:lnTo>
                <a:lnTo>
                  <a:pt x="938" y="395"/>
                </a:lnTo>
                <a:lnTo>
                  <a:pt x="944" y="390"/>
                </a:lnTo>
                <a:lnTo>
                  <a:pt x="949" y="387"/>
                </a:lnTo>
                <a:lnTo>
                  <a:pt x="949" y="387"/>
                </a:lnTo>
                <a:lnTo>
                  <a:pt x="951" y="386"/>
                </a:lnTo>
                <a:lnTo>
                  <a:pt x="952" y="383"/>
                </a:lnTo>
                <a:lnTo>
                  <a:pt x="952" y="374"/>
                </a:lnTo>
                <a:lnTo>
                  <a:pt x="951" y="352"/>
                </a:lnTo>
                <a:lnTo>
                  <a:pt x="951" y="352"/>
                </a:lnTo>
                <a:lnTo>
                  <a:pt x="954" y="347"/>
                </a:lnTo>
                <a:lnTo>
                  <a:pt x="958" y="336"/>
                </a:lnTo>
                <a:lnTo>
                  <a:pt x="971" y="307"/>
                </a:lnTo>
                <a:lnTo>
                  <a:pt x="984" y="280"/>
                </a:lnTo>
                <a:lnTo>
                  <a:pt x="989" y="268"/>
                </a:lnTo>
                <a:lnTo>
                  <a:pt x="992" y="261"/>
                </a:lnTo>
                <a:lnTo>
                  <a:pt x="992" y="261"/>
                </a:lnTo>
                <a:lnTo>
                  <a:pt x="994" y="242"/>
                </a:lnTo>
                <a:lnTo>
                  <a:pt x="997" y="211"/>
                </a:lnTo>
                <a:lnTo>
                  <a:pt x="1000" y="162"/>
                </a:lnTo>
                <a:lnTo>
                  <a:pt x="1000" y="162"/>
                </a:lnTo>
                <a:lnTo>
                  <a:pt x="999" y="154"/>
                </a:lnTo>
                <a:lnTo>
                  <a:pt x="996" y="143"/>
                </a:lnTo>
                <a:lnTo>
                  <a:pt x="986" y="109"/>
                </a:lnTo>
                <a:lnTo>
                  <a:pt x="974" y="74"/>
                </a:lnTo>
                <a:lnTo>
                  <a:pt x="965" y="48"/>
                </a:lnTo>
                <a:lnTo>
                  <a:pt x="965" y="48"/>
                </a:lnTo>
                <a:lnTo>
                  <a:pt x="962" y="45"/>
                </a:lnTo>
                <a:lnTo>
                  <a:pt x="958" y="41"/>
                </a:lnTo>
                <a:lnTo>
                  <a:pt x="946" y="32"/>
                </a:lnTo>
                <a:lnTo>
                  <a:pt x="930" y="26"/>
                </a:lnTo>
                <a:lnTo>
                  <a:pt x="913" y="19"/>
                </a:lnTo>
                <a:lnTo>
                  <a:pt x="879" y="10"/>
                </a:lnTo>
                <a:lnTo>
                  <a:pt x="860" y="6"/>
                </a:lnTo>
                <a:lnTo>
                  <a:pt x="860" y="6"/>
                </a:lnTo>
                <a:lnTo>
                  <a:pt x="853" y="3"/>
                </a:lnTo>
                <a:lnTo>
                  <a:pt x="844" y="1"/>
                </a:lnTo>
                <a:lnTo>
                  <a:pt x="833" y="0"/>
                </a:lnTo>
                <a:lnTo>
                  <a:pt x="814" y="0"/>
                </a:lnTo>
                <a:lnTo>
                  <a:pt x="814" y="0"/>
                </a:lnTo>
                <a:lnTo>
                  <a:pt x="802" y="1"/>
                </a:lnTo>
                <a:lnTo>
                  <a:pt x="791" y="4"/>
                </a:lnTo>
                <a:lnTo>
                  <a:pt x="779" y="9"/>
                </a:lnTo>
                <a:lnTo>
                  <a:pt x="769" y="14"/>
                </a:lnTo>
                <a:lnTo>
                  <a:pt x="759" y="22"/>
                </a:lnTo>
                <a:lnTo>
                  <a:pt x="750" y="29"/>
                </a:lnTo>
                <a:lnTo>
                  <a:pt x="741" y="38"/>
                </a:lnTo>
                <a:lnTo>
                  <a:pt x="737" y="46"/>
                </a:lnTo>
                <a:lnTo>
                  <a:pt x="737" y="46"/>
                </a:lnTo>
                <a:lnTo>
                  <a:pt x="729" y="57"/>
                </a:lnTo>
                <a:lnTo>
                  <a:pt x="719" y="71"/>
                </a:lnTo>
                <a:lnTo>
                  <a:pt x="694" y="102"/>
                </a:lnTo>
                <a:lnTo>
                  <a:pt x="664" y="140"/>
                </a:lnTo>
                <a:lnTo>
                  <a:pt x="655" y="234"/>
                </a:lnTo>
                <a:lnTo>
                  <a:pt x="655" y="234"/>
                </a:lnTo>
                <a:lnTo>
                  <a:pt x="658" y="266"/>
                </a:lnTo>
                <a:lnTo>
                  <a:pt x="661" y="296"/>
                </a:lnTo>
                <a:lnTo>
                  <a:pt x="664" y="309"/>
                </a:lnTo>
                <a:lnTo>
                  <a:pt x="665" y="320"/>
                </a:lnTo>
                <a:lnTo>
                  <a:pt x="665" y="320"/>
                </a:lnTo>
                <a:lnTo>
                  <a:pt x="670" y="331"/>
                </a:lnTo>
                <a:lnTo>
                  <a:pt x="675" y="342"/>
                </a:lnTo>
                <a:lnTo>
                  <a:pt x="687" y="364"/>
                </a:lnTo>
                <a:lnTo>
                  <a:pt x="700" y="387"/>
                </a:lnTo>
                <a:lnTo>
                  <a:pt x="671" y="415"/>
                </a:lnTo>
                <a:lnTo>
                  <a:pt x="620" y="417"/>
                </a:lnTo>
                <a:lnTo>
                  <a:pt x="620" y="417"/>
                </a:lnTo>
                <a:lnTo>
                  <a:pt x="584" y="427"/>
                </a:lnTo>
                <a:lnTo>
                  <a:pt x="556" y="436"/>
                </a:lnTo>
                <a:lnTo>
                  <a:pt x="540" y="441"/>
                </a:lnTo>
                <a:lnTo>
                  <a:pt x="540" y="441"/>
                </a:lnTo>
                <a:lnTo>
                  <a:pt x="537" y="444"/>
                </a:lnTo>
                <a:lnTo>
                  <a:pt x="534" y="449"/>
                </a:lnTo>
                <a:lnTo>
                  <a:pt x="525" y="466"/>
                </a:lnTo>
                <a:lnTo>
                  <a:pt x="507" y="514"/>
                </a:lnTo>
                <a:lnTo>
                  <a:pt x="483" y="584"/>
                </a:lnTo>
                <a:lnTo>
                  <a:pt x="483" y="584"/>
                </a:lnTo>
                <a:lnTo>
                  <a:pt x="453" y="574"/>
                </a:lnTo>
                <a:lnTo>
                  <a:pt x="413" y="559"/>
                </a:lnTo>
                <a:lnTo>
                  <a:pt x="413" y="559"/>
                </a:lnTo>
                <a:lnTo>
                  <a:pt x="407" y="558"/>
                </a:lnTo>
                <a:lnTo>
                  <a:pt x="402" y="558"/>
                </a:lnTo>
                <a:lnTo>
                  <a:pt x="390" y="558"/>
                </a:lnTo>
                <a:lnTo>
                  <a:pt x="378" y="559"/>
                </a:lnTo>
                <a:lnTo>
                  <a:pt x="378" y="559"/>
                </a:lnTo>
                <a:lnTo>
                  <a:pt x="377" y="552"/>
                </a:lnTo>
                <a:lnTo>
                  <a:pt x="374" y="532"/>
                </a:lnTo>
                <a:lnTo>
                  <a:pt x="373" y="520"/>
                </a:lnTo>
                <a:lnTo>
                  <a:pt x="368" y="508"/>
                </a:lnTo>
                <a:lnTo>
                  <a:pt x="364" y="497"/>
                </a:lnTo>
                <a:lnTo>
                  <a:pt x="359" y="487"/>
                </a:lnTo>
                <a:lnTo>
                  <a:pt x="359" y="487"/>
                </a:lnTo>
                <a:lnTo>
                  <a:pt x="352" y="479"/>
                </a:lnTo>
                <a:lnTo>
                  <a:pt x="345" y="473"/>
                </a:lnTo>
                <a:lnTo>
                  <a:pt x="336" y="469"/>
                </a:lnTo>
                <a:lnTo>
                  <a:pt x="329" y="465"/>
                </a:lnTo>
                <a:lnTo>
                  <a:pt x="320" y="462"/>
                </a:lnTo>
                <a:lnTo>
                  <a:pt x="313" y="460"/>
                </a:lnTo>
                <a:lnTo>
                  <a:pt x="307" y="460"/>
                </a:lnTo>
                <a:lnTo>
                  <a:pt x="303" y="460"/>
                </a:lnTo>
                <a:lnTo>
                  <a:pt x="303" y="460"/>
                </a:lnTo>
                <a:lnTo>
                  <a:pt x="294" y="465"/>
                </a:lnTo>
                <a:lnTo>
                  <a:pt x="284" y="469"/>
                </a:lnTo>
                <a:lnTo>
                  <a:pt x="273" y="476"/>
                </a:lnTo>
                <a:lnTo>
                  <a:pt x="273" y="476"/>
                </a:lnTo>
                <a:lnTo>
                  <a:pt x="262" y="478"/>
                </a:lnTo>
                <a:lnTo>
                  <a:pt x="253" y="479"/>
                </a:lnTo>
                <a:lnTo>
                  <a:pt x="250" y="482"/>
                </a:lnTo>
                <a:lnTo>
                  <a:pt x="249" y="485"/>
                </a:lnTo>
                <a:lnTo>
                  <a:pt x="249" y="485"/>
                </a:lnTo>
                <a:lnTo>
                  <a:pt x="249" y="488"/>
                </a:lnTo>
                <a:lnTo>
                  <a:pt x="250" y="494"/>
                </a:lnTo>
                <a:lnTo>
                  <a:pt x="259" y="507"/>
                </a:lnTo>
                <a:lnTo>
                  <a:pt x="268" y="522"/>
                </a:lnTo>
                <a:lnTo>
                  <a:pt x="273" y="530"/>
                </a:lnTo>
                <a:lnTo>
                  <a:pt x="273" y="530"/>
                </a:lnTo>
                <a:lnTo>
                  <a:pt x="278" y="549"/>
                </a:lnTo>
                <a:lnTo>
                  <a:pt x="281" y="562"/>
                </a:lnTo>
                <a:lnTo>
                  <a:pt x="316" y="584"/>
                </a:lnTo>
                <a:lnTo>
                  <a:pt x="324" y="625"/>
                </a:lnTo>
                <a:lnTo>
                  <a:pt x="324" y="625"/>
                </a:lnTo>
                <a:lnTo>
                  <a:pt x="317" y="663"/>
                </a:lnTo>
                <a:lnTo>
                  <a:pt x="310" y="692"/>
                </a:lnTo>
                <a:lnTo>
                  <a:pt x="306" y="711"/>
                </a:lnTo>
                <a:lnTo>
                  <a:pt x="306" y="711"/>
                </a:lnTo>
                <a:lnTo>
                  <a:pt x="303" y="715"/>
                </a:lnTo>
                <a:lnTo>
                  <a:pt x="303" y="723"/>
                </a:lnTo>
                <a:lnTo>
                  <a:pt x="300" y="737"/>
                </a:lnTo>
                <a:lnTo>
                  <a:pt x="300" y="756"/>
                </a:lnTo>
                <a:lnTo>
                  <a:pt x="300" y="756"/>
                </a:lnTo>
                <a:lnTo>
                  <a:pt x="273" y="822"/>
                </a:lnTo>
                <a:lnTo>
                  <a:pt x="255" y="868"/>
                </a:lnTo>
                <a:lnTo>
                  <a:pt x="246" y="892"/>
                </a:lnTo>
                <a:lnTo>
                  <a:pt x="246" y="892"/>
                </a:lnTo>
                <a:lnTo>
                  <a:pt x="241" y="897"/>
                </a:lnTo>
                <a:lnTo>
                  <a:pt x="228" y="909"/>
                </a:lnTo>
                <a:lnTo>
                  <a:pt x="189" y="943"/>
                </a:lnTo>
                <a:lnTo>
                  <a:pt x="132" y="991"/>
                </a:lnTo>
                <a:lnTo>
                  <a:pt x="128" y="1039"/>
                </a:lnTo>
                <a:lnTo>
                  <a:pt x="103" y="1071"/>
                </a:lnTo>
                <a:lnTo>
                  <a:pt x="103" y="1071"/>
                </a:lnTo>
                <a:lnTo>
                  <a:pt x="78" y="1152"/>
                </a:lnTo>
                <a:lnTo>
                  <a:pt x="78" y="1152"/>
                </a:lnTo>
                <a:lnTo>
                  <a:pt x="65" y="1177"/>
                </a:lnTo>
                <a:lnTo>
                  <a:pt x="40" y="1227"/>
                </a:lnTo>
                <a:lnTo>
                  <a:pt x="1" y="1300"/>
                </a:lnTo>
                <a:lnTo>
                  <a:pt x="1" y="1300"/>
                </a:lnTo>
                <a:lnTo>
                  <a:pt x="0" y="1304"/>
                </a:lnTo>
                <a:lnTo>
                  <a:pt x="0" y="1311"/>
                </a:lnTo>
                <a:lnTo>
                  <a:pt x="4" y="1346"/>
                </a:lnTo>
                <a:lnTo>
                  <a:pt x="4" y="1346"/>
                </a:lnTo>
                <a:lnTo>
                  <a:pt x="4" y="1352"/>
                </a:lnTo>
                <a:lnTo>
                  <a:pt x="7" y="1358"/>
                </a:lnTo>
                <a:lnTo>
                  <a:pt x="10" y="1364"/>
                </a:lnTo>
                <a:lnTo>
                  <a:pt x="13" y="1368"/>
                </a:lnTo>
                <a:lnTo>
                  <a:pt x="21" y="1374"/>
                </a:lnTo>
                <a:lnTo>
                  <a:pt x="30" y="1378"/>
                </a:lnTo>
                <a:lnTo>
                  <a:pt x="39" y="1381"/>
                </a:lnTo>
                <a:lnTo>
                  <a:pt x="48" y="1383"/>
                </a:lnTo>
                <a:lnTo>
                  <a:pt x="55" y="1384"/>
                </a:lnTo>
                <a:lnTo>
                  <a:pt x="198" y="1456"/>
                </a:lnTo>
                <a:lnTo>
                  <a:pt x="268" y="1456"/>
                </a:lnTo>
                <a:lnTo>
                  <a:pt x="415" y="1370"/>
                </a:lnTo>
                <a:lnTo>
                  <a:pt x="415" y="1454"/>
                </a:lnTo>
                <a:lnTo>
                  <a:pt x="399" y="1658"/>
                </a:lnTo>
                <a:lnTo>
                  <a:pt x="399" y="1693"/>
                </a:lnTo>
                <a:lnTo>
                  <a:pt x="399" y="1693"/>
                </a:lnTo>
                <a:lnTo>
                  <a:pt x="393" y="1727"/>
                </a:lnTo>
                <a:lnTo>
                  <a:pt x="387" y="1753"/>
                </a:lnTo>
                <a:lnTo>
                  <a:pt x="383" y="1779"/>
                </a:lnTo>
                <a:lnTo>
                  <a:pt x="383" y="1779"/>
                </a:lnTo>
                <a:lnTo>
                  <a:pt x="383" y="1799"/>
                </a:lnTo>
                <a:lnTo>
                  <a:pt x="384" y="1833"/>
                </a:lnTo>
                <a:lnTo>
                  <a:pt x="390" y="1920"/>
                </a:lnTo>
                <a:lnTo>
                  <a:pt x="396" y="2006"/>
                </a:lnTo>
                <a:lnTo>
                  <a:pt x="400" y="2037"/>
                </a:lnTo>
                <a:lnTo>
                  <a:pt x="402" y="2053"/>
                </a:lnTo>
                <a:lnTo>
                  <a:pt x="402" y="2053"/>
                </a:lnTo>
                <a:lnTo>
                  <a:pt x="407" y="2085"/>
                </a:lnTo>
                <a:lnTo>
                  <a:pt x="412" y="2136"/>
                </a:lnTo>
                <a:lnTo>
                  <a:pt x="418" y="2210"/>
                </a:lnTo>
                <a:lnTo>
                  <a:pt x="418" y="2210"/>
                </a:lnTo>
                <a:lnTo>
                  <a:pt x="418" y="2216"/>
                </a:lnTo>
                <a:lnTo>
                  <a:pt x="413" y="2225"/>
                </a:lnTo>
                <a:lnTo>
                  <a:pt x="405" y="2245"/>
                </a:lnTo>
                <a:lnTo>
                  <a:pt x="391" y="2275"/>
                </a:lnTo>
                <a:lnTo>
                  <a:pt x="340" y="2288"/>
                </a:lnTo>
                <a:lnTo>
                  <a:pt x="340" y="2288"/>
                </a:lnTo>
                <a:lnTo>
                  <a:pt x="335" y="2289"/>
                </a:lnTo>
                <a:lnTo>
                  <a:pt x="323" y="2295"/>
                </a:lnTo>
                <a:lnTo>
                  <a:pt x="316" y="2299"/>
                </a:lnTo>
                <a:lnTo>
                  <a:pt x="310" y="2307"/>
                </a:lnTo>
                <a:lnTo>
                  <a:pt x="307" y="2314"/>
                </a:lnTo>
                <a:lnTo>
                  <a:pt x="306" y="2323"/>
                </a:lnTo>
                <a:lnTo>
                  <a:pt x="306" y="2323"/>
                </a:lnTo>
                <a:lnTo>
                  <a:pt x="306" y="2333"/>
                </a:lnTo>
                <a:lnTo>
                  <a:pt x="310" y="2342"/>
                </a:lnTo>
                <a:lnTo>
                  <a:pt x="314" y="2349"/>
                </a:lnTo>
                <a:lnTo>
                  <a:pt x="320" y="2355"/>
                </a:lnTo>
                <a:lnTo>
                  <a:pt x="332" y="2366"/>
                </a:lnTo>
                <a:lnTo>
                  <a:pt x="340" y="2374"/>
                </a:lnTo>
                <a:lnTo>
                  <a:pt x="340" y="2374"/>
                </a:lnTo>
                <a:lnTo>
                  <a:pt x="346" y="2377"/>
                </a:lnTo>
                <a:lnTo>
                  <a:pt x="356" y="2381"/>
                </a:lnTo>
                <a:lnTo>
                  <a:pt x="386" y="2388"/>
                </a:lnTo>
                <a:lnTo>
                  <a:pt x="426" y="2395"/>
                </a:lnTo>
                <a:lnTo>
                  <a:pt x="461" y="2409"/>
                </a:lnTo>
                <a:lnTo>
                  <a:pt x="461" y="2409"/>
                </a:lnTo>
                <a:lnTo>
                  <a:pt x="489" y="2419"/>
                </a:lnTo>
                <a:lnTo>
                  <a:pt x="514" y="2425"/>
                </a:lnTo>
                <a:lnTo>
                  <a:pt x="524" y="2428"/>
                </a:lnTo>
                <a:lnTo>
                  <a:pt x="534" y="2428"/>
                </a:lnTo>
                <a:lnTo>
                  <a:pt x="534" y="2428"/>
                </a:lnTo>
                <a:lnTo>
                  <a:pt x="550" y="2426"/>
                </a:lnTo>
                <a:lnTo>
                  <a:pt x="565" y="2423"/>
                </a:lnTo>
                <a:lnTo>
                  <a:pt x="571" y="2420"/>
                </a:lnTo>
                <a:lnTo>
                  <a:pt x="575" y="2416"/>
                </a:lnTo>
                <a:lnTo>
                  <a:pt x="579" y="2411"/>
                </a:lnTo>
                <a:lnTo>
                  <a:pt x="582" y="2406"/>
                </a:lnTo>
                <a:lnTo>
                  <a:pt x="582" y="2406"/>
                </a:lnTo>
                <a:lnTo>
                  <a:pt x="584" y="2397"/>
                </a:lnTo>
                <a:lnTo>
                  <a:pt x="585" y="2385"/>
                </a:lnTo>
                <a:lnTo>
                  <a:pt x="587" y="2355"/>
                </a:lnTo>
                <a:lnTo>
                  <a:pt x="588" y="2315"/>
                </a:lnTo>
                <a:lnTo>
                  <a:pt x="572" y="2256"/>
                </a:lnTo>
                <a:lnTo>
                  <a:pt x="563" y="1916"/>
                </a:lnTo>
                <a:lnTo>
                  <a:pt x="563" y="1916"/>
                </a:lnTo>
                <a:lnTo>
                  <a:pt x="563" y="1901"/>
                </a:lnTo>
                <a:lnTo>
                  <a:pt x="565" y="1866"/>
                </a:lnTo>
                <a:lnTo>
                  <a:pt x="568" y="1824"/>
                </a:lnTo>
                <a:lnTo>
                  <a:pt x="571" y="1805"/>
                </a:lnTo>
                <a:lnTo>
                  <a:pt x="575" y="1789"/>
                </a:lnTo>
                <a:lnTo>
                  <a:pt x="575" y="1789"/>
                </a:lnTo>
                <a:lnTo>
                  <a:pt x="578" y="1778"/>
                </a:lnTo>
                <a:lnTo>
                  <a:pt x="579" y="1764"/>
                </a:lnTo>
                <a:lnTo>
                  <a:pt x="582" y="1741"/>
                </a:lnTo>
                <a:lnTo>
                  <a:pt x="582" y="1722"/>
                </a:lnTo>
                <a:lnTo>
                  <a:pt x="584" y="1715"/>
                </a:lnTo>
                <a:lnTo>
                  <a:pt x="585" y="1709"/>
                </a:lnTo>
                <a:lnTo>
                  <a:pt x="585" y="1709"/>
                </a:lnTo>
                <a:lnTo>
                  <a:pt x="642" y="1591"/>
                </a:lnTo>
                <a:lnTo>
                  <a:pt x="696" y="1483"/>
                </a:lnTo>
                <a:lnTo>
                  <a:pt x="696" y="1483"/>
                </a:lnTo>
                <a:close/>
                <a:moveTo>
                  <a:pt x="373" y="896"/>
                </a:moveTo>
                <a:lnTo>
                  <a:pt x="397" y="893"/>
                </a:lnTo>
                <a:lnTo>
                  <a:pt x="397" y="915"/>
                </a:lnTo>
                <a:lnTo>
                  <a:pt x="397" y="915"/>
                </a:lnTo>
                <a:lnTo>
                  <a:pt x="391" y="919"/>
                </a:lnTo>
                <a:lnTo>
                  <a:pt x="380" y="927"/>
                </a:lnTo>
                <a:lnTo>
                  <a:pt x="374" y="930"/>
                </a:lnTo>
                <a:lnTo>
                  <a:pt x="368" y="931"/>
                </a:lnTo>
                <a:lnTo>
                  <a:pt x="364" y="931"/>
                </a:lnTo>
                <a:lnTo>
                  <a:pt x="362" y="930"/>
                </a:lnTo>
                <a:lnTo>
                  <a:pt x="362" y="928"/>
                </a:lnTo>
                <a:lnTo>
                  <a:pt x="362" y="928"/>
                </a:lnTo>
                <a:lnTo>
                  <a:pt x="362" y="924"/>
                </a:lnTo>
                <a:lnTo>
                  <a:pt x="362" y="919"/>
                </a:lnTo>
                <a:lnTo>
                  <a:pt x="367" y="909"/>
                </a:lnTo>
                <a:lnTo>
                  <a:pt x="373" y="896"/>
                </a:lnTo>
                <a:lnTo>
                  <a:pt x="373" y="896"/>
                </a:lnTo>
                <a:close/>
                <a:moveTo>
                  <a:pt x="300" y="842"/>
                </a:moveTo>
                <a:lnTo>
                  <a:pt x="300" y="842"/>
                </a:lnTo>
                <a:lnTo>
                  <a:pt x="301" y="860"/>
                </a:lnTo>
                <a:lnTo>
                  <a:pt x="306" y="886"/>
                </a:lnTo>
                <a:lnTo>
                  <a:pt x="306" y="886"/>
                </a:lnTo>
                <a:lnTo>
                  <a:pt x="307" y="889"/>
                </a:lnTo>
                <a:lnTo>
                  <a:pt x="310" y="892"/>
                </a:lnTo>
                <a:lnTo>
                  <a:pt x="313" y="893"/>
                </a:lnTo>
                <a:lnTo>
                  <a:pt x="317" y="893"/>
                </a:lnTo>
                <a:lnTo>
                  <a:pt x="324" y="893"/>
                </a:lnTo>
                <a:lnTo>
                  <a:pt x="329" y="893"/>
                </a:lnTo>
                <a:lnTo>
                  <a:pt x="329" y="893"/>
                </a:lnTo>
                <a:lnTo>
                  <a:pt x="330" y="895"/>
                </a:lnTo>
                <a:lnTo>
                  <a:pt x="330" y="899"/>
                </a:lnTo>
                <a:lnTo>
                  <a:pt x="330" y="909"/>
                </a:lnTo>
                <a:lnTo>
                  <a:pt x="326" y="928"/>
                </a:lnTo>
                <a:lnTo>
                  <a:pt x="326" y="928"/>
                </a:lnTo>
                <a:lnTo>
                  <a:pt x="326" y="930"/>
                </a:lnTo>
                <a:lnTo>
                  <a:pt x="324" y="931"/>
                </a:lnTo>
                <a:lnTo>
                  <a:pt x="317" y="931"/>
                </a:lnTo>
                <a:lnTo>
                  <a:pt x="298" y="928"/>
                </a:lnTo>
                <a:lnTo>
                  <a:pt x="271" y="924"/>
                </a:lnTo>
                <a:lnTo>
                  <a:pt x="300" y="842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23"/>
          <p:cNvSpPr>
            <a:spLocks/>
          </p:cNvSpPr>
          <p:nvPr/>
        </p:nvSpPr>
        <p:spPr bwMode="auto">
          <a:xfrm>
            <a:off x="6574170" y="2798929"/>
            <a:ext cx="573765" cy="1631727"/>
          </a:xfrm>
          <a:custGeom>
            <a:avLst/>
            <a:gdLst>
              <a:gd name="T0" fmla="*/ 331 w 884"/>
              <a:gd name="T1" fmla="*/ 13 h 2514"/>
              <a:gd name="T2" fmla="*/ 269 w 884"/>
              <a:gd name="T3" fmla="*/ 38 h 2514"/>
              <a:gd name="T4" fmla="*/ 231 w 884"/>
              <a:gd name="T5" fmla="*/ 88 h 2514"/>
              <a:gd name="T6" fmla="*/ 181 w 884"/>
              <a:gd name="T7" fmla="*/ 280 h 2514"/>
              <a:gd name="T8" fmla="*/ 151 w 884"/>
              <a:gd name="T9" fmla="*/ 290 h 2514"/>
              <a:gd name="T10" fmla="*/ 117 w 884"/>
              <a:gd name="T11" fmla="*/ 334 h 2514"/>
              <a:gd name="T12" fmla="*/ 65 w 884"/>
              <a:gd name="T13" fmla="*/ 429 h 2514"/>
              <a:gd name="T14" fmla="*/ 29 w 884"/>
              <a:gd name="T15" fmla="*/ 468 h 2514"/>
              <a:gd name="T16" fmla="*/ 0 w 884"/>
              <a:gd name="T17" fmla="*/ 511 h 2514"/>
              <a:gd name="T18" fmla="*/ 36 w 884"/>
              <a:gd name="T19" fmla="*/ 667 h 2514"/>
              <a:gd name="T20" fmla="*/ 75 w 884"/>
              <a:gd name="T21" fmla="*/ 779 h 2514"/>
              <a:gd name="T22" fmla="*/ 77 w 884"/>
              <a:gd name="T23" fmla="*/ 914 h 2514"/>
              <a:gd name="T24" fmla="*/ 48 w 884"/>
              <a:gd name="T25" fmla="*/ 1044 h 2514"/>
              <a:gd name="T26" fmla="*/ 32 w 884"/>
              <a:gd name="T27" fmla="*/ 1225 h 2514"/>
              <a:gd name="T28" fmla="*/ 99 w 884"/>
              <a:gd name="T29" fmla="*/ 1275 h 2514"/>
              <a:gd name="T30" fmla="*/ 135 w 884"/>
              <a:gd name="T31" fmla="*/ 1288 h 2514"/>
              <a:gd name="T32" fmla="*/ 132 w 884"/>
              <a:gd name="T33" fmla="*/ 1399 h 2514"/>
              <a:gd name="T34" fmla="*/ 109 w 884"/>
              <a:gd name="T35" fmla="*/ 1576 h 2514"/>
              <a:gd name="T36" fmla="*/ 123 w 884"/>
              <a:gd name="T37" fmla="*/ 1594 h 2514"/>
              <a:gd name="T38" fmla="*/ 157 w 884"/>
              <a:gd name="T39" fmla="*/ 1597 h 2514"/>
              <a:gd name="T40" fmla="*/ 206 w 884"/>
              <a:gd name="T41" fmla="*/ 1610 h 2514"/>
              <a:gd name="T42" fmla="*/ 243 w 884"/>
              <a:gd name="T43" fmla="*/ 1530 h 2514"/>
              <a:gd name="T44" fmla="*/ 256 w 884"/>
              <a:gd name="T45" fmla="*/ 1703 h 2514"/>
              <a:gd name="T46" fmla="*/ 261 w 884"/>
              <a:gd name="T47" fmla="*/ 1815 h 2514"/>
              <a:gd name="T48" fmla="*/ 312 w 884"/>
              <a:gd name="T49" fmla="*/ 2107 h 2514"/>
              <a:gd name="T50" fmla="*/ 250 w 884"/>
              <a:gd name="T51" fmla="*/ 2180 h 2514"/>
              <a:gd name="T52" fmla="*/ 218 w 884"/>
              <a:gd name="T53" fmla="*/ 2219 h 2514"/>
              <a:gd name="T54" fmla="*/ 292 w 884"/>
              <a:gd name="T55" fmla="*/ 2346 h 2514"/>
              <a:gd name="T56" fmla="*/ 304 w 884"/>
              <a:gd name="T57" fmla="*/ 2413 h 2514"/>
              <a:gd name="T58" fmla="*/ 362 w 884"/>
              <a:gd name="T59" fmla="*/ 2505 h 2514"/>
              <a:gd name="T60" fmla="*/ 469 w 884"/>
              <a:gd name="T61" fmla="*/ 2507 h 2514"/>
              <a:gd name="T62" fmla="*/ 517 w 884"/>
              <a:gd name="T63" fmla="*/ 2480 h 2514"/>
              <a:gd name="T64" fmla="*/ 526 w 884"/>
              <a:gd name="T65" fmla="*/ 2434 h 2514"/>
              <a:gd name="T66" fmla="*/ 485 w 884"/>
              <a:gd name="T67" fmla="*/ 2324 h 2514"/>
              <a:gd name="T68" fmla="*/ 485 w 884"/>
              <a:gd name="T69" fmla="*/ 2288 h 2514"/>
              <a:gd name="T70" fmla="*/ 498 w 884"/>
              <a:gd name="T71" fmla="*/ 2281 h 2514"/>
              <a:gd name="T72" fmla="*/ 517 w 884"/>
              <a:gd name="T73" fmla="*/ 2058 h 2514"/>
              <a:gd name="T74" fmla="*/ 581 w 884"/>
              <a:gd name="T75" fmla="*/ 1941 h 2514"/>
              <a:gd name="T76" fmla="*/ 619 w 884"/>
              <a:gd name="T77" fmla="*/ 1843 h 2514"/>
              <a:gd name="T78" fmla="*/ 645 w 884"/>
              <a:gd name="T79" fmla="*/ 1735 h 2514"/>
              <a:gd name="T80" fmla="*/ 676 w 884"/>
              <a:gd name="T81" fmla="*/ 1464 h 2514"/>
              <a:gd name="T82" fmla="*/ 805 w 884"/>
              <a:gd name="T83" fmla="*/ 1435 h 2514"/>
              <a:gd name="T84" fmla="*/ 827 w 884"/>
              <a:gd name="T85" fmla="*/ 1399 h 2514"/>
              <a:gd name="T86" fmla="*/ 859 w 884"/>
              <a:gd name="T87" fmla="*/ 1302 h 2514"/>
              <a:gd name="T88" fmla="*/ 884 w 884"/>
              <a:gd name="T89" fmla="*/ 1256 h 2514"/>
              <a:gd name="T90" fmla="*/ 772 w 884"/>
              <a:gd name="T91" fmla="*/ 1057 h 2514"/>
              <a:gd name="T92" fmla="*/ 709 w 884"/>
              <a:gd name="T93" fmla="*/ 945 h 2514"/>
              <a:gd name="T94" fmla="*/ 699 w 884"/>
              <a:gd name="T95" fmla="*/ 890 h 2514"/>
              <a:gd name="T96" fmla="*/ 709 w 884"/>
              <a:gd name="T97" fmla="*/ 820 h 2514"/>
              <a:gd name="T98" fmla="*/ 673 w 884"/>
              <a:gd name="T99" fmla="*/ 678 h 2514"/>
              <a:gd name="T100" fmla="*/ 590 w 884"/>
              <a:gd name="T101" fmla="*/ 461 h 2514"/>
              <a:gd name="T102" fmla="*/ 548 w 884"/>
              <a:gd name="T103" fmla="*/ 411 h 2514"/>
              <a:gd name="T104" fmla="*/ 482 w 884"/>
              <a:gd name="T105" fmla="*/ 376 h 2514"/>
              <a:gd name="T106" fmla="*/ 496 w 884"/>
              <a:gd name="T107" fmla="*/ 305 h 2514"/>
              <a:gd name="T108" fmla="*/ 510 w 884"/>
              <a:gd name="T109" fmla="*/ 274 h 2514"/>
              <a:gd name="T110" fmla="*/ 485 w 884"/>
              <a:gd name="T111" fmla="*/ 218 h 2514"/>
              <a:gd name="T112" fmla="*/ 498 w 884"/>
              <a:gd name="T113" fmla="*/ 137 h 2514"/>
              <a:gd name="T114" fmla="*/ 490 w 884"/>
              <a:gd name="T115" fmla="*/ 57 h 2514"/>
              <a:gd name="T116" fmla="*/ 442 w 884"/>
              <a:gd name="T117" fmla="*/ 5 h 2514"/>
              <a:gd name="T118" fmla="*/ 388 w 884"/>
              <a:gd name="T119" fmla="*/ 8 h 25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84" h="2514">
                <a:moveTo>
                  <a:pt x="373" y="13"/>
                </a:moveTo>
                <a:lnTo>
                  <a:pt x="373" y="13"/>
                </a:lnTo>
                <a:lnTo>
                  <a:pt x="368" y="12"/>
                </a:lnTo>
                <a:lnTo>
                  <a:pt x="353" y="12"/>
                </a:lnTo>
                <a:lnTo>
                  <a:pt x="343" y="12"/>
                </a:lnTo>
                <a:lnTo>
                  <a:pt x="331" y="13"/>
                </a:lnTo>
                <a:lnTo>
                  <a:pt x="318" y="15"/>
                </a:lnTo>
                <a:lnTo>
                  <a:pt x="305" y="19"/>
                </a:lnTo>
                <a:lnTo>
                  <a:pt x="305" y="19"/>
                </a:lnTo>
                <a:lnTo>
                  <a:pt x="292" y="25"/>
                </a:lnTo>
                <a:lnTo>
                  <a:pt x="280" y="31"/>
                </a:lnTo>
                <a:lnTo>
                  <a:pt x="269" y="38"/>
                </a:lnTo>
                <a:lnTo>
                  <a:pt x="259" y="46"/>
                </a:lnTo>
                <a:lnTo>
                  <a:pt x="248" y="54"/>
                </a:lnTo>
                <a:lnTo>
                  <a:pt x="241" y="64"/>
                </a:lnTo>
                <a:lnTo>
                  <a:pt x="235" y="76"/>
                </a:lnTo>
                <a:lnTo>
                  <a:pt x="231" y="88"/>
                </a:lnTo>
                <a:lnTo>
                  <a:pt x="231" y="88"/>
                </a:lnTo>
                <a:lnTo>
                  <a:pt x="200" y="206"/>
                </a:lnTo>
                <a:lnTo>
                  <a:pt x="200" y="206"/>
                </a:lnTo>
                <a:lnTo>
                  <a:pt x="192" y="247"/>
                </a:lnTo>
                <a:lnTo>
                  <a:pt x="186" y="269"/>
                </a:lnTo>
                <a:lnTo>
                  <a:pt x="183" y="276"/>
                </a:lnTo>
                <a:lnTo>
                  <a:pt x="181" y="280"/>
                </a:lnTo>
                <a:lnTo>
                  <a:pt x="181" y="280"/>
                </a:lnTo>
                <a:lnTo>
                  <a:pt x="179" y="282"/>
                </a:lnTo>
                <a:lnTo>
                  <a:pt x="174" y="283"/>
                </a:lnTo>
                <a:lnTo>
                  <a:pt x="163" y="286"/>
                </a:lnTo>
                <a:lnTo>
                  <a:pt x="157" y="288"/>
                </a:lnTo>
                <a:lnTo>
                  <a:pt x="151" y="290"/>
                </a:lnTo>
                <a:lnTo>
                  <a:pt x="147" y="293"/>
                </a:lnTo>
                <a:lnTo>
                  <a:pt x="144" y="299"/>
                </a:lnTo>
                <a:lnTo>
                  <a:pt x="144" y="299"/>
                </a:lnTo>
                <a:lnTo>
                  <a:pt x="141" y="306"/>
                </a:lnTo>
                <a:lnTo>
                  <a:pt x="133" y="314"/>
                </a:lnTo>
                <a:lnTo>
                  <a:pt x="117" y="334"/>
                </a:lnTo>
                <a:lnTo>
                  <a:pt x="99" y="359"/>
                </a:lnTo>
                <a:lnTo>
                  <a:pt x="90" y="372"/>
                </a:lnTo>
                <a:lnTo>
                  <a:pt x="81" y="385"/>
                </a:lnTo>
                <a:lnTo>
                  <a:pt x="81" y="385"/>
                </a:lnTo>
                <a:lnTo>
                  <a:pt x="71" y="410"/>
                </a:lnTo>
                <a:lnTo>
                  <a:pt x="65" y="429"/>
                </a:lnTo>
                <a:lnTo>
                  <a:pt x="61" y="441"/>
                </a:lnTo>
                <a:lnTo>
                  <a:pt x="59" y="445"/>
                </a:lnTo>
                <a:lnTo>
                  <a:pt x="56" y="448"/>
                </a:lnTo>
                <a:lnTo>
                  <a:pt x="56" y="448"/>
                </a:lnTo>
                <a:lnTo>
                  <a:pt x="46" y="455"/>
                </a:lnTo>
                <a:lnTo>
                  <a:pt x="29" y="468"/>
                </a:lnTo>
                <a:lnTo>
                  <a:pt x="20" y="476"/>
                </a:lnTo>
                <a:lnTo>
                  <a:pt x="13" y="484"/>
                </a:lnTo>
                <a:lnTo>
                  <a:pt x="5" y="495"/>
                </a:lnTo>
                <a:lnTo>
                  <a:pt x="1" y="503"/>
                </a:lnTo>
                <a:lnTo>
                  <a:pt x="1" y="503"/>
                </a:lnTo>
                <a:lnTo>
                  <a:pt x="0" y="511"/>
                </a:lnTo>
                <a:lnTo>
                  <a:pt x="0" y="518"/>
                </a:lnTo>
                <a:lnTo>
                  <a:pt x="3" y="540"/>
                </a:lnTo>
                <a:lnTo>
                  <a:pt x="8" y="566"/>
                </a:lnTo>
                <a:lnTo>
                  <a:pt x="16" y="594"/>
                </a:lnTo>
                <a:lnTo>
                  <a:pt x="30" y="646"/>
                </a:lnTo>
                <a:lnTo>
                  <a:pt x="36" y="667"/>
                </a:lnTo>
                <a:lnTo>
                  <a:pt x="37" y="678"/>
                </a:lnTo>
                <a:lnTo>
                  <a:pt x="37" y="678"/>
                </a:lnTo>
                <a:lnTo>
                  <a:pt x="40" y="688"/>
                </a:lnTo>
                <a:lnTo>
                  <a:pt x="46" y="703"/>
                </a:lnTo>
                <a:lnTo>
                  <a:pt x="61" y="742"/>
                </a:lnTo>
                <a:lnTo>
                  <a:pt x="75" y="779"/>
                </a:lnTo>
                <a:lnTo>
                  <a:pt x="81" y="796"/>
                </a:lnTo>
                <a:lnTo>
                  <a:pt x="81" y="796"/>
                </a:lnTo>
                <a:lnTo>
                  <a:pt x="81" y="818"/>
                </a:lnTo>
                <a:lnTo>
                  <a:pt x="80" y="863"/>
                </a:lnTo>
                <a:lnTo>
                  <a:pt x="78" y="890"/>
                </a:lnTo>
                <a:lnTo>
                  <a:pt x="77" y="914"/>
                </a:lnTo>
                <a:lnTo>
                  <a:pt x="74" y="936"/>
                </a:lnTo>
                <a:lnTo>
                  <a:pt x="69" y="951"/>
                </a:lnTo>
                <a:lnTo>
                  <a:pt x="69" y="951"/>
                </a:lnTo>
                <a:lnTo>
                  <a:pt x="64" y="971"/>
                </a:lnTo>
                <a:lnTo>
                  <a:pt x="56" y="1003"/>
                </a:lnTo>
                <a:lnTo>
                  <a:pt x="48" y="1044"/>
                </a:lnTo>
                <a:lnTo>
                  <a:pt x="40" y="1091"/>
                </a:lnTo>
                <a:lnTo>
                  <a:pt x="35" y="1136"/>
                </a:lnTo>
                <a:lnTo>
                  <a:pt x="30" y="1175"/>
                </a:lnTo>
                <a:lnTo>
                  <a:pt x="29" y="1208"/>
                </a:lnTo>
                <a:lnTo>
                  <a:pt x="30" y="1218"/>
                </a:lnTo>
                <a:lnTo>
                  <a:pt x="32" y="1225"/>
                </a:lnTo>
                <a:lnTo>
                  <a:pt x="32" y="1225"/>
                </a:lnTo>
                <a:lnTo>
                  <a:pt x="40" y="1235"/>
                </a:lnTo>
                <a:lnTo>
                  <a:pt x="52" y="1245"/>
                </a:lnTo>
                <a:lnTo>
                  <a:pt x="67" y="1256"/>
                </a:lnTo>
                <a:lnTo>
                  <a:pt x="83" y="1266"/>
                </a:lnTo>
                <a:lnTo>
                  <a:pt x="99" y="1275"/>
                </a:lnTo>
                <a:lnTo>
                  <a:pt x="113" y="1282"/>
                </a:lnTo>
                <a:lnTo>
                  <a:pt x="125" y="1286"/>
                </a:lnTo>
                <a:lnTo>
                  <a:pt x="132" y="1286"/>
                </a:lnTo>
                <a:lnTo>
                  <a:pt x="132" y="1286"/>
                </a:lnTo>
                <a:lnTo>
                  <a:pt x="133" y="1288"/>
                </a:lnTo>
                <a:lnTo>
                  <a:pt x="135" y="1288"/>
                </a:lnTo>
                <a:lnTo>
                  <a:pt x="136" y="1294"/>
                </a:lnTo>
                <a:lnTo>
                  <a:pt x="136" y="1304"/>
                </a:lnTo>
                <a:lnTo>
                  <a:pt x="135" y="1317"/>
                </a:lnTo>
                <a:lnTo>
                  <a:pt x="133" y="1353"/>
                </a:lnTo>
                <a:lnTo>
                  <a:pt x="132" y="1399"/>
                </a:lnTo>
                <a:lnTo>
                  <a:pt x="132" y="1399"/>
                </a:lnTo>
                <a:lnTo>
                  <a:pt x="131" y="1426"/>
                </a:lnTo>
                <a:lnTo>
                  <a:pt x="126" y="1455"/>
                </a:lnTo>
                <a:lnTo>
                  <a:pt x="116" y="1517"/>
                </a:lnTo>
                <a:lnTo>
                  <a:pt x="112" y="1544"/>
                </a:lnTo>
                <a:lnTo>
                  <a:pt x="109" y="1568"/>
                </a:lnTo>
                <a:lnTo>
                  <a:pt x="109" y="1576"/>
                </a:lnTo>
                <a:lnTo>
                  <a:pt x="109" y="1584"/>
                </a:lnTo>
                <a:lnTo>
                  <a:pt x="110" y="1588"/>
                </a:lnTo>
                <a:lnTo>
                  <a:pt x="113" y="1591"/>
                </a:lnTo>
                <a:lnTo>
                  <a:pt x="113" y="1591"/>
                </a:lnTo>
                <a:lnTo>
                  <a:pt x="119" y="1594"/>
                </a:lnTo>
                <a:lnTo>
                  <a:pt x="123" y="1594"/>
                </a:lnTo>
                <a:lnTo>
                  <a:pt x="132" y="1592"/>
                </a:lnTo>
                <a:lnTo>
                  <a:pt x="136" y="1591"/>
                </a:lnTo>
                <a:lnTo>
                  <a:pt x="141" y="1591"/>
                </a:lnTo>
                <a:lnTo>
                  <a:pt x="148" y="1594"/>
                </a:lnTo>
                <a:lnTo>
                  <a:pt x="157" y="1597"/>
                </a:lnTo>
                <a:lnTo>
                  <a:pt x="157" y="1597"/>
                </a:lnTo>
                <a:lnTo>
                  <a:pt x="173" y="1607"/>
                </a:lnTo>
                <a:lnTo>
                  <a:pt x="186" y="1613"/>
                </a:lnTo>
                <a:lnTo>
                  <a:pt x="192" y="1614"/>
                </a:lnTo>
                <a:lnTo>
                  <a:pt x="197" y="1614"/>
                </a:lnTo>
                <a:lnTo>
                  <a:pt x="202" y="1613"/>
                </a:lnTo>
                <a:lnTo>
                  <a:pt x="206" y="1610"/>
                </a:lnTo>
                <a:lnTo>
                  <a:pt x="206" y="1610"/>
                </a:lnTo>
                <a:lnTo>
                  <a:pt x="211" y="1604"/>
                </a:lnTo>
                <a:lnTo>
                  <a:pt x="216" y="1592"/>
                </a:lnTo>
                <a:lnTo>
                  <a:pt x="228" y="1566"/>
                </a:lnTo>
                <a:lnTo>
                  <a:pt x="243" y="1530"/>
                </a:lnTo>
                <a:lnTo>
                  <a:pt x="243" y="1530"/>
                </a:lnTo>
                <a:lnTo>
                  <a:pt x="245" y="1547"/>
                </a:lnTo>
                <a:lnTo>
                  <a:pt x="251" y="1591"/>
                </a:lnTo>
                <a:lnTo>
                  <a:pt x="256" y="1648"/>
                </a:lnTo>
                <a:lnTo>
                  <a:pt x="256" y="1677"/>
                </a:lnTo>
                <a:lnTo>
                  <a:pt x="256" y="1703"/>
                </a:lnTo>
                <a:lnTo>
                  <a:pt x="256" y="1703"/>
                </a:lnTo>
                <a:lnTo>
                  <a:pt x="253" y="1740"/>
                </a:lnTo>
                <a:lnTo>
                  <a:pt x="250" y="1760"/>
                </a:lnTo>
                <a:lnTo>
                  <a:pt x="251" y="1769"/>
                </a:lnTo>
                <a:lnTo>
                  <a:pt x="253" y="1779"/>
                </a:lnTo>
                <a:lnTo>
                  <a:pt x="261" y="1815"/>
                </a:lnTo>
                <a:lnTo>
                  <a:pt x="261" y="1815"/>
                </a:lnTo>
                <a:lnTo>
                  <a:pt x="269" y="1845"/>
                </a:lnTo>
                <a:lnTo>
                  <a:pt x="277" y="1884"/>
                </a:lnTo>
                <a:lnTo>
                  <a:pt x="293" y="1974"/>
                </a:lnTo>
                <a:lnTo>
                  <a:pt x="305" y="2058"/>
                </a:lnTo>
                <a:lnTo>
                  <a:pt x="312" y="2107"/>
                </a:lnTo>
                <a:lnTo>
                  <a:pt x="312" y="2107"/>
                </a:lnTo>
                <a:lnTo>
                  <a:pt x="312" y="2125"/>
                </a:lnTo>
                <a:lnTo>
                  <a:pt x="312" y="2136"/>
                </a:lnTo>
                <a:lnTo>
                  <a:pt x="312" y="2145"/>
                </a:lnTo>
                <a:lnTo>
                  <a:pt x="256" y="2176"/>
                </a:lnTo>
                <a:lnTo>
                  <a:pt x="256" y="2176"/>
                </a:lnTo>
                <a:lnTo>
                  <a:pt x="250" y="2180"/>
                </a:lnTo>
                <a:lnTo>
                  <a:pt x="237" y="2192"/>
                </a:lnTo>
                <a:lnTo>
                  <a:pt x="229" y="2199"/>
                </a:lnTo>
                <a:lnTo>
                  <a:pt x="224" y="2206"/>
                </a:lnTo>
                <a:lnTo>
                  <a:pt x="219" y="2214"/>
                </a:lnTo>
                <a:lnTo>
                  <a:pt x="218" y="2219"/>
                </a:lnTo>
                <a:lnTo>
                  <a:pt x="218" y="2219"/>
                </a:lnTo>
                <a:lnTo>
                  <a:pt x="222" y="2228"/>
                </a:lnTo>
                <a:lnTo>
                  <a:pt x="231" y="2244"/>
                </a:lnTo>
                <a:lnTo>
                  <a:pt x="257" y="2286"/>
                </a:lnTo>
                <a:lnTo>
                  <a:pt x="293" y="2343"/>
                </a:lnTo>
                <a:lnTo>
                  <a:pt x="293" y="2343"/>
                </a:lnTo>
                <a:lnTo>
                  <a:pt x="292" y="2346"/>
                </a:lnTo>
                <a:lnTo>
                  <a:pt x="290" y="2355"/>
                </a:lnTo>
                <a:lnTo>
                  <a:pt x="289" y="2370"/>
                </a:lnTo>
                <a:lnTo>
                  <a:pt x="290" y="2378"/>
                </a:lnTo>
                <a:lnTo>
                  <a:pt x="293" y="2387"/>
                </a:lnTo>
                <a:lnTo>
                  <a:pt x="293" y="2387"/>
                </a:lnTo>
                <a:lnTo>
                  <a:pt x="304" y="2413"/>
                </a:lnTo>
                <a:lnTo>
                  <a:pt x="321" y="2448"/>
                </a:lnTo>
                <a:lnTo>
                  <a:pt x="331" y="2466"/>
                </a:lnTo>
                <a:lnTo>
                  <a:pt x="341" y="2482"/>
                </a:lnTo>
                <a:lnTo>
                  <a:pt x="352" y="2495"/>
                </a:lnTo>
                <a:lnTo>
                  <a:pt x="362" y="2505"/>
                </a:lnTo>
                <a:lnTo>
                  <a:pt x="362" y="2505"/>
                </a:lnTo>
                <a:lnTo>
                  <a:pt x="368" y="2508"/>
                </a:lnTo>
                <a:lnTo>
                  <a:pt x="375" y="2511"/>
                </a:lnTo>
                <a:lnTo>
                  <a:pt x="394" y="2514"/>
                </a:lnTo>
                <a:lnTo>
                  <a:pt x="418" y="2514"/>
                </a:lnTo>
                <a:lnTo>
                  <a:pt x="443" y="2511"/>
                </a:lnTo>
                <a:lnTo>
                  <a:pt x="469" y="2507"/>
                </a:lnTo>
                <a:lnTo>
                  <a:pt x="481" y="2504"/>
                </a:lnTo>
                <a:lnTo>
                  <a:pt x="491" y="2501"/>
                </a:lnTo>
                <a:lnTo>
                  <a:pt x="500" y="2496"/>
                </a:lnTo>
                <a:lnTo>
                  <a:pt x="507" y="2491"/>
                </a:lnTo>
                <a:lnTo>
                  <a:pt x="513" y="2486"/>
                </a:lnTo>
                <a:lnTo>
                  <a:pt x="517" y="2480"/>
                </a:lnTo>
                <a:lnTo>
                  <a:pt x="517" y="2480"/>
                </a:lnTo>
                <a:lnTo>
                  <a:pt x="525" y="2461"/>
                </a:lnTo>
                <a:lnTo>
                  <a:pt x="526" y="2454"/>
                </a:lnTo>
                <a:lnTo>
                  <a:pt x="528" y="2448"/>
                </a:lnTo>
                <a:lnTo>
                  <a:pt x="528" y="2441"/>
                </a:lnTo>
                <a:lnTo>
                  <a:pt x="526" y="2434"/>
                </a:lnTo>
                <a:lnTo>
                  <a:pt x="517" y="2412"/>
                </a:lnTo>
                <a:lnTo>
                  <a:pt x="517" y="2412"/>
                </a:lnTo>
                <a:lnTo>
                  <a:pt x="506" y="2384"/>
                </a:lnTo>
                <a:lnTo>
                  <a:pt x="497" y="2361"/>
                </a:lnTo>
                <a:lnTo>
                  <a:pt x="485" y="2324"/>
                </a:lnTo>
                <a:lnTo>
                  <a:pt x="485" y="2324"/>
                </a:lnTo>
                <a:lnTo>
                  <a:pt x="481" y="2310"/>
                </a:lnTo>
                <a:lnTo>
                  <a:pt x="480" y="2297"/>
                </a:lnTo>
                <a:lnTo>
                  <a:pt x="480" y="2292"/>
                </a:lnTo>
                <a:lnTo>
                  <a:pt x="481" y="2289"/>
                </a:lnTo>
                <a:lnTo>
                  <a:pt x="482" y="2288"/>
                </a:lnTo>
                <a:lnTo>
                  <a:pt x="485" y="2288"/>
                </a:lnTo>
                <a:lnTo>
                  <a:pt x="485" y="2288"/>
                </a:lnTo>
                <a:lnTo>
                  <a:pt x="493" y="2289"/>
                </a:lnTo>
                <a:lnTo>
                  <a:pt x="497" y="2292"/>
                </a:lnTo>
                <a:lnTo>
                  <a:pt x="498" y="2292"/>
                </a:lnTo>
                <a:lnTo>
                  <a:pt x="498" y="2291"/>
                </a:lnTo>
                <a:lnTo>
                  <a:pt x="498" y="2281"/>
                </a:lnTo>
                <a:lnTo>
                  <a:pt x="498" y="2281"/>
                </a:lnTo>
                <a:lnTo>
                  <a:pt x="493" y="2249"/>
                </a:lnTo>
                <a:lnTo>
                  <a:pt x="482" y="2199"/>
                </a:lnTo>
                <a:lnTo>
                  <a:pt x="466" y="2132"/>
                </a:lnTo>
                <a:lnTo>
                  <a:pt x="466" y="2132"/>
                </a:lnTo>
                <a:lnTo>
                  <a:pt x="517" y="2058"/>
                </a:lnTo>
                <a:lnTo>
                  <a:pt x="554" y="2001"/>
                </a:lnTo>
                <a:lnTo>
                  <a:pt x="567" y="1979"/>
                </a:lnTo>
                <a:lnTo>
                  <a:pt x="573" y="1964"/>
                </a:lnTo>
                <a:lnTo>
                  <a:pt x="573" y="1964"/>
                </a:lnTo>
                <a:lnTo>
                  <a:pt x="575" y="1954"/>
                </a:lnTo>
                <a:lnTo>
                  <a:pt x="581" y="1941"/>
                </a:lnTo>
                <a:lnTo>
                  <a:pt x="594" y="1912"/>
                </a:lnTo>
                <a:lnTo>
                  <a:pt x="607" y="1883"/>
                </a:lnTo>
                <a:lnTo>
                  <a:pt x="613" y="1869"/>
                </a:lnTo>
                <a:lnTo>
                  <a:pt x="616" y="1858"/>
                </a:lnTo>
                <a:lnTo>
                  <a:pt x="616" y="1858"/>
                </a:lnTo>
                <a:lnTo>
                  <a:pt x="619" y="1843"/>
                </a:lnTo>
                <a:lnTo>
                  <a:pt x="622" y="1829"/>
                </a:lnTo>
                <a:lnTo>
                  <a:pt x="626" y="1808"/>
                </a:lnTo>
                <a:lnTo>
                  <a:pt x="635" y="1778"/>
                </a:lnTo>
                <a:lnTo>
                  <a:pt x="635" y="1778"/>
                </a:lnTo>
                <a:lnTo>
                  <a:pt x="641" y="1757"/>
                </a:lnTo>
                <a:lnTo>
                  <a:pt x="645" y="1735"/>
                </a:lnTo>
                <a:lnTo>
                  <a:pt x="651" y="1693"/>
                </a:lnTo>
                <a:lnTo>
                  <a:pt x="653" y="1661"/>
                </a:lnTo>
                <a:lnTo>
                  <a:pt x="654" y="1648"/>
                </a:lnTo>
                <a:lnTo>
                  <a:pt x="654" y="1467"/>
                </a:lnTo>
                <a:lnTo>
                  <a:pt x="654" y="1467"/>
                </a:lnTo>
                <a:lnTo>
                  <a:pt x="676" y="1464"/>
                </a:lnTo>
                <a:lnTo>
                  <a:pt x="725" y="1458"/>
                </a:lnTo>
                <a:lnTo>
                  <a:pt x="753" y="1452"/>
                </a:lnTo>
                <a:lnTo>
                  <a:pt x="779" y="1447"/>
                </a:lnTo>
                <a:lnTo>
                  <a:pt x="789" y="1442"/>
                </a:lnTo>
                <a:lnTo>
                  <a:pt x="798" y="1438"/>
                </a:lnTo>
                <a:lnTo>
                  <a:pt x="805" y="1435"/>
                </a:lnTo>
                <a:lnTo>
                  <a:pt x="810" y="1429"/>
                </a:lnTo>
                <a:lnTo>
                  <a:pt x="810" y="1429"/>
                </a:lnTo>
                <a:lnTo>
                  <a:pt x="818" y="1416"/>
                </a:lnTo>
                <a:lnTo>
                  <a:pt x="823" y="1410"/>
                </a:lnTo>
                <a:lnTo>
                  <a:pt x="826" y="1406"/>
                </a:lnTo>
                <a:lnTo>
                  <a:pt x="827" y="1399"/>
                </a:lnTo>
                <a:lnTo>
                  <a:pt x="827" y="1399"/>
                </a:lnTo>
                <a:lnTo>
                  <a:pt x="831" y="1359"/>
                </a:lnTo>
                <a:lnTo>
                  <a:pt x="834" y="1330"/>
                </a:lnTo>
                <a:lnTo>
                  <a:pt x="834" y="1330"/>
                </a:lnTo>
                <a:lnTo>
                  <a:pt x="842" y="1321"/>
                </a:lnTo>
                <a:lnTo>
                  <a:pt x="859" y="1302"/>
                </a:lnTo>
                <a:lnTo>
                  <a:pt x="869" y="1289"/>
                </a:lnTo>
                <a:lnTo>
                  <a:pt x="876" y="1277"/>
                </a:lnTo>
                <a:lnTo>
                  <a:pt x="882" y="1266"/>
                </a:lnTo>
                <a:lnTo>
                  <a:pt x="884" y="1260"/>
                </a:lnTo>
                <a:lnTo>
                  <a:pt x="884" y="1256"/>
                </a:lnTo>
                <a:lnTo>
                  <a:pt x="884" y="1256"/>
                </a:lnTo>
                <a:lnTo>
                  <a:pt x="882" y="1250"/>
                </a:lnTo>
                <a:lnTo>
                  <a:pt x="878" y="1240"/>
                </a:lnTo>
                <a:lnTo>
                  <a:pt x="863" y="1212"/>
                </a:lnTo>
                <a:lnTo>
                  <a:pt x="843" y="1175"/>
                </a:lnTo>
                <a:lnTo>
                  <a:pt x="820" y="1136"/>
                </a:lnTo>
                <a:lnTo>
                  <a:pt x="772" y="1057"/>
                </a:lnTo>
                <a:lnTo>
                  <a:pt x="741" y="1008"/>
                </a:lnTo>
                <a:lnTo>
                  <a:pt x="741" y="1008"/>
                </a:lnTo>
                <a:lnTo>
                  <a:pt x="728" y="984"/>
                </a:lnTo>
                <a:lnTo>
                  <a:pt x="719" y="965"/>
                </a:lnTo>
                <a:lnTo>
                  <a:pt x="714" y="952"/>
                </a:lnTo>
                <a:lnTo>
                  <a:pt x="709" y="945"/>
                </a:lnTo>
                <a:lnTo>
                  <a:pt x="709" y="945"/>
                </a:lnTo>
                <a:lnTo>
                  <a:pt x="699" y="925"/>
                </a:lnTo>
                <a:lnTo>
                  <a:pt x="690" y="907"/>
                </a:lnTo>
                <a:lnTo>
                  <a:pt x="690" y="907"/>
                </a:lnTo>
                <a:lnTo>
                  <a:pt x="693" y="903"/>
                </a:lnTo>
                <a:lnTo>
                  <a:pt x="699" y="890"/>
                </a:lnTo>
                <a:lnTo>
                  <a:pt x="703" y="881"/>
                </a:lnTo>
                <a:lnTo>
                  <a:pt x="706" y="868"/>
                </a:lnTo>
                <a:lnTo>
                  <a:pt x="708" y="855"/>
                </a:lnTo>
                <a:lnTo>
                  <a:pt x="709" y="840"/>
                </a:lnTo>
                <a:lnTo>
                  <a:pt x="709" y="840"/>
                </a:lnTo>
                <a:lnTo>
                  <a:pt x="709" y="820"/>
                </a:lnTo>
                <a:lnTo>
                  <a:pt x="705" y="796"/>
                </a:lnTo>
                <a:lnTo>
                  <a:pt x="699" y="772"/>
                </a:lnTo>
                <a:lnTo>
                  <a:pt x="692" y="745"/>
                </a:lnTo>
                <a:lnTo>
                  <a:pt x="679" y="700"/>
                </a:lnTo>
                <a:lnTo>
                  <a:pt x="673" y="678"/>
                </a:lnTo>
                <a:lnTo>
                  <a:pt x="673" y="678"/>
                </a:lnTo>
                <a:lnTo>
                  <a:pt x="657" y="595"/>
                </a:lnTo>
                <a:lnTo>
                  <a:pt x="641" y="516"/>
                </a:lnTo>
                <a:lnTo>
                  <a:pt x="641" y="516"/>
                </a:lnTo>
                <a:lnTo>
                  <a:pt x="616" y="492"/>
                </a:lnTo>
                <a:lnTo>
                  <a:pt x="597" y="471"/>
                </a:lnTo>
                <a:lnTo>
                  <a:pt x="590" y="461"/>
                </a:lnTo>
                <a:lnTo>
                  <a:pt x="586" y="454"/>
                </a:lnTo>
                <a:lnTo>
                  <a:pt x="586" y="454"/>
                </a:lnTo>
                <a:lnTo>
                  <a:pt x="577" y="441"/>
                </a:lnTo>
                <a:lnTo>
                  <a:pt x="565" y="428"/>
                </a:lnTo>
                <a:lnTo>
                  <a:pt x="548" y="411"/>
                </a:lnTo>
                <a:lnTo>
                  <a:pt x="548" y="411"/>
                </a:lnTo>
                <a:lnTo>
                  <a:pt x="544" y="410"/>
                </a:lnTo>
                <a:lnTo>
                  <a:pt x="535" y="409"/>
                </a:lnTo>
                <a:lnTo>
                  <a:pt x="509" y="406"/>
                </a:lnTo>
                <a:lnTo>
                  <a:pt x="474" y="404"/>
                </a:lnTo>
                <a:lnTo>
                  <a:pt x="474" y="404"/>
                </a:lnTo>
                <a:lnTo>
                  <a:pt x="482" y="376"/>
                </a:lnTo>
                <a:lnTo>
                  <a:pt x="488" y="350"/>
                </a:lnTo>
                <a:lnTo>
                  <a:pt x="491" y="336"/>
                </a:lnTo>
                <a:lnTo>
                  <a:pt x="493" y="324"/>
                </a:lnTo>
                <a:lnTo>
                  <a:pt x="493" y="324"/>
                </a:lnTo>
                <a:lnTo>
                  <a:pt x="494" y="314"/>
                </a:lnTo>
                <a:lnTo>
                  <a:pt x="496" y="305"/>
                </a:lnTo>
                <a:lnTo>
                  <a:pt x="498" y="299"/>
                </a:lnTo>
                <a:lnTo>
                  <a:pt x="501" y="295"/>
                </a:lnTo>
                <a:lnTo>
                  <a:pt x="509" y="286"/>
                </a:lnTo>
                <a:lnTo>
                  <a:pt x="510" y="280"/>
                </a:lnTo>
                <a:lnTo>
                  <a:pt x="510" y="274"/>
                </a:lnTo>
                <a:lnTo>
                  <a:pt x="510" y="274"/>
                </a:lnTo>
                <a:lnTo>
                  <a:pt x="510" y="267"/>
                </a:lnTo>
                <a:lnTo>
                  <a:pt x="507" y="260"/>
                </a:lnTo>
                <a:lnTo>
                  <a:pt x="500" y="247"/>
                </a:lnTo>
                <a:lnTo>
                  <a:pt x="493" y="232"/>
                </a:lnTo>
                <a:lnTo>
                  <a:pt x="485" y="218"/>
                </a:lnTo>
                <a:lnTo>
                  <a:pt x="485" y="218"/>
                </a:lnTo>
                <a:lnTo>
                  <a:pt x="484" y="210"/>
                </a:lnTo>
                <a:lnTo>
                  <a:pt x="485" y="202"/>
                </a:lnTo>
                <a:lnTo>
                  <a:pt x="490" y="181"/>
                </a:lnTo>
                <a:lnTo>
                  <a:pt x="496" y="159"/>
                </a:lnTo>
                <a:lnTo>
                  <a:pt x="498" y="148"/>
                </a:lnTo>
                <a:lnTo>
                  <a:pt x="498" y="137"/>
                </a:lnTo>
                <a:lnTo>
                  <a:pt x="498" y="137"/>
                </a:lnTo>
                <a:lnTo>
                  <a:pt x="497" y="114"/>
                </a:lnTo>
                <a:lnTo>
                  <a:pt x="497" y="101"/>
                </a:lnTo>
                <a:lnTo>
                  <a:pt x="496" y="86"/>
                </a:lnTo>
                <a:lnTo>
                  <a:pt x="494" y="72"/>
                </a:lnTo>
                <a:lnTo>
                  <a:pt x="490" y="57"/>
                </a:lnTo>
                <a:lnTo>
                  <a:pt x="482" y="44"/>
                </a:lnTo>
                <a:lnTo>
                  <a:pt x="474" y="32"/>
                </a:lnTo>
                <a:lnTo>
                  <a:pt x="474" y="32"/>
                </a:lnTo>
                <a:lnTo>
                  <a:pt x="455" y="13"/>
                </a:lnTo>
                <a:lnTo>
                  <a:pt x="448" y="8"/>
                </a:lnTo>
                <a:lnTo>
                  <a:pt x="442" y="5"/>
                </a:lnTo>
                <a:lnTo>
                  <a:pt x="436" y="2"/>
                </a:lnTo>
                <a:lnTo>
                  <a:pt x="430" y="0"/>
                </a:lnTo>
                <a:lnTo>
                  <a:pt x="417" y="0"/>
                </a:lnTo>
                <a:lnTo>
                  <a:pt x="417" y="0"/>
                </a:lnTo>
                <a:lnTo>
                  <a:pt x="402" y="3"/>
                </a:lnTo>
                <a:lnTo>
                  <a:pt x="388" y="8"/>
                </a:lnTo>
                <a:lnTo>
                  <a:pt x="373" y="13"/>
                </a:lnTo>
                <a:lnTo>
                  <a:pt x="373" y="13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33"/>
          <p:cNvSpPr>
            <a:spLocks/>
          </p:cNvSpPr>
          <p:nvPr/>
        </p:nvSpPr>
        <p:spPr bwMode="auto">
          <a:xfrm>
            <a:off x="8362564" y="2708920"/>
            <a:ext cx="550232" cy="1721736"/>
          </a:xfrm>
          <a:custGeom>
            <a:avLst/>
            <a:gdLst>
              <a:gd name="T0" fmla="*/ 338 w 791"/>
              <a:gd name="T1" fmla="*/ 4 h 2473"/>
              <a:gd name="T2" fmla="*/ 272 w 791"/>
              <a:gd name="T3" fmla="*/ 69 h 2473"/>
              <a:gd name="T4" fmla="*/ 258 w 791"/>
              <a:gd name="T5" fmla="*/ 178 h 2473"/>
              <a:gd name="T6" fmla="*/ 244 w 791"/>
              <a:gd name="T7" fmla="*/ 233 h 2473"/>
              <a:gd name="T8" fmla="*/ 228 w 791"/>
              <a:gd name="T9" fmla="*/ 241 h 2473"/>
              <a:gd name="T10" fmla="*/ 249 w 791"/>
              <a:gd name="T11" fmla="*/ 264 h 2473"/>
              <a:gd name="T12" fmla="*/ 228 w 791"/>
              <a:gd name="T13" fmla="*/ 280 h 2473"/>
              <a:gd name="T14" fmla="*/ 274 w 791"/>
              <a:gd name="T15" fmla="*/ 313 h 2473"/>
              <a:gd name="T16" fmla="*/ 252 w 791"/>
              <a:gd name="T17" fmla="*/ 340 h 2473"/>
              <a:gd name="T18" fmla="*/ 182 w 791"/>
              <a:gd name="T19" fmla="*/ 378 h 2473"/>
              <a:gd name="T20" fmla="*/ 86 w 791"/>
              <a:gd name="T21" fmla="*/ 471 h 2473"/>
              <a:gd name="T22" fmla="*/ 71 w 791"/>
              <a:gd name="T23" fmla="*/ 535 h 2473"/>
              <a:gd name="T24" fmla="*/ 73 w 791"/>
              <a:gd name="T25" fmla="*/ 666 h 2473"/>
              <a:gd name="T26" fmla="*/ 98 w 791"/>
              <a:gd name="T27" fmla="*/ 821 h 2473"/>
              <a:gd name="T28" fmla="*/ 130 w 791"/>
              <a:gd name="T29" fmla="*/ 904 h 2473"/>
              <a:gd name="T30" fmla="*/ 67 w 791"/>
              <a:gd name="T31" fmla="*/ 962 h 2473"/>
              <a:gd name="T32" fmla="*/ 23 w 791"/>
              <a:gd name="T33" fmla="*/ 1162 h 2473"/>
              <a:gd name="T34" fmla="*/ 44 w 791"/>
              <a:gd name="T35" fmla="*/ 1277 h 2473"/>
              <a:gd name="T36" fmla="*/ 44 w 791"/>
              <a:gd name="T37" fmla="*/ 1525 h 2473"/>
              <a:gd name="T38" fmla="*/ 54 w 791"/>
              <a:gd name="T39" fmla="*/ 1559 h 2473"/>
              <a:gd name="T40" fmla="*/ 83 w 791"/>
              <a:gd name="T41" fmla="*/ 1614 h 2473"/>
              <a:gd name="T42" fmla="*/ 205 w 791"/>
              <a:gd name="T43" fmla="*/ 1669 h 2473"/>
              <a:gd name="T44" fmla="*/ 223 w 791"/>
              <a:gd name="T45" fmla="*/ 1900 h 2473"/>
              <a:gd name="T46" fmla="*/ 279 w 791"/>
              <a:gd name="T47" fmla="*/ 2142 h 2473"/>
              <a:gd name="T48" fmla="*/ 291 w 791"/>
              <a:gd name="T49" fmla="*/ 2290 h 2473"/>
              <a:gd name="T50" fmla="*/ 263 w 791"/>
              <a:gd name="T51" fmla="*/ 2390 h 2473"/>
              <a:gd name="T52" fmla="*/ 320 w 791"/>
              <a:gd name="T53" fmla="*/ 2442 h 2473"/>
              <a:gd name="T54" fmla="*/ 390 w 791"/>
              <a:gd name="T55" fmla="*/ 2390 h 2473"/>
              <a:gd name="T56" fmla="*/ 404 w 791"/>
              <a:gd name="T57" fmla="*/ 2286 h 2473"/>
              <a:gd name="T58" fmla="*/ 394 w 791"/>
              <a:gd name="T59" fmla="*/ 2178 h 2473"/>
              <a:gd name="T60" fmla="*/ 407 w 791"/>
              <a:gd name="T61" fmla="*/ 1776 h 2473"/>
              <a:gd name="T62" fmla="*/ 474 w 791"/>
              <a:gd name="T63" fmla="*/ 1761 h 2473"/>
              <a:gd name="T64" fmla="*/ 490 w 791"/>
              <a:gd name="T65" fmla="*/ 2139 h 2473"/>
              <a:gd name="T66" fmla="*/ 476 w 791"/>
              <a:gd name="T67" fmla="*/ 2273 h 2473"/>
              <a:gd name="T68" fmla="*/ 451 w 791"/>
              <a:gd name="T69" fmla="*/ 2384 h 2473"/>
              <a:gd name="T70" fmla="*/ 454 w 791"/>
              <a:gd name="T71" fmla="*/ 2460 h 2473"/>
              <a:gd name="T72" fmla="*/ 561 w 791"/>
              <a:gd name="T73" fmla="*/ 2465 h 2473"/>
              <a:gd name="T74" fmla="*/ 564 w 791"/>
              <a:gd name="T75" fmla="*/ 2387 h 2473"/>
              <a:gd name="T76" fmla="*/ 627 w 791"/>
              <a:gd name="T77" fmla="*/ 2046 h 2473"/>
              <a:gd name="T78" fmla="*/ 643 w 791"/>
              <a:gd name="T79" fmla="*/ 1678 h 2473"/>
              <a:gd name="T80" fmla="*/ 772 w 791"/>
              <a:gd name="T81" fmla="*/ 1659 h 2473"/>
              <a:gd name="T82" fmla="*/ 788 w 791"/>
              <a:gd name="T83" fmla="*/ 1578 h 2473"/>
              <a:gd name="T84" fmla="*/ 759 w 791"/>
              <a:gd name="T85" fmla="*/ 1302 h 2473"/>
              <a:gd name="T86" fmla="*/ 707 w 791"/>
              <a:gd name="T87" fmla="*/ 1152 h 2473"/>
              <a:gd name="T88" fmla="*/ 717 w 791"/>
              <a:gd name="T89" fmla="*/ 1002 h 2473"/>
              <a:gd name="T90" fmla="*/ 707 w 791"/>
              <a:gd name="T91" fmla="*/ 850 h 2473"/>
              <a:gd name="T92" fmla="*/ 753 w 791"/>
              <a:gd name="T93" fmla="*/ 841 h 2473"/>
              <a:gd name="T94" fmla="*/ 768 w 791"/>
              <a:gd name="T95" fmla="*/ 733 h 2473"/>
              <a:gd name="T96" fmla="*/ 739 w 791"/>
              <a:gd name="T97" fmla="*/ 475 h 2473"/>
              <a:gd name="T98" fmla="*/ 679 w 791"/>
              <a:gd name="T99" fmla="*/ 391 h 2473"/>
              <a:gd name="T100" fmla="*/ 589 w 791"/>
              <a:gd name="T101" fmla="*/ 348 h 2473"/>
              <a:gd name="T102" fmla="*/ 551 w 791"/>
              <a:gd name="T103" fmla="*/ 319 h 2473"/>
              <a:gd name="T104" fmla="*/ 541 w 791"/>
              <a:gd name="T105" fmla="*/ 287 h 2473"/>
              <a:gd name="T106" fmla="*/ 554 w 791"/>
              <a:gd name="T107" fmla="*/ 277 h 2473"/>
              <a:gd name="T108" fmla="*/ 537 w 791"/>
              <a:gd name="T109" fmla="*/ 210 h 2473"/>
              <a:gd name="T110" fmla="*/ 534 w 791"/>
              <a:gd name="T111" fmla="*/ 165 h 2473"/>
              <a:gd name="T112" fmla="*/ 534 w 791"/>
              <a:gd name="T113" fmla="*/ 112 h 2473"/>
              <a:gd name="T114" fmla="*/ 487 w 791"/>
              <a:gd name="T115" fmla="*/ 32 h 2473"/>
              <a:gd name="T116" fmla="*/ 413 w 791"/>
              <a:gd name="T117" fmla="*/ 1 h 24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791" h="2473">
                <a:moveTo>
                  <a:pt x="378" y="3"/>
                </a:moveTo>
                <a:lnTo>
                  <a:pt x="378" y="3"/>
                </a:lnTo>
                <a:lnTo>
                  <a:pt x="374" y="3"/>
                </a:lnTo>
                <a:lnTo>
                  <a:pt x="370" y="3"/>
                </a:lnTo>
                <a:lnTo>
                  <a:pt x="361" y="0"/>
                </a:lnTo>
                <a:lnTo>
                  <a:pt x="355" y="0"/>
                </a:lnTo>
                <a:lnTo>
                  <a:pt x="348" y="1"/>
                </a:lnTo>
                <a:lnTo>
                  <a:pt x="338" y="4"/>
                </a:lnTo>
                <a:lnTo>
                  <a:pt x="326" y="12"/>
                </a:lnTo>
                <a:lnTo>
                  <a:pt x="326" y="12"/>
                </a:lnTo>
                <a:lnTo>
                  <a:pt x="314" y="19"/>
                </a:lnTo>
                <a:lnTo>
                  <a:pt x="304" y="26"/>
                </a:lnTo>
                <a:lnTo>
                  <a:pt x="295" y="35"/>
                </a:lnTo>
                <a:lnTo>
                  <a:pt x="290" y="42"/>
                </a:lnTo>
                <a:lnTo>
                  <a:pt x="279" y="55"/>
                </a:lnTo>
                <a:lnTo>
                  <a:pt x="272" y="69"/>
                </a:lnTo>
                <a:lnTo>
                  <a:pt x="272" y="69"/>
                </a:lnTo>
                <a:lnTo>
                  <a:pt x="265" y="83"/>
                </a:lnTo>
                <a:lnTo>
                  <a:pt x="260" y="98"/>
                </a:lnTo>
                <a:lnTo>
                  <a:pt x="258" y="112"/>
                </a:lnTo>
                <a:lnTo>
                  <a:pt x="258" y="124"/>
                </a:lnTo>
                <a:lnTo>
                  <a:pt x="258" y="124"/>
                </a:lnTo>
                <a:lnTo>
                  <a:pt x="258" y="155"/>
                </a:lnTo>
                <a:lnTo>
                  <a:pt x="258" y="178"/>
                </a:lnTo>
                <a:lnTo>
                  <a:pt x="258" y="178"/>
                </a:lnTo>
                <a:lnTo>
                  <a:pt x="258" y="195"/>
                </a:lnTo>
                <a:lnTo>
                  <a:pt x="258" y="207"/>
                </a:lnTo>
                <a:lnTo>
                  <a:pt x="258" y="216"/>
                </a:lnTo>
                <a:lnTo>
                  <a:pt x="258" y="216"/>
                </a:lnTo>
                <a:lnTo>
                  <a:pt x="253" y="223"/>
                </a:lnTo>
                <a:lnTo>
                  <a:pt x="249" y="232"/>
                </a:lnTo>
                <a:lnTo>
                  <a:pt x="244" y="233"/>
                </a:lnTo>
                <a:lnTo>
                  <a:pt x="242" y="236"/>
                </a:lnTo>
                <a:lnTo>
                  <a:pt x="237" y="236"/>
                </a:lnTo>
                <a:lnTo>
                  <a:pt x="234" y="233"/>
                </a:lnTo>
                <a:lnTo>
                  <a:pt x="234" y="233"/>
                </a:lnTo>
                <a:lnTo>
                  <a:pt x="230" y="232"/>
                </a:lnTo>
                <a:lnTo>
                  <a:pt x="228" y="233"/>
                </a:lnTo>
                <a:lnTo>
                  <a:pt x="228" y="236"/>
                </a:lnTo>
                <a:lnTo>
                  <a:pt x="228" y="241"/>
                </a:lnTo>
                <a:lnTo>
                  <a:pt x="230" y="245"/>
                </a:lnTo>
                <a:lnTo>
                  <a:pt x="231" y="251"/>
                </a:lnTo>
                <a:lnTo>
                  <a:pt x="236" y="254"/>
                </a:lnTo>
                <a:lnTo>
                  <a:pt x="240" y="257"/>
                </a:lnTo>
                <a:lnTo>
                  <a:pt x="240" y="257"/>
                </a:lnTo>
                <a:lnTo>
                  <a:pt x="243" y="258"/>
                </a:lnTo>
                <a:lnTo>
                  <a:pt x="246" y="260"/>
                </a:lnTo>
                <a:lnTo>
                  <a:pt x="249" y="264"/>
                </a:lnTo>
                <a:lnTo>
                  <a:pt x="249" y="267"/>
                </a:lnTo>
                <a:lnTo>
                  <a:pt x="249" y="268"/>
                </a:lnTo>
                <a:lnTo>
                  <a:pt x="249" y="268"/>
                </a:lnTo>
                <a:lnTo>
                  <a:pt x="236" y="273"/>
                </a:lnTo>
                <a:lnTo>
                  <a:pt x="228" y="276"/>
                </a:lnTo>
                <a:lnTo>
                  <a:pt x="227" y="277"/>
                </a:lnTo>
                <a:lnTo>
                  <a:pt x="228" y="280"/>
                </a:lnTo>
                <a:lnTo>
                  <a:pt x="228" y="280"/>
                </a:lnTo>
                <a:lnTo>
                  <a:pt x="231" y="281"/>
                </a:lnTo>
                <a:lnTo>
                  <a:pt x="237" y="281"/>
                </a:lnTo>
                <a:lnTo>
                  <a:pt x="250" y="281"/>
                </a:lnTo>
                <a:lnTo>
                  <a:pt x="269" y="280"/>
                </a:lnTo>
                <a:lnTo>
                  <a:pt x="269" y="300"/>
                </a:lnTo>
                <a:lnTo>
                  <a:pt x="269" y="300"/>
                </a:lnTo>
                <a:lnTo>
                  <a:pt x="271" y="305"/>
                </a:lnTo>
                <a:lnTo>
                  <a:pt x="274" y="313"/>
                </a:lnTo>
                <a:lnTo>
                  <a:pt x="274" y="313"/>
                </a:lnTo>
                <a:lnTo>
                  <a:pt x="274" y="321"/>
                </a:lnTo>
                <a:lnTo>
                  <a:pt x="271" y="331"/>
                </a:lnTo>
                <a:lnTo>
                  <a:pt x="266" y="340"/>
                </a:lnTo>
                <a:lnTo>
                  <a:pt x="265" y="343"/>
                </a:lnTo>
                <a:lnTo>
                  <a:pt x="263" y="343"/>
                </a:lnTo>
                <a:lnTo>
                  <a:pt x="263" y="343"/>
                </a:lnTo>
                <a:lnTo>
                  <a:pt x="252" y="340"/>
                </a:lnTo>
                <a:lnTo>
                  <a:pt x="244" y="340"/>
                </a:lnTo>
                <a:lnTo>
                  <a:pt x="240" y="341"/>
                </a:lnTo>
                <a:lnTo>
                  <a:pt x="237" y="343"/>
                </a:lnTo>
                <a:lnTo>
                  <a:pt x="237" y="343"/>
                </a:lnTo>
                <a:lnTo>
                  <a:pt x="227" y="351"/>
                </a:lnTo>
                <a:lnTo>
                  <a:pt x="217" y="363"/>
                </a:lnTo>
                <a:lnTo>
                  <a:pt x="205" y="378"/>
                </a:lnTo>
                <a:lnTo>
                  <a:pt x="182" y="378"/>
                </a:lnTo>
                <a:lnTo>
                  <a:pt x="179" y="389"/>
                </a:lnTo>
                <a:lnTo>
                  <a:pt x="179" y="389"/>
                </a:lnTo>
                <a:lnTo>
                  <a:pt x="144" y="416"/>
                </a:lnTo>
                <a:lnTo>
                  <a:pt x="115" y="439"/>
                </a:lnTo>
                <a:lnTo>
                  <a:pt x="102" y="450"/>
                </a:lnTo>
                <a:lnTo>
                  <a:pt x="92" y="461"/>
                </a:lnTo>
                <a:lnTo>
                  <a:pt x="92" y="461"/>
                </a:lnTo>
                <a:lnTo>
                  <a:pt x="86" y="471"/>
                </a:lnTo>
                <a:lnTo>
                  <a:pt x="82" y="478"/>
                </a:lnTo>
                <a:lnTo>
                  <a:pt x="79" y="485"/>
                </a:lnTo>
                <a:lnTo>
                  <a:pt x="77" y="491"/>
                </a:lnTo>
                <a:lnTo>
                  <a:pt x="76" y="503"/>
                </a:lnTo>
                <a:lnTo>
                  <a:pt x="73" y="516"/>
                </a:lnTo>
                <a:lnTo>
                  <a:pt x="73" y="516"/>
                </a:lnTo>
                <a:lnTo>
                  <a:pt x="71" y="525"/>
                </a:lnTo>
                <a:lnTo>
                  <a:pt x="71" y="535"/>
                </a:lnTo>
                <a:lnTo>
                  <a:pt x="74" y="560"/>
                </a:lnTo>
                <a:lnTo>
                  <a:pt x="79" y="588"/>
                </a:lnTo>
                <a:lnTo>
                  <a:pt x="79" y="599"/>
                </a:lnTo>
                <a:lnTo>
                  <a:pt x="79" y="611"/>
                </a:lnTo>
                <a:lnTo>
                  <a:pt x="79" y="611"/>
                </a:lnTo>
                <a:lnTo>
                  <a:pt x="73" y="643"/>
                </a:lnTo>
                <a:lnTo>
                  <a:pt x="71" y="655"/>
                </a:lnTo>
                <a:lnTo>
                  <a:pt x="73" y="666"/>
                </a:lnTo>
                <a:lnTo>
                  <a:pt x="73" y="666"/>
                </a:lnTo>
                <a:lnTo>
                  <a:pt x="85" y="716"/>
                </a:lnTo>
                <a:lnTo>
                  <a:pt x="90" y="752"/>
                </a:lnTo>
                <a:lnTo>
                  <a:pt x="93" y="770"/>
                </a:lnTo>
                <a:lnTo>
                  <a:pt x="95" y="787"/>
                </a:lnTo>
                <a:lnTo>
                  <a:pt x="95" y="787"/>
                </a:lnTo>
                <a:lnTo>
                  <a:pt x="96" y="811"/>
                </a:lnTo>
                <a:lnTo>
                  <a:pt x="98" y="821"/>
                </a:lnTo>
                <a:lnTo>
                  <a:pt x="102" y="831"/>
                </a:lnTo>
                <a:lnTo>
                  <a:pt x="112" y="850"/>
                </a:lnTo>
                <a:lnTo>
                  <a:pt x="112" y="850"/>
                </a:lnTo>
                <a:lnTo>
                  <a:pt x="119" y="863"/>
                </a:lnTo>
                <a:lnTo>
                  <a:pt x="124" y="875"/>
                </a:lnTo>
                <a:lnTo>
                  <a:pt x="127" y="884"/>
                </a:lnTo>
                <a:lnTo>
                  <a:pt x="130" y="892"/>
                </a:lnTo>
                <a:lnTo>
                  <a:pt x="130" y="904"/>
                </a:lnTo>
                <a:lnTo>
                  <a:pt x="130" y="908"/>
                </a:lnTo>
                <a:lnTo>
                  <a:pt x="112" y="959"/>
                </a:lnTo>
                <a:lnTo>
                  <a:pt x="112" y="959"/>
                </a:lnTo>
                <a:lnTo>
                  <a:pt x="106" y="959"/>
                </a:lnTo>
                <a:lnTo>
                  <a:pt x="93" y="958"/>
                </a:lnTo>
                <a:lnTo>
                  <a:pt x="79" y="958"/>
                </a:lnTo>
                <a:lnTo>
                  <a:pt x="71" y="959"/>
                </a:lnTo>
                <a:lnTo>
                  <a:pt x="67" y="962"/>
                </a:lnTo>
                <a:lnTo>
                  <a:pt x="67" y="962"/>
                </a:lnTo>
                <a:lnTo>
                  <a:pt x="64" y="965"/>
                </a:lnTo>
                <a:lnTo>
                  <a:pt x="63" y="971"/>
                </a:lnTo>
                <a:lnTo>
                  <a:pt x="58" y="986"/>
                </a:lnTo>
                <a:lnTo>
                  <a:pt x="48" y="1029"/>
                </a:lnTo>
                <a:lnTo>
                  <a:pt x="32" y="1124"/>
                </a:lnTo>
                <a:lnTo>
                  <a:pt x="32" y="1124"/>
                </a:lnTo>
                <a:lnTo>
                  <a:pt x="23" y="1162"/>
                </a:lnTo>
                <a:lnTo>
                  <a:pt x="13" y="1200"/>
                </a:lnTo>
                <a:lnTo>
                  <a:pt x="0" y="1239"/>
                </a:lnTo>
                <a:lnTo>
                  <a:pt x="15" y="1242"/>
                </a:lnTo>
                <a:lnTo>
                  <a:pt x="15" y="1242"/>
                </a:lnTo>
                <a:lnTo>
                  <a:pt x="35" y="1271"/>
                </a:lnTo>
                <a:lnTo>
                  <a:pt x="35" y="1271"/>
                </a:lnTo>
                <a:lnTo>
                  <a:pt x="38" y="1274"/>
                </a:lnTo>
                <a:lnTo>
                  <a:pt x="44" y="1277"/>
                </a:lnTo>
                <a:lnTo>
                  <a:pt x="57" y="1283"/>
                </a:lnTo>
                <a:lnTo>
                  <a:pt x="76" y="1289"/>
                </a:lnTo>
                <a:lnTo>
                  <a:pt x="76" y="1289"/>
                </a:lnTo>
                <a:lnTo>
                  <a:pt x="58" y="1398"/>
                </a:lnTo>
                <a:lnTo>
                  <a:pt x="48" y="1478"/>
                </a:lnTo>
                <a:lnTo>
                  <a:pt x="45" y="1509"/>
                </a:lnTo>
                <a:lnTo>
                  <a:pt x="44" y="1525"/>
                </a:lnTo>
                <a:lnTo>
                  <a:pt x="44" y="1525"/>
                </a:lnTo>
                <a:lnTo>
                  <a:pt x="42" y="1532"/>
                </a:lnTo>
                <a:lnTo>
                  <a:pt x="41" y="1537"/>
                </a:lnTo>
                <a:lnTo>
                  <a:pt x="38" y="1543"/>
                </a:lnTo>
                <a:lnTo>
                  <a:pt x="37" y="1545"/>
                </a:lnTo>
                <a:lnTo>
                  <a:pt x="38" y="1547"/>
                </a:lnTo>
                <a:lnTo>
                  <a:pt x="47" y="1554"/>
                </a:lnTo>
                <a:lnTo>
                  <a:pt x="47" y="1554"/>
                </a:lnTo>
                <a:lnTo>
                  <a:pt x="54" y="1559"/>
                </a:lnTo>
                <a:lnTo>
                  <a:pt x="60" y="1561"/>
                </a:lnTo>
                <a:lnTo>
                  <a:pt x="73" y="1564"/>
                </a:lnTo>
                <a:lnTo>
                  <a:pt x="80" y="1566"/>
                </a:lnTo>
                <a:lnTo>
                  <a:pt x="85" y="1566"/>
                </a:lnTo>
                <a:lnTo>
                  <a:pt x="85" y="1566"/>
                </a:lnTo>
                <a:lnTo>
                  <a:pt x="82" y="1589"/>
                </a:lnTo>
                <a:lnTo>
                  <a:pt x="82" y="1607"/>
                </a:lnTo>
                <a:lnTo>
                  <a:pt x="83" y="1614"/>
                </a:lnTo>
                <a:lnTo>
                  <a:pt x="85" y="1617"/>
                </a:lnTo>
                <a:lnTo>
                  <a:pt x="85" y="1617"/>
                </a:lnTo>
                <a:lnTo>
                  <a:pt x="86" y="1618"/>
                </a:lnTo>
                <a:lnTo>
                  <a:pt x="92" y="1621"/>
                </a:lnTo>
                <a:lnTo>
                  <a:pt x="103" y="1623"/>
                </a:lnTo>
                <a:lnTo>
                  <a:pt x="118" y="1626"/>
                </a:lnTo>
                <a:lnTo>
                  <a:pt x="118" y="1652"/>
                </a:lnTo>
                <a:lnTo>
                  <a:pt x="205" y="1669"/>
                </a:lnTo>
                <a:lnTo>
                  <a:pt x="240" y="1681"/>
                </a:lnTo>
                <a:lnTo>
                  <a:pt x="240" y="1681"/>
                </a:lnTo>
                <a:lnTo>
                  <a:pt x="237" y="1701"/>
                </a:lnTo>
                <a:lnTo>
                  <a:pt x="230" y="1752"/>
                </a:lnTo>
                <a:lnTo>
                  <a:pt x="227" y="1786"/>
                </a:lnTo>
                <a:lnTo>
                  <a:pt x="224" y="1822"/>
                </a:lnTo>
                <a:lnTo>
                  <a:pt x="223" y="1862"/>
                </a:lnTo>
                <a:lnTo>
                  <a:pt x="223" y="1900"/>
                </a:lnTo>
                <a:lnTo>
                  <a:pt x="223" y="1900"/>
                </a:lnTo>
                <a:lnTo>
                  <a:pt x="224" y="1920"/>
                </a:lnTo>
                <a:lnTo>
                  <a:pt x="227" y="1942"/>
                </a:lnTo>
                <a:lnTo>
                  <a:pt x="231" y="1965"/>
                </a:lnTo>
                <a:lnTo>
                  <a:pt x="237" y="1989"/>
                </a:lnTo>
                <a:lnTo>
                  <a:pt x="250" y="2040"/>
                </a:lnTo>
                <a:lnTo>
                  <a:pt x="265" y="2092"/>
                </a:lnTo>
                <a:lnTo>
                  <a:pt x="279" y="2142"/>
                </a:lnTo>
                <a:lnTo>
                  <a:pt x="291" y="2185"/>
                </a:lnTo>
                <a:lnTo>
                  <a:pt x="297" y="2206"/>
                </a:lnTo>
                <a:lnTo>
                  <a:pt x="300" y="2223"/>
                </a:lnTo>
                <a:lnTo>
                  <a:pt x="301" y="2239"/>
                </a:lnTo>
                <a:lnTo>
                  <a:pt x="300" y="2251"/>
                </a:lnTo>
                <a:lnTo>
                  <a:pt x="300" y="2251"/>
                </a:lnTo>
                <a:lnTo>
                  <a:pt x="297" y="2271"/>
                </a:lnTo>
                <a:lnTo>
                  <a:pt x="291" y="2290"/>
                </a:lnTo>
                <a:lnTo>
                  <a:pt x="285" y="2306"/>
                </a:lnTo>
                <a:lnTo>
                  <a:pt x="279" y="2321"/>
                </a:lnTo>
                <a:lnTo>
                  <a:pt x="274" y="2334"/>
                </a:lnTo>
                <a:lnTo>
                  <a:pt x="268" y="2349"/>
                </a:lnTo>
                <a:lnTo>
                  <a:pt x="265" y="2362"/>
                </a:lnTo>
                <a:lnTo>
                  <a:pt x="263" y="2375"/>
                </a:lnTo>
                <a:lnTo>
                  <a:pt x="263" y="2375"/>
                </a:lnTo>
                <a:lnTo>
                  <a:pt x="263" y="2390"/>
                </a:lnTo>
                <a:lnTo>
                  <a:pt x="266" y="2401"/>
                </a:lnTo>
                <a:lnTo>
                  <a:pt x="271" y="2413"/>
                </a:lnTo>
                <a:lnTo>
                  <a:pt x="276" y="2423"/>
                </a:lnTo>
                <a:lnTo>
                  <a:pt x="285" y="2430"/>
                </a:lnTo>
                <a:lnTo>
                  <a:pt x="295" y="2436"/>
                </a:lnTo>
                <a:lnTo>
                  <a:pt x="307" y="2441"/>
                </a:lnTo>
                <a:lnTo>
                  <a:pt x="320" y="2442"/>
                </a:lnTo>
                <a:lnTo>
                  <a:pt x="320" y="2442"/>
                </a:lnTo>
                <a:lnTo>
                  <a:pt x="333" y="2441"/>
                </a:lnTo>
                <a:lnTo>
                  <a:pt x="345" y="2438"/>
                </a:lnTo>
                <a:lnTo>
                  <a:pt x="355" y="2433"/>
                </a:lnTo>
                <a:lnTo>
                  <a:pt x="364" y="2426"/>
                </a:lnTo>
                <a:lnTo>
                  <a:pt x="372" y="2419"/>
                </a:lnTo>
                <a:lnTo>
                  <a:pt x="378" y="2410"/>
                </a:lnTo>
                <a:lnTo>
                  <a:pt x="384" y="2400"/>
                </a:lnTo>
                <a:lnTo>
                  <a:pt x="390" y="2390"/>
                </a:lnTo>
                <a:lnTo>
                  <a:pt x="390" y="2390"/>
                </a:lnTo>
                <a:lnTo>
                  <a:pt x="394" y="2378"/>
                </a:lnTo>
                <a:lnTo>
                  <a:pt x="396" y="2366"/>
                </a:lnTo>
                <a:lnTo>
                  <a:pt x="400" y="2337"/>
                </a:lnTo>
                <a:lnTo>
                  <a:pt x="402" y="2309"/>
                </a:lnTo>
                <a:lnTo>
                  <a:pt x="403" y="2296"/>
                </a:lnTo>
                <a:lnTo>
                  <a:pt x="404" y="2286"/>
                </a:lnTo>
                <a:lnTo>
                  <a:pt x="404" y="2286"/>
                </a:lnTo>
                <a:lnTo>
                  <a:pt x="409" y="2266"/>
                </a:lnTo>
                <a:lnTo>
                  <a:pt x="412" y="2247"/>
                </a:lnTo>
                <a:lnTo>
                  <a:pt x="415" y="2228"/>
                </a:lnTo>
                <a:lnTo>
                  <a:pt x="415" y="2220"/>
                </a:lnTo>
                <a:lnTo>
                  <a:pt x="413" y="2215"/>
                </a:lnTo>
                <a:lnTo>
                  <a:pt x="413" y="2215"/>
                </a:lnTo>
                <a:lnTo>
                  <a:pt x="406" y="2199"/>
                </a:lnTo>
                <a:lnTo>
                  <a:pt x="394" y="2178"/>
                </a:lnTo>
                <a:lnTo>
                  <a:pt x="378" y="2153"/>
                </a:lnTo>
                <a:lnTo>
                  <a:pt x="390" y="1980"/>
                </a:lnTo>
                <a:lnTo>
                  <a:pt x="390" y="1980"/>
                </a:lnTo>
                <a:lnTo>
                  <a:pt x="396" y="1885"/>
                </a:lnTo>
                <a:lnTo>
                  <a:pt x="402" y="1815"/>
                </a:lnTo>
                <a:lnTo>
                  <a:pt x="404" y="1789"/>
                </a:lnTo>
                <a:lnTo>
                  <a:pt x="407" y="1776"/>
                </a:lnTo>
                <a:lnTo>
                  <a:pt x="407" y="1776"/>
                </a:lnTo>
                <a:lnTo>
                  <a:pt x="410" y="1767"/>
                </a:lnTo>
                <a:lnTo>
                  <a:pt x="412" y="1755"/>
                </a:lnTo>
                <a:lnTo>
                  <a:pt x="416" y="1726"/>
                </a:lnTo>
                <a:lnTo>
                  <a:pt x="422" y="1690"/>
                </a:lnTo>
                <a:lnTo>
                  <a:pt x="464" y="1693"/>
                </a:lnTo>
                <a:lnTo>
                  <a:pt x="464" y="1693"/>
                </a:lnTo>
                <a:lnTo>
                  <a:pt x="468" y="1729"/>
                </a:lnTo>
                <a:lnTo>
                  <a:pt x="474" y="1761"/>
                </a:lnTo>
                <a:lnTo>
                  <a:pt x="479" y="1790"/>
                </a:lnTo>
                <a:lnTo>
                  <a:pt x="479" y="1790"/>
                </a:lnTo>
                <a:lnTo>
                  <a:pt x="482" y="1812"/>
                </a:lnTo>
                <a:lnTo>
                  <a:pt x="484" y="1849"/>
                </a:lnTo>
                <a:lnTo>
                  <a:pt x="487" y="1951"/>
                </a:lnTo>
                <a:lnTo>
                  <a:pt x="490" y="2060"/>
                </a:lnTo>
                <a:lnTo>
                  <a:pt x="490" y="2139"/>
                </a:lnTo>
                <a:lnTo>
                  <a:pt x="490" y="2139"/>
                </a:lnTo>
                <a:lnTo>
                  <a:pt x="490" y="2183"/>
                </a:lnTo>
                <a:lnTo>
                  <a:pt x="490" y="2216"/>
                </a:lnTo>
                <a:lnTo>
                  <a:pt x="487" y="2241"/>
                </a:lnTo>
                <a:lnTo>
                  <a:pt x="484" y="2251"/>
                </a:lnTo>
                <a:lnTo>
                  <a:pt x="482" y="2260"/>
                </a:lnTo>
                <a:lnTo>
                  <a:pt x="482" y="2260"/>
                </a:lnTo>
                <a:lnTo>
                  <a:pt x="479" y="2269"/>
                </a:lnTo>
                <a:lnTo>
                  <a:pt x="476" y="2273"/>
                </a:lnTo>
                <a:lnTo>
                  <a:pt x="470" y="2282"/>
                </a:lnTo>
                <a:lnTo>
                  <a:pt x="468" y="2289"/>
                </a:lnTo>
                <a:lnTo>
                  <a:pt x="466" y="2299"/>
                </a:lnTo>
                <a:lnTo>
                  <a:pt x="463" y="2315"/>
                </a:lnTo>
                <a:lnTo>
                  <a:pt x="458" y="2339"/>
                </a:lnTo>
                <a:lnTo>
                  <a:pt x="458" y="2339"/>
                </a:lnTo>
                <a:lnTo>
                  <a:pt x="455" y="2362"/>
                </a:lnTo>
                <a:lnTo>
                  <a:pt x="451" y="2384"/>
                </a:lnTo>
                <a:lnTo>
                  <a:pt x="444" y="2417"/>
                </a:lnTo>
                <a:lnTo>
                  <a:pt x="441" y="2429"/>
                </a:lnTo>
                <a:lnTo>
                  <a:pt x="439" y="2439"/>
                </a:lnTo>
                <a:lnTo>
                  <a:pt x="441" y="2446"/>
                </a:lnTo>
                <a:lnTo>
                  <a:pt x="445" y="2454"/>
                </a:lnTo>
                <a:lnTo>
                  <a:pt x="445" y="2454"/>
                </a:lnTo>
                <a:lnTo>
                  <a:pt x="448" y="2457"/>
                </a:lnTo>
                <a:lnTo>
                  <a:pt x="454" y="2460"/>
                </a:lnTo>
                <a:lnTo>
                  <a:pt x="468" y="2464"/>
                </a:lnTo>
                <a:lnTo>
                  <a:pt x="487" y="2468"/>
                </a:lnTo>
                <a:lnTo>
                  <a:pt x="508" y="2471"/>
                </a:lnTo>
                <a:lnTo>
                  <a:pt x="528" y="2473"/>
                </a:lnTo>
                <a:lnTo>
                  <a:pt x="538" y="2473"/>
                </a:lnTo>
                <a:lnTo>
                  <a:pt x="547" y="2471"/>
                </a:lnTo>
                <a:lnTo>
                  <a:pt x="554" y="2468"/>
                </a:lnTo>
                <a:lnTo>
                  <a:pt x="561" y="2465"/>
                </a:lnTo>
                <a:lnTo>
                  <a:pt x="566" y="2461"/>
                </a:lnTo>
                <a:lnTo>
                  <a:pt x="569" y="2457"/>
                </a:lnTo>
                <a:lnTo>
                  <a:pt x="569" y="2457"/>
                </a:lnTo>
                <a:lnTo>
                  <a:pt x="570" y="2449"/>
                </a:lnTo>
                <a:lnTo>
                  <a:pt x="570" y="2442"/>
                </a:lnTo>
                <a:lnTo>
                  <a:pt x="570" y="2426"/>
                </a:lnTo>
                <a:lnTo>
                  <a:pt x="569" y="2406"/>
                </a:lnTo>
                <a:lnTo>
                  <a:pt x="564" y="2387"/>
                </a:lnTo>
                <a:lnTo>
                  <a:pt x="557" y="2352"/>
                </a:lnTo>
                <a:lnTo>
                  <a:pt x="554" y="2340"/>
                </a:lnTo>
                <a:lnTo>
                  <a:pt x="554" y="2333"/>
                </a:lnTo>
                <a:lnTo>
                  <a:pt x="554" y="2333"/>
                </a:lnTo>
                <a:lnTo>
                  <a:pt x="567" y="2280"/>
                </a:lnTo>
                <a:lnTo>
                  <a:pt x="596" y="2171"/>
                </a:lnTo>
                <a:lnTo>
                  <a:pt x="612" y="2107"/>
                </a:lnTo>
                <a:lnTo>
                  <a:pt x="627" y="2046"/>
                </a:lnTo>
                <a:lnTo>
                  <a:pt x="639" y="1990"/>
                </a:lnTo>
                <a:lnTo>
                  <a:pt x="641" y="1968"/>
                </a:lnTo>
                <a:lnTo>
                  <a:pt x="643" y="1949"/>
                </a:lnTo>
                <a:lnTo>
                  <a:pt x="643" y="1949"/>
                </a:lnTo>
                <a:lnTo>
                  <a:pt x="646" y="1911"/>
                </a:lnTo>
                <a:lnTo>
                  <a:pt x="646" y="1868"/>
                </a:lnTo>
                <a:lnTo>
                  <a:pt x="646" y="1780"/>
                </a:lnTo>
                <a:lnTo>
                  <a:pt x="643" y="1678"/>
                </a:lnTo>
                <a:lnTo>
                  <a:pt x="643" y="1678"/>
                </a:lnTo>
                <a:lnTo>
                  <a:pt x="663" y="1678"/>
                </a:lnTo>
                <a:lnTo>
                  <a:pt x="705" y="1675"/>
                </a:lnTo>
                <a:lnTo>
                  <a:pt x="730" y="1672"/>
                </a:lnTo>
                <a:lnTo>
                  <a:pt x="751" y="1668"/>
                </a:lnTo>
                <a:lnTo>
                  <a:pt x="761" y="1665"/>
                </a:lnTo>
                <a:lnTo>
                  <a:pt x="768" y="1662"/>
                </a:lnTo>
                <a:lnTo>
                  <a:pt x="772" y="1659"/>
                </a:lnTo>
                <a:lnTo>
                  <a:pt x="777" y="1655"/>
                </a:lnTo>
                <a:lnTo>
                  <a:pt x="777" y="1655"/>
                </a:lnTo>
                <a:lnTo>
                  <a:pt x="780" y="1646"/>
                </a:lnTo>
                <a:lnTo>
                  <a:pt x="783" y="1637"/>
                </a:lnTo>
                <a:lnTo>
                  <a:pt x="785" y="1618"/>
                </a:lnTo>
                <a:lnTo>
                  <a:pt x="787" y="1598"/>
                </a:lnTo>
                <a:lnTo>
                  <a:pt x="788" y="1578"/>
                </a:lnTo>
                <a:lnTo>
                  <a:pt x="788" y="1578"/>
                </a:lnTo>
                <a:lnTo>
                  <a:pt x="790" y="1524"/>
                </a:lnTo>
                <a:lnTo>
                  <a:pt x="791" y="1499"/>
                </a:lnTo>
                <a:lnTo>
                  <a:pt x="791" y="1481"/>
                </a:lnTo>
                <a:lnTo>
                  <a:pt x="791" y="1481"/>
                </a:lnTo>
                <a:lnTo>
                  <a:pt x="785" y="1445"/>
                </a:lnTo>
                <a:lnTo>
                  <a:pt x="774" y="1376"/>
                </a:lnTo>
                <a:lnTo>
                  <a:pt x="767" y="1337"/>
                </a:lnTo>
                <a:lnTo>
                  <a:pt x="759" y="1302"/>
                </a:lnTo>
                <a:lnTo>
                  <a:pt x="752" y="1271"/>
                </a:lnTo>
                <a:lnTo>
                  <a:pt x="745" y="1251"/>
                </a:lnTo>
                <a:lnTo>
                  <a:pt x="745" y="1251"/>
                </a:lnTo>
                <a:lnTo>
                  <a:pt x="695" y="1142"/>
                </a:lnTo>
                <a:lnTo>
                  <a:pt x="695" y="1142"/>
                </a:lnTo>
                <a:lnTo>
                  <a:pt x="700" y="1146"/>
                </a:lnTo>
                <a:lnTo>
                  <a:pt x="703" y="1150"/>
                </a:lnTo>
                <a:lnTo>
                  <a:pt x="707" y="1152"/>
                </a:lnTo>
                <a:lnTo>
                  <a:pt x="710" y="1150"/>
                </a:lnTo>
                <a:lnTo>
                  <a:pt x="711" y="1149"/>
                </a:lnTo>
                <a:lnTo>
                  <a:pt x="714" y="1146"/>
                </a:lnTo>
                <a:lnTo>
                  <a:pt x="716" y="1140"/>
                </a:lnTo>
                <a:lnTo>
                  <a:pt x="719" y="1124"/>
                </a:lnTo>
                <a:lnTo>
                  <a:pt x="719" y="1098"/>
                </a:lnTo>
                <a:lnTo>
                  <a:pt x="719" y="1098"/>
                </a:lnTo>
                <a:lnTo>
                  <a:pt x="717" y="1002"/>
                </a:lnTo>
                <a:lnTo>
                  <a:pt x="716" y="972"/>
                </a:lnTo>
                <a:lnTo>
                  <a:pt x="713" y="953"/>
                </a:lnTo>
                <a:lnTo>
                  <a:pt x="713" y="953"/>
                </a:lnTo>
                <a:lnTo>
                  <a:pt x="711" y="945"/>
                </a:lnTo>
                <a:lnTo>
                  <a:pt x="710" y="932"/>
                </a:lnTo>
                <a:lnTo>
                  <a:pt x="708" y="897"/>
                </a:lnTo>
                <a:lnTo>
                  <a:pt x="707" y="850"/>
                </a:lnTo>
                <a:lnTo>
                  <a:pt x="707" y="850"/>
                </a:lnTo>
                <a:lnTo>
                  <a:pt x="713" y="853"/>
                </a:lnTo>
                <a:lnTo>
                  <a:pt x="720" y="854"/>
                </a:lnTo>
                <a:lnTo>
                  <a:pt x="729" y="856"/>
                </a:lnTo>
                <a:lnTo>
                  <a:pt x="737" y="854"/>
                </a:lnTo>
                <a:lnTo>
                  <a:pt x="742" y="853"/>
                </a:lnTo>
                <a:lnTo>
                  <a:pt x="746" y="850"/>
                </a:lnTo>
                <a:lnTo>
                  <a:pt x="749" y="846"/>
                </a:lnTo>
                <a:lnTo>
                  <a:pt x="753" y="841"/>
                </a:lnTo>
                <a:lnTo>
                  <a:pt x="756" y="835"/>
                </a:lnTo>
                <a:lnTo>
                  <a:pt x="759" y="827"/>
                </a:lnTo>
                <a:lnTo>
                  <a:pt x="759" y="827"/>
                </a:lnTo>
                <a:lnTo>
                  <a:pt x="764" y="811"/>
                </a:lnTo>
                <a:lnTo>
                  <a:pt x="767" y="793"/>
                </a:lnTo>
                <a:lnTo>
                  <a:pt x="768" y="777"/>
                </a:lnTo>
                <a:lnTo>
                  <a:pt x="768" y="762"/>
                </a:lnTo>
                <a:lnTo>
                  <a:pt x="768" y="733"/>
                </a:lnTo>
                <a:lnTo>
                  <a:pt x="765" y="709"/>
                </a:lnTo>
                <a:lnTo>
                  <a:pt x="765" y="709"/>
                </a:lnTo>
                <a:lnTo>
                  <a:pt x="759" y="665"/>
                </a:lnTo>
                <a:lnTo>
                  <a:pt x="753" y="595"/>
                </a:lnTo>
                <a:lnTo>
                  <a:pt x="745" y="523"/>
                </a:lnTo>
                <a:lnTo>
                  <a:pt x="742" y="494"/>
                </a:lnTo>
                <a:lnTo>
                  <a:pt x="739" y="475"/>
                </a:lnTo>
                <a:lnTo>
                  <a:pt x="739" y="475"/>
                </a:lnTo>
                <a:lnTo>
                  <a:pt x="735" y="462"/>
                </a:lnTo>
                <a:lnTo>
                  <a:pt x="730" y="450"/>
                </a:lnTo>
                <a:lnTo>
                  <a:pt x="724" y="439"/>
                </a:lnTo>
                <a:lnTo>
                  <a:pt x="717" y="429"/>
                </a:lnTo>
                <a:lnTo>
                  <a:pt x="704" y="411"/>
                </a:lnTo>
                <a:lnTo>
                  <a:pt x="692" y="401"/>
                </a:lnTo>
                <a:lnTo>
                  <a:pt x="692" y="401"/>
                </a:lnTo>
                <a:lnTo>
                  <a:pt x="679" y="391"/>
                </a:lnTo>
                <a:lnTo>
                  <a:pt x="660" y="379"/>
                </a:lnTo>
                <a:lnTo>
                  <a:pt x="627" y="360"/>
                </a:lnTo>
                <a:lnTo>
                  <a:pt x="627" y="360"/>
                </a:lnTo>
                <a:lnTo>
                  <a:pt x="615" y="357"/>
                </a:lnTo>
                <a:lnTo>
                  <a:pt x="604" y="354"/>
                </a:lnTo>
                <a:lnTo>
                  <a:pt x="592" y="354"/>
                </a:lnTo>
                <a:lnTo>
                  <a:pt x="592" y="354"/>
                </a:lnTo>
                <a:lnTo>
                  <a:pt x="589" y="348"/>
                </a:lnTo>
                <a:lnTo>
                  <a:pt x="583" y="335"/>
                </a:lnTo>
                <a:lnTo>
                  <a:pt x="579" y="329"/>
                </a:lnTo>
                <a:lnTo>
                  <a:pt x="575" y="322"/>
                </a:lnTo>
                <a:lnTo>
                  <a:pt x="569" y="319"/>
                </a:lnTo>
                <a:lnTo>
                  <a:pt x="563" y="316"/>
                </a:lnTo>
                <a:lnTo>
                  <a:pt x="563" y="316"/>
                </a:lnTo>
                <a:lnTo>
                  <a:pt x="557" y="318"/>
                </a:lnTo>
                <a:lnTo>
                  <a:pt x="551" y="319"/>
                </a:lnTo>
                <a:lnTo>
                  <a:pt x="543" y="322"/>
                </a:lnTo>
                <a:lnTo>
                  <a:pt x="535" y="324"/>
                </a:lnTo>
                <a:lnTo>
                  <a:pt x="534" y="324"/>
                </a:lnTo>
                <a:lnTo>
                  <a:pt x="534" y="322"/>
                </a:lnTo>
                <a:lnTo>
                  <a:pt x="534" y="322"/>
                </a:lnTo>
                <a:lnTo>
                  <a:pt x="535" y="312"/>
                </a:lnTo>
                <a:lnTo>
                  <a:pt x="538" y="296"/>
                </a:lnTo>
                <a:lnTo>
                  <a:pt x="541" y="287"/>
                </a:lnTo>
                <a:lnTo>
                  <a:pt x="544" y="281"/>
                </a:lnTo>
                <a:lnTo>
                  <a:pt x="547" y="278"/>
                </a:lnTo>
                <a:lnTo>
                  <a:pt x="548" y="278"/>
                </a:lnTo>
                <a:lnTo>
                  <a:pt x="551" y="280"/>
                </a:lnTo>
                <a:lnTo>
                  <a:pt x="551" y="280"/>
                </a:lnTo>
                <a:lnTo>
                  <a:pt x="553" y="280"/>
                </a:lnTo>
                <a:lnTo>
                  <a:pt x="554" y="280"/>
                </a:lnTo>
                <a:lnTo>
                  <a:pt x="554" y="277"/>
                </a:lnTo>
                <a:lnTo>
                  <a:pt x="550" y="264"/>
                </a:lnTo>
                <a:lnTo>
                  <a:pt x="537" y="236"/>
                </a:lnTo>
                <a:lnTo>
                  <a:pt x="537" y="236"/>
                </a:lnTo>
                <a:lnTo>
                  <a:pt x="535" y="229"/>
                </a:lnTo>
                <a:lnTo>
                  <a:pt x="534" y="219"/>
                </a:lnTo>
                <a:lnTo>
                  <a:pt x="534" y="214"/>
                </a:lnTo>
                <a:lnTo>
                  <a:pt x="535" y="211"/>
                </a:lnTo>
                <a:lnTo>
                  <a:pt x="537" y="210"/>
                </a:lnTo>
                <a:lnTo>
                  <a:pt x="540" y="210"/>
                </a:lnTo>
                <a:lnTo>
                  <a:pt x="540" y="210"/>
                </a:lnTo>
                <a:lnTo>
                  <a:pt x="543" y="211"/>
                </a:lnTo>
                <a:lnTo>
                  <a:pt x="543" y="208"/>
                </a:lnTo>
                <a:lnTo>
                  <a:pt x="541" y="200"/>
                </a:lnTo>
                <a:lnTo>
                  <a:pt x="537" y="184"/>
                </a:lnTo>
                <a:lnTo>
                  <a:pt x="534" y="165"/>
                </a:lnTo>
                <a:lnTo>
                  <a:pt x="534" y="165"/>
                </a:lnTo>
                <a:lnTo>
                  <a:pt x="534" y="156"/>
                </a:lnTo>
                <a:lnTo>
                  <a:pt x="534" y="149"/>
                </a:lnTo>
                <a:lnTo>
                  <a:pt x="537" y="140"/>
                </a:lnTo>
                <a:lnTo>
                  <a:pt x="537" y="136"/>
                </a:lnTo>
                <a:lnTo>
                  <a:pt x="537" y="131"/>
                </a:lnTo>
                <a:lnTo>
                  <a:pt x="537" y="122"/>
                </a:lnTo>
                <a:lnTo>
                  <a:pt x="534" y="112"/>
                </a:lnTo>
                <a:lnTo>
                  <a:pt x="534" y="112"/>
                </a:lnTo>
                <a:lnTo>
                  <a:pt x="528" y="90"/>
                </a:lnTo>
                <a:lnTo>
                  <a:pt x="524" y="80"/>
                </a:lnTo>
                <a:lnTo>
                  <a:pt x="521" y="70"/>
                </a:lnTo>
                <a:lnTo>
                  <a:pt x="515" y="61"/>
                </a:lnTo>
                <a:lnTo>
                  <a:pt x="508" y="52"/>
                </a:lnTo>
                <a:lnTo>
                  <a:pt x="499" y="42"/>
                </a:lnTo>
                <a:lnTo>
                  <a:pt x="487" y="32"/>
                </a:lnTo>
                <a:lnTo>
                  <a:pt x="487" y="32"/>
                </a:lnTo>
                <a:lnTo>
                  <a:pt x="476" y="22"/>
                </a:lnTo>
                <a:lnTo>
                  <a:pt x="467" y="15"/>
                </a:lnTo>
                <a:lnTo>
                  <a:pt x="458" y="10"/>
                </a:lnTo>
                <a:lnTo>
                  <a:pt x="452" y="7"/>
                </a:lnTo>
                <a:lnTo>
                  <a:pt x="439" y="4"/>
                </a:lnTo>
                <a:lnTo>
                  <a:pt x="428" y="3"/>
                </a:lnTo>
                <a:lnTo>
                  <a:pt x="428" y="3"/>
                </a:lnTo>
                <a:lnTo>
                  <a:pt x="413" y="1"/>
                </a:lnTo>
                <a:lnTo>
                  <a:pt x="400" y="0"/>
                </a:lnTo>
                <a:lnTo>
                  <a:pt x="388" y="1"/>
                </a:lnTo>
                <a:lnTo>
                  <a:pt x="378" y="3"/>
                </a:lnTo>
                <a:lnTo>
                  <a:pt x="378" y="3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26"/>
          <p:cNvSpPr>
            <a:spLocks noEditPoints="1"/>
          </p:cNvSpPr>
          <p:nvPr/>
        </p:nvSpPr>
        <p:spPr bwMode="auto">
          <a:xfrm>
            <a:off x="2836013" y="2708920"/>
            <a:ext cx="511596" cy="1737088"/>
          </a:xfrm>
          <a:custGeom>
            <a:avLst/>
            <a:gdLst>
              <a:gd name="T0" fmla="*/ 30 w 1138"/>
              <a:gd name="T1" fmla="*/ 1695 h 3864"/>
              <a:gd name="T2" fmla="*/ 28 w 1138"/>
              <a:gd name="T3" fmla="*/ 1873 h 3864"/>
              <a:gd name="T4" fmla="*/ 2 w 1138"/>
              <a:gd name="T5" fmla="*/ 2045 h 3864"/>
              <a:gd name="T6" fmla="*/ 38 w 1138"/>
              <a:gd name="T7" fmla="*/ 2101 h 3864"/>
              <a:gd name="T8" fmla="*/ 140 w 1138"/>
              <a:gd name="T9" fmla="*/ 2137 h 3864"/>
              <a:gd name="T10" fmla="*/ 240 w 1138"/>
              <a:gd name="T11" fmla="*/ 2397 h 3864"/>
              <a:gd name="T12" fmla="*/ 194 w 1138"/>
              <a:gd name="T13" fmla="*/ 2875 h 3864"/>
              <a:gd name="T14" fmla="*/ 190 w 1138"/>
              <a:gd name="T15" fmla="*/ 3118 h 3864"/>
              <a:gd name="T16" fmla="*/ 110 w 1138"/>
              <a:gd name="T17" fmla="*/ 3388 h 3864"/>
              <a:gd name="T18" fmla="*/ 116 w 1138"/>
              <a:gd name="T19" fmla="*/ 3600 h 3864"/>
              <a:gd name="T20" fmla="*/ 256 w 1138"/>
              <a:gd name="T21" fmla="*/ 3538 h 3864"/>
              <a:gd name="T22" fmla="*/ 334 w 1138"/>
              <a:gd name="T23" fmla="*/ 3302 h 3864"/>
              <a:gd name="T24" fmla="*/ 438 w 1138"/>
              <a:gd name="T25" fmla="*/ 3120 h 3864"/>
              <a:gd name="T26" fmla="*/ 468 w 1138"/>
              <a:gd name="T27" fmla="*/ 2994 h 3864"/>
              <a:gd name="T28" fmla="*/ 518 w 1138"/>
              <a:gd name="T29" fmla="*/ 2887 h 3864"/>
              <a:gd name="T30" fmla="*/ 594 w 1138"/>
              <a:gd name="T31" fmla="*/ 2827 h 3864"/>
              <a:gd name="T32" fmla="*/ 594 w 1138"/>
              <a:gd name="T33" fmla="*/ 2897 h 3864"/>
              <a:gd name="T34" fmla="*/ 554 w 1138"/>
              <a:gd name="T35" fmla="*/ 3324 h 3864"/>
              <a:gd name="T36" fmla="*/ 522 w 1138"/>
              <a:gd name="T37" fmla="*/ 3616 h 3864"/>
              <a:gd name="T38" fmla="*/ 516 w 1138"/>
              <a:gd name="T39" fmla="*/ 3742 h 3864"/>
              <a:gd name="T40" fmla="*/ 560 w 1138"/>
              <a:gd name="T41" fmla="*/ 3792 h 3864"/>
              <a:gd name="T42" fmla="*/ 712 w 1138"/>
              <a:gd name="T43" fmla="*/ 3858 h 3864"/>
              <a:gd name="T44" fmla="*/ 914 w 1138"/>
              <a:gd name="T45" fmla="*/ 3842 h 3864"/>
              <a:gd name="T46" fmla="*/ 884 w 1138"/>
              <a:gd name="T47" fmla="*/ 3690 h 3864"/>
              <a:gd name="T48" fmla="*/ 766 w 1138"/>
              <a:gd name="T49" fmla="*/ 3676 h 3864"/>
              <a:gd name="T50" fmla="*/ 770 w 1138"/>
              <a:gd name="T51" fmla="*/ 3568 h 3864"/>
              <a:gd name="T52" fmla="*/ 778 w 1138"/>
              <a:gd name="T53" fmla="*/ 3492 h 3864"/>
              <a:gd name="T54" fmla="*/ 862 w 1138"/>
              <a:gd name="T55" fmla="*/ 3020 h 3864"/>
              <a:gd name="T56" fmla="*/ 868 w 1138"/>
              <a:gd name="T57" fmla="*/ 2825 h 3864"/>
              <a:gd name="T58" fmla="*/ 870 w 1138"/>
              <a:gd name="T59" fmla="*/ 2681 h 3864"/>
              <a:gd name="T60" fmla="*/ 950 w 1138"/>
              <a:gd name="T61" fmla="*/ 2327 h 3864"/>
              <a:gd name="T62" fmla="*/ 1022 w 1138"/>
              <a:gd name="T63" fmla="*/ 1945 h 3864"/>
              <a:gd name="T64" fmla="*/ 1034 w 1138"/>
              <a:gd name="T65" fmla="*/ 1887 h 3864"/>
              <a:gd name="T66" fmla="*/ 1062 w 1138"/>
              <a:gd name="T67" fmla="*/ 1729 h 3864"/>
              <a:gd name="T68" fmla="*/ 952 w 1138"/>
              <a:gd name="T69" fmla="*/ 1203 h 3864"/>
              <a:gd name="T70" fmla="*/ 1070 w 1138"/>
              <a:gd name="T71" fmla="*/ 1217 h 3864"/>
              <a:gd name="T72" fmla="*/ 1122 w 1138"/>
              <a:gd name="T73" fmla="*/ 1029 h 3864"/>
              <a:gd name="T74" fmla="*/ 1090 w 1138"/>
              <a:gd name="T75" fmla="*/ 790 h 3864"/>
              <a:gd name="T76" fmla="*/ 932 w 1138"/>
              <a:gd name="T77" fmla="*/ 706 h 3864"/>
              <a:gd name="T78" fmla="*/ 998 w 1138"/>
              <a:gd name="T79" fmla="*/ 532 h 3864"/>
              <a:gd name="T80" fmla="*/ 1094 w 1138"/>
              <a:gd name="T81" fmla="*/ 332 h 3864"/>
              <a:gd name="T82" fmla="*/ 850 w 1138"/>
              <a:gd name="T83" fmla="*/ 134 h 3864"/>
              <a:gd name="T84" fmla="*/ 728 w 1138"/>
              <a:gd name="T85" fmla="*/ 4 h 3864"/>
              <a:gd name="T86" fmla="*/ 538 w 1138"/>
              <a:gd name="T87" fmla="*/ 70 h 3864"/>
              <a:gd name="T88" fmla="*/ 464 w 1138"/>
              <a:gd name="T89" fmla="*/ 258 h 3864"/>
              <a:gd name="T90" fmla="*/ 442 w 1138"/>
              <a:gd name="T91" fmla="*/ 436 h 3864"/>
              <a:gd name="T92" fmla="*/ 420 w 1138"/>
              <a:gd name="T93" fmla="*/ 610 h 3864"/>
              <a:gd name="T94" fmla="*/ 404 w 1138"/>
              <a:gd name="T95" fmla="*/ 648 h 3864"/>
              <a:gd name="T96" fmla="*/ 276 w 1138"/>
              <a:gd name="T97" fmla="*/ 700 h 3864"/>
              <a:gd name="T98" fmla="*/ 144 w 1138"/>
              <a:gd name="T99" fmla="*/ 870 h 3864"/>
              <a:gd name="T100" fmla="*/ 88 w 1138"/>
              <a:gd name="T101" fmla="*/ 1127 h 3864"/>
              <a:gd name="T102" fmla="*/ 74 w 1138"/>
              <a:gd name="T103" fmla="*/ 1333 h 3864"/>
              <a:gd name="T104" fmla="*/ 52 w 1138"/>
              <a:gd name="T105" fmla="*/ 1441 h 3864"/>
              <a:gd name="T106" fmla="*/ 248 w 1138"/>
              <a:gd name="T107" fmla="*/ 1551 h 3864"/>
              <a:gd name="T108" fmla="*/ 258 w 1138"/>
              <a:gd name="T109" fmla="*/ 1609 h 3864"/>
              <a:gd name="T110" fmla="*/ 230 w 1138"/>
              <a:gd name="T111" fmla="*/ 1679 h 3864"/>
              <a:gd name="T112" fmla="*/ 208 w 1138"/>
              <a:gd name="T113" fmla="*/ 1813 h 3864"/>
              <a:gd name="T114" fmla="*/ 186 w 1138"/>
              <a:gd name="T115" fmla="*/ 1939 h 3864"/>
              <a:gd name="T116" fmla="*/ 156 w 1138"/>
              <a:gd name="T117" fmla="*/ 1869 h 3864"/>
              <a:gd name="T118" fmla="*/ 170 w 1138"/>
              <a:gd name="T119" fmla="*/ 1665 h 38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138" h="3864">
                <a:moveTo>
                  <a:pt x="52" y="1441"/>
                </a:moveTo>
                <a:lnTo>
                  <a:pt x="52" y="1441"/>
                </a:lnTo>
                <a:lnTo>
                  <a:pt x="44" y="1525"/>
                </a:lnTo>
                <a:lnTo>
                  <a:pt x="42" y="1593"/>
                </a:lnTo>
                <a:lnTo>
                  <a:pt x="40" y="1621"/>
                </a:lnTo>
                <a:lnTo>
                  <a:pt x="42" y="1643"/>
                </a:lnTo>
                <a:lnTo>
                  <a:pt x="42" y="1643"/>
                </a:lnTo>
                <a:lnTo>
                  <a:pt x="42" y="1657"/>
                </a:lnTo>
                <a:lnTo>
                  <a:pt x="40" y="1671"/>
                </a:lnTo>
                <a:lnTo>
                  <a:pt x="36" y="1683"/>
                </a:lnTo>
                <a:lnTo>
                  <a:pt x="30" y="1695"/>
                </a:lnTo>
                <a:lnTo>
                  <a:pt x="20" y="1713"/>
                </a:lnTo>
                <a:lnTo>
                  <a:pt x="16" y="1721"/>
                </a:lnTo>
                <a:lnTo>
                  <a:pt x="16" y="1727"/>
                </a:lnTo>
                <a:lnTo>
                  <a:pt x="16" y="1727"/>
                </a:lnTo>
                <a:lnTo>
                  <a:pt x="18" y="1739"/>
                </a:lnTo>
                <a:lnTo>
                  <a:pt x="22" y="1745"/>
                </a:lnTo>
                <a:lnTo>
                  <a:pt x="26" y="1751"/>
                </a:lnTo>
                <a:lnTo>
                  <a:pt x="28" y="1761"/>
                </a:lnTo>
                <a:lnTo>
                  <a:pt x="28" y="1761"/>
                </a:lnTo>
                <a:lnTo>
                  <a:pt x="28" y="1807"/>
                </a:lnTo>
                <a:lnTo>
                  <a:pt x="28" y="1873"/>
                </a:lnTo>
                <a:lnTo>
                  <a:pt x="28" y="1873"/>
                </a:lnTo>
                <a:lnTo>
                  <a:pt x="28" y="1889"/>
                </a:lnTo>
                <a:lnTo>
                  <a:pt x="26" y="1905"/>
                </a:lnTo>
                <a:lnTo>
                  <a:pt x="16" y="1935"/>
                </a:lnTo>
                <a:lnTo>
                  <a:pt x="8" y="1959"/>
                </a:lnTo>
                <a:lnTo>
                  <a:pt x="4" y="1971"/>
                </a:lnTo>
                <a:lnTo>
                  <a:pt x="2" y="1979"/>
                </a:lnTo>
                <a:lnTo>
                  <a:pt x="2" y="1979"/>
                </a:lnTo>
                <a:lnTo>
                  <a:pt x="0" y="2017"/>
                </a:lnTo>
                <a:lnTo>
                  <a:pt x="0" y="2035"/>
                </a:lnTo>
                <a:lnTo>
                  <a:pt x="2" y="2045"/>
                </a:lnTo>
                <a:lnTo>
                  <a:pt x="16" y="2063"/>
                </a:lnTo>
                <a:lnTo>
                  <a:pt x="16" y="2063"/>
                </a:lnTo>
                <a:lnTo>
                  <a:pt x="16" y="2079"/>
                </a:lnTo>
                <a:lnTo>
                  <a:pt x="18" y="2089"/>
                </a:lnTo>
                <a:lnTo>
                  <a:pt x="20" y="2093"/>
                </a:lnTo>
                <a:lnTo>
                  <a:pt x="22" y="2097"/>
                </a:lnTo>
                <a:lnTo>
                  <a:pt x="22" y="2097"/>
                </a:lnTo>
                <a:lnTo>
                  <a:pt x="28" y="2099"/>
                </a:lnTo>
                <a:lnTo>
                  <a:pt x="34" y="2101"/>
                </a:lnTo>
                <a:lnTo>
                  <a:pt x="38" y="2101"/>
                </a:lnTo>
                <a:lnTo>
                  <a:pt x="38" y="2101"/>
                </a:lnTo>
                <a:lnTo>
                  <a:pt x="50" y="2111"/>
                </a:lnTo>
                <a:lnTo>
                  <a:pt x="74" y="2129"/>
                </a:lnTo>
                <a:lnTo>
                  <a:pt x="74" y="2129"/>
                </a:lnTo>
                <a:lnTo>
                  <a:pt x="86" y="2137"/>
                </a:lnTo>
                <a:lnTo>
                  <a:pt x="96" y="2141"/>
                </a:lnTo>
                <a:lnTo>
                  <a:pt x="106" y="2143"/>
                </a:lnTo>
                <a:lnTo>
                  <a:pt x="114" y="2143"/>
                </a:lnTo>
                <a:lnTo>
                  <a:pt x="114" y="2143"/>
                </a:lnTo>
                <a:lnTo>
                  <a:pt x="132" y="2139"/>
                </a:lnTo>
                <a:lnTo>
                  <a:pt x="140" y="2137"/>
                </a:lnTo>
                <a:lnTo>
                  <a:pt x="140" y="2137"/>
                </a:lnTo>
                <a:lnTo>
                  <a:pt x="178" y="2243"/>
                </a:lnTo>
                <a:lnTo>
                  <a:pt x="202" y="2323"/>
                </a:lnTo>
                <a:lnTo>
                  <a:pt x="210" y="2353"/>
                </a:lnTo>
                <a:lnTo>
                  <a:pt x="212" y="2371"/>
                </a:lnTo>
                <a:lnTo>
                  <a:pt x="212" y="2371"/>
                </a:lnTo>
                <a:lnTo>
                  <a:pt x="214" y="2379"/>
                </a:lnTo>
                <a:lnTo>
                  <a:pt x="216" y="2385"/>
                </a:lnTo>
                <a:lnTo>
                  <a:pt x="220" y="2391"/>
                </a:lnTo>
                <a:lnTo>
                  <a:pt x="226" y="2393"/>
                </a:lnTo>
                <a:lnTo>
                  <a:pt x="234" y="2397"/>
                </a:lnTo>
                <a:lnTo>
                  <a:pt x="240" y="2397"/>
                </a:lnTo>
                <a:lnTo>
                  <a:pt x="240" y="2397"/>
                </a:lnTo>
                <a:lnTo>
                  <a:pt x="246" y="2543"/>
                </a:lnTo>
                <a:lnTo>
                  <a:pt x="248" y="2649"/>
                </a:lnTo>
                <a:lnTo>
                  <a:pt x="248" y="2689"/>
                </a:lnTo>
                <a:lnTo>
                  <a:pt x="246" y="2713"/>
                </a:lnTo>
                <a:lnTo>
                  <a:pt x="246" y="2713"/>
                </a:lnTo>
                <a:lnTo>
                  <a:pt x="234" y="2745"/>
                </a:lnTo>
                <a:lnTo>
                  <a:pt x="218" y="2789"/>
                </a:lnTo>
                <a:lnTo>
                  <a:pt x="204" y="2833"/>
                </a:lnTo>
                <a:lnTo>
                  <a:pt x="198" y="2855"/>
                </a:lnTo>
                <a:lnTo>
                  <a:pt x="194" y="2875"/>
                </a:lnTo>
                <a:lnTo>
                  <a:pt x="194" y="2875"/>
                </a:lnTo>
                <a:lnTo>
                  <a:pt x="190" y="2913"/>
                </a:lnTo>
                <a:lnTo>
                  <a:pt x="188" y="2952"/>
                </a:lnTo>
                <a:lnTo>
                  <a:pt x="188" y="2988"/>
                </a:lnTo>
                <a:lnTo>
                  <a:pt x="186" y="3018"/>
                </a:lnTo>
                <a:lnTo>
                  <a:pt x="186" y="3018"/>
                </a:lnTo>
                <a:lnTo>
                  <a:pt x="184" y="3048"/>
                </a:lnTo>
                <a:lnTo>
                  <a:pt x="184" y="3062"/>
                </a:lnTo>
                <a:lnTo>
                  <a:pt x="186" y="3084"/>
                </a:lnTo>
                <a:lnTo>
                  <a:pt x="186" y="3084"/>
                </a:lnTo>
                <a:lnTo>
                  <a:pt x="190" y="3118"/>
                </a:lnTo>
                <a:lnTo>
                  <a:pt x="194" y="3154"/>
                </a:lnTo>
                <a:lnTo>
                  <a:pt x="196" y="3200"/>
                </a:lnTo>
                <a:lnTo>
                  <a:pt x="196" y="3228"/>
                </a:lnTo>
                <a:lnTo>
                  <a:pt x="196" y="3228"/>
                </a:lnTo>
                <a:lnTo>
                  <a:pt x="186" y="3242"/>
                </a:lnTo>
                <a:lnTo>
                  <a:pt x="164" y="3274"/>
                </a:lnTo>
                <a:lnTo>
                  <a:pt x="138" y="3314"/>
                </a:lnTo>
                <a:lnTo>
                  <a:pt x="128" y="3334"/>
                </a:lnTo>
                <a:lnTo>
                  <a:pt x="120" y="3350"/>
                </a:lnTo>
                <a:lnTo>
                  <a:pt x="120" y="3350"/>
                </a:lnTo>
                <a:lnTo>
                  <a:pt x="110" y="3388"/>
                </a:lnTo>
                <a:lnTo>
                  <a:pt x="96" y="3432"/>
                </a:lnTo>
                <a:lnTo>
                  <a:pt x="90" y="3456"/>
                </a:lnTo>
                <a:lnTo>
                  <a:pt x="86" y="3480"/>
                </a:lnTo>
                <a:lnTo>
                  <a:pt x="82" y="3504"/>
                </a:lnTo>
                <a:lnTo>
                  <a:pt x="82" y="3526"/>
                </a:lnTo>
                <a:lnTo>
                  <a:pt x="82" y="3526"/>
                </a:lnTo>
                <a:lnTo>
                  <a:pt x="84" y="3544"/>
                </a:lnTo>
                <a:lnTo>
                  <a:pt x="88" y="3562"/>
                </a:lnTo>
                <a:lnTo>
                  <a:pt x="94" y="3576"/>
                </a:lnTo>
                <a:lnTo>
                  <a:pt x="104" y="3590"/>
                </a:lnTo>
                <a:lnTo>
                  <a:pt x="116" y="3600"/>
                </a:lnTo>
                <a:lnTo>
                  <a:pt x="130" y="3606"/>
                </a:lnTo>
                <a:lnTo>
                  <a:pt x="146" y="3610"/>
                </a:lnTo>
                <a:lnTo>
                  <a:pt x="164" y="3610"/>
                </a:lnTo>
                <a:lnTo>
                  <a:pt x="164" y="3610"/>
                </a:lnTo>
                <a:lnTo>
                  <a:pt x="182" y="3608"/>
                </a:lnTo>
                <a:lnTo>
                  <a:pt x="196" y="3604"/>
                </a:lnTo>
                <a:lnTo>
                  <a:pt x="210" y="3598"/>
                </a:lnTo>
                <a:lnTo>
                  <a:pt x="222" y="3588"/>
                </a:lnTo>
                <a:lnTo>
                  <a:pt x="234" y="3574"/>
                </a:lnTo>
                <a:lnTo>
                  <a:pt x="244" y="3558"/>
                </a:lnTo>
                <a:lnTo>
                  <a:pt x="256" y="3538"/>
                </a:lnTo>
                <a:lnTo>
                  <a:pt x="268" y="3516"/>
                </a:lnTo>
                <a:lnTo>
                  <a:pt x="268" y="3516"/>
                </a:lnTo>
                <a:lnTo>
                  <a:pt x="280" y="3490"/>
                </a:lnTo>
                <a:lnTo>
                  <a:pt x="290" y="3464"/>
                </a:lnTo>
                <a:lnTo>
                  <a:pt x="298" y="3438"/>
                </a:lnTo>
                <a:lnTo>
                  <a:pt x="304" y="3416"/>
                </a:lnTo>
                <a:lnTo>
                  <a:pt x="310" y="3380"/>
                </a:lnTo>
                <a:lnTo>
                  <a:pt x="312" y="3368"/>
                </a:lnTo>
                <a:lnTo>
                  <a:pt x="312" y="3368"/>
                </a:lnTo>
                <a:lnTo>
                  <a:pt x="334" y="3302"/>
                </a:lnTo>
                <a:lnTo>
                  <a:pt x="334" y="3302"/>
                </a:lnTo>
                <a:lnTo>
                  <a:pt x="338" y="3296"/>
                </a:lnTo>
                <a:lnTo>
                  <a:pt x="350" y="3284"/>
                </a:lnTo>
                <a:lnTo>
                  <a:pt x="380" y="3248"/>
                </a:lnTo>
                <a:lnTo>
                  <a:pt x="398" y="3228"/>
                </a:lnTo>
                <a:lnTo>
                  <a:pt x="414" y="3206"/>
                </a:lnTo>
                <a:lnTo>
                  <a:pt x="428" y="3184"/>
                </a:lnTo>
                <a:lnTo>
                  <a:pt x="436" y="3162"/>
                </a:lnTo>
                <a:lnTo>
                  <a:pt x="436" y="3162"/>
                </a:lnTo>
                <a:lnTo>
                  <a:pt x="440" y="3146"/>
                </a:lnTo>
                <a:lnTo>
                  <a:pt x="440" y="3130"/>
                </a:lnTo>
                <a:lnTo>
                  <a:pt x="438" y="3120"/>
                </a:lnTo>
                <a:lnTo>
                  <a:pt x="434" y="3110"/>
                </a:lnTo>
                <a:lnTo>
                  <a:pt x="428" y="3104"/>
                </a:lnTo>
                <a:lnTo>
                  <a:pt x="424" y="3100"/>
                </a:lnTo>
                <a:lnTo>
                  <a:pt x="420" y="3098"/>
                </a:lnTo>
                <a:lnTo>
                  <a:pt x="420" y="3098"/>
                </a:lnTo>
                <a:lnTo>
                  <a:pt x="444" y="3058"/>
                </a:lnTo>
                <a:lnTo>
                  <a:pt x="462" y="3028"/>
                </a:lnTo>
                <a:lnTo>
                  <a:pt x="466" y="3016"/>
                </a:lnTo>
                <a:lnTo>
                  <a:pt x="470" y="3008"/>
                </a:lnTo>
                <a:lnTo>
                  <a:pt x="470" y="3008"/>
                </a:lnTo>
                <a:lnTo>
                  <a:pt x="468" y="2994"/>
                </a:lnTo>
                <a:lnTo>
                  <a:pt x="468" y="2976"/>
                </a:lnTo>
                <a:lnTo>
                  <a:pt x="468" y="2966"/>
                </a:lnTo>
                <a:lnTo>
                  <a:pt x="470" y="2956"/>
                </a:lnTo>
                <a:lnTo>
                  <a:pt x="474" y="2947"/>
                </a:lnTo>
                <a:lnTo>
                  <a:pt x="480" y="2939"/>
                </a:lnTo>
                <a:lnTo>
                  <a:pt x="480" y="2939"/>
                </a:lnTo>
                <a:lnTo>
                  <a:pt x="494" y="2925"/>
                </a:lnTo>
                <a:lnTo>
                  <a:pt x="506" y="2911"/>
                </a:lnTo>
                <a:lnTo>
                  <a:pt x="514" y="2899"/>
                </a:lnTo>
                <a:lnTo>
                  <a:pt x="518" y="2887"/>
                </a:lnTo>
                <a:lnTo>
                  <a:pt x="518" y="2887"/>
                </a:lnTo>
                <a:lnTo>
                  <a:pt x="522" y="2877"/>
                </a:lnTo>
                <a:lnTo>
                  <a:pt x="530" y="2865"/>
                </a:lnTo>
                <a:lnTo>
                  <a:pt x="538" y="2857"/>
                </a:lnTo>
                <a:lnTo>
                  <a:pt x="542" y="2847"/>
                </a:lnTo>
                <a:lnTo>
                  <a:pt x="542" y="2847"/>
                </a:lnTo>
                <a:lnTo>
                  <a:pt x="548" y="2837"/>
                </a:lnTo>
                <a:lnTo>
                  <a:pt x="556" y="2821"/>
                </a:lnTo>
                <a:lnTo>
                  <a:pt x="568" y="2801"/>
                </a:lnTo>
                <a:lnTo>
                  <a:pt x="598" y="2789"/>
                </a:lnTo>
                <a:lnTo>
                  <a:pt x="598" y="2789"/>
                </a:lnTo>
                <a:lnTo>
                  <a:pt x="594" y="2827"/>
                </a:lnTo>
                <a:lnTo>
                  <a:pt x="594" y="2827"/>
                </a:lnTo>
                <a:lnTo>
                  <a:pt x="590" y="2839"/>
                </a:lnTo>
                <a:lnTo>
                  <a:pt x="582" y="2855"/>
                </a:lnTo>
                <a:lnTo>
                  <a:pt x="576" y="2869"/>
                </a:lnTo>
                <a:lnTo>
                  <a:pt x="574" y="2877"/>
                </a:lnTo>
                <a:lnTo>
                  <a:pt x="574" y="2881"/>
                </a:lnTo>
                <a:lnTo>
                  <a:pt x="574" y="2881"/>
                </a:lnTo>
                <a:lnTo>
                  <a:pt x="580" y="2887"/>
                </a:lnTo>
                <a:lnTo>
                  <a:pt x="586" y="2893"/>
                </a:lnTo>
                <a:lnTo>
                  <a:pt x="594" y="2897"/>
                </a:lnTo>
                <a:lnTo>
                  <a:pt x="594" y="2897"/>
                </a:lnTo>
                <a:lnTo>
                  <a:pt x="590" y="2951"/>
                </a:lnTo>
                <a:lnTo>
                  <a:pt x="584" y="2998"/>
                </a:lnTo>
                <a:lnTo>
                  <a:pt x="580" y="3020"/>
                </a:lnTo>
                <a:lnTo>
                  <a:pt x="574" y="3042"/>
                </a:lnTo>
                <a:lnTo>
                  <a:pt x="574" y="3042"/>
                </a:lnTo>
                <a:lnTo>
                  <a:pt x="570" y="3066"/>
                </a:lnTo>
                <a:lnTo>
                  <a:pt x="566" y="3100"/>
                </a:lnTo>
                <a:lnTo>
                  <a:pt x="560" y="3186"/>
                </a:lnTo>
                <a:lnTo>
                  <a:pt x="556" y="3270"/>
                </a:lnTo>
                <a:lnTo>
                  <a:pt x="554" y="3324"/>
                </a:lnTo>
                <a:lnTo>
                  <a:pt x="554" y="3324"/>
                </a:lnTo>
                <a:lnTo>
                  <a:pt x="548" y="3436"/>
                </a:lnTo>
                <a:lnTo>
                  <a:pt x="544" y="3494"/>
                </a:lnTo>
                <a:lnTo>
                  <a:pt x="540" y="3514"/>
                </a:lnTo>
                <a:lnTo>
                  <a:pt x="538" y="3526"/>
                </a:lnTo>
                <a:lnTo>
                  <a:pt x="538" y="3526"/>
                </a:lnTo>
                <a:lnTo>
                  <a:pt x="532" y="3538"/>
                </a:lnTo>
                <a:lnTo>
                  <a:pt x="528" y="3556"/>
                </a:lnTo>
                <a:lnTo>
                  <a:pt x="524" y="3572"/>
                </a:lnTo>
                <a:lnTo>
                  <a:pt x="522" y="3584"/>
                </a:lnTo>
                <a:lnTo>
                  <a:pt x="522" y="3584"/>
                </a:lnTo>
                <a:lnTo>
                  <a:pt x="522" y="3616"/>
                </a:lnTo>
                <a:lnTo>
                  <a:pt x="522" y="3636"/>
                </a:lnTo>
                <a:lnTo>
                  <a:pt x="518" y="3650"/>
                </a:lnTo>
                <a:lnTo>
                  <a:pt x="518" y="3650"/>
                </a:lnTo>
                <a:lnTo>
                  <a:pt x="506" y="3686"/>
                </a:lnTo>
                <a:lnTo>
                  <a:pt x="500" y="3708"/>
                </a:lnTo>
                <a:lnTo>
                  <a:pt x="498" y="3716"/>
                </a:lnTo>
                <a:lnTo>
                  <a:pt x="498" y="3722"/>
                </a:lnTo>
                <a:lnTo>
                  <a:pt x="498" y="3722"/>
                </a:lnTo>
                <a:lnTo>
                  <a:pt x="502" y="3730"/>
                </a:lnTo>
                <a:lnTo>
                  <a:pt x="508" y="3738"/>
                </a:lnTo>
                <a:lnTo>
                  <a:pt x="516" y="3742"/>
                </a:lnTo>
                <a:lnTo>
                  <a:pt x="516" y="3742"/>
                </a:lnTo>
                <a:lnTo>
                  <a:pt x="514" y="3746"/>
                </a:lnTo>
                <a:lnTo>
                  <a:pt x="514" y="3752"/>
                </a:lnTo>
                <a:lnTo>
                  <a:pt x="514" y="3758"/>
                </a:lnTo>
                <a:lnTo>
                  <a:pt x="516" y="3764"/>
                </a:lnTo>
                <a:lnTo>
                  <a:pt x="522" y="3770"/>
                </a:lnTo>
                <a:lnTo>
                  <a:pt x="528" y="3778"/>
                </a:lnTo>
                <a:lnTo>
                  <a:pt x="528" y="3778"/>
                </a:lnTo>
                <a:lnTo>
                  <a:pt x="538" y="3786"/>
                </a:lnTo>
                <a:lnTo>
                  <a:pt x="548" y="3790"/>
                </a:lnTo>
                <a:lnTo>
                  <a:pt x="560" y="3792"/>
                </a:lnTo>
                <a:lnTo>
                  <a:pt x="572" y="3794"/>
                </a:lnTo>
                <a:lnTo>
                  <a:pt x="596" y="3794"/>
                </a:lnTo>
                <a:lnTo>
                  <a:pt x="620" y="3796"/>
                </a:lnTo>
                <a:lnTo>
                  <a:pt x="620" y="3796"/>
                </a:lnTo>
                <a:lnTo>
                  <a:pt x="632" y="3800"/>
                </a:lnTo>
                <a:lnTo>
                  <a:pt x="644" y="3808"/>
                </a:lnTo>
                <a:lnTo>
                  <a:pt x="668" y="3828"/>
                </a:lnTo>
                <a:lnTo>
                  <a:pt x="680" y="3840"/>
                </a:lnTo>
                <a:lnTo>
                  <a:pt x="694" y="3848"/>
                </a:lnTo>
                <a:lnTo>
                  <a:pt x="706" y="3856"/>
                </a:lnTo>
                <a:lnTo>
                  <a:pt x="712" y="3858"/>
                </a:lnTo>
                <a:lnTo>
                  <a:pt x="720" y="3858"/>
                </a:lnTo>
                <a:lnTo>
                  <a:pt x="720" y="3858"/>
                </a:lnTo>
                <a:lnTo>
                  <a:pt x="760" y="3860"/>
                </a:lnTo>
                <a:lnTo>
                  <a:pt x="816" y="3864"/>
                </a:lnTo>
                <a:lnTo>
                  <a:pt x="846" y="3862"/>
                </a:lnTo>
                <a:lnTo>
                  <a:pt x="874" y="3860"/>
                </a:lnTo>
                <a:lnTo>
                  <a:pt x="886" y="3856"/>
                </a:lnTo>
                <a:lnTo>
                  <a:pt x="896" y="3852"/>
                </a:lnTo>
                <a:lnTo>
                  <a:pt x="906" y="3848"/>
                </a:lnTo>
                <a:lnTo>
                  <a:pt x="914" y="3842"/>
                </a:lnTo>
                <a:lnTo>
                  <a:pt x="914" y="3842"/>
                </a:lnTo>
                <a:lnTo>
                  <a:pt x="922" y="3828"/>
                </a:lnTo>
                <a:lnTo>
                  <a:pt x="926" y="3818"/>
                </a:lnTo>
                <a:lnTo>
                  <a:pt x="926" y="3808"/>
                </a:lnTo>
                <a:lnTo>
                  <a:pt x="922" y="3800"/>
                </a:lnTo>
                <a:lnTo>
                  <a:pt x="916" y="3794"/>
                </a:lnTo>
                <a:lnTo>
                  <a:pt x="910" y="3790"/>
                </a:lnTo>
                <a:lnTo>
                  <a:pt x="904" y="3786"/>
                </a:lnTo>
                <a:lnTo>
                  <a:pt x="886" y="3752"/>
                </a:lnTo>
                <a:lnTo>
                  <a:pt x="886" y="3696"/>
                </a:lnTo>
                <a:lnTo>
                  <a:pt x="886" y="3696"/>
                </a:lnTo>
                <a:lnTo>
                  <a:pt x="884" y="3690"/>
                </a:lnTo>
                <a:lnTo>
                  <a:pt x="880" y="3686"/>
                </a:lnTo>
                <a:lnTo>
                  <a:pt x="870" y="3682"/>
                </a:lnTo>
                <a:lnTo>
                  <a:pt x="860" y="3680"/>
                </a:lnTo>
                <a:lnTo>
                  <a:pt x="838" y="3678"/>
                </a:lnTo>
                <a:lnTo>
                  <a:pt x="818" y="3676"/>
                </a:lnTo>
                <a:lnTo>
                  <a:pt x="818" y="3676"/>
                </a:lnTo>
                <a:lnTo>
                  <a:pt x="784" y="3680"/>
                </a:lnTo>
                <a:lnTo>
                  <a:pt x="772" y="3680"/>
                </a:lnTo>
                <a:lnTo>
                  <a:pt x="768" y="3678"/>
                </a:lnTo>
                <a:lnTo>
                  <a:pt x="766" y="3676"/>
                </a:lnTo>
                <a:lnTo>
                  <a:pt x="766" y="3676"/>
                </a:lnTo>
                <a:lnTo>
                  <a:pt x="762" y="3670"/>
                </a:lnTo>
                <a:lnTo>
                  <a:pt x="754" y="3658"/>
                </a:lnTo>
                <a:lnTo>
                  <a:pt x="746" y="3644"/>
                </a:lnTo>
                <a:lnTo>
                  <a:pt x="746" y="3644"/>
                </a:lnTo>
                <a:lnTo>
                  <a:pt x="760" y="3622"/>
                </a:lnTo>
                <a:lnTo>
                  <a:pt x="770" y="3604"/>
                </a:lnTo>
                <a:lnTo>
                  <a:pt x="774" y="3594"/>
                </a:lnTo>
                <a:lnTo>
                  <a:pt x="776" y="3584"/>
                </a:lnTo>
                <a:lnTo>
                  <a:pt x="776" y="3584"/>
                </a:lnTo>
                <a:lnTo>
                  <a:pt x="774" y="3576"/>
                </a:lnTo>
                <a:lnTo>
                  <a:pt x="770" y="3568"/>
                </a:lnTo>
                <a:lnTo>
                  <a:pt x="758" y="3550"/>
                </a:lnTo>
                <a:lnTo>
                  <a:pt x="748" y="3536"/>
                </a:lnTo>
                <a:lnTo>
                  <a:pt x="744" y="3530"/>
                </a:lnTo>
                <a:lnTo>
                  <a:pt x="746" y="3526"/>
                </a:lnTo>
                <a:lnTo>
                  <a:pt x="746" y="3526"/>
                </a:lnTo>
                <a:lnTo>
                  <a:pt x="752" y="3518"/>
                </a:lnTo>
                <a:lnTo>
                  <a:pt x="760" y="3514"/>
                </a:lnTo>
                <a:lnTo>
                  <a:pt x="770" y="3506"/>
                </a:lnTo>
                <a:lnTo>
                  <a:pt x="774" y="3500"/>
                </a:lnTo>
                <a:lnTo>
                  <a:pt x="778" y="3492"/>
                </a:lnTo>
                <a:lnTo>
                  <a:pt x="778" y="3492"/>
                </a:lnTo>
                <a:lnTo>
                  <a:pt x="784" y="3478"/>
                </a:lnTo>
                <a:lnTo>
                  <a:pt x="788" y="3454"/>
                </a:lnTo>
                <a:lnTo>
                  <a:pt x="798" y="3390"/>
                </a:lnTo>
                <a:lnTo>
                  <a:pt x="814" y="3272"/>
                </a:lnTo>
                <a:lnTo>
                  <a:pt x="814" y="3272"/>
                </a:lnTo>
                <a:lnTo>
                  <a:pt x="830" y="3168"/>
                </a:lnTo>
                <a:lnTo>
                  <a:pt x="840" y="3112"/>
                </a:lnTo>
                <a:lnTo>
                  <a:pt x="850" y="3070"/>
                </a:lnTo>
                <a:lnTo>
                  <a:pt x="850" y="3070"/>
                </a:lnTo>
                <a:lnTo>
                  <a:pt x="858" y="3044"/>
                </a:lnTo>
                <a:lnTo>
                  <a:pt x="862" y="3020"/>
                </a:lnTo>
                <a:lnTo>
                  <a:pt x="864" y="2998"/>
                </a:lnTo>
                <a:lnTo>
                  <a:pt x="864" y="2972"/>
                </a:lnTo>
                <a:lnTo>
                  <a:pt x="864" y="2972"/>
                </a:lnTo>
                <a:lnTo>
                  <a:pt x="864" y="2921"/>
                </a:lnTo>
                <a:lnTo>
                  <a:pt x="864" y="2881"/>
                </a:lnTo>
                <a:lnTo>
                  <a:pt x="864" y="2881"/>
                </a:lnTo>
                <a:lnTo>
                  <a:pt x="864" y="2859"/>
                </a:lnTo>
                <a:lnTo>
                  <a:pt x="864" y="2851"/>
                </a:lnTo>
                <a:lnTo>
                  <a:pt x="868" y="2837"/>
                </a:lnTo>
                <a:lnTo>
                  <a:pt x="868" y="2837"/>
                </a:lnTo>
                <a:lnTo>
                  <a:pt x="868" y="2825"/>
                </a:lnTo>
                <a:lnTo>
                  <a:pt x="866" y="2815"/>
                </a:lnTo>
                <a:lnTo>
                  <a:pt x="864" y="2803"/>
                </a:lnTo>
                <a:lnTo>
                  <a:pt x="864" y="2789"/>
                </a:lnTo>
                <a:lnTo>
                  <a:pt x="864" y="2789"/>
                </a:lnTo>
                <a:lnTo>
                  <a:pt x="864" y="2767"/>
                </a:lnTo>
                <a:lnTo>
                  <a:pt x="862" y="2739"/>
                </a:lnTo>
                <a:lnTo>
                  <a:pt x="864" y="2711"/>
                </a:lnTo>
                <a:lnTo>
                  <a:pt x="864" y="2699"/>
                </a:lnTo>
                <a:lnTo>
                  <a:pt x="868" y="2689"/>
                </a:lnTo>
                <a:lnTo>
                  <a:pt x="868" y="2689"/>
                </a:lnTo>
                <a:lnTo>
                  <a:pt x="870" y="2681"/>
                </a:lnTo>
                <a:lnTo>
                  <a:pt x="872" y="2671"/>
                </a:lnTo>
                <a:lnTo>
                  <a:pt x="872" y="2645"/>
                </a:lnTo>
                <a:lnTo>
                  <a:pt x="874" y="2617"/>
                </a:lnTo>
                <a:lnTo>
                  <a:pt x="878" y="2605"/>
                </a:lnTo>
                <a:lnTo>
                  <a:pt x="880" y="2591"/>
                </a:lnTo>
                <a:lnTo>
                  <a:pt x="880" y="2591"/>
                </a:lnTo>
                <a:lnTo>
                  <a:pt x="894" y="2549"/>
                </a:lnTo>
                <a:lnTo>
                  <a:pt x="912" y="2483"/>
                </a:lnTo>
                <a:lnTo>
                  <a:pt x="934" y="2405"/>
                </a:lnTo>
                <a:lnTo>
                  <a:pt x="942" y="2365"/>
                </a:lnTo>
                <a:lnTo>
                  <a:pt x="950" y="2327"/>
                </a:lnTo>
                <a:lnTo>
                  <a:pt x="950" y="2327"/>
                </a:lnTo>
                <a:lnTo>
                  <a:pt x="964" y="2237"/>
                </a:lnTo>
                <a:lnTo>
                  <a:pt x="976" y="2131"/>
                </a:lnTo>
                <a:lnTo>
                  <a:pt x="992" y="2007"/>
                </a:lnTo>
                <a:lnTo>
                  <a:pt x="992" y="2007"/>
                </a:lnTo>
                <a:lnTo>
                  <a:pt x="992" y="1991"/>
                </a:lnTo>
                <a:lnTo>
                  <a:pt x="992" y="1979"/>
                </a:lnTo>
                <a:lnTo>
                  <a:pt x="996" y="1969"/>
                </a:lnTo>
                <a:lnTo>
                  <a:pt x="996" y="1969"/>
                </a:lnTo>
                <a:lnTo>
                  <a:pt x="1006" y="1959"/>
                </a:lnTo>
                <a:lnTo>
                  <a:pt x="1022" y="1945"/>
                </a:lnTo>
                <a:lnTo>
                  <a:pt x="1036" y="1931"/>
                </a:lnTo>
                <a:lnTo>
                  <a:pt x="1040" y="1925"/>
                </a:lnTo>
                <a:lnTo>
                  <a:pt x="1042" y="1919"/>
                </a:lnTo>
                <a:lnTo>
                  <a:pt x="1042" y="1919"/>
                </a:lnTo>
                <a:lnTo>
                  <a:pt x="1038" y="1909"/>
                </a:lnTo>
                <a:lnTo>
                  <a:pt x="1034" y="1903"/>
                </a:lnTo>
                <a:lnTo>
                  <a:pt x="1030" y="1897"/>
                </a:lnTo>
                <a:lnTo>
                  <a:pt x="1028" y="1893"/>
                </a:lnTo>
                <a:lnTo>
                  <a:pt x="1028" y="1893"/>
                </a:lnTo>
                <a:lnTo>
                  <a:pt x="1030" y="1889"/>
                </a:lnTo>
                <a:lnTo>
                  <a:pt x="1034" y="1887"/>
                </a:lnTo>
                <a:lnTo>
                  <a:pt x="1046" y="1877"/>
                </a:lnTo>
                <a:lnTo>
                  <a:pt x="1052" y="1873"/>
                </a:lnTo>
                <a:lnTo>
                  <a:pt x="1058" y="1865"/>
                </a:lnTo>
                <a:lnTo>
                  <a:pt x="1064" y="1857"/>
                </a:lnTo>
                <a:lnTo>
                  <a:pt x="1068" y="1847"/>
                </a:lnTo>
                <a:lnTo>
                  <a:pt x="1068" y="1847"/>
                </a:lnTo>
                <a:lnTo>
                  <a:pt x="1072" y="1827"/>
                </a:lnTo>
                <a:lnTo>
                  <a:pt x="1072" y="1811"/>
                </a:lnTo>
                <a:lnTo>
                  <a:pt x="1068" y="1761"/>
                </a:lnTo>
                <a:lnTo>
                  <a:pt x="1068" y="1761"/>
                </a:lnTo>
                <a:lnTo>
                  <a:pt x="1062" y="1729"/>
                </a:lnTo>
                <a:lnTo>
                  <a:pt x="1046" y="1673"/>
                </a:lnTo>
                <a:lnTo>
                  <a:pt x="1002" y="1523"/>
                </a:lnTo>
                <a:lnTo>
                  <a:pt x="956" y="1377"/>
                </a:lnTo>
                <a:lnTo>
                  <a:pt x="942" y="1327"/>
                </a:lnTo>
                <a:lnTo>
                  <a:pt x="936" y="1299"/>
                </a:lnTo>
                <a:lnTo>
                  <a:pt x="936" y="1299"/>
                </a:lnTo>
                <a:lnTo>
                  <a:pt x="932" y="1249"/>
                </a:lnTo>
                <a:lnTo>
                  <a:pt x="930" y="1221"/>
                </a:lnTo>
                <a:lnTo>
                  <a:pt x="946" y="1195"/>
                </a:lnTo>
                <a:lnTo>
                  <a:pt x="946" y="1195"/>
                </a:lnTo>
                <a:lnTo>
                  <a:pt x="952" y="1203"/>
                </a:lnTo>
                <a:lnTo>
                  <a:pt x="970" y="1223"/>
                </a:lnTo>
                <a:lnTo>
                  <a:pt x="980" y="1233"/>
                </a:lnTo>
                <a:lnTo>
                  <a:pt x="994" y="1241"/>
                </a:lnTo>
                <a:lnTo>
                  <a:pt x="1008" y="1247"/>
                </a:lnTo>
                <a:lnTo>
                  <a:pt x="1014" y="1247"/>
                </a:lnTo>
                <a:lnTo>
                  <a:pt x="1022" y="1247"/>
                </a:lnTo>
                <a:lnTo>
                  <a:pt x="1022" y="1247"/>
                </a:lnTo>
                <a:lnTo>
                  <a:pt x="1030" y="1245"/>
                </a:lnTo>
                <a:lnTo>
                  <a:pt x="1036" y="1243"/>
                </a:lnTo>
                <a:lnTo>
                  <a:pt x="1054" y="1233"/>
                </a:lnTo>
                <a:lnTo>
                  <a:pt x="1070" y="1217"/>
                </a:lnTo>
                <a:lnTo>
                  <a:pt x="1086" y="1201"/>
                </a:lnTo>
                <a:lnTo>
                  <a:pt x="1102" y="1181"/>
                </a:lnTo>
                <a:lnTo>
                  <a:pt x="1114" y="1159"/>
                </a:lnTo>
                <a:lnTo>
                  <a:pt x="1126" y="1137"/>
                </a:lnTo>
                <a:lnTo>
                  <a:pt x="1134" y="1115"/>
                </a:lnTo>
                <a:lnTo>
                  <a:pt x="1134" y="1115"/>
                </a:lnTo>
                <a:lnTo>
                  <a:pt x="1138" y="1095"/>
                </a:lnTo>
                <a:lnTo>
                  <a:pt x="1136" y="1075"/>
                </a:lnTo>
                <a:lnTo>
                  <a:pt x="1134" y="1057"/>
                </a:lnTo>
                <a:lnTo>
                  <a:pt x="1128" y="1041"/>
                </a:lnTo>
                <a:lnTo>
                  <a:pt x="1122" y="1029"/>
                </a:lnTo>
                <a:lnTo>
                  <a:pt x="1116" y="1019"/>
                </a:lnTo>
                <a:lnTo>
                  <a:pt x="1110" y="1009"/>
                </a:lnTo>
                <a:lnTo>
                  <a:pt x="1110" y="1009"/>
                </a:lnTo>
                <a:lnTo>
                  <a:pt x="1112" y="983"/>
                </a:lnTo>
                <a:lnTo>
                  <a:pt x="1112" y="922"/>
                </a:lnTo>
                <a:lnTo>
                  <a:pt x="1110" y="886"/>
                </a:lnTo>
                <a:lnTo>
                  <a:pt x="1106" y="850"/>
                </a:lnTo>
                <a:lnTo>
                  <a:pt x="1100" y="816"/>
                </a:lnTo>
                <a:lnTo>
                  <a:pt x="1096" y="802"/>
                </a:lnTo>
                <a:lnTo>
                  <a:pt x="1090" y="790"/>
                </a:lnTo>
                <a:lnTo>
                  <a:pt x="1090" y="790"/>
                </a:lnTo>
                <a:lnTo>
                  <a:pt x="1084" y="780"/>
                </a:lnTo>
                <a:lnTo>
                  <a:pt x="1076" y="770"/>
                </a:lnTo>
                <a:lnTo>
                  <a:pt x="1068" y="760"/>
                </a:lnTo>
                <a:lnTo>
                  <a:pt x="1056" y="752"/>
                </a:lnTo>
                <a:lnTo>
                  <a:pt x="1032" y="738"/>
                </a:lnTo>
                <a:lnTo>
                  <a:pt x="1008" y="726"/>
                </a:lnTo>
                <a:lnTo>
                  <a:pt x="984" y="718"/>
                </a:lnTo>
                <a:lnTo>
                  <a:pt x="964" y="712"/>
                </a:lnTo>
                <a:lnTo>
                  <a:pt x="942" y="708"/>
                </a:lnTo>
                <a:lnTo>
                  <a:pt x="942" y="708"/>
                </a:lnTo>
                <a:lnTo>
                  <a:pt x="932" y="706"/>
                </a:lnTo>
                <a:lnTo>
                  <a:pt x="912" y="702"/>
                </a:lnTo>
                <a:lnTo>
                  <a:pt x="884" y="694"/>
                </a:lnTo>
                <a:lnTo>
                  <a:pt x="858" y="642"/>
                </a:lnTo>
                <a:lnTo>
                  <a:pt x="878" y="602"/>
                </a:lnTo>
                <a:lnTo>
                  <a:pt x="878" y="602"/>
                </a:lnTo>
                <a:lnTo>
                  <a:pt x="892" y="598"/>
                </a:lnTo>
                <a:lnTo>
                  <a:pt x="908" y="592"/>
                </a:lnTo>
                <a:lnTo>
                  <a:pt x="928" y="582"/>
                </a:lnTo>
                <a:lnTo>
                  <a:pt x="950" y="570"/>
                </a:lnTo>
                <a:lnTo>
                  <a:pt x="974" y="552"/>
                </a:lnTo>
                <a:lnTo>
                  <a:pt x="998" y="532"/>
                </a:lnTo>
                <a:lnTo>
                  <a:pt x="1022" y="508"/>
                </a:lnTo>
                <a:lnTo>
                  <a:pt x="1022" y="508"/>
                </a:lnTo>
                <a:lnTo>
                  <a:pt x="1042" y="482"/>
                </a:lnTo>
                <a:lnTo>
                  <a:pt x="1058" y="458"/>
                </a:lnTo>
                <a:lnTo>
                  <a:pt x="1072" y="436"/>
                </a:lnTo>
                <a:lnTo>
                  <a:pt x="1082" y="416"/>
                </a:lnTo>
                <a:lnTo>
                  <a:pt x="1088" y="396"/>
                </a:lnTo>
                <a:lnTo>
                  <a:pt x="1094" y="376"/>
                </a:lnTo>
                <a:lnTo>
                  <a:pt x="1094" y="356"/>
                </a:lnTo>
                <a:lnTo>
                  <a:pt x="1094" y="332"/>
                </a:lnTo>
                <a:lnTo>
                  <a:pt x="1094" y="332"/>
                </a:lnTo>
                <a:lnTo>
                  <a:pt x="1092" y="320"/>
                </a:lnTo>
                <a:lnTo>
                  <a:pt x="1088" y="310"/>
                </a:lnTo>
                <a:lnTo>
                  <a:pt x="1080" y="298"/>
                </a:lnTo>
                <a:lnTo>
                  <a:pt x="1072" y="288"/>
                </a:lnTo>
                <a:lnTo>
                  <a:pt x="1054" y="268"/>
                </a:lnTo>
                <a:lnTo>
                  <a:pt x="1032" y="252"/>
                </a:lnTo>
                <a:lnTo>
                  <a:pt x="1010" y="238"/>
                </a:lnTo>
                <a:lnTo>
                  <a:pt x="990" y="226"/>
                </a:lnTo>
                <a:lnTo>
                  <a:pt x="972" y="218"/>
                </a:lnTo>
                <a:lnTo>
                  <a:pt x="868" y="158"/>
                </a:lnTo>
                <a:lnTo>
                  <a:pt x="850" y="134"/>
                </a:lnTo>
                <a:lnTo>
                  <a:pt x="850" y="134"/>
                </a:lnTo>
                <a:lnTo>
                  <a:pt x="842" y="118"/>
                </a:lnTo>
                <a:lnTo>
                  <a:pt x="832" y="100"/>
                </a:lnTo>
                <a:lnTo>
                  <a:pt x="820" y="80"/>
                </a:lnTo>
                <a:lnTo>
                  <a:pt x="804" y="58"/>
                </a:lnTo>
                <a:lnTo>
                  <a:pt x="786" y="38"/>
                </a:lnTo>
                <a:lnTo>
                  <a:pt x="768" y="20"/>
                </a:lnTo>
                <a:lnTo>
                  <a:pt x="758" y="14"/>
                </a:lnTo>
                <a:lnTo>
                  <a:pt x="748" y="10"/>
                </a:lnTo>
                <a:lnTo>
                  <a:pt x="748" y="10"/>
                </a:lnTo>
                <a:lnTo>
                  <a:pt x="728" y="4"/>
                </a:lnTo>
                <a:lnTo>
                  <a:pt x="702" y="0"/>
                </a:lnTo>
                <a:lnTo>
                  <a:pt x="676" y="0"/>
                </a:lnTo>
                <a:lnTo>
                  <a:pt x="648" y="4"/>
                </a:lnTo>
                <a:lnTo>
                  <a:pt x="620" y="14"/>
                </a:lnTo>
                <a:lnTo>
                  <a:pt x="606" y="18"/>
                </a:lnTo>
                <a:lnTo>
                  <a:pt x="592" y="26"/>
                </a:lnTo>
                <a:lnTo>
                  <a:pt x="578" y="34"/>
                </a:lnTo>
                <a:lnTo>
                  <a:pt x="564" y="44"/>
                </a:lnTo>
                <a:lnTo>
                  <a:pt x="552" y="56"/>
                </a:lnTo>
                <a:lnTo>
                  <a:pt x="538" y="70"/>
                </a:lnTo>
                <a:lnTo>
                  <a:pt x="538" y="70"/>
                </a:lnTo>
                <a:lnTo>
                  <a:pt x="516" y="96"/>
                </a:lnTo>
                <a:lnTo>
                  <a:pt x="498" y="124"/>
                </a:lnTo>
                <a:lnTo>
                  <a:pt x="482" y="150"/>
                </a:lnTo>
                <a:lnTo>
                  <a:pt x="470" y="174"/>
                </a:lnTo>
                <a:lnTo>
                  <a:pt x="462" y="196"/>
                </a:lnTo>
                <a:lnTo>
                  <a:pt x="458" y="216"/>
                </a:lnTo>
                <a:lnTo>
                  <a:pt x="456" y="230"/>
                </a:lnTo>
                <a:lnTo>
                  <a:pt x="456" y="240"/>
                </a:lnTo>
                <a:lnTo>
                  <a:pt x="456" y="240"/>
                </a:lnTo>
                <a:lnTo>
                  <a:pt x="460" y="248"/>
                </a:lnTo>
                <a:lnTo>
                  <a:pt x="464" y="258"/>
                </a:lnTo>
                <a:lnTo>
                  <a:pt x="476" y="278"/>
                </a:lnTo>
                <a:lnTo>
                  <a:pt x="486" y="298"/>
                </a:lnTo>
                <a:lnTo>
                  <a:pt x="488" y="308"/>
                </a:lnTo>
                <a:lnTo>
                  <a:pt x="490" y="316"/>
                </a:lnTo>
                <a:lnTo>
                  <a:pt x="490" y="316"/>
                </a:lnTo>
                <a:lnTo>
                  <a:pt x="486" y="338"/>
                </a:lnTo>
                <a:lnTo>
                  <a:pt x="478" y="362"/>
                </a:lnTo>
                <a:lnTo>
                  <a:pt x="470" y="392"/>
                </a:lnTo>
                <a:lnTo>
                  <a:pt x="470" y="392"/>
                </a:lnTo>
                <a:lnTo>
                  <a:pt x="460" y="404"/>
                </a:lnTo>
                <a:lnTo>
                  <a:pt x="442" y="436"/>
                </a:lnTo>
                <a:lnTo>
                  <a:pt x="432" y="456"/>
                </a:lnTo>
                <a:lnTo>
                  <a:pt x="424" y="476"/>
                </a:lnTo>
                <a:lnTo>
                  <a:pt x="418" y="494"/>
                </a:lnTo>
                <a:lnTo>
                  <a:pt x="416" y="510"/>
                </a:lnTo>
                <a:lnTo>
                  <a:pt x="416" y="510"/>
                </a:lnTo>
                <a:lnTo>
                  <a:pt x="416" y="540"/>
                </a:lnTo>
                <a:lnTo>
                  <a:pt x="414" y="568"/>
                </a:lnTo>
                <a:lnTo>
                  <a:pt x="414" y="592"/>
                </a:lnTo>
                <a:lnTo>
                  <a:pt x="416" y="602"/>
                </a:lnTo>
                <a:lnTo>
                  <a:pt x="420" y="610"/>
                </a:lnTo>
                <a:lnTo>
                  <a:pt x="420" y="610"/>
                </a:lnTo>
                <a:lnTo>
                  <a:pt x="426" y="614"/>
                </a:lnTo>
                <a:lnTo>
                  <a:pt x="436" y="620"/>
                </a:lnTo>
                <a:lnTo>
                  <a:pt x="460" y="626"/>
                </a:lnTo>
                <a:lnTo>
                  <a:pt x="480" y="628"/>
                </a:lnTo>
                <a:lnTo>
                  <a:pt x="490" y="628"/>
                </a:lnTo>
                <a:lnTo>
                  <a:pt x="490" y="628"/>
                </a:lnTo>
                <a:lnTo>
                  <a:pt x="466" y="632"/>
                </a:lnTo>
                <a:lnTo>
                  <a:pt x="444" y="636"/>
                </a:lnTo>
                <a:lnTo>
                  <a:pt x="424" y="642"/>
                </a:lnTo>
                <a:lnTo>
                  <a:pt x="424" y="642"/>
                </a:lnTo>
                <a:lnTo>
                  <a:pt x="404" y="648"/>
                </a:lnTo>
                <a:lnTo>
                  <a:pt x="384" y="654"/>
                </a:lnTo>
                <a:lnTo>
                  <a:pt x="364" y="660"/>
                </a:lnTo>
                <a:lnTo>
                  <a:pt x="350" y="666"/>
                </a:lnTo>
                <a:lnTo>
                  <a:pt x="350" y="666"/>
                </a:lnTo>
                <a:lnTo>
                  <a:pt x="342" y="670"/>
                </a:lnTo>
                <a:lnTo>
                  <a:pt x="334" y="676"/>
                </a:lnTo>
                <a:lnTo>
                  <a:pt x="324" y="682"/>
                </a:lnTo>
                <a:lnTo>
                  <a:pt x="314" y="688"/>
                </a:lnTo>
                <a:lnTo>
                  <a:pt x="314" y="688"/>
                </a:lnTo>
                <a:lnTo>
                  <a:pt x="300" y="694"/>
                </a:lnTo>
                <a:lnTo>
                  <a:pt x="276" y="700"/>
                </a:lnTo>
                <a:lnTo>
                  <a:pt x="262" y="706"/>
                </a:lnTo>
                <a:lnTo>
                  <a:pt x="246" y="714"/>
                </a:lnTo>
                <a:lnTo>
                  <a:pt x="228" y="726"/>
                </a:lnTo>
                <a:lnTo>
                  <a:pt x="210" y="740"/>
                </a:lnTo>
                <a:lnTo>
                  <a:pt x="210" y="740"/>
                </a:lnTo>
                <a:lnTo>
                  <a:pt x="200" y="750"/>
                </a:lnTo>
                <a:lnTo>
                  <a:pt x="190" y="764"/>
                </a:lnTo>
                <a:lnTo>
                  <a:pt x="182" y="778"/>
                </a:lnTo>
                <a:lnTo>
                  <a:pt x="172" y="794"/>
                </a:lnTo>
                <a:lnTo>
                  <a:pt x="158" y="830"/>
                </a:lnTo>
                <a:lnTo>
                  <a:pt x="144" y="870"/>
                </a:lnTo>
                <a:lnTo>
                  <a:pt x="132" y="908"/>
                </a:lnTo>
                <a:lnTo>
                  <a:pt x="124" y="944"/>
                </a:lnTo>
                <a:lnTo>
                  <a:pt x="118" y="971"/>
                </a:lnTo>
                <a:lnTo>
                  <a:pt x="114" y="991"/>
                </a:lnTo>
                <a:lnTo>
                  <a:pt x="114" y="991"/>
                </a:lnTo>
                <a:lnTo>
                  <a:pt x="110" y="1013"/>
                </a:lnTo>
                <a:lnTo>
                  <a:pt x="106" y="1033"/>
                </a:lnTo>
                <a:lnTo>
                  <a:pt x="100" y="1051"/>
                </a:lnTo>
                <a:lnTo>
                  <a:pt x="94" y="1075"/>
                </a:lnTo>
                <a:lnTo>
                  <a:pt x="94" y="1075"/>
                </a:lnTo>
                <a:lnTo>
                  <a:pt x="88" y="1127"/>
                </a:lnTo>
                <a:lnTo>
                  <a:pt x="88" y="1161"/>
                </a:lnTo>
                <a:lnTo>
                  <a:pt x="88" y="1161"/>
                </a:lnTo>
                <a:lnTo>
                  <a:pt x="86" y="1175"/>
                </a:lnTo>
                <a:lnTo>
                  <a:pt x="82" y="1197"/>
                </a:lnTo>
                <a:lnTo>
                  <a:pt x="76" y="1219"/>
                </a:lnTo>
                <a:lnTo>
                  <a:pt x="74" y="1237"/>
                </a:lnTo>
                <a:lnTo>
                  <a:pt x="74" y="1237"/>
                </a:lnTo>
                <a:lnTo>
                  <a:pt x="76" y="1277"/>
                </a:lnTo>
                <a:lnTo>
                  <a:pt x="74" y="1313"/>
                </a:lnTo>
                <a:lnTo>
                  <a:pt x="74" y="1313"/>
                </a:lnTo>
                <a:lnTo>
                  <a:pt x="74" y="1333"/>
                </a:lnTo>
                <a:lnTo>
                  <a:pt x="68" y="1363"/>
                </a:lnTo>
                <a:lnTo>
                  <a:pt x="68" y="1363"/>
                </a:lnTo>
                <a:lnTo>
                  <a:pt x="62" y="1383"/>
                </a:lnTo>
                <a:lnTo>
                  <a:pt x="54" y="1401"/>
                </a:lnTo>
                <a:lnTo>
                  <a:pt x="48" y="1415"/>
                </a:lnTo>
                <a:lnTo>
                  <a:pt x="46" y="1425"/>
                </a:lnTo>
                <a:lnTo>
                  <a:pt x="46" y="1425"/>
                </a:lnTo>
                <a:lnTo>
                  <a:pt x="46" y="1431"/>
                </a:lnTo>
                <a:lnTo>
                  <a:pt x="48" y="1437"/>
                </a:lnTo>
                <a:lnTo>
                  <a:pt x="52" y="1441"/>
                </a:lnTo>
                <a:lnTo>
                  <a:pt x="52" y="1441"/>
                </a:lnTo>
                <a:close/>
                <a:moveTo>
                  <a:pt x="242" y="1449"/>
                </a:moveTo>
                <a:lnTo>
                  <a:pt x="250" y="1449"/>
                </a:lnTo>
                <a:lnTo>
                  <a:pt x="256" y="1477"/>
                </a:lnTo>
                <a:lnTo>
                  <a:pt x="256" y="1477"/>
                </a:lnTo>
                <a:lnTo>
                  <a:pt x="256" y="1487"/>
                </a:lnTo>
                <a:lnTo>
                  <a:pt x="252" y="1507"/>
                </a:lnTo>
                <a:lnTo>
                  <a:pt x="252" y="1507"/>
                </a:lnTo>
                <a:lnTo>
                  <a:pt x="246" y="1543"/>
                </a:lnTo>
                <a:lnTo>
                  <a:pt x="246" y="1543"/>
                </a:lnTo>
                <a:lnTo>
                  <a:pt x="246" y="1549"/>
                </a:lnTo>
                <a:lnTo>
                  <a:pt x="248" y="1551"/>
                </a:lnTo>
                <a:lnTo>
                  <a:pt x="250" y="1551"/>
                </a:lnTo>
                <a:lnTo>
                  <a:pt x="250" y="1557"/>
                </a:lnTo>
                <a:lnTo>
                  <a:pt x="250" y="1557"/>
                </a:lnTo>
                <a:lnTo>
                  <a:pt x="248" y="1565"/>
                </a:lnTo>
                <a:lnTo>
                  <a:pt x="248" y="1575"/>
                </a:lnTo>
                <a:lnTo>
                  <a:pt x="250" y="1599"/>
                </a:lnTo>
                <a:lnTo>
                  <a:pt x="250" y="1599"/>
                </a:lnTo>
                <a:lnTo>
                  <a:pt x="250" y="1605"/>
                </a:lnTo>
                <a:lnTo>
                  <a:pt x="252" y="1607"/>
                </a:lnTo>
                <a:lnTo>
                  <a:pt x="254" y="1609"/>
                </a:lnTo>
                <a:lnTo>
                  <a:pt x="258" y="1609"/>
                </a:lnTo>
                <a:lnTo>
                  <a:pt x="266" y="1607"/>
                </a:lnTo>
                <a:lnTo>
                  <a:pt x="268" y="1607"/>
                </a:lnTo>
                <a:lnTo>
                  <a:pt x="268" y="1607"/>
                </a:lnTo>
                <a:lnTo>
                  <a:pt x="268" y="1611"/>
                </a:lnTo>
                <a:lnTo>
                  <a:pt x="264" y="1623"/>
                </a:lnTo>
                <a:lnTo>
                  <a:pt x="258" y="1639"/>
                </a:lnTo>
                <a:lnTo>
                  <a:pt x="252" y="1647"/>
                </a:lnTo>
                <a:lnTo>
                  <a:pt x="246" y="1655"/>
                </a:lnTo>
                <a:lnTo>
                  <a:pt x="246" y="1655"/>
                </a:lnTo>
                <a:lnTo>
                  <a:pt x="238" y="1665"/>
                </a:lnTo>
                <a:lnTo>
                  <a:pt x="230" y="1679"/>
                </a:lnTo>
                <a:lnTo>
                  <a:pt x="216" y="1711"/>
                </a:lnTo>
                <a:lnTo>
                  <a:pt x="204" y="1743"/>
                </a:lnTo>
                <a:lnTo>
                  <a:pt x="200" y="1761"/>
                </a:lnTo>
                <a:lnTo>
                  <a:pt x="200" y="1761"/>
                </a:lnTo>
                <a:lnTo>
                  <a:pt x="200" y="1771"/>
                </a:lnTo>
                <a:lnTo>
                  <a:pt x="204" y="1781"/>
                </a:lnTo>
                <a:lnTo>
                  <a:pt x="208" y="1791"/>
                </a:lnTo>
                <a:lnTo>
                  <a:pt x="210" y="1801"/>
                </a:lnTo>
                <a:lnTo>
                  <a:pt x="210" y="1801"/>
                </a:lnTo>
                <a:lnTo>
                  <a:pt x="210" y="1807"/>
                </a:lnTo>
                <a:lnTo>
                  <a:pt x="208" y="1813"/>
                </a:lnTo>
                <a:lnTo>
                  <a:pt x="196" y="1831"/>
                </a:lnTo>
                <a:lnTo>
                  <a:pt x="196" y="1831"/>
                </a:lnTo>
                <a:lnTo>
                  <a:pt x="194" y="1837"/>
                </a:lnTo>
                <a:lnTo>
                  <a:pt x="192" y="1845"/>
                </a:lnTo>
                <a:lnTo>
                  <a:pt x="194" y="1859"/>
                </a:lnTo>
                <a:lnTo>
                  <a:pt x="198" y="1871"/>
                </a:lnTo>
                <a:lnTo>
                  <a:pt x="200" y="1883"/>
                </a:lnTo>
                <a:lnTo>
                  <a:pt x="200" y="1883"/>
                </a:lnTo>
                <a:lnTo>
                  <a:pt x="196" y="1909"/>
                </a:lnTo>
                <a:lnTo>
                  <a:pt x="192" y="1925"/>
                </a:lnTo>
                <a:lnTo>
                  <a:pt x="186" y="1939"/>
                </a:lnTo>
                <a:lnTo>
                  <a:pt x="186" y="1939"/>
                </a:lnTo>
                <a:lnTo>
                  <a:pt x="184" y="1941"/>
                </a:lnTo>
                <a:lnTo>
                  <a:pt x="182" y="1941"/>
                </a:lnTo>
                <a:lnTo>
                  <a:pt x="178" y="1929"/>
                </a:lnTo>
                <a:lnTo>
                  <a:pt x="176" y="1911"/>
                </a:lnTo>
                <a:lnTo>
                  <a:pt x="174" y="1895"/>
                </a:lnTo>
                <a:lnTo>
                  <a:pt x="174" y="1895"/>
                </a:lnTo>
                <a:lnTo>
                  <a:pt x="172" y="1887"/>
                </a:lnTo>
                <a:lnTo>
                  <a:pt x="168" y="1883"/>
                </a:lnTo>
                <a:lnTo>
                  <a:pt x="164" y="1877"/>
                </a:lnTo>
                <a:lnTo>
                  <a:pt x="156" y="1869"/>
                </a:lnTo>
                <a:lnTo>
                  <a:pt x="156" y="1869"/>
                </a:lnTo>
                <a:lnTo>
                  <a:pt x="154" y="1863"/>
                </a:lnTo>
                <a:lnTo>
                  <a:pt x="152" y="1857"/>
                </a:lnTo>
                <a:lnTo>
                  <a:pt x="152" y="1841"/>
                </a:lnTo>
                <a:lnTo>
                  <a:pt x="154" y="1823"/>
                </a:lnTo>
                <a:lnTo>
                  <a:pt x="154" y="1823"/>
                </a:lnTo>
                <a:lnTo>
                  <a:pt x="156" y="1737"/>
                </a:lnTo>
                <a:lnTo>
                  <a:pt x="156" y="1737"/>
                </a:lnTo>
                <a:lnTo>
                  <a:pt x="158" y="1723"/>
                </a:lnTo>
                <a:lnTo>
                  <a:pt x="162" y="1707"/>
                </a:lnTo>
                <a:lnTo>
                  <a:pt x="170" y="1665"/>
                </a:lnTo>
                <a:lnTo>
                  <a:pt x="170" y="1665"/>
                </a:lnTo>
                <a:lnTo>
                  <a:pt x="180" y="1623"/>
                </a:lnTo>
                <a:lnTo>
                  <a:pt x="196" y="1561"/>
                </a:lnTo>
                <a:lnTo>
                  <a:pt x="216" y="1481"/>
                </a:lnTo>
                <a:lnTo>
                  <a:pt x="242" y="1449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0"/>
          <p:cNvSpPr>
            <a:spLocks noEditPoints="1"/>
          </p:cNvSpPr>
          <p:nvPr/>
        </p:nvSpPr>
        <p:spPr bwMode="auto">
          <a:xfrm>
            <a:off x="899580" y="2798929"/>
            <a:ext cx="696345" cy="1647079"/>
          </a:xfrm>
          <a:custGeom>
            <a:avLst/>
            <a:gdLst>
              <a:gd name="T0" fmla="*/ 970 w 1187"/>
              <a:gd name="T1" fmla="*/ 61 h 2810"/>
              <a:gd name="T2" fmla="*/ 972 w 1187"/>
              <a:gd name="T3" fmla="*/ 138 h 2810"/>
              <a:gd name="T4" fmla="*/ 985 w 1187"/>
              <a:gd name="T5" fmla="*/ 307 h 2810"/>
              <a:gd name="T6" fmla="*/ 930 w 1187"/>
              <a:gd name="T7" fmla="*/ 388 h 2810"/>
              <a:gd name="T8" fmla="*/ 918 w 1187"/>
              <a:gd name="T9" fmla="*/ 410 h 2810"/>
              <a:gd name="T10" fmla="*/ 952 w 1187"/>
              <a:gd name="T11" fmla="*/ 516 h 2810"/>
              <a:gd name="T12" fmla="*/ 967 w 1187"/>
              <a:gd name="T13" fmla="*/ 569 h 2810"/>
              <a:gd name="T14" fmla="*/ 981 w 1187"/>
              <a:gd name="T15" fmla="*/ 691 h 2810"/>
              <a:gd name="T16" fmla="*/ 942 w 1187"/>
              <a:gd name="T17" fmla="*/ 799 h 2810"/>
              <a:gd name="T18" fmla="*/ 1008 w 1187"/>
              <a:gd name="T19" fmla="*/ 779 h 2810"/>
              <a:gd name="T20" fmla="*/ 1058 w 1187"/>
              <a:gd name="T21" fmla="*/ 681 h 2810"/>
              <a:gd name="T22" fmla="*/ 1129 w 1187"/>
              <a:gd name="T23" fmla="*/ 651 h 2810"/>
              <a:gd name="T24" fmla="*/ 1187 w 1187"/>
              <a:gd name="T25" fmla="*/ 704 h 2810"/>
              <a:gd name="T26" fmla="*/ 1180 w 1187"/>
              <a:gd name="T27" fmla="*/ 769 h 2810"/>
              <a:gd name="T28" fmla="*/ 1046 w 1187"/>
              <a:gd name="T29" fmla="*/ 975 h 2810"/>
              <a:gd name="T30" fmla="*/ 872 w 1187"/>
              <a:gd name="T31" fmla="*/ 1136 h 2810"/>
              <a:gd name="T32" fmla="*/ 817 w 1187"/>
              <a:gd name="T33" fmla="*/ 1290 h 2810"/>
              <a:gd name="T34" fmla="*/ 777 w 1187"/>
              <a:gd name="T35" fmla="*/ 1466 h 2810"/>
              <a:gd name="T36" fmla="*/ 789 w 1187"/>
              <a:gd name="T37" fmla="*/ 1778 h 2810"/>
              <a:gd name="T38" fmla="*/ 821 w 1187"/>
              <a:gd name="T39" fmla="*/ 1840 h 2810"/>
              <a:gd name="T40" fmla="*/ 839 w 1187"/>
              <a:gd name="T41" fmla="*/ 1900 h 2810"/>
              <a:gd name="T42" fmla="*/ 854 w 1187"/>
              <a:gd name="T43" fmla="*/ 1993 h 2810"/>
              <a:gd name="T44" fmla="*/ 884 w 1187"/>
              <a:gd name="T45" fmla="*/ 2199 h 2810"/>
              <a:gd name="T46" fmla="*/ 991 w 1187"/>
              <a:gd name="T47" fmla="*/ 2441 h 2810"/>
              <a:gd name="T48" fmla="*/ 1119 w 1187"/>
              <a:gd name="T49" fmla="*/ 2604 h 2810"/>
              <a:gd name="T50" fmla="*/ 1187 w 1187"/>
              <a:gd name="T51" fmla="*/ 2632 h 2810"/>
              <a:gd name="T52" fmla="*/ 1141 w 1187"/>
              <a:gd name="T53" fmla="*/ 2708 h 2810"/>
              <a:gd name="T54" fmla="*/ 980 w 1187"/>
              <a:gd name="T55" fmla="*/ 2657 h 2810"/>
              <a:gd name="T56" fmla="*/ 960 w 1187"/>
              <a:gd name="T57" fmla="*/ 2693 h 2810"/>
              <a:gd name="T58" fmla="*/ 962 w 1187"/>
              <a:gd name="T59" fmla="*/ 2773 h 2810"/>
              <a:gd name="T60" fmla="*/ 887 w 1187"/>
              <a:gd name="T61" fmla="*/ 2652 h 2810"/>
              <a:gd name="T62" fmla="*/ 860 w 1187"/>
              <a:gd name="T63" fmla="*/ 2514 h 2810"/>
              <a:gd name="T64" fmla="*/ 685 w 1187"/>
              <a:gd name="T65" fmla="*/ 2102 h 2810"/>
              <a:gd name="T66" fmla="*/ 645 w 1187"/>
              <a:gd name="T67" fmla="*/ 1933 h 2810"/>
              <a:gd name="T68" fmla="*/ 539 w 1187"/>
              <a:gd name="T69" fmla="*/ 1998 h 2810"/>
              <a:gd name="T70" fmla="*/ 359 w 1187"/>
              <a:gd name="T71" fmla="*/ 2285 h 2810"/>
              <a:gd name="T72" fmla="*/ 232 w 1187"/>
              <a:gd name="T73" fmla="*/ 2645 h 2810"/>
              <a:gd name="T74" fmla="*/ 335 w 1187"/>
              <a:gd name="T75" fmla="*/ 2733 h 2810"/>
              <a:gd name="T76" fmla="*/ 345 w 1187"/>
              <a:gd name="T77" fmla="*/ 2786 h 2810"/>
              <a:gd name="T78" fmla="*/ 199 w 1187"/>
              <a:gd name="T79" fmla="*/ 2810 h 2810"/>
              <a:gd name="T80" fmla="*/ 63 w 1187"/>
              <a:gd name="T81" fmla="*/ 2659 h 2810"/>
              <a:gd name="T82" fmla="*/ 13 w 1187"/>
              <a:gd name="T83" fmla="*/ 2781 h 2810"/>
              <a:gd name="T84" fmla="*/ 19 w 1187"/>
              <a:gd name="T85" fmla="*/ 2577 h 2810"/>
              <a:gd name="T86" fmla="*/ 41 w 1187"/>
              <a:gd name="T87" fmla="*/ 2526 h 2810"/>
              <a:gd name="T88" fmla="*/ 409 w 1187"/>
              <a:gd name="T89" fmla="*/ 1740 h 2810"/>
              <a:gd name="T90" fmla="*/ 472 w 1187"/>
              <a:gd name="T91" fmla="*/ 1559 h 2810"/>
              <a:gd name="T92" fmla="*/ 384 w 1187"/>
              <a:gd name="T93" fmla="*/ 1440 h 2810"/>
              <a:gd name="T94" fmla="*/ 318 w 1187"/>
              <a:gd name="T95" fmla="*/ 1325 h 2810"/>
              <a:gd name="T96" fmla="*/ 218 w 1187"/>
              <a:gd name="T97" fmla="*/ 1287 h 2810"/>
              <a:gd name="T98" fmla="*/ 97 w 1187"/>
              <a:gd name="T99" fmla="*/ 1171 h 2810"/>
              <a:gd name="T100" fmla="*/ 169 w 1187"/>
              <a:gd name="T101" fmla="*/ 1001 h 2810"/>
              <a:gd name="T102" fmla="*/ 290 w 1187"/>
              <a:gd name="T103" fmla="*/ 832 h 2810"/>
              <a:gd name="T104" fmla="*/ 320 w 1187"/>
              <a:gd name="T105" fmla="*/ 749 h 2810"/>
              <a:gd name="T106" fmla="*/ 349 w 1187"/>
              <a:gd name="T107" fmla="*/ 696 h 2810"/>
              <a:gd name="T108" fmla="*/ 359 w 1187"/>
              <a:gd name="T109" fmla="*/ 561 h 2810"/>
              <a:gd name="T110" fmla="*/ 471 w 1187"/>
              <a:gd name="T111" fmla="*/ 478 h 2810"/>
              <a:gd name="T112" fmla="*/ 522 w 1187"/>
              <a:gd name="T113" fmla="*/ 403 h 2810"/>
              <a:gd name="T114" fmla="*/ 558 w 1187"/>
              <a:gd name="T115" fmla="*/ 227 h 2810"/>
              <a:gd name="T116" fmla="*/ 630 w 1187"/>
              <a:gd name="T117" fmla="*/ 65 h 2810"/>
              <a:gd name="T118" fmla="*/ 731 w 1187"/>
              <a:gd name="T119" fmla="*/ 5 h 2810"/>
              <a:gd name="T120" fmla="*/ 899 w 1187"/>
              <a:gd name="T121" fmla="*/ 0 h 2810"/>
              <a:gd name="T122" fmla="*/ 401 w 1187"/>
              <a:gd name="T123" fmla="*/ 734 h 2810"/>
              <a:gd name="T124" fmla="*/ 434 w 1187"/>
              <a:gd name="T125" fmla="*/ 696 h 28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187" h="2810">
                <a:moveTo>
                  <a:pt x="908" y="1"/>
                </a:moveTo>
                <a:lnTo>
                  <a:pt x="908" y="1"/>
                </a:lnTo>
                <a:lnTo>
                  <a:pt x="922" y="10"/>
                </a:lnTo>
                <a:lnTo>
                  <a:pt x="943" y="26"/>
                </a:lnTo>
                <a:lnTo>
                  <a:pt x="953" y="36"/>
                </a:lnTo>
                <a:lnTo>
                  <a:pt x="963" y="46"/>
                </a:lnTo>
                <a:lnTo>
                  <a:pt x="968" y="56"/>
                </a:lnTo>
                <a:lnTo>
                  <a:pt x="970" y="61"/>
                </a:lnTo>
                <a:lnTo>
                  <a:pt x="970" y="66"/>
                </a:lnTo>
                <a:lnTo>
                  <a:pt x="970" y="66"/>
                </a:lnTo>
                <a:lnTo>
                  <a:pt x="968" y="81"/>
                </a:lnTo>
                <a:lnTo>
                  <a:pt x="970" y="89"/>
                </a:lnTo>
                <a:lnTo>
                  <a:pt x="972" y="96"/>
                </a:lnTo>
                <a:lnTo>
                  <a:pt x="972" y="104"/>
                </a:lnTo>
                <a:lnTo>
                  <a:pt x="972" y="104"/>
                </a:lnTo>
                <a:lnTo>
                  <a:pt x="972" y="138"/>
                </a:lnTo>
                <a:lnTo>
                  <a:pt x="963" y="151"/>
                </a:lnTo>
                <a:lnTo>
                  <a:pt x="963" y="151"/>
                </a:lnTo>
                <a:lnTo>
                  <a:pt x="981" y="204"/>
                </a:lnTo>
                <a:lnTo>
                  <a:pt x="981" y="204"/>
                </a:lnTo>
                <a:lnTo>
                  <a:pt x="983" y="224"/>
                </a:lnTo>
                <a:lnTo>
                  <a:pt x="983" y="259"/>
                </a:lnTo>
                <a:lnTo>
                  <a:pt x="985" y="307"/>
                </a:lnTo>
                <a:lnTo>
                  <a:pt x="985" y="307"/>
                </a:lnTo>
                <a:lnTo>
                  <a:pt x="980" y="327"/>
                </a:lnTo>
                <a:lnTo>
                  <a:pt x="975" y="342"/>
                </a:lnTo>
                <a:lnTo>
                  <a:pt x="973" y="354"/>
                </a:lnTo>
                <a:lnTo>
                  <a:pt x="973" y="354"/>
                </a:lnTo>
                <a:lnTo>
                  <a:pt x="972" y="357"/>
                </a:lnTo>
                <a:lnTo>
                  <a:pt x="967" y="362"/>
                </a:lnTo>
                <a:lnTo>
                  <a:pt x="952" y="373"/>
                </a:lnTo>
                <a:lnTo>
                  <a:pt x="930" y="388"/>
                </a:lnTo>
                <a:lnTo>
                  <a:pt x="930" y="388"/>
                </a:lnTo>
                <a:lnTo>
                  <a:pt x="922" y="393"/>
                </a:lnTo>
                <a:lnTo>
                  <a:pt x="915" y="400"/>
                </a:lnTo>
                <a:lnTo>
                  <a:pt x="913" y="402"/>
                </a:lnTo>
                <a:lnTo>
                  <a:pt x="915" y="403"/>
                </a:lnTo>
                <a:lnTo>
                  <a:pt x="915" y="403"/>
                </a:lnTo>
                <a:lnTo>
                  <a:pt x="917" y="407"/>
                </a:lnTo>
                <a:lnTo>
                  <a:pt x="918" y="410"/>
                </a:lnTo>
                <a:lnTo>
                  <a:pt x="920" y="423"/>
                </a:lnTo>
                <a:lnTo>
                  <a:pt x="925" y="440"/>
                </a:lnTo>
                <a:lnTo>
                  <a:pt x="930" y="458"/>
                </a:lnTo>
                <a:lnTo>
                  <a:pt x="930" y="458"/>
                </a:lnTo>
                <a:lnTo>
                  <a:pt x="945" y="490"/>
                </a:lnTo>
                <a:lnTo>
                  <a:pt x="950" y="505"/>
                </a:lnTo>
                <a:lnTo>
                  <a:pt x="952" y="516"/>
                </a:lnTo>
                <a:lnTo>
                  <a:pt x="952" y="516"/>
                </a:lnTo>
                <a:lnTo>
                  <a:pt x="952" y="521"/>
                </a:lnTo>
                <a:lnTo>
                  <a:pt x="952" y="521"/>
                </a:lnTo>
                <a:lnTo>
                  <a:pt x="953" y="520"/>
                </a:lnTo>
                <a:lnTo>
                  <a:pt x="955" y="521"/>
                </a:lnTo>
                <a:lnTo>
                  <a:pt x="957" y="530"/>
                </a:lnTo>
                <a:lnTo>
                  <a:pt x="962" y="544"/>
                </a:lnTo>
                <a:lnTo>
                  <a:pt x="962" y="544"/>
                </a:lnTo>
                <a:lnTo>
                  <a:pt x="967" y="569"/>
                </a:lnTo>
                <a:lnTo>
                  <a:pt x="968" y="584"/>
                </a:lnTo>
                <a:lnTo>
                  <a:pt x="968" y="596"/>
                </a:lnTo>
                <a:lnTo>
                  <a:pt x="968" y="604"/>
                </a:lnTo>
                <a:lnTo>
                  <a:pt x="968" y="604"/>
                </a:lnTo>
                <a:lnTo>
                  <a:pt x="968" y="618"/>
                </a:lnTo>
                <a:lnTo>
                  <a:pt x="972" y="642"/>
                </a:lnTo>
                <a:lnTo>
                  <a:pt x="976" y="669"/>
                </a:lnTo>
                <a:lnTo>
                  <a:pt x="981" y="691"/>
                </a:lnTo>
                <a:lnTo>
                  <a:pt x="981" y="691"/>
                </a:lnTo>
                <a:lnTo>
                  <a:pt x="985" y="701"/>
                </a:lnTo>
                <a:lnTo>
                  <a:pt x="986" y="709"/>
                </a:lnTo>
                <a:lnTo>
                  <a:pt x="988" y="725"/>
                </a:lnTo>
                <a:lnTo>
                  <a:pt x="986" y="735"/>
                </a:lnTo>
                <a:lnTo>
                  <a:pt x="986" y="739"/>
                </a:lnTo>
                <a:lnTo>
                  <a:pt x="950" y="772"/>
                </a:lnTo>
                <a:lnTo>
                  <a:pt x="942" y="799"/>
                </a:lnTo>
                <a:lnTo>
                  <a:pt x="932" y="968"/>
                </a:lnTo>
                <a:lnTo>
                  <a:pt x="1013" y="900"/>
                </a:lnTo>
                <a:lnTo>
                  <a:pt x="1041" y="837"/>
                </a:lnTo>
                <a:lnTo>
                  <a:pt x="1041" y="837"/>
                </a:lnTo>
                <a:lnTo>
                  <a:pt x="1025" y="812"/>
                </a:lnTo>
                <a:lnTo>
                  <a:pt x="1006" y="782"/>
                </a:lnTo>
                <a:lnTo>
                  <a:pt x="1006" y="782"/>
                </a:lnTo>
                <a:lnTo>
                  <a:pt x="1008" y="779"/>
                </a:lnTo>
                <a:lnTo>
                  <a:pt x="1013" y="772"/>
                </a:lnTo>
                <a:lnTo>
                  <a:pt x="1026" y="757"/>
                </a:lnTo>
                <a:lnTo>
                  <a:pt x="1048" y="735"/>
                </a:lnTo>
                <a:lnTo>
                  <a:pt x="1048" y="706"/>
                </a:lnTo>
                <a:lnTo>
                  <a:pt x="1048" y="706"/>
                </a:lnTo>
                <a:lnTo>
                  <a:pt x="1051" y="694"/>
                </a:lnTo>
                <a:lnTo>
                  <a:pt x="1056" y="684"/>
                </a:lnTo>
                <a:lnTo>
                  <a:pt x="1058" y="681"/>
                </a:lnTo>
                <a:lnTo>
                  <a:pt x="1061" y="679"/>
                </a:lnTo>
                <a:lnTo>
                  <a:pt x="1061" y="679"/>
                </a:lnTo>
                <a:lnTo>
                  <a:pt x="1064" y="679"/>
                </a:lnTo>
                <a:lnTo>
                  <a:pt x="1068" y="681"/>
                </a:lnTo>
                <a:lnTo>
                  <a:pt x="1073" y="689"/>
                </a:lnTo>
                <a:lnTo>
                  <a:pt x="1078" y="701"/>
                </a:lnTo>
                <a:lnTo>
                  <a:pt x="1129" y="651"/>
                </a:lnTo>
                <a:lnTo>
                  <a:pt x="1129" y="651"/>
                </a:lnTo>
                <a:lnTo>
                  <a:pt x="1136" y="647"/>
                </a:lnTo>
                <a:lnTo>
                  <a:pt x="1141" y="646"/>
                </a:lnTo>
                <a:lnTo>
                  <a:pt x="1147" y="647"/>
                </a:lnTo>
                <a:lnTo>
                  <a:pt x="1147" y="647"/>
                </a:lnTo>
                <a:lnTo>
                  <a:pt x="1151" y="651"/>
                </a:lnTo>
                <a:lnTo>
                  <a:pt x="1157" y="657"/>
                </a:lnTo>
                <a:lnTo>
                  <a:pt x="1171" y="677"/>
                </a:lnTo>
                <a:lnTo>
                  <a:pt x="1187" y="704"/>
                </a:lnTo>
                <a:lnTo>
                  <a:pt x="1187" y="717"/>
                </a:lnTo>
                <a:lnTo>
                  <a:pt x="1180" y="732"/>
                </a:lnTo>
                <a:lnTo>
                  <a:pt x="1180" y="732"/>
                </a:lnTo>
                <a:lnTo>
                  <a:pt x="1182" y="737"/>
                </a:lnTo>
                <a:lnTo>
                  <a:pt x="1184" y="747"/>
                </a:lnTo>
                <a:lnTo>
                  <a:pt x="1184" y="759"/>
                </a:lnTo>
                <a:lnTo>
                  <a:pt x="1184" y="765"/>
                </a:lnTo>
                <a:lnTo>
                  <a:pt x="1180" y="769"/>
                </a:lnTo>
                <a:lnTo>
                  <a:pt x="1180" y="769"/>
                </a:lnTo>
                <a:lnTo>
                  <a:pt x="1172" y="779"/>
                </a:lnTo>
                <a:lnTo>
                  <a:pt x="1167" y="789"/>
                </a:lnTo>
                <a:lnTo>
                  <a:pt x="1161" y="802"/>
                </a:lnTo>
                <a:lnTo>
                  <a:pt x="1126" y="850"/>
                </a:lnTo>
                <a:lnTo>
                  <a:pt x="1091" y="916"/>
                </a:lnTo>
                <a:lnTo>
                  <a:pt x="1091" y="916"/>
                </a:lnTo>
                <a:lnTo>
                  <a:pt x="1046" y="975"/>
                </a:lnTo>
                <a:lnTo>
                  <a:pt x="965" y="1078"/>
                </a:lnTo>
                <a:lnTo>
                  <a:pt x="965" y="1078"/>
                </a:lnTo>
                <a:lnTo>
                  <a:pt x="947" y="1097"/>
                </a:lnTo>
                <a:lnTo>
                  <a:pt x="930" y="1112"/>
                </a:lnTo>
                <a:lnTo>
                  <a:pt x="913" y="1122"/>
                </a:lnTo>
                <a:lnTo>
                  <a:pt x="897" y="1129"/>
                </a:lnTo>
                <a:lnTo>
                  <a:pt x="884" y="1134"/>
                </a:lnTo>
                <a:lnTo>
                  <a:pt x="872" y="1136"/>
                </a:lnTo>
                <a:lnTo>
                  <a:pt x="864" y="1137"/>
                </a:lnTo>
                <a:lnTo>
                  <a:pt x="859" y="1136"/>
                </a:lnTo>
                <a:lnTo>
                  <a:pt x="859" y="1136"/>
                </a:lnTo>
                <a:lnTo>
                  <a:pt x="849" y="1131"/>
                </a:lnTo>
                <a:lnTo>
                  <a:pt x="837" y="1119"/>
                </a:lnTo>
                <a:lnTo>
                  <a:pt x="821" y="1102"/>
                </a:lnTo>
                <a:lnTo>
                  <a:pt x="821" y="1102"/>
                </a:lnTo>
                <a:lnTo>
                  <a:pt x="817" y="1290"/>
                </a:lnTo>
                <a:lnTo>
                  <a:pt x="817" y="1290"/>
                </a:lnTo>
                <a:lnTo>
                  <a:pt x="812" y="1315"/>
                </a:lnTo>
                <a:lnTo>
                  <a:pt x="802" y="1362"/>
                </a:lnTo>
                <a:lnTo>
                  <a:pt x="791" y="1408"/>
                </a:lnTo>
                <a:lnTo>
                  <a:pt x="782" y="1435"/>
                </a:lnTo>
                <a:lnTo>
                  <a:pt x="782" y="1435"/>
                </a:lnTo>
                <a:lnTo>
                  <a:pt x="781" y="1448"/>
                </a:lnTo>
                <a:lnTo>
                  <a:pt x="777" y="1466"/>
                </a:lnTo>
                <a:lnTo>
                  <a:pt x="776" y="1488"/>
                </a:lnTo>
                <a:lnTo>
                  <a:pt x="776" y="1519"/>
                </a:lnTo>
                <a:lnTo>
                  <a:pt x="753" y="1514"/>
                </a:lnTo>
                <a:lnTo>
                  <a:pt x="761" y="1574"/>
                </a:lnTo>
                <a:lnTo>
                  <a:pt x="761" y="1574"/>
                </a:lnTo>
                <a:lnTo>
                  <a:pt x="774" y="1679"/>
                </a:lnTo>
                <a:lnTo>
                  <a:pt x="784" y="1752"/>
                </a:lnTo>
                <a:lnTo>
                  <a:pt x="789" y="1778"/>
                </a:lnTo>
                <a:lnTo>
                  <a:pt x="792" y="1790"/>
                </a:lnTo>
                <a:lnTo>
                  <a:pt x="792" y="1790"/>
                </a:lnTo>
                <a:lnTo>
                  <a:pt x="797" y="1802"/>
                </a:lnTo>
                <a:lnTo>
                  <a:pt x="806" y="1817"/>
                </a:lnTo>
                <a:lnTo>
                  <a:pt x="814" y="1830"/>
                </a:lnTo>
                <a:lnTo>
                  <a:pt x="817" y="1835"/>
                </a:lnTo>
                <a:lnTo>
                  <a:pt x="821" y="1840"/>
                </a:lnTo>
                <a:lnTo>
                  <a:pt x="821" y="1840"/>
                </a:lnTo>
                <a:lnTo>
                  <a:pt x="824" y="1843"/>
                </a:lnTo>
                <a:lnTo>
                  <a:pt x="826" y="1848"/>
                </a:lnTo>
                <a:lnTo>
                  <a:pt x="831" y="1861"/>
                </a:lnTo>
                <a:lnTo>
                  <a:pt x="834" y="1876"/>
                </a:lnTo>
                <a:lnTo>
                  <a:pt x="835" y="1888"/>
                </a:lnTo>
                <a:lnTo>
                  <a:pt x="835" y="1888"/>
                </a:lnTo>
                <a:lnTo>
                  <a:pt x="835" y="1893"/>
                </a:lnTo>
                <a:lnTo>
                  <a:pt x="839" y="1900"/>
                </a:lnTo>
                <a:lnTo>
                  <a:pt x="849" y="1913"/>
                </a:lnTo>
                <a:lnTo>
                  <a:pt x="854" y="1923"/>
                </a:lnTo>
                <a:lnTo>
                  <a:pt x="857" y="1933"/>
                </a:lnTo>
                <a:lnTo>
                  <a:pt x="859" y="1944"/>
                </a:lnTo>
                <a:lnTo>
                  <a:pt x="859" y="1956"/>
                </a:lnTo>
                <a:lnTo>
                  <a:pt x="859" y="1956"/>
                </a:lnTo>
                <a:lnTo>
                  <a:pt x="854" y="1986"/>
                </a:lnTo>
                <a:lnTo>
                  <a:pt x="854" y="1993"/>
                </a:lnTo>
                <a:lnTo>
                  <a:pt x="855" y="2003"/>
                </a:lnTo>
                <a:lnTo>
                  <a:pt x="855" y="2003"/>
                </a:lnTo>
                <a:lnTo>
                  <a:pt x="854" y="2014"/>
                </a:lnTo>
                <a:lnTo>
                  <a:pt x="852" y="2027"/>
                </a:lnTo>
                <a:lnTo>
                  <a:pt x="845" y="2042"/>
                </a:lnTo>
                <a:lnTo>
                  <a:pt x="845" y="2042"/>
                </a:lnTo>
                <a:lnTo>
                  <a:pt x="867" y="2132"/>
                </a:lnTo>
                <a:lnTo>
                  <a:pt x="884" y="2199"/>
                </a:lnTo>
                <a:lnTo>
                  <a:pt x="892" y="2223"/>
                </a:lnTo>
                <a:lnTo>
                  <a:pt x="897" y="2240"/>
                </a:lnTo>
                <a:lnTo>
                  <a:pt x="897" y="2240"/>
                </a:lnTo>
                <a:lnTo>
                  <a:pt x="915" y="2278"/>
                </a:lnTo>
                <a:lnTo>
                  <a:pt x="947" y="2341"/>
                </a:lnTo>
                <a:lnTo>
                  <a:pt x="976" y="2404"/>
                </a:lnTo>
                <a:lnTo>
                  <a:pt x="986" y="2428"/>
                </a:lnTo>
                <a:lnTo>
                  <a:pt x="991" y="2441"/>
                </a:lnTo>
                <a:lnTo>
                  <a:pt x="991" y="2441"/>
                </a:lnTo>
                <a:lnTo>
                  <a:pt x="993" y="2449"/>
                </a:lnTo>
                <a:lnTo>
                  <a:pt x="996" y="2461"/>
                </a:lnTo>
                <a:lnTo>
                  <a:pt x="1008" y="2487"/>
                </a:lnTo>
                <a:lnTo>
                  <a:pt x="1025" y="2519"/>
                </a:lnTo>
                <a:lnTo>
                  <a:pt x="1044" y="2534"/>
                </a:lnTo>
                <a:lnTo>
                  <a:pt x="1119" y="2604"/>
                </a:lnTo>
                <a:lnTo>
                  <a:pt x="1119" y="2604"/>
                </a:lnTo>
                <a:lnTo>
                  <a:pt x="1137" y="2600"/>
                </a:lnTo>
                <a:lnTo>
                  <a:pt x="1151" y="2599"/>
                </a:lnTo>
                <a:lnTo>
                  <a:pt x="1159" y="2599"/>
                </a:lnTo>
                <a:lnTo>
                  <a:pt x="1159" y="2599"/>
                </a:lnTo>
                <a:lnTo>
                  <a:pt x="1174" y="2615"/>
                </a:lnTo>
                <a:lnTo>
                  <a:pt x="1184" y="2625"/>
                </a:lnTo>
                <a:lnTo>
                  <a:pt x="1187" y="2632"/>
                </a:lnTo>
                <a:lnTo>
                  <a:pt x="1187" y="2632"/>
                </a:lnTo>
                <a:lnTo>
                  <a:pt x="1185" y="2644"/>
                </a:lnTo>
                <a:lnTo>
                  <a:pt x="1179" y="2667"/>
                </a:lnTo>
                <a:lnTo>
                  <a:pt x="1174" y="2678"/>
                </a:lnTo>
                <a:lnTo>
                  <a:pt x="1169" y="2688"/>
                </a:lnTo>
                <a:lnTo>
                  <a:pt x="1161" y="2698"/>
                </a:lnTo>
                <a:lnTo>
                  <a:pt x="1152" y="2705"/>
                </a:lnTo>
                <a:lnTo>
                  <a:pt x="1152" y="2705"/>
                </a:lnTo>
                <a:lnTo>
                  <a:pt x="1141" y="2708"/>
                </a:lnTo>
                <a:lnTo>
                  <a:pt x="1126" y="2712"/>
                </a:lnTo>
                <a:lnTo>
                  <a:pt x="1091" y="2715"/>
                </a:lnTo>
                <a:lnTo>
                  <a:pt x="1048" y="2717"/>
                </a:lnTo>
                <a:lnTo>
                  <a:pt x="1048" y="2717"/>
                </a:lnTo>
                <a:lnTo>
                  <a:pt x="1036" y="2705"/>
                </a:lnTo>
                <a:lnTo>
                  <a:pt x="1008" y="2680"/>
                </a:lnTo>
                <a:lnTo>
                  <a:pt x="993" y="2667"/>
                </a:lnTo>
                <a:lnTo>
                  <a:pt x="980" y="2657"/>
                </a:lnTo>
                <a:lnTo>
                  <a:pt x="970" y="2650"/>
                </a:lnTo>
                <a:lnTo>
                  <a:pt x="967" y="2649"/>
                </a:lnTo>
                <a:lnTo>
                  <a:pt x="963" y="2650"/>
                </a:lnTo>
                <a:lnTo>
                  <a:pt x="963" y="2650"/>
                </a:lnTo>
                <a:lnTo>
                  <a:pt x="962" y="2655"/>
                </a:lnTo>
                <a:lnTo>
                  <a:pt x="960" y="2660"/>
                </a:lnTo>
                <a:lnTo>
                  <a:pt x="958" y="2677"/>
                </a:lnTo>
                <a:lnTo>
                  <a:pt x="960" y="2693"/>
                </a:lnTo>
                <a:lnTo>
                  <a:pt x="962" y="2703"/>
                </a:lnTo>
                <a:lnTo>
                  <a:pt x="962" y="2703"/>
                </a:lnTo>
                <a:lnTo>
                  <a:pt x="968" y="2737"/>
                </a:lnTo>
                <a:lnTo>
                  <a:pt x="973" y="2763"/>
                </a:lnTo>
                <a:lnTo>
                  <a:pt x="973" y="2763"/>
                </a:lnTo>
                <a:lnTo>
                  <a:pt x="972" y="2766"/>
                </a:lnTo>
                <a:lnTo>
                  <a:pt x="965" y="2771"/>
                </a:lnTo>
                <a:lnTo>
                  <a:pt x="962" y="2773"/>
                </a:lnTo>
                <a:lnTo>
                  <a:pt x="957" y="2773"/>
                </a:lnTo>
                <a:lnTo>
                  <a:pt x="952" y="2771"/>
                </a:lnTo>
                <a:lnTo>
                  <a:pt x="948" y="2768"/>
                </a:lnTo>
                <a:lnTo>
                  <a:pt x="948" y="2768"/>
                </a:lnTo>
                <a:lnTo>
                  <a:pt x="935" y="2745"/>
                </a:lnTo>
                <a:lnTo>
                  <a:pt x="915" y="2708"/>
                </a:lnTo>
                <a:lnTo>
                  <a:pt x="887" y="2652"/>
                </a:lnTo>
                <a:lnTo>
                  <a:pt x="887" y="2652"/>
                </a:lnTo>
                <a:lnTo>
                  <a:pt x="885" y="2644"/>
                </a:lnTo>
                <a:lnTo>
                  <a:pt x="882" y="2634"/>
                </a:lnTo>
                <a:lnTo>
                  <a:pt x="879" y="2619"/>
                </a:lnTo>
                <a:lnTo>
                  <a:pt x="879" y="2619"/>
                </a:lnTo>
                <a:lnTo>
                  <a:pt x="879" y="2595"/>
                </a:lnTo>
                <a:lnTo>
                  <a:pt x="879" y="2546"/>
                </a:lnTo>
                <a:lnTo>
                  <a:pt x="879" y="2546"/>
                </a:lnTo>
                <a:lnTo>
                  <a:pt x="860" y="2514"/>
                </a:lnTo>
                <a:lnTo>
                  <a:pt x="817" y="2438"/>
                </a:lnTo>
                <a:lnTo>
                  <a:pt x="769" y="2343"/>
                </a:lnTo>
                <a:lnTo>
                  <a:pt x="748" y="2300"/>
                </a:lnTo>
                <a:lnTo>
                  <a:pt x="731" y="2263"/>
                </a:lnTo>
                <a:lnTo>
                  <a:pt x="731" y="2263"/>
                </a:lnTo>
                <a:lnTo>
                  <a:pt x="719" y="2228"/>
                </a:lnTo>
                <a:lnTo>
                  <a:pt x="708" y="2189"/>
                </a:lnTo>
                <a:lnTo>
                  <a:pt x="685" y="2102"/>
                </a:lnTo>
                <a:lnTo>
                  <a:pt x="668" y="2032"/>
                </a:lnTo>
                <a:lnTo>
                  <a:pt x="660" y="1998"/>
                </a:lnTo>
                <a:lnTo>
                  <a:pt x="660" y="1998"/>
                </a:lnTo>
                <a:lnTo>
                  <a:pt x="650" y="1974"/>
                </a:lnTo>
                <a:lnTo>
                  <a:pt x="646" y="1961"/>
                </a:lnTo>
                <a:lnTo>
                  <a:pt x="645" y="1946"/>
                </a:lnTo>
                <a:lnTo>
                  <a:pt x="645" y="1946"/>
                </a:lnTo>
                <a:lnTo>
                  <a:pt x="645" y="1933"/>
                </a:lnTo>
                <a:lnTo>
                  <a:pt x="646" y="1925"/>
                </a:lnTo>
                <a:lnTo>
                  <a:pt x="648" y="1916"/>
                </a:lnTo>
                <a:lnTo>
                  <a:pt x="646" y="1908"/>
                </a:lnTo>
                <a:lnTo>
                  <a:pt x="646" y="1908"/>
                </a:lnTo>
                <a:lnTo>
                  <a:pt x="615" y="1840"/>
                </a:lnTo>
                <a:lnTo>
                  <a:pt x="615" y="1840"/>
                </a:lnTo>
                <a:lnTo>
                  <a:pt x="573" y="1928"/>
                </a:lnTo>
                <a:lnTo>
                  <a:pt x="539" y="1998"/>
                </a:lnTo>
                <a:lnTo>
                  <a:pt x="522" y="2026"/>
                </a:lnTo>
                <a:lnTo>
                  <a:pt x="509" y="2047"/>
                </a:lnTo>
                <a:lnTo>
                  <a:pt x="509" y="2047"/>
                </a:lnTo>
                <a:lnTo>
                  <a:pt x="466" y="2112"/>
                </a:lnTo>
                <a:lnTo>
                  <a:pt x="437" y="2154"/>
                </a:lnTo>
                <a:lnTo>
                  <a:pt x="437" y="2154"/>
                </a:lnTo>
                <a:lnTo>
                  <a:pt x="411" y="2197"/>
                </a:lnTo>
                <a:lnTo>
                  <a:pt x="359" y="2285"/>
                </a:lnTo>
                <a:lnTo>
                  <a:pt x="288" y="2408"/>
                </a:lnTo>
                <a:lnTo>
                  <a:pt x="247" y="2504"/>
                </a:lnTo>
                <a:lnTo>
                  <a:pt x="247" y="2504"/>
                </a:lnTo>
                <a:lnTo>
                  <a:pt x="240" y="2512"/>
                </a:lnTo>
                <a:lnTo>
                  <a:pt x="223" y="2524"/>
                </a:lnTo>
                <a:lnTo>
                  <a:pt x="204" y="2539"/>
                </a:lnTo>
                <a:lnTo>
                  <a:pt x="235" y="2624"/>
                </a:lnTo>
                <a:lnTo>
                  <a:pt x="232" y="2645"/>
                </a:lnTo>
                <a:lnTo>
                  <a:pt x="260" y="2708"/>
                </a:lnTo>
                <a:lnTo>
                  <a:pt x="260" y="2708"/>
                </a:lnTo>
                <a:lnTo>
                  <a:pt x="285" y="2718"/>
                </a:lnTo>
                <a:lnTo>
                  <a:pt x="306" y="2725"/>
                </a:lnTo>
                <a:lnTo>
                  <a:pt x="323" y="2728"/>
                </a:lnTo>
                <a:lnTo>
                  <a:pt x="323" y="2728"/>
                </a:lnTo>
                <a:lnTo>
                  <a:pt x="330" y="2730"/>
                </a:lnTo>
                <a:lnTo>
                  <a:pt x="335" y="2733"/>
                </a:lnTo>
                <a:lnTo>
                  <a:pt x="340" y="2737"/>
                </a:lnTo>
                <a:lnTo>
                  <a:pt x="343" y="2742"/>
                </a:lnTo>
                <a:lnTo>
                  <a:pt x="346" y="2747"/>
                </a:lnTo>
                <a:lnTo>
                  <a:pt x="348" y="2753"/>
                </a:lnTo>
                <a:lnTo>
                  <a:pt x="349" y="2758"/>
                </a:lnTo>
                <a:lnTo>
                  <a:pt x="349" y="2763"/>
                </a:lnTo>
                <a:lnTo>
                  <a:pt x="349" y="2763"/>
                </a:lnTo>
                <a:lnTo>
                  <a:pt x="345" y="2786"/>
                </a:lnTo>
                <a:lnTo>
                  <a:pt x="341" y="2796"/>
                </a:lnTo>
                <a:lnTo>
                  <a:pt x="338" y="2801"/>
                </a:lnTo>
                <a:lnTo>
                  <a:pt x="336" y="2803"/>
                </a:lnTo>
                <a:lnTo>
                  <a:pt x="336" y="2803"/>
                </a:lnTo>
                <a:lnTo>
                  <a:pt x="311" y="2805"/>
                </a:lnTo>
                <a:lnTo>
                  <a:pt x="265" y="2806"/>
                </a:lnTo>
                <a:lnTo>
                  <a:pt x="199" y="2810"/>
                </a:lnTo>
                <a:lnTo>
                  <a:pt x="199" y="2810"/>
                </a:lnTo>
                <a:lnTo>
                  <a:pt x="174" y="2775"/>
                </a:lnTo>
                <a:lnTo>
                  <a:pt x="155" y="2747"/>
                </a:lnTo>
                <a:lnTo>
                  <a:pt x="142" y="2727"/>
                </a:lnTo>
                <a:lnTo>
                  <a:pt x="142" y="2727"/>
                </a:lnTo>
                <a:lnTo>
                  <a:pt x="137" y="2718"/>
                </a:lnTo>
                <a:lnTo>
                  <a:pt x="127" y="2708"/>
                </a:lnTo>
                <a:lnTo>
                  <a:pt x="99" y="2685"/>
                </a:lnTo>
                <a:lnTo>
                  <a:pt x="63" y="2659"/>
                </a:lnTo>
                <a:lnTo>
                  <a:pt x="48" y="2776"/>
                </a:lnTo>
                <a:lnTo>
                  <a:pt x="43" y="2793"/>
                </a:lnTo>
                <a:lnTo>
                  <a:pt x="43" y="2793"/>
                </a:lnTo>
                <a:lnTo>
                  <a:pt x="28" y="2790"/>
                </a:lnTo>
                <a:lnTo>
                  <a:pt x="18" y="2786"/>
                </a:lnTo>
                <a:lnTo>
                  <a:pt x="14" y="2783"/>
                </a:lnTo>
                <a:lnTo>
                  <a:pt x="13" y="2781"/>
                </a:lnTo>
                <a:lnTo>
                  <a:pt x="13" y="2781"/>
                </a:lnTo>
                <a:lnTo>
                  <a:pt x="13" y="2708"/>
                </a:lnTo>
                <a:lnTo>
                  <a:pt x="13" y="2708"/>
                </a:lnTo>
                <a:lnTo>
                  <a:pt x="11" y="2685"/>
                </a:lnTo>
                <a:lnTo>
                  <a:pt x="6" y="2650"/>
                </a:lnTo>
                <a:lnTo>
                  <a:pt x="0" y="2607"/>
                </a:lnTo>
                <a:lnTo>
                  <a:pt x="19" y="2599"/>
                </a:lnTo>
                <a:lnTo>
                  <a:pt x="19" y="2599"/>
                </a:lnTo>
                <a:lnTo>
                  <a:pt x="19" y="2577"/>
                </a:lnTo>
                <a:lnTo>
                  <a:pt x="19" y="2577"/>
                </a:lnTo>
                <a:lnTo>
                  <a:pt x="19" y="2572"/>
                </a:lnTo>
                <a:lnTo>
                  <a:pt x="23" y="2566"/>
                </a:lnTo>
                <a:lnTo>
                  <a:pt x="29" y="2554"/>
                </a:lnTo>
                <a:lnTo>
                  <a:pt x="34" y="2542"/>
                </a:lnTo>
                <a:lnTo>
                  <a:pt x="38" y="2534"/>
                </a:lnTo>
                <a:lnTo>
                  <a:pt x="38" y="2534"/>
                </a:lnTo>
                <a:lnTo>
                  <a:pt x="41" y="2526"/>
                </a:lnTo>
                <a:lnTo>
                  <a:pt x="48" y="2511"/>
                </a:lnTo>
                <a:lnTo>
                  <a:pt x="58" y="2491"/>
                </a:lnTo>
                <a:lnTo>
                  <a:pt x="121" y="2338"/>
                </a:lnTo>
                <a:lnTo>
                  <a:pt x="185" y="2164"/>
                </a:lnTo>
                <a:lnTo>
                  <a:pt x="310" y="1991"/>
                </a:lnTo>
                <a:lnTo>
                  <a:pt x="379" y="1807"/>
                </a:lnTo>
                <a:lnTo>
                  <a:pt x="379" y="1807"/>
                </a:lnTo>
                <a:lnTo>
                  <a:pt x="409" y="1740"/>
                </a:lnTo>
                <a:lnTo>
                  <a:pt x="431" y="1687"/>
                </a:lnTo>
                <a:lnTo>
                  <a:pt x="439" y="1665"/>
                </a:lnTo>
                <a:lnTo>
                  <a:pt x="446" y="1649"/>
                </a:lnTo>
                <a:lnTo>
                  <a:pt x="446" y="1649"/>
                </a:lnTo>
                <a:lnTo>
                  <a:pt x="452" y="1621"/>
                </a:lnTo>
                <a:lnTo>
                  <a:pt x="462" y="1592"/>
                </a:lnTo>
                <a:lnTo>
                  <a:pt x="472" y="1559"/>
                </a:lnTo>
                <a:lnTo>
                  <a:pt x="472" y="1559"/>
                </a:lnTo>
                <a:lnTo>
                  <a:pt x="459" y="1548"/>
                </a:lnTo>
                <a:lnTo>
                  <a:pt x="446" y="1533"/>
                </a:lnTo>
                <a:lnTo>
                  <a:pt x="429" y="1514"/>
                </a:lnTo>
                <a:lnTo>
                  <a:pt x="413" y="1494"/>
                </a:lnTo>
                <a:lnTo>
                  <a:pt x="398" y="1473"/>
                </a:lnTo>
                <a:lnTo>
                  <a:pt x="393" y="1461"/>
                </a:lnTo>
                <a:lnTo>
                  <a:pt x="388" y="1451"/>
                </a:lnTo>
                <a:lnTo>
                  <a:pt x="384" y="1440"/>
                </a:lnTo>
                <a:lnTo>
                  <a:pt x="383" y="1430"/>
                </a:lnTo>
                <a:lnTo>
                  <a:pt x="383" y="1430"/>
                </a:lnTo>
                <a:lnTo>
                  <a:pt x="376" y="1355"/>
                </a:lnTo>
                <a:lnTo>
                  <a:pt x="373" y="1320"/>
                </a:lnTo>
                <a:lnTo>
                  <a:pt x="373" y="1320"/>
                </a:lnTo>
                <a:lnTo>
                  <a:pt x="358" y="1322"/>
                </a:lnTo>
                <a:lnTo>
                  <a:pt x="340" y="1323"/>
                </a:lnTo>
                <a:lnTo>
                  <a:pt x="318" y="1325"/>
                </a:lnTo>
                <a:lnTo>
                  <a:pt x="295" y="1325"/>
                </a:lnTo>
                <a:lnTo>
                  <a:pt x="273" y="1322"/>
                </a:lnTo>
                <a:lnTo>
                  <a:pt x="262" y="1318"/>
                </a:lnTo>
                <a:lnTo>
                  <a:pt x="252" y="1313"/>
                </a:lnTo>
                <a:lnTo>
                  <a:pt x="243" y="1308"/>
                </a:lnTo>
                <a:lnTo>
                  <a:pt x="237" y="1302"/>
                </a:lnTo>
                <a:lnTo>
                  <a:pt x="237" y="1302"/>
                </a:lnTo>
                <a:lnTo>
                  <a:pt x="218" y="1287"/>
                </a:lnTo>
                <a:lnTo>
                  <a:pt x="199" y="1270"/>
                </a:lnTo>
                <a:lnTo>
                  <a:pt x="152" y="1235"/>
                </a:lnTo>
                <a:lnTo>
                  <a:pt x="131" y="1217"/>
                </a:lnTo>
                <a:lnTo>
                  <a:pt x="112" y="1200"/>
                </a:lnTo>
                <a:lnTo>
                  <a:pt x="106" y="1192"/>
                </a:lnTo>
                <a:lnTo>
                  <a:pt x="101" y="1186"/>
                </a:lnTo>
                <a:lnTo>
                  <a:pt x="97" y="1177"/>
                </a:lnTo>
                <a:lnTo>
                  <a:pt x="97" y="1171"/>
                </a:lnTo>
                <a:lnTo>
                  <a:pt x="97" y="1171"/>
                </a:lnTo>
                <a:lnTo>
                  <a:pt x="99" y="1156"/>
                </a:lnTo>
                <a:lnTo>
                  <a:pt x="104" y="1139"/>
                </a:lnTo>
                <a:lnTo>
                  <a:pt x="116" y="1106"/>
                </a:lnTo>
                <a:lnTo>
                  <a:pt x="126" y="1078"/>
                </a:lnTo>
                <a:lnTo>
                  <a:pt x="131" y="1066"/>
                </a:lnTo>
                <a:lnTo>
                  <a:pt x="131" y="1066"/>
                </a:lnTo>
                <a:lnTo>
                  <a:pt x="169" y="1001"/>
                </a:lnTo>
                <a:lnTo>
                  <a:pt x="202" y="948"/>
                </a:lnTo>
                <a:lnTo>
                  <a:pt x="218" y="923"/>
                </a:lnTo>
                <a:lnTo>
                  <a:pt x="232" y="905"/>
                </a:lnTo>
                <a:lnTo>
                  <a:pt x="232" y="905"/>
                </a:lnTo>
                <a:lnTo>
                  <a:pt x="255" y="875"/>
                </a:lnTo>
                <a:lnTo>
                  <a:pt x="273" y="853"/>
                </a:lnTo>
                <a:lnTo>
                  <a:pt x="286" y="838"/>
                </a:lnTo>
                <a:lnTo>
                  <a:pt x="290" y="832"/>
                </a:lnTo>
                <a:lnTo>
                  <a:pt x="290" y="828"/>
                </a:lnTo>
                <a:lnTo>
                  <a:pt x="290" y="828"/>
                </a:lnTo>
                <a:lnTo>
                  <a:pt x="293" y="817"/>
                </a:lnTo>
                <a:lnTo>
                  <a:pt x="298" y="797"/>
                </a:lnTo>
                <a:lnTo>
                  <a:pt x="306" y="775"/>
                </a:lnTo>
                <a:lnTo>
                  <a:pt x="315" y="755"/>
                </a:lnTo>
                <a:lnTo>
                  <a:pt x="315" y="755"/>
                </a:lnTo>
                <a:lnTo>
                  <a:pt x="320" y="749"/>
                </a:lnTo>
                <a:lnTo>
                  <a:pt x="326" y="740"/>
                </a:lnTo>
                <a:lnTo>
                  <a:pt x="341" y="729"/>
                </a:lnTo>
                <a:lnTo>
                  <a:pt x="353" y="722"/>
                </a:lnTo>
                <a:lnTo>
                  <a:pt x="358" y="719"/>
                </a:lnTo>
                <a:lnTo>
                  <a:pt x="358" y="719"/>
                </a:lnTo>
                <a:lnTo>
                  <a:pt x="353" y="709"/>
                </a:lnTo>
                <a:lnTo>
                  <a:pt x="351" y="701"/>
                </a:lnTo>
                <a:lnTo>
                  <a:pt x="349" y="696"/>
                </a:lnTo>
                <a:lnTo>
                  <a:pt x="351" y="691"/>
                </a:lnTo>
                <a:lnTo>
                  <a:pt x="351" y="691"/>
                </a:lnTo>
                <a:lnTo>
                  <a:pt x="353" y="687"/>
                </a:lnTo>
                <a:lnTo>
                  <a:pt x="356" y="682"/>
                </a:lnTo>
                <a:lnTo>
                  <a:pt x="364" y="676"/>
                </a:lnTo>
                <a:lnTo>
                  <a:pt x="378" y="667"/>
                </a:lnTo>
                <a:lnTo>
                  <a:pt x="388" y="626"/>
                </a:lnTo>
                <a:lnTo>
                  <a:pt x="359" y="561"/>
                </a:lnTo>
                <a:lnTo>
                  <a:pt x="359" y="561"/>
                </a:lnTo>
                <a:lnTo>
                  <a:pt x="411" y="525"/>
                </a:lnTo>
                <a:lnTo>
                  <a:pt x="446" y="498"/>
                </a:lnTo>
                <a:lnTo>
                  <a:pt x="457" y="488"/>
                </a:lnTo>
                <a:lnTo>
                  <a:pt x="462" y="485"/>
                </a:lnTo>
                <a:lnTo>
                  <a:pt x="462" y="485"/>
                </a:lnTo>
                <a:lnTo>
                  <a:pt x="464" y="481"/>
                </a:lnTo>
                <a:lnTo>
                  <a:pt x="471" y="478"/>
                </a:lnTo>
                <a:lnTo>
                  <a:pt x="492" y="470"/>
                </a:lnTo>
                <a:lnTo>
                  <a:pt x="520" y="458"/>
                </a:lnTo>
                <a:lnTo>
                  <a:pt x="520" y="458"/>
                </a:lnTo>
                <a:lnTo>
                  <a:pt x="520" y="455"/>
                </a:lnTo>
                <a:lnTo>
                  <a:pt x="519" y="442"/>
                </a:lnTo>
                <a:lnTo>
                  <a:pt x="519" y="432"/>
                </a:lnTo>
                <a:lnTo>
                  <a:pt x="519" y="418"/>
                </a:lnTo>
                <a:lnTo>
                  <a:pt x="522" y="403"/>
                </a:lnTo>
                <a:lnTo>
                  <a:pt x="527" y="383"/>
                </a:lnTo>
                <a:lnTo>
                  <a:pt x="527" y="383"/>
                </a:lnTo>
                <a:lnTo>
                  <a:pt x="532" y="362"/>
                </a:lnTo>
                <a:lnTo>
                  <a:pt x="535" y="342"/>
                </a:lnTo>
                <a:lnTo>
                  <a:pt x="542" y="299"/>
                </a:lnTo>
                <a:lnTo>
                  <a:pt x="545" y="275"/>
                </a:lnTo>
                <a:lnTo>
                  <a:pt x="550" y="252"/>
                </a:lnTo>
                <a:lnTo>
                  <a:pt x="558" y="227"/>
                </a:lnTo>
                <a:lnTo>
                  <a:pt x="568" y="201"/>
                </a:lnTo>
                <a:lnTo>
                  <a:pt x="568" y="201"/>
                </a:lnTo>
                <a:lnTo>
                  <a:pt x="578" y="174"/>
                </a:lnTo>
                <a:lnTo>
                  <a:pt x="587" y="151"/>
                </a:lnTo>
                <a:lnTo>
                  <a:pt x="602" y="113"/>
                </a:lnTo>
                <a:lnTo>
                  <a:pt x="608" y="96"/>
                </a:lnTo>
                <a:lnTo>
                  <a:pt x="618" y="79"/>
                </a:lnTo>
                <a:lnTo>
                  <a:pt x="630" y="65"/>
                </a:lnTo>
                <a:lnTo>
                  <a:pt x="645" y="48"/>
                </a:lnTo>
                <a:lnTo>
                  <a:pt x="645" y="48"/>
                </a:lnTo>
                <a:lnTo>
                  <a:pt x="661" y="33"/>
                </a:lnTo>
                <a:lnTo>
                  <a:pt x="678" y="23"/>
                </a:lnTo>
                <a:lnTo>
                  <a:pt x="693" y="15"/>
                </a:lnTo>
                <a:lnTo>
                  <a:pt x="706" y="10"/>
                </a:lnTo>
                <a:lnTo>
                  <a:pt x="719" y="6"/>
                </a:lnTo>
                <a:lnTo>
                  <a:pt x="731" y="5"/>
                </a:lnTo>
                <a:lnTo>
                  <a:pt x="751" y="6"/>
                </a:lnTo>
                <a:lnTo>
                  <a:pt x="751" y="6"/>
                </a:lnTo>
                <a:lnTo>
                  <a:pt x="766" y="6"/>
                </a:lnTo>
                <a:lnTo>
                  <a:pt x="784" y="6"/>
                </a:lnTo>
                <a:lnTo>
                  <a:pt x="829" y="3"/>
                </a:lnTo>
                <a:lnTo>
                  <a:pt x="829" y="3"/>
                </a:lnTo>
                <a:lnTo>
                  <a:pt x="880" y="0"/>
                </a:lnTo>
                <a:lnTo>
                  <a:pt x="899" y="0"/>
                </a:lnTo>
                <a:lnTo>
                  <a:pt x="905" y="0"/>
                </a:lnTo>
                <a:lnTo>
                  <a:pt x="908" y="1"/>
                </a:lnTo>
                <a:lnTo>
                  <a:pt x="908" y="1"/>
                </a:lnTo>
                <a:close/>
                <a:moveTo>
                  <a:pt x="422" y="667"/>
                </a:moveTo>
                <a:lnTo>
                  <a:pt x="404" y="682"/>
                </a:lnTo>
                <a:lnTo>
                  <a:pt x="394" y="702"/>
                </a:lnTo>
                <a:lnTo>
                  <a:pt x="393" y="716"/>
                </a:lnTo>
                <a:lnTo>
                  <a:pt x="401" y="734"/>
                </a:lnTo>
                <a:lnTo>
                  <a:pt x="426" y="735"/>
                </a:lnTo>
                <a:lnTo>
                  <a:pt x="426" y="735"/>
                </a:lnTo>
                <a:lnTo>
                  <a:pt x="429" y="730"/>
                </a:lnTo>
                <a:lnTo>
                  <a:pt x="434" y="721"/>
                </a:lnTo>
                <a:lnTo>
                  <a:pt x="434" y="721"/>
                </a:lnTo>
                <a:lnTo>
                  <a:pt x="439" y="701"/>
                </a:lnTo>
                <a:lnTo>
                  <a:pt x="439" y="701"/>
                </a:lnTo>
                <a:lnTo>
                  <a:pt x="434" y="696"/>
                </a:lnTo>
                <a:lnTo>
                  <a:pt x="429" y="687"/>
                </a:lnTo>
                <a:lnTo>
                  <a:pt x="429" y="687"/>
                </a:lnTo>
                <a:lnTo>
                  <a:pt x="422" y="667"/>
                </a:lnTo>
                <a:lnTo>
                  <a:pt x="422" y="667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8"/>
          <p:cNvSpPr>
            <a:spLocks/>
          </p:cNvSpPr>
          <p:nvPr/>
        </p:nvSpPr>
        <p:spPr bwMode="auto">
          <a:xfrm>
            <a:off x="2802936" y="4719759"/>
            <a:ext cx="675862" cy="1647663"/>
          </a:xfrm>
          <a:custGeom>
            <a:avLst/>
            <a:gdLst>
              <a:gd name="T0" fmla="*/ 265 w 1014"/>
              <a:gd name="T1" fmla="*/ 73 h 2472"/>
              <a:gd name="T2" fmla="*/ 255 w 1014"/>
              <a:gd name="T3" fmla="*/ 117 h 2472"/>
              <a:gd name="T4" fmla="*/ 271 w 1014"/>
              <a:gd name="T5" fmla="*/ 305 h 2472"/>
              <a:gd name="T6" fmla="*/ 280 w 1014"/>
              <a:gd name="T7" fmla="*/ 387 h 2472"/>
              <a:gd name="T8" fmla="*/ 226 w 1014"/>
              <a:gd name="T9" fmla="*/ 422 h 2472"/>
              <a:gd name="T10" fmla="*/ 163 w 1014"/>
              <a:gd name="T11" fmla="*/ 432 h 2472"/>
              <a:gd name="T12" fmla="*/ 109 w 1014"/>
              <a:gd name="T13" fmla="*/ 468 h 2472"/>
              <a:gd name="T14" fmla="*/ 51 w 1014"/>
              <a:gd name="T15" fmla="*/ 707 h 2472"/>
              <a:gd name="T16" fmla="*/ 29 w 1014"/>
              <a:gd name="T17" fmla="*/ 907 h 2472"/>
              <a:gd name="T18" fmla="*/ 70 w 1014"/>
              <a:gd name="T19" fmla="*/ 972 h 2472"/>
              <a:gd name="T20" fmla="*/ 31 w 1014"/>
              <a:gd name="T21" fmla="*/ 1130 h 2472"/>
              <a:gd name="T22" fmla="*/ 0 w 1014"/>
              <a:gd name="T23" fmla="*/ 1211 h 2472"/>
              <a:gd name="T24" fmla="*/ 55 w 1014"/>
              <a:gd name="T25" fmla="*/ 1296 h 2472"/>
              <a:gd name="T26" fmla="*/ 162 w 1014"/>
              <a:gd name="T27" fmla="*/ 1386 h 2472"/>
              <a:gd name="T28" fmla="*/ 302 w 1014"/>
              <a:gd name="T29" fmla="*/ 1587 h 2472"/>
              <a:gd name="T30" fmla="*/ 309 w 1014"/>
              <a:gd name="T31" fmla="*/ 1720 h 2472"/>
              <a:gd name="T32" fmla="*/ 312 w 1014"/>
              <a:gd name="T33" fmla="*/ 1787 h 2472"/>
              <a:gd name="T34" fmla="*/ 332 w 1014"/>
              <a:gd name="T35" fmla="*/ 2261 h 2472"/>
              <a:gd name="T36" fmla="*/ 342 w 1014"/>
              <a:gd name="T37" fmla="*/ 2371 h 2472"/>
              <a:gd name="T38" fmla="*/ 376 w 1014"/>
              <a:gd name="T39" fmla="*/ 2443 h 2472"/>
              <a:gd name="T40" fmla="*/ 449 w 1014"/>
              <a:gd name="T41" fmla="*/ 2466 h 2472"/>
              <a:gd name="T42" fmla="*/ 548 w 1014"/>
              <a:gd name="T43" fmla="*/ 2447 h 2472"/>
              <a:gd name="T44" fmla="*/ 546 w 1014"/>
              <a:gd name="T45" fmla="*/ 2402 h 2472"/>
              <a:gd name="T46" fmla="*/ 504 w 1014"/>
              <a:gd name="T47" fmla="*/ 2231 h 2472"/>
              <a:gd name="T48" fmla="*/ 545 w 1014"/>
              <a:gd name="T49" fmla="*/ 1385 h 2472"/>
              <a:gd name="T50" fmla="*/ 589 w 1014"/>
              <a:gd name="T51" fmla="*/ 1414 h 2472"/>
              <a:gd name="T52" fmla="*/ 612 w 1014"/>
              <a:gd name="T53" fmla="*/ 1469 h 2472"/>
              <a:gd name="T54" fmla="*/ 647 w 1014"/>
              <a:gd name="T55" fmla="*/ 1605 h 2472"/>
              <a:gd name="T56" fmla="*/ 689 w 1014"/>
              <a:gd name="T57" fmla="*/ 1743 h 2472"/>
              <a:gd name="T58" fmla="*/ 709 w 1014"/>
              <a:gd name="T59" fmla="*/ 1858 h 2472"/>
              <a:gd name="T60" fmla="*/ 756 w 1014"/>
              <a:gd name="T61" fmla="*/ 2121 h 2472"/>
              <a:gd name="T62" fmla="*/ 760 w 1014"/>
              <a:gd name="T63" fmla="*/ 2202 h 2472"/>
              <a:gd name="T64" fmla="*/ 771 w 1014"/>
              <a:gd name="T65" fmla="*/ 2259 h 2472"/>
              <a:gd name="T66" fmla="*/ 813 w 1014"/>
              <a:gd name="T67" fmla="*/ 2274 h 2472"/>
              <a:gd name="T68" fmla="*/ 877 w 1014"/>
              <a:gd name="T69" fmla="*/ 2263 h 2472"/>
              <a:gd name="T70" fmla="*/ 915 w 1014"/>
              <a:gd name="T71" fmla="*/ 2105 h 2472"/>
              <a:gd name="T72" fmla="*/ 887 w 1014"/>
              <a:gd name="T73" fmla="*/ 1832 h 2472"/>
              <a:gd name="T74" fmla="*/ 848 w 1014"/>
              <a:gd name="T75" fmla="*/ 1688 h 2472"/>
              <a:gd name="T76" fmla="*/ 709 w 1014"/>
              <a:gd name="T77" fmla="*/ 908 h 2472"/>
              <a:gd name="T78" fmla="*/ 902 w 1014"/>
              <a:gd name="T79" fmla="*/ 1332 h 2472"/>
              <a:gd name="T80" fmla="*/ 881 w 1014"/>
              <a:gd name="T81" fmla="*/ 1399 h 2472"/>
              <a:gd name="T82" fmla="*/ 906 w 1014"/>
              <a:gd name="T83" fmla="*/ 1379 h 2472"/>
              <a:gd name="T84" fmla="*/ 921 w 1014"/>
              <a:gd name="T85" fmla="*/ 1392 h 2472"/>
              <a:gd name="T86" fmla="*/ 889 w 1014"/>
              <a:gd name="T87" fmla="*/ 1427 h 2472"/>
              <a:gd name="T88" fmla="*/ 913 w 1014"/>
              <a:gd name="T89" fmla="*/ 1447 h 2472"/>
              <a:gd name="T90" fmla="*/ 925 w 1014"/>
              <a:gd name="T91" fmla="*/ 1450 h 2472"/>
              <a:gd name="T92" fmla="*/ 945 w 1014"/>
              <a:gd name="T93" fmla="*/ 1445 h 2472"/>
              <a:gd name="T94" fmla="*/ 986 w 1014"/>
              <a:gd name="T95" fmla="*/ 1401 h 2472"/>
              <a:gd name="T96" fmla="*/ 1014 w 1014"/>
              <a:gd name="T97" fmla="*/ 1329 h 2472"/>
              <a:gd name="T98" fmla="*/ 982 w 1014"/>
              <a:gd name="T99" fmla="*/ 1227 h 2472"/>
              <a:gd name="T100" fmla="*/ 992 w 1014"/>
              <a:gd name="T101" fmla="*/ 1217 h 2472"/>
              <a:gd name="T102" fmla="*/ 973 w 1014"/>
              <a:gd name="T103" fmla="*/ 1112 h 2472"/>
              <a:gd name="T104" fmla="*/ 740 w 1014"/>
              <a:gd name="T105" fmla="*/ 516 h 2472"/>
              <a:gd name="T106" fmla="*/ 675 w 1014"/>
              <a:gd name="T107" fmla="*/ 427 h 2472"/>
              <a:gd name="T108" fmla="*/ 575 w 1014"/>
              <a:gd name="T109" fmla="*/ 318 h 2472"/>
              <a:gd name="T110" fmla="*/ 554 w 1014"/>
              <a:gd name="T111" fmla="*/ 156 h 2472"/>
              <a:gd name="T112" fmla="*/ 542 w 1014"/>
              <a:gd name="T113" fmla="*/ 84 h 2472"/>
              <a:gd name="T114" fmla="*/ 472 w 1014"/>
              <a:gd name="T115" fmla="*/ 18 h 2472"/>
              <a:gd name="T116" fmla="*/ 393 w 1014"/>
              <a:gd name="T117" fmla="*/ 0 h 24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014" h="2472">
                <a:moveTo>
                  <a:pt x="354" y="15"/>
                </a:moveTo>
                <a:lnTo>
                  <a:pt x="293" y="44"/>
                </a:lnTo>
                <a:lnTo>
                  <a:pt x="293" y="44"/>
                </a:lnTo>
                <a:lnTo>
                  <a:pt x="286" y="50"/>
                </a:lnTo>
                <a:lnTo>
                  <a:pt x="272" y="65"/>
                </a:lnTo>
                <a:lnTo>
                  <a:pt x="265" y="73"/>
                </a:lnTo>
                <a:lnTo>
                  <a:pt x="258" y="84"/>
                </a:lnTo>
                <a:lnTo>
                  <a:pt x="254" y="92"/>
                </a:lnTo>
                <a:lnTo>
                  <a:pt x="252" y="100"/>
                </a:lnTo>
                <a:lnTo>
                  <a:pt x="252" y="100"/>
                </a:lnTo>
                <a:lnTo>
                  <a:pt x="254" y="107"/>
                </a:lnTo>
                <a:lnTo>
                  <a:pt x="255" y="117"/>
                </a:lnTo>
                <a:lnTo>
                  <a:pt x="261" y="136"/>
                </a:lnTo>
                <a:lnTo>
                  <a:pt x="271" y="159"/>
                </a:lnTo>
                <a:lnTo>
                  <a:pt x="252" y="209"/>
                </a:lnTo>
                <a:lnTo>
                  <a:pt x="261" y="242"/>
                </a:lnTo>
                <a:lnTo>
                  <a:pt x="268" y="286"/>
                </a:lnTo>
                <a:lnTo>
                  <a:pt x="271" y="305"/>
                </a:lnTo>
                <a:lnTo>
                  <a:pt x="246" y="357"/>
                </a:lnTo>
                <a:lnTo>
                  <a:pt x="274" y="355"/>
                </a:lnTo>
                <a:lnTo>
                  <a:pt x="249" y="379"/>
                </a:lnTo>
                <a:lnTo>
                  <a:pt x="239" y="390"/>
                </a:lnTo>
                <a:lnTo>
                  <a:pt x="280" y="387"/>
                </a:lnTo>
                <a:lnTo>
                  <a:pt x="280" y="387"/>
                </a:lnTo>
                <a:lnTo>
                  <a:pt x="261" y="400"/>
                </a:lnTo>
                <a:lnTo>
                  <a:pt x="246" y="410"/>
                </a:lnTo>
                <a:lnTo>
                  <a:pt x="236" y="417"/>
                </a:lnTo>
                <a:lnTo>
                  <a:pt x="236" y="417"/>
                </a:lnTo>
                <a:lnTo>
                  <a:pt x="233" y="420"/>
                </a:lnTo>
                <a:lnTo>
                  <a:pt x="226" y="422"/>
                </a:lnTo>
                <a:lnTo>
                  <a:pt x="210" y="427"/>
                </a:lnTo>
                <a:lnTo>
                  <a:pt x="187" y="433"/>
                </a:lnTo>
                <a:lnTo>
                  <a:pt x="187" y="433"/>
                </a:lnTo>
                <a:lnTo>
                  <a:pt x="181" y="432"/>
                </a:lnTo>
                <a:lnTo>
                  <a:pt x="173" y="430"/>
                </a:lnTo>
                <a:lnTo>
                  <a:pt x="163" y="432"/>
                </a:lnTo>
                <a:lnTo>
                  <a:pt x="153" y="433"/>
                </a:lnTo>
                <a:lnTo>
                  <a:pt x="141" y="438"/>
                </a:lnTo>
                <a:lnTo>
                  <a:pt x="128" y="446"/>
                </a:lnTo>
                <a:lnTo>
                  <a:pt x="115" y="458"/>
                </a:lnTo>
                <a:lnTo>
                  <a:pt x="115" y="458"/>
                </a:lnTo>
                <a:lnTo>
                  <a:pt x="109" y="468"/>
                </a:lnTo>
                <a:lnTo>
                  <a:pt x="102" y="483"/>
                </a:lnTo>
                <a:lnTo>
                  <a:pt x="95" y="503"/>
                </a:lnTo>
                <a:lnTo>
                  <a:pt x="87" y="528"/>
                </a:lnTo>
                <a:lnTo>
                  <a:pt x="74" y="585"/>
                </a:lnTo>
                <a:lnTo>
                  <a:pt x="61" y="647"/>
                </a:lnTo>
                <a:lnTo>
                  <a:pt x="51" y="707"/>
                </a:lnTo>
                <a:lnTo>
                  <a:pt x="42" y="760"/>
                </a:lnTo>
                <a:lnTo>
                  <a:pt x="35" y="809"/>
                </a:lnTo>
                <a:lnTo>
                  <a:pt x="35" y="809"/>
                </a:lnTo>
                <a:lnTo>
                  <a:pt x="31" y="854"/>
                </a:lnTo>
                <a:lnTo>
                  <a:pt x="29" y="891"/>
                </a:lnTo>
                <a:lnTo>
                  <a:pt x="29" y="907"/>
                </a:lnTo>
                <a:lnTo>
                  <a:pt x="31" y="918"/>
                </a:lnTo>
                <a:lnTo>
                  <a:pt x="31" y="918"/>
                </a:lnTo>
                <a:lnTo>
                  <a:pt x="37" y="929"/>
                </a:lnTo>
                <a:lnTo>
                  <a:pt x="45" y="943"/>
                </a:lnTo>
                <a:lnTo>
                  <a:pt x="57" y="958"/>
                </a:lnTo>
                <a:lnTo>
                  <a:pt x="70" y="972"/>
                </a:lnTo>
                <a:lnTo>
                  <a:pt x="92" y="999"/>
                </a:lnTo>
                <a:lnTo>
                  <a:pt x="102" y="1009"/>
                </a:lnTo>
                <a:lnTo>
                  <a:pt x="102" y="1009"/>
                </a:lnTo>
                <a:lnTo>
                  <a:pt x="86" y="1035"/>
                </a:lnTo>
                <a:lnTo>
                  <a:pt x="50" y="1095"/>
                </a:lnTo>
                <a:lnTo>
                  <a:pt x="31" y="1130"/>
                </a:lnTo>
                <a:lnTo>
                  <a:pt x="15" y="1162"/>
                </a:lnTo>
                <a:lnTo>
                  <a:pt x="9" y="1178"/>
                </a:lnTo>
                <a:lnTo>
                  <a:pt x="3" y="1191"/>
                </a:lnTo>
                <a:lnTo>
                  <a:pt x="0" y="1203"/>
                </a:lnTo>
                <a:lnTo>
                  <a:pt x="0" y="1211"/>
                </a:lnTo>
                <a:lnTo>
                  <a:pt x="0" y="1211"/>
                </a:lnTo>
                <a:lnTo>
                  <a:pt x="2" y="1219"/>
                </a:lnTo>
                <a:lnTo>
                  <a:pt x="6" y="1229"/>
                </a:lnTo>
                <a:lnTo>
                  <a:pt x="12" y="1239"/>
                </a:lnTo>
                <a:lnTo>
                  <a:pt x="19" y="1249"/>
                </a:lnTo>
                <a:lnTo>
                  <a:pt x="37" y="1273"/>
                </a:lnTo>
                <a:lnTo>
                  <a:pt x="55" y="1296"/>
                </a:lnTo>
                <a:lnTo>
                  <a:pt x="92" y="1335"/>
                </a:lnTo>
                <a:lnTo>
                  <a:pt x="109" y="1351"/>
                </a:lnTo>
                <a:lnTo>
                  <a:pt x="109" y="1351"/>
                </a:lnTo>
                <a:lnTo>
                  <a:pt x="134" y="1370"/>
                </a:lnTo>
                <a:lnTo>
                  <a:pt x="153" y="1382"/>
                </a:lnTo>
                <a:lnTo>
                  <a:pt x="162" y="1386"/>
                </a:lnTo>
                <a:lnTo>
                  <a:pt x="168" y="1388"/>
                </a:lnTo>
                <a:lnTo>
                  <a:pt x="168" y="1388"/>
                </a:lnTo>
                <a:lnTo>
                  <a:pt x="185" y="1386"/>
                </a:lnTo>
                <a:lnTo>
                  <a:pt x="208" y="1380"/>
                </a:lnTo>
                <a:lnTo>
                  <a:pt x="239" y="1373"/>
                </a:lnTo>
                <a:lnTo>
                  <a:pt x="302" y="1587"/>
                </a:lnTo>
                <a:lnTo>
                  <a:pt x="293" y="1650"/>
                </a:lnTo>
                <a:lnTo>
                  <a:pt x="321" y="1691"/>
                </a:lnTo>
                <a:lnTo>
                  <a:pt x="321" y="1691"/>
                </a:lnTo>
                <a:lnTo>
                  <a:pt x="318" y="1695"/>
                </a:lnTo>
                <a:lnTo>
                  <a:pt x="313" y="1705"/>
                </a:lnTo>
                <a:lnTo>
                  <a:pt x="309" y="1720"/>
                </a:lnTo>
                <a:lnTo>
                  <a:pt x="307" y="1729"/>
                </a:lnTo>
                <a:lnTo>
                  <a:pt x="307" y="1737"/>
                </a:lnTo>
                <a:lnTo>
                  <a:pt x="307" y="1737"/>
                </a:lnTo>
                <a:lnTo>
                  <a:pt x="312" y="1764"/>
                </a:lnTo>
                <a:lnTo>
                  <a:pt x="312" y="1774"/>
                </a:lnTo>
                <a:lnTo>
                  <a:pt x="312" y="1787"/>
                </a:lnTo>
                <a:lnTo>
                  <a:pt x="312" y="1787"/>
                </a:lnTo>
                <a:lnTo>
                  <a:pt x="309" y="1831"/>
                </a:lnTo>
                <a:lnTo>
                  <a:pt x="309" y="1908"/>
                </a:lnTo>
                <a:lnTo>
                  <a:pt x="307" y="2014"/>
                </a:lnTo>
                <a:lnTo>
                  <a:pt x="332" y="2204"/>
                </a:lnTo>
                <a:lnTo>
                  <a:pt x="332" y="2261"/>
                </a:lnTo>
                <a:lnTo>
                  <a:pt x="358" y="2275"/>
                </a:lnTo>
                <a:lnTo>
                  <a:pt x="332" y="2351"/>
                </a:lnTo>
                <a:lnTo>
                  <a:pt x="332" y="2351"/>
                </a:lnTo>
                <a:lnTo>
                  <a:pt x="334" y="2352"/>
                </a:lnTo>
                <a:lnTo>
                  <a:pt x="335" y="2360"/>
                </a:lnTo>
                <a:lnTo>
                  <a:pt x="342" y="2371"/>
                </a:lnTo>
                <a:lnTo>
                  <a:pt x="354" y="2387"/>
                </a:lnTo>
                <a:lnTo>
                  <a:pt x="354" y="2387"/>
                </a:lnTo>
                <a:lnTo>
                  <a:pt x="379" y="2416"/>
                </a:lnTo>
                <a:lnTo>
                  <a:pt x="379" y="2416"/>
                </a:lnTo>
                <a:lnTo>
                  <a:pt x="377" y="2431"/>
                </a:lnTo>
                <a:lnTo>
                  <a:pt x="376" y="2443"/>
                </a:lnTo>
                <a:lnTo>
                  <a:pt x="376" y="2453"/>
                </a:lnTo>
                <a:lnTo>
                  <a:pt x="376" y="2453"/>
                </a:lnTo>
                <a:lnTo>
                  <a:pt x="379" y="2454"/>
                </a:lnTo>
                <a:lnTo>
                  <a:pt x="383" y="2457"/>
                </a:lnTo>
                <a:lnTo>
                  <a:pt x="401" y="2460"/>
                </a:lnTo>
                <a:lnTo>
                  <a:pt x="449" y="2466"/>
                </a:lnTo>
                <a:lnTo>
                  <a:pt x="520" y="2472"/>
                </a:lnTo>
                <a:lnTo>
                  <a:pt x="520" y="2472"/>
                </a:lnTo>
                <a:lnTo>
                  <a:pt x="524" y="2469"/>
                </a:lnTo>
                <a:lnTo>
                  <a:pt x="536" y="2460"/>
                </a:lnTo>
                <a:lnTo>
                  <a:pt x="543" y="2454"/>
                </a:lnTo>
                <a:lnTo>
                  <a:pt x="548" y="2447"/>
                </a:lnTo>
                <a:lnTo>
                  <a:pt x="552" y="2438"/>
                </a:lnTo>
                <a:lnTo>
                  <a:pt x="554" y="2428"/>
                </a:lnTo>
                <a:lnTo>
                  <a:pt x="554" y="2428"/>
                </a:lnTo>
                <a:lnTo>
                  <a:pt x="554" y="2422"/>
                </a:lnTo>
                <a:lnTo>
                  <a:pt x="552" y="2416"/>
                </a:lnTo>
                <a:lnTo>
                  <a:pt x="546" y="2402"/>
                </a:lnTo>
                <a:lnTo>
                  <a:pt x="538" y="2387"/>
                </a:lnTo>
                <a:lnTo>
                  <a:pt x="529" y="2373"/>
                </a:lnTo>
                <a:lnTo>
                  <a:pt x="511" y="2348"/>
                </a:lnTo>
                <a:lnTo>
                  <a:pt x="504" y="2338"/>
                </a:lnTo>
                <a:lnTo>
                  <a:pt x="482" y="2266"/>
                </a:lnTo>
                <a:lnTo>
                  <a:pt x="504" y="2231"/>
                </a:lnTo>
                <a:lnTo>
                  <a:pt x="482" y="2154"/>
                </a:lnTo>
                <a:lnTo>
                  <a:pt x="501" y="2067"/>
                </a:lnTo>
                <a:lnTo>
                  <a:pt x="466" y="1861"/>
                </a:lnTo>
                <a:lnTo>
                  <a:pt x="494" y="1724"/>
                </a:lnTo>
                <a:lnTo>
                  <a:pt x="501" y="1544"/>
                </a:lnTo>
                <a:lnTo>
                  <a:pt x="545" y="1385"/>
                </a:lnTo>
                <a:lnTo>
                  <a:pt x="545" y="1385"/>
                </a:lnTo>
                <a:lnTo>
                  <a:pt x="552" y="1389"/>
                </a:lnTo>
                <a:lnTo>
                  <a:pt x="568" y="1396"/>
                </a:lnTo>
                <a:lnTo>
                  <a:pt x="577" y="1402"/>
                </a:lnTo>
                <a:lnTo>
                  <a:pt x="584" y="1408"/>
                </a:lnTo>
                <a:lnTo>
                  <a:pt x="589" y="1414"/>
                </a:lnTo>
                <a:lnTo>
                  <a:pt x="590" y="1417"/>
                </a:lnTo>
                <a:lnTo>
                  <a:pt x="591" y="1420"/>
                </a:lnTo>
                <a:lnTo>
                  <a:pt x="591" y="1420"/>
                </a:lnTo>
                <a:lnTo>
                  <a:pt x="593" y="1427"/>
                </a:lnTo>
                <a:lnTo>
                  <a:pt x="597" y="1440"/>
                </a:lnTo>
                <a:lnTo>
                  <a:pt x="612" y="1469"/>
                </a:lnTo>
                <a:lnTo>
                  <a:pt x="625" y="1498"/>
                </a:lnTo>
                <a:lnTo>
                  <a:pt x="629" y="1507"/>
                </a:lnTo>
                <a:lnTo>
                  <a:pt x="631" y="1513"/>
                </a:lnTo>
                <a:lnTo>
                  <a:pt x="631" y="1513"/>
                </a:lnTo>
                <a:lnTo>
                  <a:pt x="637" y="1544"/>
                </a:lnTo>
                <a:lnTo>
                  <a:pt x="647" y="1605"/>
                </a:lnTo>
                <a:lnTo>
                  <a:pt x="658" y="1667"/>
                </a:lnTo>
                <a:lnTo>
                  <a:pt x="664" y="1691"/>
                </a:lnTo>
                <a:lnTo>
                  <a:pt x="669" y="1702"/>
                </a:lnTo>
                <a:lnTo>
                  <a:pt x="669" y="1702"/>
                </a:lnTo>
                <a:lnTo>
                  <a:pt x="677" y="1720"/>
                </a:lnTo>
                <a:lnTo>
                  <a:pt x="689" y="1743"/>
                </a:lnTo>
                <a:lnTo>
                  <a:pt x="702" y="1771"/>
                </a:lnTo>
                <a:lnTo>
                  <a:pt x="702" y="1771"/>
                </a:lnTo>
                <a:lnTo>
                  <a:pt x="704" y="1810"/>
                </a:lnTo>
                <a:lnTo>
                  <a:pt x="705" y="1839"/>
                </a:lnTo>
                <a:lnTo>
                  <a:pt x="707" y="1851"/>
                </a:lnTo>
                <a:lnTo>
                  <a:pt x="709" y="1858"/>
                </a:lnTo>
                <a:lnTo>
                  <a:pt x="709" y="1858"/>
                </a:lnTo>
                <a:lnTo>
                  <a:pt x="718" y="1882"/>
                </a:lnTo>
                <a:lnTo>
                  <a:pt x="730" y="1921"/>
                </a:lnTo>
                <a:lnTo>
                  <a:pt x="746" y="1973"/>
                </a:lnTo>
                <a:lnTo>
                  <a:pt x="743" y="2055"/>
                </a:lnTo>
                <a:lnTo>
                  <a:pt x="756" y="2121"/>
                </a:lnTo>
                <a:lnTo>
                  <a:pt x="756" y="2121"/>
                </a:lnTo>
                <a:lnTo>
                  <a:pt x="755" y="2137"/>
                </a:lnTo>
                <a:lnTo>
                  <a:pt x="753" y="2163"/>
                </a:lnTo>
                <a:lnTo>
                  <a:pt x="753" y="2163"/>
                </a:lnTo>
                <a:lnTo>
                  <a:pt x="755" y="2180"/>
                </a:lnTo>
                <a:lnTo>
                  <a:pt x="760" y="2202"/>
                </a:lnTo>
                <a:lnTo>
                  <a:pt x="768" y="2229"/>
                </a:lnTo>
                <a:lnTo>
                  <a:pt x="768" y="2229"/>
                </a:lnTo>
                <a:lnTo>
                  <a:pt x="768" y="2234"/>
                </a:lnTo>
                <a:lnTo>
                  <a:pt x="768" y="2246"/>
                </a:lnTo>
                <a:lnTo>
                  <a:pt x="769" y="2253"/>
                </a:lnTo>
                <a:lnTo>
                  <a:pt x="771" y="2259"/>
                </a:lnTo>
                <a:lnTo>
                  <a:pt x="774" y="2265"/>
                </a:lnTo>
                <a:lnTo>
                  <a:pt x="778" y="2269"/>
                </a:lnTo>
                <a:lnTo>
                  <a:pt x="778" y="2269"/>
                </a:lnTo>
                <a:lnTo>
                  <a:pt x="785" y="2272"/>
                </a:lnTo>
                <a:lnTo>
                  <a:pt x="797" y="2274"/>
                </a:lnTo>
                <a:lnTo>
                  <a:pt x="813" y="2274"/>
                </a:lnTo>
                <a:lnTo>
                  <a:pt x="829" y="2274"/>
                </a:lnTo>
                <a:lnTo>
                  <a:pt x="846" y="2272"/>
                </a:lnTo>
                <a:lnTo>
                  <a:pt x="861" y="2269"/>
                </a:lnTo>
                <a:lnTo>
                  <a:pt x="871" y="2266"/>
                </a:lnTo>
                <a:lnTo>
                  <a:pt x="876" y="2265"/>
                </a:lnTo>
                <a:lnTo>
                  <a:pt x="877" y="2263"/>
                </a:lnTo>
                <a:lnTo>
                  <a:pt x="877" y="2263"/>
                </a:lnTo>
                <a:lnTo>
                  <a:pt x="880" y="2256"/>
                </a:lnTo>
                <a:lnTo>
                  <a:pt x="881" y="2240"/>
                </a:lnTo>
                <a:lnTo>
                  <a:pt x="886" y="2201"/>
                </a:lnTo>
                <a:lnTo>
                  <a:pt x="890" y="2145"/>
                </a:lnTo>
                <a:lnTo>
                  <a:pt x="915" y="2105"/>
                </a:lnTo>
                <a:lnTo>
                  <a:pt x="899" y="2045"/>
                </a:lnTo>
                <a:lnTo>
                  <a:pt x="899" y="2045"/>
                </a:lnTo>
                <a:lnTo>
                  <a:pt x="893" y="1858"/>
                </a:lnTo>
                <a:lnTo>
                  <a:pt x="893" y="1858"/>
                </a:lnTo>
                <a:lnTo>
                  <a:pt x="892" y="1848"/>
                </a:lnTo>
                <a:lnTo>
                  <a:pt x="887" y="1832"/>
                </a:lnTo>
                <a:lnTo>
                  <a:pt x="874" y="1791"/>
                </a:lnTo>
                <a:lnTo>
                  <a:pt x="861" y="1751"/>
                </a:lnTo>
                <a:lnTo>
                  <a:pt x="857" y="1736"/>
                </a:lnTo>
                <a:lnTo>
                  <a:pt x="855" y="1727"/>
                </a:lnTo>
                <a:lnTo>
                  <a:pt x="855" y="1727"/>
                </a:lnTo>
                <a:lnTo>
                  <a:pt x="848" y="1688"/>
                </a:lnTo>
                <a:lnTo>
                  <a:pt x="833" y="1611"/>
                </a:lnTo>
                <a:lnTo>
                  <a:pt x="811" y="1500"/>
                </a:lnTo>
                <a:lnTo>
                  <a:pt x="787" y="1204"/>
                </a:lnTo>
                <a:lnTo>
                  <a:pt x="809" y="1168"/>
                </a:lnTo>
                <a:lnTo>
                  <a:pt x="715" y="1012"/>
                </a:lnTo>
                <a:lnTo>
                  <a:pt x="709" y="908"/>
                </a:lnTo>
                <a:lnTo>
                  <a:pt x="663" y="763"/>
                </a:lnTo>
                <a:lnTo>
                  <a:pt x="731" y="862"/>
                </a:lnTo>
                <a:lnTo>
                  <a:pt x="793" y="1003"/>
                </a:lnTo>
                <a:lnTo>
                  <a:pt x="899" y="1220"/>
                </a:lnTo>
                <a:lnTo>
                  <a:pt x="915" y="1242"/>
                </a:lnTo>
                <a:lnTo>
                  <a:pt x="902" y="1332"/>
                </a:lnTo>
                <a:lnTo>
                  <a:pt x="902" y="1332"/>
                </a:lnTo>
                <a:lnTo>
                  <a:pt x="897" y="1343"/>
                </a:lnTo>
                <a:lnTo>
                  <a:pt x="889" y="1366"/>
                </a:lnTo>
                <a:lnTo>
                  <a:pt x="883" y="1389"/>
                </a:lnTo>
                <a:lnTo>
                  <a:pt x="881" y="1398"/>
                </a:lnTo>
                <a:lnTo>
                  <a:pt x="881" y="1399"/>
                </a:lnTo>
                <a:lnTo>
                  <a:pt x="883" y="1401"/>
                </a:lnTo>
                <a:lnTo>
                  <a:pt x="883" y="1401"/>
                </a:lnTo>
                <a:lnTo>
                  <a:pt x="886" y="1401"/>
                </a:lnTo>
                <a:lnTo>
                  <a:pt x="887" y="1399"/>
                </a:lnTo>
                <a:lnTo>
                  <a:pt x="893" y="1395"/>
                </a:lnTo>
                <a:lnTo>
                  <a:pt x="906" y="1379"/>
                </a:lnTo>
                <a:lnTo>
                  <a:pt x="921" y="1354"/>
                </a:lnTo>
                <a:lnTo>
                  <a:pt x="932" y="1329"/>
                </a:lnTo>
                <a:lnTo>
                  <a:pt x="954" y="1338"/>
                </a:lnTo>
                <a:lnTo>
                  <a:pt x="951" y="1367"/>
                </a:lnTo>
                <a:lnTo>
                  <a:pt x="921" y="1392"/>
                </a:lnTo>
                <a:lnTo>
                  <a:pt x="921" y="1392"/>
                </a:lnTo>
                <a:lnTo>
                  <a:pt x="903" y="1407"/>
                </a:lnTo>
                <a:lnTo>
                  <a:pt x="892" y="1418"/>
                </a:lnTo>
                <a:lnTo>
                  <a:pt x="887" y="1423"/>
                </a:lnTo>
                <a:lnTo>
                  <a:pt x="886" y="1426"/>
                </a:lnTo>
                <a:lnTo>
                  <a:pt x="886" y="1426"/>
                </a:lnTo>
                <a:lnTo>
                  <a:pt x="889" y="1427"/>
                </a:lnTo>
                <a:lnTo>
                  <a:pt x="894" y="1427"/>
                </a:lnTo>
                <a:lnTo>
                  <a:pt x="909" y="1426"/>
                </a:lnTo>
                <a:lnTo>
                  <a:pt x="929" y="1423"/>
                </a:lnTo>
                <a:lnTo>
                  <a:pt x="929" y="1423"/>
                </a:lnTo>
                <a:lnTo>
                  <a:pt x="919" y="1437"/>
                </a:lnTo>
                <a:lnTo>
                  <a:pt x="913" y="1447"/>
                </a:lnTo>
                <a:lnTo>
                  <a:pt x="913" y="1452"/>
                </a:lnTo>
                <a:lnTo>
                  <a:pt x="915" y="1453"/>
                </a:lnTo>
                <a:lnTo>
                  <a:pt x="915" y="1453"/>
                </a:lnTo>
                <a:lnTo>
                  <a:pt x="918" y="1455"/>
                </a:lnTo>
                <a:lnTo>
                  <a:pt x="919" y="1453"/>
                </a:lnTo>
                <a:lnTo>
                  <a:pt x="925" y="1450"/>
                </a:lnTo>
                <a:lnTo>
                  <a:pt x="929" y="1445"/>
                </a:lnTo>
                <a:lnTo>
                  <a:pt x="929" y="1445"/>
                </a:lnTo>
                <a:lnTo>
                  <a:pt x="929" y="1445"/>
                </a:lnTo>
                <a:lnTo>
                  <a:pt x="931" y="1446"/>
                </a:lnTo>
                <a:lnTo>
                  <a:pt x="937" y="1446"/>
                </a:lnTo>
                <a:lnTo>
                  <a:pt x="945" y="1445"/>
                </a:lnTo>
                <a:lnTo>
                  <a:pt x="945" y="1445"/>
                </a:lnTo>
                <a:lnTo>
                  <a:pt x="951" y="1442"/>
                </a:lnTo>
                <a:lnTo>
                  <a:pt x="959" y="1436"/>
                </a:lnTo>
                <a:lnTo>
                  <a:pt x="972" y="1421"/>
                </a:lnTo>
                <a:lnTo>
                  <a:pt x="982" y="1407"/>
                </a:lnTo>
                <a:lnTo>
                  <a:pt x="986" y="1401"/>
                </a:lnTo>
                <a:lnTo>
                  <a:pt x="995" y="1370"/>
                </a:lnTo>
                <a:lnTo>
                  <a:pt x="995" y="1370"/>
                </a:lnTo>
                <a:lnTo>
                  <a:pt x="1005" y="1354"/>
                </a:lnTo>
                <a:lnTo>
                  <a:pt x="1011" y="1341"/>
                </a:lnTo>
                <a:lnTo>
                  <a:pt x="1014" y="1335"/>
                </a:lnTo>
                <a:lnTo>
                  <a:pt x="1014" y="1329"/>
                </a:lnTo>
                <a:lnTo>
                  <a:pt x="1014" y="1329"/>
                </a:lnTo>
                <a:lnTo>
                  <a:pt x="1008" y="1308"/>
                </a:lnTo>
                <a:lnTo>
                  <a:pt x="996" y="1273"/>
                </a:lnTo>
                <a:lnTo>
                  <a:pt x="979" y="1226"/>
                </a:lnTo>
                <a:lnTo>
                  <a:pt x="979" y="1226"/>
                </a:lnTo>
                <a:lnTo>
                  <a:pt x="982" y="1227"/>
                </a:lnTo>
                <a:lnTo>
                  <a:pt x="985" y="1229"/>
                </a:lnTo>
                <a:lnTo>
                  <a:pt x="988" y="1229"/>
                </a:lnTo>
                <a:lnTo>
                  <a:pt x="989" y="1226"/>
                </a:lnTo>
                <a:lnTo>
                  <a:pt x="991" y="1223"/>
                </a:lnTo>
                <a:lnTo>
                  <a:pt x="992" y="1217"/>
                </a:lnTo>
                <a:lnTo>
                  <a:pt x="992" y="1217"/>
                </a:lnTo>
                <a:lnTo>
                  <a:pt x="992" y="1208"/>
                </a:lnTo>
                <a:lnTo>
                  <a:pt x="991" y="1198"/>
                </a:lnTo>
                <a:lnTo>
                  <a:pt x="985" y="1175"/>
                </a:lnTo>
                <a:lnTo>
                  <a:pt x="976" y="1146"/>
                </a:lnTo>
                <a:lnTo>
                  <a:pt x="976" y="1146"/>
                </a:lnTo>
                <a:lnTo>
                  <a:pt x="973" y="1112"/>
                </a:lnTo>
                <a:lnTo>
                  <a:pt x="972" y="1089"/>
                </a:lnTo>
                <a:lnTo>
                  <a:pt x="970" y="1077"/>
                </a:lnTo>
                <a:lnTo>
                  <a:pt x="951" y="1039"/>
                </a:lnTo>
                <a:lnTo>
                  <a:pt x="899" y="847"/>
                </a:lnTo>
                <a:lnTo>
                  <a:pt x="814" y="735"/>
                </a:lnTo>
                <a:lnTo>
                  <a:pt x="740" y="516"/>
                </a:lnTo>
                <a:lnTo>
                  <a:pt x="707" y="458"/>
                </a:lnTo>
                <a:lnTo>
                  <a:pt x="638" y="426"/>
                </a:lnTo>
                <a:lnTo>
                  <a:pt x="638" y="426"/>
                </a:lnTo>
                <a:lnTo>
                  <a:pt x="657" y="427"/>
                </a:lnTo>
                <a:lnTo>
                  <a:pt x="670" y="427"/>
                </a:lnTo>
                <a:lnTo>
                  <a:pt x="675" y="427"/>
                </a:lnTo>
                <a:lnTo>
                  <a:pt x="675" y="426"/>
                </a:lnTo>
                <a:lnTo>
                  <a:pt x="675" y="426"/>
                </a:lnTo>
                <a:lnTo>
                  <a:pt x="653" y="416"/>
                </a:lnTo>
                <a:lnTo>
                  <a:pt x="631" y="407"/>
                </a:lnTo>
                <a:lnTo>
                  <a:pt x="669" y="398"/>
                </a:lnTo>
                <a:lnTo>
                  <a:pt x="575" y="318"/>
                </a:lnTo>
                <a:lnTo>
                  <a:pt x="606" y="286"/>
                </a:lnTo>
                <a:lnTo>
                  <a:pt x="548" y="237"/>
                </a:lnTo>
                <a:lnTo>
                  <a:pt x="548" y="237"/>
                </a:lnTo>
                <a:lnTo>
                  <a:pt x="549" y="219"/>
                </a:lnTo>
                <a:lnTo>
                  <a:pt x="552" y="180"/>
                </a:lnTo>
                <a:lnTo>
                  <a:pt x="554" y="156"/>
                </a:lnTo>
                <a:lnTo>
                  <a:pt x="554" y="133"/>
                </a:lnTo>
                <a:lnTo>
                  <a:pt x="552" y="113"/>
                </a:lnTo>
                <a:lnTo>
                  <a:pt x="549" y="104"/>
                </a:lnTo>
                <a:lnTo>
                  <a:pt x="548" y="97"/>
                </a:lnTo>
                <a:lnTo>
                  <a:pt x="548" y="97"/>
                </a:lnTo>
                <a:lnTo>
                  <a:pt x="542" y="84"/>
                </a:lnTo>
                <a:lnTo>
                  <a:pt x="535" y="72"/>
                </a:lnTo>
                <a:lnTo>
                  <a:pt x="527" y="60"/>
                </a:lnTo>
                <a:lnTo>
                  <a:pt x="517" y="49"/>
                </a:lnTo>
                <a:lnTo>
                  <a:pt x="506" y="38"/>
                </a:lnTo>
                <a:lnTo>
                  <a:pt x="491" y="28"/>
                </a:lnTo>
                <a:lnTo>
                  <a:pt x="472" y="18"/>
                </a:lnTo>
                <a:lnTo>
                  <a:pt x="452" y="9"/>
                </a:lnTo>
                <a:lnTo>
                  <a:pt x="452" y="9"/>
                </a:lnTo>
                <a:lnTo>
                  <a:pt x="440" y="5"/>
                </a:lnTo>
                <a:lnTo>
                  <a:pt x="428" y="3"/>
                </a:lnTo>
                <a:lnTo>
                  <a:pt x="409" y="0"/>
                </a:lnTo>
                <a:lnTo>
                  <a:pt x="393" y="0"/>
                </a:lnTo>
                <a:lnTo>
                  <a:pt x="379" y="3"/>
                </a:lnTo>
                <a:lnTo>
                  <a:pt x="369" y="8"/>
                </a:lnTo>
                <a:lnTo>
                  <a:pt x="361" y="11"/>
                </a:lnTo>
                <a:lnTo>
                  <a:pt x="354" y="15"/>
                </a:lnTo>
                <a:lnTo>
                  <a:pt x="354" y="15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24"/>
          <p:cNvSpPr>
            <a:spLocks noEditPoints="1"/>
          </p:cNvSpPr>
          <p:nvPr/>
        </p:nvSpPr>
        <p:spPr bwMode="auto">
          <a:xfrm>
            <a:off x="4604497" y="4661822"/>
            <a:ext cx="651391" cy="1715966"/>
          </a:xfrm>
          <a:custGeom>
            <a:avLst/>
            <a:gdLst>
              <a:gd name="T0" fmla="*/ 269 w 887"/>
              <a:gd name="T1" fmla="*/ 340 h 2333"/>
              <a:gd name="T2" fmla="*/ 214 w 887"/>
              <a:gd name="T3" fmla="*/ 387 h 2333"/>
              <a:gd name="T4" fmla="*/ 125 w 887"/>
              <a:gd name="T5" fmla="*/ 592 h 2333"/>
              <a:gd name="T6" fmla="*/ 40 w 887"/>
              <a:gd name="T7" fmla="*/ 825 h 2333"/>
              <a:gd name="T8" fmla="*/ 34 w 887"/>
              <a:gd name="T9" fmla="*/ 1076 h 2333"/>
              <a:gd name="T10" fmla="*/ 15 w 887"/>
              <a:gd name="T11" fmla="*/ 1129 h 2333"/>
              <a:gd name="T12" fmla="*/ 0 w 887"/>
              <a:gd name="T13" fmla="*/ 1361 h 2333"/>
              <a:gd name="T14" fmla="*/ 22 w 887"/>
              <a:gd name="T15" fmla="*/ 1451 h 2333"/>
              <a:gd name="T16" fmla="*/ 78 w 887"/>
              <a:gd name="T17" fmla="*/ 1508 h 2333"/>
              <a:gd name="T18" fmla="*/ 182 w 887"/>
              <a:gd name="T19" fmla="*/ 1560 h 2333"/>
              <a:gd name="T20" fmla="*/ 285 w 887"/>
              <a:gd name="T21" fmla="*/ 1527 h 2333"/>
              <a:gd name="T22" fmla="*/ 292 w 887"/>
              <a:gd name="T23" fmla="*/ 1600 h 2333"/>
              <a:gd name="T24" fmla="*/ 251 w 887"/>
              <a:gd name="T25" fmla="*/ 1732 h 2333"/>
              <a:gd name="T26" fmla="*/ 292 w 887"/>
              <a:gd name="T27" fmla="*/ 2123 h 2333"/>
              <a:gd name="T28" fmla="*/ 275 w 887"/>
              <a:gd name="T29" fmla="*/ 2185 h 2333"/>
              <a:gd name="T30" fmla="*/ 384 w 887"/>
              <a:gd name="T31" fmla="*/ 2250 h 2333"/>
              <a:gd name="T32" fmla="*/ 388 w 887"/>
              <a:gd name="T33" fmla="*/ 2300 h 2333"/>
              <a:gd name="T34" fmla="*/ 461 w 887"/>
              <a:gd name="T35" fmla="*/ 2328 h 2333"/>
              <a:gd name="T36" fmla="*/ 524 w 887"/>
              <a:gd name="T37" fmla="*/ 2318 h 2333"/>
              <a:gd name="T38" fmla="*/ 553 w 887"/>
              <a:gd name="T39" fmla="*/ 2117 h 2333"/>
              <a:gd name="T40" fmla="*/ 599 w 887"/>
              <a:gd name="T41" fmla="*/ 1868 h 2333"/>
              <a:gd name="T42" fmla="*/ 635 w 887"/>
              <a:gd name="T43" fmla="*/ 1580 h 2333"/>
              <a:gd name="T44" fmla="*/ 719 w 887"/>
              <a:gd name="T45" fmla="*/ 1336 h 2333"/>
              <a:gd name="T46" fmla="*/ 702 w 887"/>
              <a:gd name="T47" fmla="*/ 1122 h 2333"/>
              <a:gd name="T48" fmla="*/ 715 w 887"/>
              <a:gd name="T49" fmla="*/ 1109 h 2333"/>
              <a:gd name="T50" fmla="*/ 687 w 887"/>
              <a:gd name="T51" fmla="*/ 865 h 2333"/>
              <a:gd name="T52" fmla="*/ 688 w 887"/>
              <a:gd name="T53" fmla="*/ 732 h 2333"/>
              <a:gd name="T54" fmla="*/ 718 w 887"/>
              <a:gd name="T55" fmla="*/ 758 h 2333"/>
              <a:gd name="T56" fmla="*/ 767 w 887"/>
              <a:gd name="T57" fmla="*/ 1017 h 2333"/>
              <a:gd name="T58" fmla="*/ 767 w 887"/>
              <a:gd name="T59" fmla="*/ 1049 h 2333"/>
              <a:gd name="T60" fmla="*/ 743 w 887"/>
              <a:gd name="T61" fmla="*/ 1109 h 2333"/>
              <a:gd name="T62" fmla="*/ 735 w 887"/>
              <a:gd name="T63" fmla="*/ 1196 h 2333"/>
              <a:gd name="T64" fmla="*/ 772 w 887"/>
              <a:gd name="T65" fmla="*/ 1156 h 2333"/>
              <a:gd name="T66" fmla="*/ 775 w 887"/>
              <a:gd name="T67" fmla="*/ 1194 h 2333"/>
              <a:gd name="T68" fmla="*/ 758 w 887"/>
              <a:gd name="T69" fmla="*/ 1221 h 2333"/>
              <a:gd name="T70" fmla="*/ 763 w 887"/>
              <a:gd name="T71" fmla="*/ 1264 h 2333"/>
              <a:gd name="T72" fmla="*/ 835 w 887"/>
              <a:gd name="T73" fmla="*/ 1212 h 2333"/>
              <a:gd name="T74" fmla="*/ 858 w 887"/>
              <a:gd name="T75" fmla="*/ 1100 h 2333"/>
              <a:gd name="T76" fmla="*/ 879 w 887"/>
              <a:gd name="T77" fmla="*/ 1017 h 2333"/>
              <a:gd name="T78" fmla="*/ 887 w 887"/>
              <a:gd name="T79" fmla="*/ 903 h 2333"/>
              <a:gd name="T80" fmla="*/ 860 w 887"/>
              <a:gd name="T81" fmla="*/ 758 h 2333"/>
              <a:gd name="T82" fmla="*/ 767 w 887"/>
              <a:gd name="T83" fmla="*/ 446 h 2333"/>
              <a:gd name="T84" fmla="*/ 616 w 887"/>
              <a:gd name="T85" fmla="*/ 317 h 2333"/>
              <a:gd name="T86" fmla="*/ 711 w 887"/>
              <a:gd name="T87" fmla="*/ 315 h 2333"/>
              <a:gd name="T88" fmla="*/ 770 w 887"/>
              <a:gd name="T89" fmla="*/ 245 h 2333"/>
              <a:gd name="T90" fmla="*/ 719 w 887"/>
              <a:gd name="T91" fmla="*/ 172 h 2333"/>
              <a:gd name="T92" fmla="*/ 683 w 887"/>
              <a:gd name="T93" fmla="*/ 92 h 2333"/>
              <a:gd name="T94" fmla="*/ 624 w 887"/>
              <a:gd name="T95" fmla="*/ 18 h 2333"/>
              <a:gd name="T96" fmla="*/ 503 w 887"/>
              <a:gd name="T97" fmla="*/ 1 h 2333"/>
              <a:gd name="T98" fmla="*/ 434 w 887"/>
              <a:gd name="T99" fmla="*/ 58 h 2333"/>
              <a:gd name="T100" fmla="*/ 382 w 887"/>
              <a:gd name="T101" fmla="*/ 157 h 2333"/>
              <a:gd name="T102" fmla="*/ 325 w 887"/>
              <a:gd name="T103" fmla="*/ 208 h 2333"/>
              <a:gd name="T104" fmla="*/ 290 w 887"/>
              <a:gd name="T105" fmla="*/ 236 h 2333"/>
              <a:gd name="T106" fmla="*/ 346 w 887"/>
              <a:gd name="T107" fmla="*/ 255 h 2333"/>
              <a:gd name="T108" fmla="*/ 417 w 887"/>
              <a:gd name="T109" fmla="*/ 2038 h 2333"/>
              <a:gd name="T110" fmla="*/ 412 w 887"/>
              <a:gd name="T111" fmla="*/ 1918 h 23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87" h="2333">
                <a:moveTo>
                  <a:pt x="390" y="280"/>
                </a:moveTo>
                <a:lnTo>
                  <a:pt x="377" y="300"/>
                </a:lnTo>
                <a:lnTo>
                  <a:pt x="365" y="313"/>
                </a:lnTo>
                <a:lnTo>
                  <a:pt x="365" y="327"/>
                </a:lnTo>
                <a:lnTo>
                  <a:pt x="285" y="333"/>
                </a:lnTo>
                <a:lnTo>
                  <a:pt x="271" y="340"/>
                </a:lnTo>
                <a:lnTo>
                  <a:pt x="271" y="340"/>
                </a:lnTo>
                <a:lnTo>
                  <a:pt x="269" y="340"/>
                </a:lnTo>
                <a:lnTo>
                  <a:pt x="261" y="341"/>
                </a:lnTo>
                <a:lnTo>
                  <a:pt x="255" y="343"/>
                </a:lnTo>
                <a:lnTo>
                  <a:pt x="249" y="347"/>
                </a:lnTo>
                <a:lnTo>
                  <a:pt x="241" y="352"/>
                </a:lnTo>
                <a:lnTo>
                  <a:pt x="233" y="360"/>
                </a:lnTo>
                <a:lnTo>
                  <a:pt x="233" y="360"/>
                </a:lnTo>
                <a:lnTo>
                  <a:pt x="223" y="372"/>
                </a:lnTo>
                <a:lnTo>
                  <a:pt x="214" y="387"/>
                </a:lnTo>
                <a:lnTo>
                  <a:pt x="205" y="404"/>
                </a:lnTo>
                <a:lnTo>
                  <a:pt x="195" y="421"/>
                </a:lnTo>
                <a:lnTo>
                  <a:pt x="182" y="455"/>
                </a:lnTo>
                <a:lnTo>
                  <a:pt x="173" y="472"/>
                </a:lnTo>
                <a:lnTo>
                  <a:pt x="173" y="472"/>
                </a:lnTo>
                <a:lnTo>
                  <a:pt x="167" y="486"/>
                </a:lnTo>
                <a:lnTo>
                  <a:pt x="155" y="512"/>
                </a:lnTo>
                <a:lnTo>
                  <a:pt x="125" y="592"/>
                </a:lnTo>
                <a:lnTo>
                  <a:pt x="80" y="704"/>
                </a:lnTo>
                <a:lnTo>
                  <a:pt x="80" y="704"/>
                </a:lnTo>
                <a:lnTo>
                  <a:pt x="74" y="719"/>
                </a:lnTo>
                <a:lnTo>
                  <a:pt x="62" y="753"/>
                </a:lnTo>
                <a:lnTo>
                  <a:pt x="47" y="793"/>
                </a:lnTo>
                <a:lnTo>
                  <a:pt x="43" y="810"/>
                </a:lnTo>
                <a:lnTo>
                  <a:pt x="40" y="825"/>
                </a:lnTo>
                <a:lnTo>
                  <a:pt x="40" y="825"/>
                </a:lnTo>
                <a:lnTo>
                  <a:pt x="36" y="905"/>
                </a:lnTo>
                <a:lnTo>
                  <a:pt x="34" y="963"/>
                </a:lnTo>
                <a:lnTo>
                  <a:pt x="40" y="997"/>
                </a:lnTo>
                <a:lnTo>
                  <a:pt x="47" y="1023"/>
                </a:lnTo>
                <a:lnTo>
                  <a:pt x="47" y="1023"/>
                </a:lnTo>
                <a:lnTo>
                  <a:pt x="40" y="1044"/>
                </a:lnTo>
                <a:lnTo>
                  <a:pt x="36" y="1061"/>
                </a:lnTo>
                <a:lnTo>
                  <a:pt x="34" y="1076"/>
                </a:lnTo>
                <a:lnTo>
                  <a:pt x="34" y="1076"/>
                </a:lnTo>
                <a:lnTo>
                  <a:pt x="32" y="1090"/>
                </a:lnTo>
                <a:lnTo>
                  <a:pt x="31" y="1105"/>
                </a:lnTo>
                <a:lnTo>
                  <a:pt x="27" y="1122"/>
                </a:lnTo>
                <a:lnTo>
                  <a:pt x="27" y="1122"/>
                </a:lnTo>
                <a:lnTo>
                  <a:pt x="24" y="1122"/>
                </a:lnTo>
                <a:lnTo>
                  <a:pt x="18" y="1126"/>
                </a:lnTo>
                <a:lnTo>
                  <a:pt x="15" y="1129"/>
                </a:lnTo>
                <a:lnTo>
                  <a:pt x="11" y="1134"/>
                </a:lnTo>
                <a:lnTo>
                  <a:pt x="8" y="1140"/>
                </a:lnTo>
                <a:lnTo>
                  <a:pt x="7" y="1149"/>
                </a:lnTo>
                <a:lnTo>
                  <a:pt x="7" y="1149"/>
                </a:lnTo>
                <a:lnTo>
                  <a:pt x="6" y="1186"/>
                </a:lnTo>
                <a:lnTo>
                  <a:pt x="4" y="1246"/>
                </a:lnTo>
                <a:lnTo>
                  <a:pt x="0" y="1361"/>
                </a:lnTo>
                <a:lnTo>
                  <a:pt x="0" y="1361"/>
                </a:lnTo>
                <a:lnTo>
                  <a:pt x="0" y="1395"/>
                </a:lnTo>
                <a:lnTo>
                  <a:pt x="3" y="1421"/>
                </a:lnTo>
                <a:lnTo>
                  <a:pt x="4" y="1431"/>
                </a:lnTo>
                <a:lnTo>
                  <a:pt x="7" y="1439"/>
                </a:lnTo>
                <a:lnTo>
                  <a:pt x="10" y="1444"/>
                </a:lnTo>
                <a:lnTo>
                  <a:pt x="14" y="1448"/>
                </a:lnTo>
                <a:lnTo>
                  <a:pt x="14" y="1448"/>
                </a:lnTo>
                <a:lnTo>
                  <a:pt x="22" y="1451"/>
                </a:lnTo>
                <a:lnTo>
                  <a:pt x="28" y="1455"/>
                </a:lnTo>
                <a:lnTo>
                  <a:pt x="34" y="1457"/>
                </a:lnTo>
                <a:lnTo>
                  <a:pt x="39" y="1463"/>
                </a:lnTo>
                <a:lnTo>
                  <a:pt x="46" y="1469"/>
                </a:lnTo>
                <a:lnTo>
                  <a:pt x="54" y="1480"/>
                </a:lnTo>
                <a:lnTo>
                  <a:pt x="54" y="1480"/>
                </a:lnTo>
                <a:lnTo>
                  <a:pt x="64" y="1493"/>
                </a:lnTo>
                <a:lnTo>
                  <a:pt x="78" y="1508"/>
                </a:lnTo>
                <a:lnTo>
                  <a:pt x="94" y="1521"/>
                </a:lnTo>
                <a:lnTo>
                  <a:pt x="113" y="1535"/>
                </a:lnTo>
                <a:lnTo>
                  <a:pt x="131" y="1547"/>
                </a:lnTo>
                <a:lnTo>
                  <a:pt x="142" y="1551"/>
                </a:lnTo>
                <a:lnTo>
                  <a:pt x="153" y="1555"/>
                </a:lnTo>
                <a:lnTo>
                  <a:pt x="162" y="1557"/>
                </a:lnTo>
                <a:lnTo>
                  <a:pt x="173" y="1560"/>
                </a:lnTo>
                <a:lnTo>
                  <a:pt x="182" y="1560"/>
                </a:lnTo>
                <a:lnTo>
                  <a:pt x="193" y="1560"/>
                </a:lnTo>
                <a:lnTo>
                  <a:pt x="193" y="1560"/>
                </a:lnTo>
                <a:lnTo>
                  <a:pt x="211" y="1557"/>
                </a:lnTo>
                <a:lnTo>
                  <a:pt x="229" y="1552"/>
                </a:lnTo>
                <a:lnTo>
                  <a:pt x="245" y="1547"/>
                </a:lnTo>
                <a:lnTo>
                  <a:pt x="258" y="1541"/>
                </a:lnTo>
                <a:lnTo>
                  <a:pt x="278" y="1531"/>
                </a:lnTo>
                <a:lnTo>
                  <a:pt x="285" y="1527"/>
                </a:lnTo>
                <a:lnTo>
                  <a:pt x="292" y="1547"/>
                </a:lnTo>
                <a:lnTo>
                  <a:pt x="292" y="1547"/>
                </a:lnTo>
                <a:lnTo>
                  <a:pt x="294" y="1572"/>
                </a:lnTo>
                <a:lnTo>
                  <a:pt x="294" y="1591"/>
                </a:lnTo>
                <a:lnTo>
                  <a:pt x="294" y="1597"/>
                </a:lnTo>
                <a:lnTo>
                  <a:pt x="293" y="1599"/>
                </a:lnTo>
                <a:lnTo>
                  <a:pt x="292" y="1600"/>
                </a:lnTo>
                <a:lnTo>
                  <a:pt x="292" y="1600"/>
                </a:lnTo>
                <a:lnTo>
                  <a:pt x="289" y="1604"/>
                </a:lnTo>
                <a:lnTo>
                  <a:pt x="283" y="1613"/>
                </a:lnTo>
                <a:lnTo>
                  <a:pt x="277" y="1628"/>
                </a:lnTo>
                <a:lnTo>
                  <a:pt x="271" y="1646"/>
                </a:lnTo>
                <a:lnTo>
                  <a:pt x="265" y="1666"/>
                </a:lnTo>
                <a:lnTo>
                  <a:pt x="259" y="1688"/>
                </a:lnTo>
                <a:lnTo>
                  <a:pt x="254" y="1711"/>
                </a:lnTo>
                <a:lnTo>
                  <a:pt x="251" y="1732"/>
                </a:lnTo>
                <a:lnTo>
                  <a:pt x="251" y="1732"/>
                </a:lnTo>
                <a:lnTo>
                  <a:pt x="251" y="1764"/>
                </a:lnTo>
                <a:lnTo>
                  <a:pt x="253" y="1812"/>
                </a:lnTo>
                <a:lnTo>
                  <a:pt x="261" y="1933"/>
                </a:lnTo>
                <a:lnTo>
                  <a:pt x="267" y="2043"/>
                </a:lnTo>
                <a:lnTo>
                  <a:pt x="271" y="2090"/>
                </a:lnTo>
                <a:lnTo>
                  <a:pt x="292" y="2123"/>
                </a:lnTo>
                <a:lnTo>
                  <a:pt x="292" y="2123"/>
                </a:lnTo>
                <a:lnTo>
                  <a:pt x="289" y="2129"/>
                </a:lnTo>
                <a:lnTo>
                  <a:pt x="282" y="2142"/>
                </a:lnTo>
                <a:lnTo>
                  <a:pt x="275" y="2159"/>
                </a:lnTo>
                <a:lnTo>
                  <a:pt x="273" y="2167"/>
                </a:lnTo>
                <a:lnTo>
                  <a:pt x="271" y="2177"/>
                </a:lnTo>
                <a:lnTo>
                  <a:pt x="271" y="2177"/>
                </a:lnTo>
                <a:lnTo>
                  <a:pt x="273" y="2181"/>
                </a:lnTo>
                <a:lnTo>
                  <a:pt x="275" y="2185"/>
                </a:lnTo>
                <a:lnTo>
                  <a:pt x="279" y="2190"/>
                </a:lnTo>
                <a:lnTo>
                  <a:pt x="285" y="2194"/>
                </a:lnTo>
                <a:lnTo>
                  <a:pt x="300" y="2203"/>
                </a:lnTo>
                <a:lnTo>
                  <a:pt x="314" y="2212"/>
                </a:lnTo>
                <a:lnTo>
                  <a:pt x="345" y="2225"/>
                </a:lnTo>
                <a:lnTo>
                  <a:pt x="358" y="2230"/>
                </a:lnTo>
                <a:lnTo>
                  <a:pt x="377" y="2224"/>
                </a:lnTo>
                <a:lnTo>
                  <a:pt x="384" y="2250"/>
                </a:lnTo>
                <a:lnTo>
                  <a:pt x="384" y="2250"/>
                </a:lnTo>
                <a:lnTo>
                  <a:pt x="385" y="2261"/>
                </a:lnTo>
                <a:lnTo>
                  <a:pt x="385" y="2274"/>
                </a:lnTo>
                <a:lnTo>
                  <a:pt x="384" y="2289"/>
                </a:lnTo>
                <a:lnTo>
                  <a:pt x="384" y="2289"/>
                </a:lnTo>
                <a:lnTo>
                  <a:pt x="384" y="2293"/>
                </a:lnTo>
                <a:lnTo>
                  <a:pt x="385" y="2297"/>
                </a:lnTo>
                <a:lnTo>
                  <a:pt x="388" y="2300"/>
                </a:lnTo>
                <a:lnTo>
                  <a:pt x="390" y="2302"/>
                </a:lnTo>
                <a:lnTo>
                  <a:pt x="398" y="2308"/>
                </a:lnTo>
                <a:lnTo>
                  <a:pt x="406" y="2312"/>
                </a:lnTo>
                <a:lnTo>
                  <a:pt x="422" y="2316"/>
                </a:lnTo>
                <a:lnTo>
                  <a:pt x="430" y="2316"/>
                </a:lnTo>
                <a:lnTo>
                  <a:pt x="430" y="2316"/>
                </a:lnTo>
                <a:lnTo>
                  <a:pt x="440" y="2320"/>
                </a:lnTo>
                <a:lnTo>
                  <a:pt x="461" y="2328"/>
                </a:lnTo>
                <a:lnTo>
                  <a:pt x="474" y="2330"/>
                </a:lnTo>
                <a:lnTo>
                  <a:pt x="487" y="2333"/>
                </a:lnTo>
                <a:lnTo>
                  <a:pt x="500" y="2333"/>
                </a:lnTo>
                <a:lnTo>
                  <a:pt x="505" y="2332"/>
                </a:lnTo>
                <a:lnTo>
                  <a:pt x="509" y="2329"/>
                </a:lnTo>
                <a:lnTo>
                  <a:pt x="509" y="2329"/>
                </a:lnTo>
                <a:lnTo>
                  <a:pt x="517" y="2324"/>
                </a:lnTo>
                <a:lnTo>
                  <a:pt x="524" y="2318"/>
                </a:lnTo>
                <a:lnTo>
                  <a:pt x="529" y="2313"/>
                </a:lnTo>
                <a:lnTo>
                  <a:pt x="532" y="2308"/>
                </a:lnTo>
                <a:lnTo>
                  <a:pt x="536" y="2300"/>
                </a:lnTo>
                <a:lnTo>
                  <a:pt x="536" y="2296"/>
                </a:lnTo>
                <a:lnTo>
                  <a:pt x="516" y="2250"/>
                </a:lnTo>
                <a:lnTo>
                  <a:pt x="536" y="2244"/>
                </a:lnTo>
                <a:lnTo>
                  <a:pt x="536" y="2244"/>
                </a:lnTo>
                <a:lnTo>
                  <a:pt x="553" y="2117"/>
                </a:lnTo>
                <a:lnTo>
                  <a:pt x="565" y="2027"/>
                </a:lnTo>
                <a:lnTo>
                  <a:pt x="572" y="1994"/>
                </a:lnTo>
                <a:lnTo>
                  <a:pt x="576" y="1978"/>
                </a:lnTo>
                <a:lnTo>
                  <a:pt x="576" y="1978"/>
                </a:lnTo>
                <a:lnTo>
                  <a:pt x="580" y="1969"/>
                </a:lnTo>
                <a:lnTo>
                  <a:pt x="583" y="1955"/>
                </a:lnTo>
                <a:lnTo>
                  <a:pt x="592" y="1917"/>
                </a:lnTo>
                <a:lnTo>
                  <a:pt x="599" y="1868"/>
                </a:lnTo>
                <a:lnTo>
                  <a:pt x="601" y="1844"/>
                </a:lnTo>
                <a:lnTo>
                  <a:pt x="603" y="1819"/>
                </a:lnTo>
                <a:lnTo>
                  <a:pt x="603" y="1819"/>
                </a:lnTo>
                <a:lnTo>
                  <a:pt x="604" y="1791"/>
                </a:lnTo>
                <a:lnTo>
                  <a:pt x="607" y="1758"/>
                </a:lnTo>
                <a:lnTo>
                  <a:pt x="617" y="1686"/>
                </a:lnTo>
                <a:lnTo>
                  <a:pt x="628" y="1620"/>
                </a:lnTo>
                <a:lnTo>
                  <a:pt x="635" y="1580"/>
                </a:lnTo>
                <a:lnTo>
                  <a:pt x="635" y="1580"/>
                </a:lnTo>
                <a:lnTo>
                  <a:pt x="640" y="1564"/>
                </a:lnTo>
                <a:lnTo>
                  <a:pt x="651" y="1537"/>
                </a:lnTo>
                <a:lnTo>
                  <a:pt x="679" y="1468"/>
                </a:lnTo>
                <a:lnTo>
                  <a:pt x="692" y="1429"/>
                </a:lnTo>
                <a:lnTo>
                  <a:pt x="706" y="1389"/>
                </a:lnTo>
                <a:lnTo>
                  <a:pt x="716" y="1353"/>
                </a:lnTo>
                <a:lnTo>
                  <a:pt x="719" y="1336"/>
                </a:lnTo>
                <a:lnTo>
                  <a:pt x="722" y="1321"/>
                </a:lnTo>
                <a:lnTo>
                  <a:pt x="722" y="1321"/>
                </a:lnTo>
                <a:lnTo>
                  <a:pt x="722" y="1292"/>
                </a:lnTo>
                <a:lnTo>
                  <a:pt x="720" y="1258"/>
                </a:lnTo>
                <a:lnTo>
                  <a:pt x="718" y="1225"/>
                </a:lnTo>
                <a:lnTo>
                  <a:pt x="714" y="1194"/>
                </a:lnTo>
                <a:lnTo>
                  <a:pt x="706" y="1144"/>
                </a:lnTo>
                <a:lnTo>
                  <a:pt x="702" y="1122"/>
                </a:lnTo>
                <a:lnTo>
                  <a:pt x="702" y="1122"/>
                </a:lnTo>
                <a:lnTo>
                  <a:pt x="703" y="1122"/>
                </a:lnTo>
                <a:lnTo>
                  <a:pt x="708" y="1121"/>
                </a:lnTo>
                <a:lnTo>
                  <a:pt x="711" y="1120"/>
                </a:lnTo>
                <a:lnTo>
                  <a:pt x="712" y="1117"/>
                </a:lnTo>
                <a:lnTo>
                  <a:pt x="714" y="1114"/>
                </a:lnTo>
                <a:lnTo>
                  <a:pt x="715" y="1109"/>
                </a:lnTo>
                <a:lnTo>
                  <a:pt x="715" y="1109"/>
                </a:lnTo>
                <a:lnTo>
                  <a:pt x="710" y="1069"/>
                </a:lnTo>
                <a:lnTo>
                  <a:pt x="700" y="994"/>
                </a:lnTo>
                <a:lnTo>
                  <a:pt x="691" y="919"/>
                </a:lnTo>
                <a:lnTo>
                  <a:pt x="688" y="895"/>
                </a:lnTo>
                <a:lnTo>
                  <a:pt x="688" y="883"/>
                </a:lnTo>
                <a:lnTo>
                  <a:pt x="688" y="883"/>
                </a:lnTo>
                <a:lnTo>
                  <a:pt x="688" y="878"/>
                </a:lnTo>
                <a:lnTo>
                  <a:pt x="687" y="865"/>
                </a:lnTo>
                <a:lnTo>
                  <a:pt x="681" y="829"/>
                </a:lnTo>
                <a:lnTo>
                  <a:pt x="676" y="790"/>
                </a:lnTo>
                <a:lnTo>
                  <a:pt x="675" y="774"/>
                </a:lnTo>
                <a:lnTo>
                  <a:pt x="675" y="765"/>
                </a:lnTo>
                <a:lnTo>
                  <a:pt x="675" y="765"/>
                </a:lnTo>
                <a:lnTo>
                  <a:pt x="677" y="751"/>
                </a:lnTo>
                <a:lnTo>
                  <a:pt x="684" y="738"/>
                </a:lnTo>
                <a:lnTo>
                  <a:pt x="688" y="732"/>
                </a:lnTo>
                <a:lnTo>
                  <a:pt x="692" y="728"/>
                </a:lnTo>
                <a:lnTo>
                  <a:pt x="696" y="726"/>
                </a:lnTo>
                <a:lnTo>
                  <a:pt x="702" y="724"/>
                </a:lnTo>
                <a:lnTo>
                  <a:pt x="702" y="724"/>
                </a:lnTo>
                <a:lnTo>
                  <a:pt x="704" y="726"/>
                </a:lnTo>
                <a:lnTo>
                  <a:pt x="707" y="728"/>
                </a:lnTo>
                <a:lnTo>
                  <a:pt x="712" y="741"/>
                </a:lnTo>
                <a:lnTo>
                  <a:pt x="718" y="758"/>
                </a:lnTo>
                <a:lnTo>
                  <a:pt x="722" y="778"/>
                </a:lnTo>
                <a:lnTo>
                  <a:pt x="730" y="817"/>
                </a:lnTo>
                <a:lnTo>
                  <a:pt x="735" y="838"/>
                </a:lnTo>
                <a:lnTo>
                  <a:pt x="735" y="838"/>
                </a:lnTo>
                <a:lnTo>
                  <a:pt x="760" y="963"/>
                </a:lnTo>
                <a:lnTo>
                  <a:pt x="760" y="963"/>
                </a:lnTo>
                <a:lnTo>
                  <a:pt x="764" y="986"/>
                </a:lnTo>
                <a:lnTo>
                  <a:pt x="767" y="1017"/>
                </a:lnTo>
                <a:lnTo>
                  <a:pt x="767" y="1017"/>
                </a:lnTo>
                <a:lnTo>
                  <a:pt x="768" y="1021"/>
                </a:lnTo>
                <a:lnTo>
                  <a:pt x="768" y="1023"/>
                </a:lnTo>
                <a:lnTo>
                  <a:pt x="768" y="1027"/>
                </a:lnTo>
                <a:lnTo>
                  <a:pt x="767" y="1037"/>
                </a:lnTo>
                <a:lnTo>
                  <a:pt x="767" y="1037"/>
                </a:lnTo>
                <a:lnTo>
                  <a:pt x="767" y="1042"/>
                </a:lnTo>
                <a:lnTo>
                  <a:pt x="767" y="1049"/>
                </a:lnTo>
                <a:lnTo>
                  <a:pt x="770" y="1060"/>
                </a:lnTo>
                <a:lnTo>
                  <a:pt x="772" y="1066"/>
                </a:lnTo>
                <a:lnTo>
                  <a:pt x="774" y="1069"/>
                </a:lnTo>
                <a:lnTo>
                  <a:pt x="774" y="1069"/>
                </a:lnTo>
                <a:lnTo>
                  <a:pt x="770" y="1074"/>
                </a:lnTo>
                <a:lnTo>
                  <a:pt x="758" y="1086"/>
                </a:lnTo>
                <a:lnTo>
                  <a:pt x="747" y="1101"/>
                </a:lnTo>
                <a:lnTo>
                  <a:pt x="743" y="1109"/>
                </a:lnTo>
                <a:lnTo>
                  <a:pt x="742" y="1116"/>
                </a:lnTo>
                <a:lnTo>
                  <a:pt x="742" y="1116"/>
                </a:lnTo>
                <a:lnTo>
                  <a:pt x="735" y="1161"/>
                </a:lnTo>
                <a:lnTo>
                  <a:pt x="732" y="1184"/>
                </a:lnTo>
                <a:lnTo>
                  <a:pt x="732" y="1192"/>
                </a:lnTo>
                <a:lnTo>
                  <a:pt x="734" y="1194"/>
                </a:lnTo>
                <a:lnTo>
                  <a:pt x="735" y="1196"/>
                </a:lnTo>
                <a:lnTo>
                  <a:pt x="735" y="1196"/>
                </a:lnTo>
                <a:lnTo>
                  <a:pt x="736" y="1196"/>
                </a:lnTo>
                <a:lnTo>
                  <a:pt x="738" y="1194"/>
                </a:lnTo>
                <a:lnTo>
                  <a:pt x="742" y="1190"/>
                </a:lnTo>
                <a:lnTo>
                  <a:pt x="754" y="1174"/>
                </a:lnTo>
                <a:lnTo>
                  <a:pt x="759" y="1166"/>
                </a:lnTo>
                <a:lnTo>
                  <a:pt x="766" y="1160"/>
                </a:lnTo>
                <a:lnTo>
                  <a:pt x="770" y="1156"/>
                </a:lnTo>
                <a:lnTo>
                  <a:pt x="772" y="1156"/>
                </a:lnTo>
                <a:lnTo>
                  <a:pt x="774" y="1156"/>
                </a:lnTo>
                <a:lnTo>
                  <a:pt x="774" y="1156"/>
                </a:lnTo>
                <a:lnTo>
                  <a:pt x="776" y="1160"/>
                </a:lnTo>
                <a:lnTo>
                  <a:pt x="778" y="1165"/>
                </a:lnTo>
                <a:lnTo>
                  <a:pt x="779" y="1172"/>
                </a:lnTo>
                <a:lnTo>
                  <a:pt x="779" y="1178"/>
                </a:lnTo>
                <a:lnTo>
                  <a:pt x="778" y="1190"/>
                </a:lnTo>
                <a:lnTo>
                  <a:pt x="775" y="1194"/>
                </a:lnTo>
                <a:lnTo>
                  <a:pt x="774" y="1196"/>
                </a:lnTo>
                <a:lnTo>
                  <a:pt x="774" y="1196"/>
                </a:lnTo>
                <a:lnTo>
                  <a:pt x="772" y="1196"/>
                </a:lnTo>
                <a:lnTo>
                  <a:pt x="771" y="1197"/>
                </a:lnTo>
                <a:lnTo>
                  <a:pt x="767" y="1202"/>
                </a:lnTo>
                <a:lnTo>
                  <a:pt x="760" y="1216"/>
                </a:lnTo>
                <a:lnTo>
                  <a:pt x="760" y="1216"/>
                </a:lnTo>
                <a:lnTo>
                  <a:pt x="758" y="1221"/>
                </a:lnTo>
                <a:lnTo>
                  <a:pt x="756" y="1226"/>
                </a:lnTo>
                <a:lnTo>
                  <a:pt x="754" y="1242"/>
                </a:lnTo>
                <a:lnTo>
                  <a:pt x="754" y="1242"/>
                </a:lnTo>
                <a:lnTo>
                  <a:pt x="754" y="1250"/>
                </a:lnTo>
                <a:lnTo>
                  <a:pt x="755" y="1256"/>
                </a:lnTo>
                <a:lnTo>
                  <a:pt x="756" y="1260"/>
                </a:lnTo>
                <a:lnTo>
                  <a:pt x="759" y="1262"/>
                </a:lnTo>
                <a:lnTo>
                  <a:pt x="763" y="1264"/>
                </a:lnTo>
                <a:lnTo>
                  <a:pt x="768" y="1264"/>
                </a:lnTo>
                <a:lnTo>
                  <a:pt x="774" y="1261"/>
                </a:lnTo>
                <a:lnTo>
                  <a:pt x="774" y="1261"/>
                </a:lnTo>
                <a:lnTo>
                  <a:pt x="791" y="1252"/>
                </a:lnTo>
                <a:lnTo>
                  <a:pt x="810" y="1238"/>
                </a:lnTo>
                <a:lnTo>
                  <a:pt x="820" y="1230"/>
                </a:lnTo>
                <a:lnTo>
                  <a:pt x="828" y="1221"/>
                </a:lnTo>
                <a:lnTo>
                  <a:pt x="835" y="1212"/>
                </a:lnTo>
                <a:lnTo>
                  <a:pt x="840" y="1202"/>
                </a:lnTo>
                <a:lnTo>
                  <a:pt x="840" y="1202"/>
                </a:lnTo>
                <a:lnTo>
                  <a:pt x="843" y="1190"/>
                </a:lnTo>
                <a:lnTo>
                  <a:pt x="846" y="1177"/>
                </a:lnTo>
                <a:lnTo>
                  <a:pt x="850" y="1146"/>
                </a:lnTo>
                <a:lnTo>
                  <a:pt x="854" y="1109"/>
                </a:lnTo>
                <a:lnTo>
                  <a:pt x="854" y="1109"/>
                </a:lnTo>
                <a:lnTo>
                  <a:pt x="858" y="1100"/>
                </a:lnTo>
                <a:lnTo>
                  <a:pt x="867" y="1082"/>
                </a:lnTo>
                <a:lnTo>
                  <a:pt x="867" y="1082"/>
                </a:lnTo>
                <a:lnTo>
                  <a:pt x="868" y="1077"/>
                </a:lnTo>
                <a:lnTo>
                  <a:pt x="871" y="1070"/>
                </a:lnTo>
                <a:lnTo>
                  <a:pt x="874" y="1052"/>
                </a:lnTo>
                <a:lnTo>
                  <a:pt x="876" y="1033"/>
                </a:lnTo>
                <a:lnTo>
                  <a:pt x="879" y="1017"/>
                </a:lnTo>
                <a:lnTo>
                  <a:pt x="879" y="1017"/>
                </a:lnTo>
                <a:lnTo>
                  <a:pt x="880" y="1007"/>
                </a:lnTo>
                <a:lnTo>
                  <a:pt x="882" y="997"/>
                </a:lnTo>
                <a:lnTo>
                  <a:pt x="882" y="969"/>
                </a:lnTo>
                <a:lnTo>
                  <a:pt x="883" y="938"/>
                </a:lnTo>
                <a:lnTo>
                  <a:pt x="885" y="923"/>
                </a:lnTo>
                <a:lnTo>
                  <a:pt x="886" y="910"/>
                </a:lnTo>
                <a:lnTo>
                  <a:pt x="886" y="910"/>
                </a:lnTo>
                <a:lnTo>
                  <a:pt x="887" y="903"/>
                </a:lnTo>
                <a:lnTo>
                  <a:pt x="887" y="895"/>
                </a:lnTo>
                <a:lnTo>
                  <a:pt x="885" y="875"/>
                </a:lnTo>
                <a:lnTo>
                  <a:pt x="880" y="853"/>
                </a:lnTo>
                <a:lnTo>
                  <a:pt x="875" y="829"/>
                </a:lnTo>
                <a:lnTo>
                  <a:pt x="864" y="785"/>
                </a:lnTo>
                <a:lnTo>
                  <a:pt x="862" y="769"/>
                </a:lnTo>
                <a:lnTo>
                  <a:pt x="860" y="758"/>
                </a:lnTo>
                <a:lnTo>
                  <a:pt x="860" y="758"/>
                </a:lnTo>
                <a:lnTo>
                  <a:pt x="856" y="742"/>
                </a:lnTo>
                <a:lnTo>
                  <a:pt x="850" y="712"/>
                </a:lnTo>
                <a:lnTo>
                  <a:pt x="827" y="628"/>
                </a:lnTo>
                <a:lnTo>
                  <a:pt x="794" y="512"/>
                </a:lnTo>
                <a:lnTo>
                  <a:pt x="794" y="512"/>
                </a:lnTo>
                <a:lnTo>
                  <a:pt x="782" y="482"/>
                </a:lnTo>
                <a:lnTo>
                  <a:pt x="774" y="459"/>
                </a:lnTo>
                <a:lnTo>
                  <a:pt x="767" y="446"/>
                </a:lnTo>
                <a:lnTo>
                  <a:pt x="767" y="446"/>
                </a:lnTo>
                <a:lnTo>
                  <a:pt x="746" y="432"/>
                </a:lnTo>
                <a:lnTo>
                  <a:pt x="703" y="404"/>
                </a:lnTo>
                <a:lnTo>
                  <a:pt x="641" y="367"/>
                </a:lnTo>
                <a:lnTo>
                  <a:pt x="628" y="340"/>
                </a:lnTo>
                <a:lnTo>
                  <a:pt x="609" y="313"/>
                </a:lnTo>
                <a:lnTo>
                  <a:pt x="609" y="313"/>
                </a:lnTo>
                <a:lnTo>
                  <a:pt x="616" y="317"/>
                </a:lnTo>
                <a:lnTo>
                  <a:pt x="635" y="324"/>
                </a:lnTo>
                <a:lnTo>
                  <a:pt x="657" y="331"/>
                </a:lnTo>
                <a:lnTo>
                  <a:pt x="667" y="333"/>
                </a:lnTo>
                <a:lnTo>
                  <a:pt x="675" y="333"/>
                </a:lnTo>
                <a:lnTo>
                  <a:pt x="675" y="333"/>
                </a:lnTo>
                <a:lnTo>
                  <a:pt x="684" y="331"/>
                </a:lnTo>
                <a:lnTo>
                  <a:pt x="696" y="324"/>
                </a:lnTo>
                <a:lnTo>
                  <a:pt x="711" y="315"/>
                </a:lnTo>
                <a:lnTo>
                  <a:pt x="726" y="304"/>
                </a:lnTo>
                <a:lnTo>
                  <a:pt x="740" y="293"/>
                </a:lnTo>
                <a:lnTo>
                  <a:pt x="754" y="283"/>
                </a:lnTo>
                <a:lnTo>
                  <a:pt x="763" y="273"/>
                </a:lnTo>
                <a:lnTo>
                  <a:pt x="767" y="267"/>
                </a:lnTo>
                <a:lnTo>
                  <a:pt x="767" y="267"/>
                </a:lnTo>
                <a:lnTo>
                  <a:pt x="770" y="257"/>
                </a:lnTo>
                <a:lnTo>
                  <a:pt x="770" y="245"/>
                </a:lnTo>
                <a:lnTo>
                  <a:pt x="767" y="231"/>
                </a:lnTo>
                <a:lnTo>
                  <a:pt x="760" y="215"/>
                </a:lnTo>
                <a:lnTo>
                  <a:pt x="760" y="215"/>
                </a:lnTo>
                <a:lnTo>
                  <a:pt x="756" y="205"/>
                </a:lnTo>
                <a:lnTo>
                  <a:pt x="750" y="197"/>
                </a:lnTo>
                <a:lnTo>
                  <a:pt x="742" y="189"/>
                </a:lnTo>
                <a:lnTo>
                  <a:pt x="734" y="183"/>
                </a:lnTo>
                <a:lnTo>
                  <a:pt x="719" y="172"/>
                </a:lnTo>
                <a:lnTo>
                  <a:pt x="708" y="168"/>
                </a:lnTo>
                <a:lnTo>
                  <a:pt x="708" y="168"/>
                </a:lnTo>
                <a:lnTo>
                  <a:pt x="675" y="161"/>
                </a:lnTo>
                <a:lnTo>
                  <a:pt x="675" y="161"/>
                </a:lnTo>
                <a:lnTo>
                  <a:pt x="677" y="149"/>
                </a:lnTo>
                <a:lnTo>
                  <a:pt x="681" y="122"/>
                </a:lnTo>
                <a:lnTo>
                  <a:pt x="683" y="108"/>
                </a:lnTo>
                <a:lnTo>
                  <a:pt x="683" y="92"/>
                </a:lnTo>
                <a:lnTo>
                  <a:pt x="680" y="78"/>
                </a:lnTo>
                <a:lnTo>
                  <a:pt x="677" y="73"/>
                </a:lnTo>
                <a:lnTo>
                  <a:pt x="675" y="68"/>
                </a:lnTo>
                <a:lnTo>
                  <a:pt x="675" y="68"/>
                </a:lnTo>
                <a:lnTo>
                  <a:pt x="659" y="49"/>
                </a:lnTo>
                <a:lnTo>
                  <a:pt x="649" y="38"/>
                </a:lnTo>
                <a:lnTo>
                  <a:pt x="637" y="29"/>
                </a:lnTo>
                <a:lnTo>
                  <a:pt x="624" y="18"/>
                </a:lnTo>
                <a:lnTo>
                  <a:pt x="608" y="12"/>
                </a:lnTo>
                <a:lnTo>
                  <a:pt x="591" y="5"/>
                </a:lnTo>
                <a:lnTo>
                  <a:pt x="580" y="4"/>
                </a:lnTo>
                <a:lnTo>
                  <a:pt x="569" y="2"/>
                </a:lnTo>
                <a:lnTo>
                  <a:pt x="569" y="2"/>
                </a:lnTo>
                <a:lnTo>
                  <a:pt x="531" y="0"/>
                </a:lnTo>
                <a:lnTo>
                  <a:pt x="516" y="0"/>
                </a:lnTo>
                <a:lnTo>
                  <a:pt x="503" y="1"/>
                </a:lnTo>
                <a:lnTo>
                  <a:pt x="492" y="4"/>
                </a:lnTo>
                <a:lnTo>
                  <a:pt x="481" y="8"/>
                </a:lnTo>
                <a:lnTo>
                  <a:pt x="473" y="14"/>
                </a:lnTo>
                <a:lnTo>
                  <a:pt x="464" y="22"/>
                </a:lnTo>
                <a:lnTo>
                  <a:pt x="464" y="22"/>
                </a:lnTo>
                <a:lnTo>
                  <a:pt x="449" y="37"/>
                </a:lnTo>
                <a:lnTo>
                  <a:pt x="440" y="48"/>
                </a:lnTo>
                <a:lnTo>
                  <a:pt x="434" y="58"/>
                </a:lnTo>
                <a:lnTo>
                  <a:pt x="430" y="68"/>
                </a:lnTo>
                <a:lnTo>
                  <a:pt x="430" y="68"/>
                </a:lnTo>
                <a:lnTo>
                  <a:pt x="416" y="114"/>
                </a:lnTo>
                <a:lnTo>
                  <a:pt x="404" y="148"/>
                </a:lnTo>
                <a:lnTo>
                  <a:pt x="404" y="148"/>
                </a:lnTo>
                <a:lnTo>
                  <a:pt x="401" y="148"/>
                </a:lnTo>
                <a:lnTo>
                  <a:pt x="393" y="151"/>
                </a:lnTo>
                <a:lnTo>
                  <a:pt x="382" y="157"/>
                </a:lnTo>
                <a:lnTo>
                  <a:pt x="377" y="161"/>
                </a:lnTo>
                <a:lnTo>
                  <a:pt x="370" y="168"/>
                </a:lnTo>
                <a:lnTo>
                  <a:pt x="370" y="168"/>
                </a:lnTo>
                <a:lnTo>
                  <a:pt x="349" y="195"/>
                </a:lnTo>
                <a:lnTo>
                  <a:pt x="338" y="208"/>
                </a:lnTo>
                <a:lnTo>
                  <a:pt x="338" y="208"/>
                </a:lnTo>
                <a:lnTo>
                  <a:pt x="332" y="207"/>
                </a:lnTo>
                <a:lnTo>
                  <a:pt x="325" y="208"/>
                </a:lnTo>
                <a:lnTo>
                  <a:pt x="317" y="208"/>
                </a:lnTo>
                <a:lnTo>
                  <a:pt x="308" y="211"/>
                </a:lnTo>
                <a:lnTo>
                  <a:pt x="301" y="215"/>
                </a:lnTo>
                <a:lnTo>
                  <a:pt x="296" y="220"/>
                </a:lnTo>
                <a:lnTo>
                  <a:pt x="293" y="223"/>
                </a:lnTo>
                <a:lnTo>
                  <a:pt x="292" y="228"/>
                </a:lnTo>
                <a:lnTo>
                  <a:pt x="292" y="228"/>
                </a:lnTo>
                <a:lnTo>
                  <a:pt x="290" y="236"/>
                </a:lnTo>
                <a:lnTo>
                  <a:pt x="292" y="241"/>
                </a:lnTo>
                <a:lnTo>
                  <a:pt x="293" y="245"/>
                </a:lnTo>
                <a:lnTo>
                  <a:pt x="297" y="249"/>
                </a:lnTo>
                <a:lnTo>
                  <a:pt x="301" y="251"/>
                </a:lnTo>
                <a:lnTo>
                  <a:pt x="308" y="252"/>
                </a:lnTo>
                <a:lnTo>
                  <a:pt x="325" y="253"/>
                </a:lnTo>
                <a:lnTo>
                  <a:pt x="325" y="253"/>
                </a:lnTo>
                <a:lnTo>
                  <a:pt x="346" y="255"/>
                </a:lnTo>
                <a:lnTo>
                  <a:pt x="368" y="255"/>
                </a:lnTo>
                <a:lnTo>
                  <a:pt x="390" y="253"/>
                </a:lnTo>
                <a:lnTo>
                  <a:pt x="390" y="280"/>
                </a:lnTo>
                <a:close/>
                <a:moveTo>
                  <a:pt x="430" y="1712"/>
                </a:moveTo>
                <a:lnTo>
                  <a:pt x="444" y="1706"/>
                </a:lnTo>
                <a:lnTo>
                  <a:pt x="430" y="1852"/>
                </a:lnTo>
                <a:lnTo>
                  <a:pt x="424" y="1985"/>
                </a:lnTo>
                <a:lnTo>
                  <a:pt x="417" y="2038"/>
                </a:lnTo>
                <a:lnTo>
                  <a:pt x="404" y="2031"/>
                </a:lnTo>
                <a:lnTo>
                  <a:pt x="390" y="2005"/>
                </a:lnTo>
                <a:lnTo>
                  <a:pt x="390" y="2005"/>
                </a:lnTo>
                <a:lnTo>
                  <a:pt x="396" y="1983"/>
                </a:lnTo>
                <a:lnTo>
                  <a:pt x="404" y="1951"/>
                </a:lnTo>
                <a:lnTo>
                  <a:pt x="404" y="1951"/>
                </a:lnTo>
                <a:lnTo>
                  <a:pt x="408" y="1938"/>
                </a:lnTo>
                <a:lnTo>
                  <a:pt x="412" y="1918"/>
                </a:lnTo>
                <a:lnTo>
                  <a:pt x="416" y="1898"/>
                </a:lnTo>
                <a:lnTo>
                  <a:pt x="417" y="1878"/>
                </a:lnTo>
                <a:lnTo>
                  <a:pt x="417" y="1878"/>
                </a:lnTo>
                <a:lnTo>
                  <a:pt x="420" y="1843"/>
                </a:lnTo>
                <a:lnTo>
                  <a:pt x="424" y="1787"/>
                </a:lnTo>
                <a:lnTo>
                  <a:pt x="430" y="1712"/>
                </a:lnTo>
                <a:lnTo>
                  <a:pt x="430" y="171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23"/>
          <p:cNvSpPr>
            <a:spLocks noEditPoints="1"/>
          </p:cNvSpPr>
          <p:nvPr/>
        </p:nvSpPr>
        <p:spPr bwMode="auto">
          <a:xfrm>
            <a:off x="6366797" y="4644135"/>
            <a:ext cx="893671" cy="1744003"/>
          </a:xfrm>
          <a:custGeom>
            <a:avLst/>
            <a:gdLst>
              <a:gd name="T0" fmla="*/ 698 w 1196"/>
              <a:gd name="T1" fmla="*/ 28 h 2333"/>
              <a:gd name="T2" fmla="*/ 643 w 1196"/>
              <a:gd name="T3" fmla="*/ 58 h 2333"/>
              <a:gd name="T4" fmla="*/ 586 w 1196"/>
              <a:gd name="T5" fmla="*/ 181 h 2333"/>
              <a:gd name="T6" fmla="*/ 558 w 1196"/>
              <a:gd name="T7" fmla="*/ 216 h 2333"/>
              <a:gd name="T8" fmla="*/ 562 w 1196"/>
              <a:gd name="T9" fmla="*/ 277 h 2333"/>
              <a:gd name="T10" fmla="*/ 547 w 1196"/>
              <a:gd name="T11" fmla="*/ 393 h 2333"/>
              <a:gd name="T12" fmla="*/ 436 w 1196"/>
              <a:gd name="T13" fmla="*/ 416 h 2333"/>
              <a:gd name="T14" fmla="*/ 418 w 1196"/>
              <a:gd name="T15" fmla="*/ 421 h 2333"/>
              <a:gd name="T16" fmla="*/ 312 w 1196"/>
              <a:gd name="T17" fmla="*/ 630 h 2333"/>
              <a:gd name="T18" fmla="*/ 261 w 1196"/>
              <a:gd name="T19" fmla="*/ 730 h 2333"/>
              <a:gd name="T20" fmla="*/ 249 w 1196"/>
              <a:gd name="T21" fmla="*/ 794 h 2333"/>
              <a:gd name="T22" fmla="*/ 183 w 1196"/>
              <a:gd name="T23" fmla="*/ 926 h 2333"/>
              <a:gd name="T24" fmla="*/ 139 w 1196"/>
              <a:gd name="T25" fmla="*/ 993 h 2333"/>
              <a:gd name="T26" fmla="*/ 64 w 1196"/>
              <a:gd name="T27" fmla="*/ 1046 h 2333"/>
              <a:gd name="T28" fmla="*/ 33 w 1196"/>
              <a:gd name="T29" fmla="*/ 1112 h 2333"/>
              <a:gd name="T30" fmla="*/ 30 w 1196"/>
              <a:gd name="T31" fmla="*/ 1196 h 2333"/>
              <a:gd name="T32" fmla="*/ 9 w 1196"/>
              <a:gd name="T33" fmla="*/ 1317 h 2333"/>
              <a:gd name="T34" fmla="*/ 1 w 1196"/>
              <a:gd name="T35" fmla="*/ 1452 h 2333"/>
              <a:gd name="T36" fmla="*/ 22 w 1196"/>
              <a:gd name="T37" fmla="*/ 1505 h 2333"/>
              <a:gd name="T38" fmla="*/ 99 w 1196"/>
              <a:gd name="T39" fmla="*/ 1572 h 2333"/>
              <a:gd name="T40" fmla="*/ 168 w 1196"/>
              <a:gd name="T41" fmla="*/ 1599 h 2333"/>
              <a:gd name="T42" fmla="*/ 268 w 1196"/>
              <a:gd name="T43" fmla="*/ 1589 h 2333"/>
              <a:gd name="T44" fmla="*/ 342 w 1196"/>
              <a:gd name="T45" fmla="*/ 1535 h 2333"/>
              <a:gd name="T46" fmla="*/ 356 w 1196"/>
              <a:gd name="T47" fmla="*/ 1488 h 2333"/>
              <a:gd name="T48" fmla="*/ 424 w 1196"/>
              <a:gd name="T49" fmla="*/ 1567 h 2333"/>
              <a:gd name="T50" fmla="*/ 463 w 1196"/>
              <a:gd name="T51" fmla="*/ 1674 h 2333"/>
              <a:gd name="T52" fmla="*/ 489 w 1196"/>
              <a:gd name="T53" fmla="*/ 1834 h 2333"/>
              <a:gd name="T54" fmla="*/ 507 w 1196"/>
              <a:gd name="T55" fmla="*/ 1950 h 2333"/>
              <a:gd name="T56" fmla="*/ 505 w 1196"/>
              <a:gd name="T57" fmla="*/ 2041 h 2333"/>
              <a:gd name="T58" fmla="*/ 521 w 1196"/>
              <a:gd name="T59" fmla="*/ 2218 h 2333"/>
              <a:gd name="T60" fmla="*/ 531 w 1196"/>
              <a:gd name="T61" fmla="*/ 2216 h 2333"/>
              <a:gd name="T62" fmla="*/ 526 w 1196"/>
              <a:gd name="T63" fmla="*/ 2248 h 2333"/>
              <a:gd name="T64" fmla="*/ 526 w 1196"/>
              <a:gd name="T65" fmla="*/ 2298 h 2333"/>
              <a:gd name="T66" fmla="*/ 594 w 1196"/>
              <a:gd name="T67" fmla="*/ 2330 h 2333"/>
              <a:gd name="T68" fmla="*/ 654 w 1196"/>
              <a:gd name="T69" fmla="*/ 2324 h 2333"/>
              <a:gd name="T70" fmla="*/ 671 w 1196"/>
              <a:gd name="T71" fmla="*/ 2293 h 2333"/>
              <a:gd name="T72" fmla="*/ 663 w 1196"/>
              <a:gd name="T73" fmla="*/ 2199 h 2333"/>
              <a:gd name="T74" fmla="*/ 685 w 1196"/>
              <a:gd name="T75" fmla="*/ 2210 h 2333"/>
              <a:gd name="T76" fmla="*/ 728 w 1196"/>
              <a:gd name="T77" fmla="*/ 2244 h 2333"/>
              <a:gd name="T78" fmla="*/ 813 w 1196"/>
              <a:gd name="T79" fmla="*/ 2245 h 2333"/>
              <a:gd name="T80" fmla="*/ 844 w 1196"/>
              <a:gd name="T81" fmla="*/ 2210 h 2333"/>
              <a:gd name="T82" fmla="*/ 850 w 1196"/>
              <a:gd name="T83" fmla="*/ 2158 h 2333"/>
              <a:gd name="T84" fmla="*/ 845 w 1196"/>
              <a:gd name="T85" fmla="*/ 2085 h 2333"/>
              <a:gd name="T86" fmla="*/ 861 w 1196"/>
              <a:gd name="T87" fmla="*/ 2025 h 2333"/>
              <a:gd name="T88" fmla="*/ 877 w 1196"/>
              <a:gd name="T89" fmla="*/ 1784 h 2333"/>
              <a:gd name="T90" fmla="*/ 869 w 1196"/>
              <a:gd name="T91" fmla="*/ 1607 h 2333"/>
              <a:gd name="T92" fmla="*/ 907 w 1196"/>
              <a:gd name="T93" fmla="*/ 1464 h 2333"/>
              <a:gd name="T94" fmla="*/ 936 w 1196"/>
              <a:gd name="T95" fmla="*/ 1161 h 2333"/>
              <a:gd name="T96" fmla="*/ 923 w 1196"/>
              <a:gd name="T97" fmla="*/ 946 h 2333"/>
              <a:gd name="T98" fmla="*/ 920 w 1196"/>
              <a:gd name="T99" fmla="*/ 782 h 2333"/>
              <a:gd name="T100" fmla="*/ 939 w 1196"/>
              <a:gd name="T101" fmla="*/ 658 h 2333"/>
              <a:gd name="T102" fmla="*/ 951 w 1196"/>
              <a:gd name="T103" fmla="*/ 600 h 2333"/>
              <a:gd name="T104" fmla="*/ 1098 w 1196"/>
              <a:gd name="T105" fmla="*/ 484 h 2333"/>
              <a:gd name="T106" fmla="*/ 1171 w 1196"/>
              <a:gd name="T107" fmla="*/ 411 h 2333"/>
              <a:gd name="T108" fmla="*/ 1195 w 1196"/>
              <a:gd name="T109" fmla="*/ 345 h 2333"/>
              <a:gd name="T110" fmla="*/ 1140 w 1196"/>
              <a:gd name="T111" fmla="*/ 263 h 2333"/>
              <a:gd name="T112" fmla="*/ 949 w 1196"/>
              <a:gd name="T113" fmla="*/ 90 h 2333"/>
              <a:gd name="T114" fmla="*/ 883 w 1196"/>
              <a:gd name="T115" fmla="*/ 125 h 2333"/>
              <a:gd name="T116" fmla="*/ 935 w 1196"/>
              <a:gd name="T117" fmla="*/ 160 h 2333"/>
              <a:gd name="T118" fmla="*/ 968 w 1196"/>
              <a:gd name="T119" fmla="*/ 369 h 2333"/>
              <a:gd name="T120" fmla="*/ 884 w 1196"/>
              <a:gd name="T121" fmla="*/ 363 h 2333"/>
              <a:gd name="T122" fmla="*/ 883 w 1196"/>
              <a:gd name="T123" fmla="*/ 324 h 2333"/>
              <a:gd name="T124" fmla="*/ 876 w 1196"/>
              <a:gd name="T125" fmla="*/ 201 h 23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196" h="2333">
                <a:moveTo>
                  <a:pt x="781" y="20"/>
                </a:moveTo>
                <a:lnTo>
                  <a:pt x="781" y="20"/>
                </a:lnTo>
                <a:lnTo>
                  <a:pt x="768" y="20"/>
                </a:lnTo>
                <a:lnTo>
                  <a:pt x="736" y="21"/>
                </a:lnTo>
                <a:lnTo>
                  <a:pt x="717" y="24"/>
                </a:lnTo>
                <a:lnTo>
                  <a:pt x="698" y="28"/>
                </a:lnTo>
                <a:lnTo>
                  <a:pt x="679" y="32"/>
                </a:lnTo>
                <a:lnTo>
                  <a:pt x="663" y="38"/>
                </a:lnTo>
                <a:lnTo>
                  <a:pt x="663" y="38"/>
                </a:lnTo>
                <a:lnTo>
                  <a:pt x="657" y="44"/>
                </a:lnTo>
                <a:lnTo>
                  <a:pt x="650" y="50"/>
                </a:lnTo>
                <a:lnTo>
                  <a:pt x="643" y="58"/>
                </a:lnTo>
                <a:lnTo>
                  <a:pt x="637" y="69"/>
                </a:lnTo>
                <a:lnTo>
                  <a:pt x="623" y="92"/>
                </a:lnTo>
                <a:lnTo>
                  <a:pt x="611" y="117"/>
                </a:lnTo>
                <a:lnTo>
                  <a:pt x="601" y="141"/>
                </a:lnTo>
                <a:lnTo>
                  <a:pt x="593" y="161"/>
                </a:lnTo>
                <a:lnTo>
                  <a:pt x="586" y="181"/>
                </a:lnTo>
                <a:lnTo>
                  <a:pt x="586" y="181"/>
                </a:lnTo>
                <a:lnTo>
                  <a:pt x="581" y="185"/>
                </a:lnTo>
                <a:lnTo>
                  <a:pt x="575" y="191"/>
                </a:lnTo>
                <a:lnTo>
                  <a:pt x="570" y="197"/>
                </a:lnTo>
                <a:lnTo>
                  <a:pt x="563" y="207"/>
                </a:lnTo>
                <a:lnTo>
                  <a:pt x="558" y="216"/>
                </a:lnTo>
                <a:lnTo>
                  <a:pt x="555" y="228"/>
                </a:lnTo>
                <a:lnTo>
                  <a:pt x="554" y="240"/>
                </a:lnTo>
                <a:lnTo>
                  <a:pt x="554" y="240"/>
                </a:lnTo>
                <a:lnTo>
                  <a:pt x="555" y="253"/>
                </a:lnTo>
                <a:lnTo>
                  <a:pt x="558" y="265"/>
                </a:lnTo>
                <a:lnTo>
                  <a:pt x="562" y="277"/>
                </a:lnTo>
                <a:lnTo>
                  <a:pt x="566" y="288"/>
                </a:lnTo>
                <a:lnTo>
                  <a:pt x="575" y="305"/>
                </a:lnTo>
                <a:lnTo>
                  <a:pt x="579" y="311"/>
                </a:lnTo>
                <a:lnTo>
                  <a:pt x="625" y="363"/>
                </a:lnTo>
                <a:lnTo>
                  <a:pt x="625" y="363"/>
                </a:lnTo>
                <a:lnTo>
                  <a:pt x="547" y="393"/>
                </a:lnTo>
                <a:lnTo>
                  <a:pt x="493" y="413"/>
                </a:lnTo>
                <a:lnTo>
                  <a:pt x="472" y="419"/>
                </a:lnTo>
                <a:lnTo>
                  <a:pt x="463" y="421"/>
                </a:lnTo>
                <a:lnTo>
                  <a:pt x="463" y="421"/>
                </a:lnTo>
                <a:lnTo>
                  <a:pt x="451" y="419"/>
                </a:lnTo>
                <a:lnTo>
                  <a:pt x="436" y="416"/>
                </a:lnTo>
                <a:lnTo>
                  <a:pt x="428" y="416"/>
                </a:lnTo>
                <a:lnTo>
                  <a:pt x="423" y="416"/>
                </a:lnTo>
                <a:lnTo>
                  <a:pt x="419" y="419"/>
                </a:lnTo>
                <a:lnTo>
                  <a:pt x="418" y="420"/>
                </a:lnTo>
                <a:lnTo>
                  <a:pt x="418" y="421"/>
                </a:lnTo>
                <a:lnTo>
                  <a:pt x="418" y="421"/>
                </a:lnTo>
                <a:lnTo>
                  <a:pt x="415" y="429"/>
                </a:lnTo>
                <a:lnTo>
                  <a:pt x="410" y="444"/>
                </a:lnTo>
                <a:lnTo>
                  <a:pt x="391" y="484"/>
                </a:lnTo>
                <a:lnTo>
                  <a:pt x="366" y="538"/>
                </a:lnTo>
                <a:lnTo>
                  <a:pt x="366" y="538"/>
                </a:lnTo>
                <a:lnTo>
                  <a:pt x="312" y="630"/>
                </a:lnTo>
                <a:lnTo>
                  <a:pt x="277" y="694"/>
                </a:lnTo>
                <a:lnTo>
                  <a:pt x="265" y="716"/>
                </a:lnTo>
                <a:lnTo>
                  <a:pt x="263" y="723"/>
                </a:lnTo>
                <a:lnTo>
                  <a:pt x="261" y="726"/>
                </a:lnTo>
                <a:lnTo>
                  <a:pt x="261" y="726"/>
                </a:lnTo>
                <a:lnTo>
                  <a:pt x="261" y="730"/>
                </a:lnTo>
                <a:lnTo>
                  <a:pt x="261" y="737"/>
                </a:lnTo>
                <a:lnTo>
                  <a:pt x="257" y="755"/>
                </a:lnTo>
                <a:lnTo>
                  <a:pt x="249" y="785"/>
                </a:lnTo>
                <a:lnTo>
                  <a:pt x="249" y="785"/>
                </a:lnTo>
                <a:lnTo>
                  <a:pt x="248" y="789"/>
                </a:lnTo>
                <a:lnTo>
                  <a:pt x="249" y="794"/>
                </a:lnTo>
                <a:lnTo>
                  <a:pt x="251" y="807"/>
                </a:lnTo>
                <a:lnTo>
                  <a:pt x="255" y="823"/>
                </a:lnTo>
                <a:lnTo>
                  <a:pt x="255" y="823"/>
                </a:lnTo>
                <a:lnTo>
                  <a:pt x="217" y="874"/>
                </a:lnTo>
                <a:lnTo>
                  <a:pt x="192" y="911"/>
                </a:lnTo>
                <a:lnTo>
                  <a:pt x="183" y="926"/>
                </a:lnTo>
                <a:lnTo>
                  <a:pt x="177" y="934"/>
                </a:lnTo>
                <a:lnTo>
                  <a:pt x="177" y="934"/>
                </a:lnTo>
                <a:lnTo>
                  <a:pt x="175" y="941"/>
                </a:lnTo>
                <a:lnTo>
                  <a:pt x="169" y="949"/>
                </a:lnTo>
                <a:lnTo>
                  <a:pt x="156" y="967"/>
                </a:lnTo>
                <a:lnTo>
                  <a:pt x="139" y="993"/>
                </a:lnTo>
                <a:lnTo>
                  <a:pt x="139" y="993"/>
                </a:lnTo>
                <a:lnTo>
                  <a:pt x="125" y="999"/>
                </a:lnTo>
                <a:lnTo>
                  <a:pt x="112" y="1007"/>
                </a:lnTo>
                <a:lnTo>
                  <a:pt x="96" y="1019"/>
                </a:lnTo>
                <a:lnTo>
                  <a:pt x="80" y="1032"/>
                </a:lnTo>
                <a:lnTo>
                  <a:pt x="64" y="1046"/>
                </a:lnTo>
                <a:lnTo>
                  <a:pt x="50" y="1061"/>
                </a:lnTo>
                <a:lnTo>
                  <a:pt x="45" y="1069"/>
                </a:lnTo>
                <a:lnTo>
                  <a:pt x="41" y="1077"/>
                </a:lnTo>
                <a:lnTo>
                  <a:pt x="41" y="1077"/>
                </a:lnTo>
                <a:lnTo>
                  <a:pt x="36" y="1093"/>
                </a:lnTo>
                <a:lnTo>
                  <a:pt x="33" y="1112"/>
                </a:lnTo>
                <a:lnTo>
                  <a:pt x="32" y="1129"/>
                </a:lnTo>
                <a:lnTo>
                  <a:pt x="32" y="1148"/>
                </a:lnTo>
                <a:lnTo>
                  <a:pt x="33" y="1176"/>
                </a:lnTo>
                <a:lnTo>
                  <a:pt x="34" y="1186"/>
                </a:lnTo>
                <a:lnTo>
                  <a:pt x="34" y="1186"/>
                </a:lnTo>
                <a:lnTo>
                  <a:pt x="30" y="1196"/>
                </a:lnTo>
                <a:lnTo>
                  <a:pt x="22" y="1222"/>
                </a:lnTo>
                <a:lnTo>
                  <a:pt x="18" y="1241"/>
                </a:lnTo>
                <a:lnTo>
                  <a:pt x="14" y="1262"/>
                </a:lnTo>
                <a:lnTo>
                  <a:pt x="10" y="1288"/>
                </a:lnTo>
                <a:lnTo>
                  <a:pt x="9" y="1317"/>
                </a:lnTo>
                <a:lnTo>
                  <a:pt x="9" y="1317"/>
                </a:lnTo>
                <a:lnTo>
                  <a:pt x="8" y="1345"/>
                </a:lnTo>
                <a:lnTo>
                  <a:pt x="5" y="1372"/>
                </a:lnTo>
                <a:lnTo>
                  <a:pt x="2" y="1396"/>
                </a:lnTo>
                <a:lnTo>
                  <a:pt x="0" y="1419"/>
                </a:lnTo>
                <a:lnTo>
                  <a:pt x="0" y="1441"/>
                </a:lnTo>
                <a:lnTo>
                  <a:pt x="1" y="1452"/>
                </a:lnTo>
                <a:lnTo>
                  <a:pt x="4" y="1463"/>
                </a:lnTo>
                <a:lnTo>
                  <a:pt x="6" y="1472"/>
                </a:lnTo>
                <a:lnTo>
                  <a:pt x="10" y="1483"/>
                </a:lnTo>
                <a:lnTo>
                  <a:pt x="16" y="1493"/>
                </a:lnTo>
                <a:lnTo>
                  <a:pt x="22" y="1505"/>
                </a:lnTo>
                <a:lnTo>
                  <a:pt x="22" y="1505"/>
                </a:lnTo>
                <a:lnTo>
                  <a:pt x="29" y="1516"/>
                </a:lnTo>
                <a:lnTo>
                  <a:pt x="38" y="1525"/>
                </a:lnTo>
                <a:lnTo>
                  <a:pt x="48" y="1535"/>
                </a:lnTo>
                <a:lnTo>
                  <a:pt x="57" y="1544"/>
                </a:lnTo>
                <a:lnTo>
                  <a:pt x="78" y="1559"/>
                </a:lnTo>
                <a:lnTo>
                  <a:pt x="99" y="1572"/>
                </a:lnTo>
                <a:lnTo>
                  <a:pt x="116" y="1583"/>
                </a:lnTo>
                <a:lnTo>
                  <a:pt x="131" y="1589"/>
                </a:lnTo>
                <a:lnTo>
                  <a:pt x="145" y="1596"/>
                </a:lnTo>
                <a:lnTo>
                  <a:pt x="145" y="1596"/>
                </a:lnTo>
                <a:lnTo>
                  <a:pt x="156" y="1597"/>
                </a:lnTo>
                <a:lnTo>
                  <a:pt x="168" y="1599"/>
                </a:lnTo>
                <a:lnTo>
                  <a:pt x="185" y="1600"/>
                </a:lnTo>
                <a:lnTo>
                  <a:pt x="204" y="1600"/>
                </a:lnTo>
                <a:lnTo>
                  <a:pt x="224" y="1599"/>
                </a:lnTo>
                <a:lnTo>
                  <a:pt x="247" y="1595"/>
                </a:lnTo>
                <a:lnTo>
                  <a:pt x="268" y="1589"/>
                </a:lnTo>
                <a:lnTo>
                  <a:pt x="268" y="1589"/>
                </a:lnTo>
                <a:lnTo>
                  <a:pt x="279" y="1585"/>
                </a:lnTo>
                <a:lnTo>
                  <a:pt x="288" y="1580"/>
                </a:lnTo>
                <a:lnTo>
                  <a:pt x="307" y="1569"/>
                </a:lnTo>
                <a:lnTo>
                  <a:pt x="322" y="1559"/>
                </a:lnTo>
                <a:lnTo>
                  <a:pt x="334" y="1547"/>
                </a:lnTo>
                <a:lnTo>
                  <a:pt x="342" y="1535"/>
                </a:lnTo>
                <a:lnTo>
                  <a:pt x="348" y="1524"/>
                </a:lnTo>
                <a:lnTo>
                  <a:pt x="352" y="1516"/>
                </a:lnTo>
                <a:lnTo>
                  <a:pt x="352" y="1511"/>
                </a:lnTo>
                <a:lnTo>
                  <a:pt x="352" y="1511"/>
                </a:lnTo>
                <a:lnTo>
                  <a:pt x="354" y="1503"/>
                </a:lnTo>
                <a:lnTo>
                  <a:pt x="356" y="1488"/>
                </a:lnTo>
                <a:lnTo>
                  <a:pt x="364" y="1443"/>
                </a:lnTo>
                <a:lnTo>
                  <a:pt x="379" y="1381"/>
                </a:lnTo>
                <a:lnTo>
                  <a:pt x="411" y="1408"/>
                </a:lnTo>
                <a:lnTo>
                  <a:pt x="411" y="1408"/>
                </a:lnTo>
                <a:lnTo>
                  <a:pt x="418" y="1501"/>
                </a:lnTo>
                <a:lnTo>
                  <a:pt x="424" y="1567"/>
                </a:lnTo>
                <a:lnTo>
                  <a:pt x="427" y="1591"/>
                </a:lnTo>
                <a:lnTo>
                  <a:pt x="430" y="1601"/>
                </a:lnTo>
                <a:lnTo>
                  <a:pt x="430" y="1601"/>
                </a:lnTo>
                <a:lnTo>
                  <a:pt x="438" y="1618"/>
                </a:lnTo>
                <a:lnTo>
                  <a:pt x="448" y="1642"/>
                </a:lnTo>
                <a:lnTo>
                  <a:pt x="463" y="1674"/>
                </a:lnTo>
                <a:lnTo>
                  <a:pt x="463" y="1674"/>
                </a:lnTo>
                <a:lnTo>
                  <a:pt x="467" y="1695"/>
                </a:lnTo>
                <a:lnTo>
                  <a:pt x="476" y="1747"/>
                </a:lnTo>
                <a:lnTo>
                  <a:pt x="482" y="1776"/>
                </a:lnTo>
                <a:lnTo>
                  <a:pt x="486" y="1807"/>
                </a:lnTo>
                <a:lnTo>
                  <a:pt x="489" y="1834"/>
                </a:lnTo>
                <a:lnTo>
                  <a:pt x="489" y="1855"/>
                </a:lnTo>
                <a:lnTo>
                  <a:pt x="489" y="1855"/>
                </a:lnTo>
                <a:lnTo>
                  <a:pt x="490" y="1872"/>
                </a:lnTo>
                <a:lnTo>
                  <a:pt x="493" y="1891"/>
                </a:lnTo>
                <a:lnTo>
                  <a:pt x="502" y="1930"/>
                </a:lnTo>
                <a:lnTo>
                  <a:pt x="507" y="1950"/>
                </a:lnTo>
                <a:lnTo>
                  <a:pt x="510" y="1971"/>
                </a:lnTo>
                <a:lnTo>
                  <a:pt x="511" y="1994"/>
                </a:lnTo>
                <a:lnTo>
                  <a:pt x="510" y="2006"/>
                </a:lnTo>
                <a:lnTo>
                  <a:pt x="509" y="2018"/>
                </a:lnTo>
                <a:lnTo>
                  <a:pt x="509" y="2018"/>
                </a:lnTo>
                <a:lnTo>
                  <a:pt x="505" y="2041"/>
                </a:lnTo>
                <a:lnTo>
                  <a:pt x="503" y="2063"/>
                </a:lnTo>
                <a:lnTo>
                  <a:pt x="502" y="2085"/>
                </a:lnTo>
                <a:lnTo>
                  <a:pt x="503" y="2103"/>
                </a:lnTo>
                <a:lnTo>
                  <a:pt x="506" y="2130"/>
                </a:lnTo>
                <a:lnTo>
                  <a:pt x="509" y="2141"/>
                </a:lnTo>
                <a:lnTo>
                  <a:pt x="521" y="2218"/>
                </a:lnTo>
                <a:lnTo>
                  <a:pt x="521" y="2218"/>
                </a:lnTo>
                <a:lnTo>
                  <a:pt x="522" y="2217"/>
                </a:lnTo>
                <a:lnTo>
                  <a:pt x="525" y="2216"/>
                </a:lnTo>
                <a:lnTo>
                  <a:pt x="527" y="2214"/>
                </a:lnTo>
                <a:lnTo>
                  <a:pt x="530" y="2214"/>
                </a:lnTo>
                <a:lnTo>
                  <a:pt x="531" y="2216"/>
                </a:lnTo>
                <a:lnTo>
                  <a:pt x="534" y="2218"/>
                </a:lnTo>
                <a:lnTo>
                  <a:pt x="534" y="2218"/>
                </a:lnTo>
                <a:lnTo>
                  <a:pt x="535" y="2222"/>
                </a:lnTo>
                <a:lnTo>
                  <a:pt x="534" y="2226"/>
                </a:lnTo>
                <a:lnTo>
                  <a:pt x="529" y="2238"/>
                </a:lnTo>
                <a:lnTo>
                  <a:pt x="526" y="2248"/>
                </a:lnTo>
                <a:lnTo>
                  <a:pt x="523" y="2257"/>
                </a:lnTo>
                <a:lnTo>
                  <a:pt x="522" y="2269"/>
                </a:lnTo>
                <a:lnTo>
                  <a:pt x="521" y="2284"/>
                </a:lnTo>
                <a:lnTo>
                  <a:pt x="521" y="2284"/>
                </a:lnTo>
                <a:lnTo>
                  <a:pt x="522" y="2290"/>
                </a:lnTo>
                <a:lnTo>
                  <a:pt x="526" y="2298"/>
                </a:lnTo>
                <a:lnTo>
                  <a:pt x="531" y="2304"/>
                </a:lnTo>
                <a:lnTo>
                  <a:pt x="538" y="2309"/>
                </a:lnTo>
                <a:lnTo>
                  <a:pt x="545" y="2314"/>
                </a:lnTo>
                <a:lnTo>
                  <a:pt x="554" y="2320"/>
                </a:lnTo>
                <a:lnTo>
                  <a:pt x="573" y="2326"/>
                </a:lnTo>
                <a:lnTo>
                  <a:pt x="594" y="2330"/>
                </a:lnTo>
                <a:lnTo>
                  <a:pt x="614" y="2333"/>
                </a:lnTo>
                <a:lnTo>
                  <a:pt x="631" y="2332"/>
                </a:lnTo>
                <a:lnTo>
                  <a:pt x="638" y="2330"/>
                </a:lnTo>
                <a:lnTo>
                  <a:pt x="645" y="2329"/>
                </a:lnTo>
                <a:lnTo>
                  <a:pt x="645" y="2329"/>
                </a:lnTo>
                <a:lnTo>
                  <a:pt x="654" y="2324"/>
                </a:lnTo>
                <a:lnTo>
                  <a:pt x="661" y="2318"/>
                </a:lnTo>
                <a:lnTo>
                  <a:pt x="666" y="2313"/>
                </a:lnTo>
                <a:lnTo>
                  <a:pt x="669" y="2308"/>
                </a:lnTo>
                <a:lnTo>
                  <a:pt x="671" y="2302"/>
                </a:lnTo>
                <a:lnTo>
                  <a:pt x="671" y="2298"/>
                </a:lnTo>
                <a:lnTo>
                  <a:pt x="671" y="2293"/>
                </a:lnTo>
                <a:lnTo>
                  <a:pt x="670" y="2290"/>
                </a:lnTo>
                <a:lnTo>
                  <a:pt x="670" y="2290"/>
                </a:lnTo>
                <a:lnTo>
                  <a:pt x="669" y="2284"/>
                </a:lnTo>
                <a:lnTo>
                  <a:pt x="667" y="2272"/>
                </a:lnTo>
                <a:lnTo>
                  <a:pt x="665" y="2241"/>
                </a:lnTo>
                <a:lnTo>
                  <a:pt x="663" y="2199"/>
                </a:lnTo>
                <a:lnTo>
                  <a:pt x="684" y="2193"/>
                </a:lnTo>
                <a:lnTo>
                  <a:pt x="684" y="2193"/>
                </a:lnTo>
                <a:lnTo>
                  <a:pt x="682" y="2195"/>
                </a:lnTo>
                <a:lnTo>
                  <a:pt x="682" y="2199"/>
                </a:lnTo>
                <a:lnTo>
                  <a:pt x="684" y="2205"/>
                </a:lnTo>
                <a:lnTo>
                  <a:pt x="685" y="2210"/>
                </a:lnTo>
                <a:lnTo>
                  <a:pt x="689" y="2217"/>
                </a:lnTo>
                <a:lnTo>
                  <a:pt x="694" y="2224"/>
                </a:lnTo>
                <a:lnTo>
                  <a:pt x="702" y="2232"/>
                </a:lnTo>
                <a:lnTo>
                  <a:pt x="702" y="2232"/>
                </a:lnTo>
                <a:lnTo>
                  <a:pt x="714" y="2238"/>
                </a:lnTo>
                <a:lnTo>
                  <a:pt x="728" y="2244"/>
                </a:lnTo>
                <a:lnTo>
                  <a:pt x="744" y="2248"/>
                </a:lnTo>
                <a:lnTo>
                  <a:pt x="760" y="2250"/>
                </a:lnTo>
                <a:lnTo>
                  <a:pt x="776" y="2252"/>
                </a:lnTo>
                <a:lnTo>
                  <a:pt x="790" y="2250"/>
                </a:lnTo>
                <a:lnTo>
                  <a:pt x="804" y="2249"/>
                </a:lnTo>
                <a:lnTo>
                  <a:pt x="813" y="2245"/>
                </a:lnTo>
                <a:lnTo>
                  <a:pt x="813" y="2245"/>
                </a:lnTo>
                <a:lnTo>
                  <a:pt x="821" y="2240"/>
                </a:lnTo>
                <a:lnTo>
                  <a:pt x="828" y="2233"/>
                </a:lnTo>
                <a:lnTo>
                  <a:pt x="834" y="2226"/>
                </a:lnTo>
                <a:lnTo>
                  <a:pt x="840" y="2218"/>
                </a:lnTo>
                <a:lnTo>
                  <a:pt x="844" y="2210"/>
                </a:lnTo>
                <a:lnTo>
                  <a:pt x="848" y="2201"/>
                </a:lnTo>
                <a:lnTo>
                  <a:pt x="850" y="2190"/>
                </a:lnTo>
                <a:lnTo>
                  <a:pt x="852" y="2179"/>
                </a:lnTo>
                <a:lnTo>
                  <a:pt x="852" y="2179"/>
                </a:lnTo>
                <a:lnTo>
                  <a:pt x="852" y="2169"/>
                </a:lnTo>
                <a:lnTo>
                  <a:pt x="850" y="2158"/>
                </a:lnTo>
                <a:lnTo>
                  <a:pt x="849" y="2147"/>
                </a:lnTo>
                <a:lnTo>
                  <a:pt x="846" y="2139"/>
                </a:lnTo>
                <a:lnTo>
                  <a:pt x="841" y="2126"/>
                </a:lnTo>
                <a:lnTo>
                  <a:pt x="838" y="2121"/>
                </a:lnTo>
                <a:lnTo>
                  <a:pt x="838" y="2121"/>
                </a:lnTo>
                <a:lnTo>
                  <a:pt x="845" y="2085"/>
                </a:lnTo>
                <a:lnTo>
                  <a:pt x="852" y="2057"/>
                </a:lnTo>
                <a:lnTo>
                  <a:pt x="854" y="2045"/>
                </a:lnTo>
                <a:lnTo>
                  <a:pt x="858" y="2037"/>
                </a:lnTo>
                <a:lnTo>
                  <a:pt x="858" y="2037"/>
                </a:lnTo>
                <a:lnTo>
                  <a:pt x="860" y="2033"/>
                </a:lnTo>
                <a:lnTo>
                  <a:pt x="861" y="2025"/>
                </a:lnTo>
                <a:lnTo>
                  <a:pt x="865" y="2001"/>
                </a:lnTo>
                <a:lnTo>
                  <a:pt x="870" y="1931"/>
                </a:lnTo>
                <a:lnTo>
                  <a:pt x="874" y="1856"/>
                </a:lnTo>
                <a:lnTo>
                  <a:pt x="877" y="1803"/>
                </a:lnTo>
                <a:lnTo>
                  <a:pt x="877" y="1803"/>
                </a:lnTo>
                <a:lnTo>
                  <a:pt x="877" y="1784"/>
                </a:lnTo>
                <a:lnTo>
                  <a:pt x="874" y="1758"/>
                </a:lnTo>
                <a:lnTo>
                  <a:pt x="870" y="1727"/>
                </a:lnTo>
                <a:lnTo>
                  <a:pt x="868" y="1691"/>
                </a:lnTo>
                <a:lnTo>
                  <a:pt x="866" y="1651"/>
                </a:lnTo>
                <a:lnTo>
                  <a:pt x="866" y="1628"/>
                </a:lnTo>
                <a:lnTo>
                  <a:pt x="869" y="1607"/>
                </a:lnTo>
                <a:lnTo>
                  <a:pt x="872" y="1584"/>
                </a:lnTo>
                <a:lnTo>
                  <a:pt x="877" y="1560"/>
                </a:lnTo>
                <a:lnTo>
                  <a:pt x="883" y="1536"/>
                </a:lnTo>
                <a:lnTo>
                  <a:pt x="891" y="1511"/>
                </a:lnTo>
                <a:lnTo>
                  <a:pt x="891" y="1511"/>
                </a:lnTo>
                <a:lnTo>
                  <a:pt x="907" y="1464"/>
                </a:lnTo>
                <a:lnTo>
                  <a:pt x="920" y="1421"/>
                </a:lnTo>
                <a:lnTo>
                  <a:pt x="931" y="1384"/>
                </a:lnTo>
                <a:lnTo>
                  <a:pt x="937" y="1352"/>
                </a:lnTo>
                <a:lnTo>
                  <a:pt x="947" y="1306"/>
                </a:lnTo>
                <a:lnTo>
                  <a:pt x="949" y="1290"/>
                </a:lnTo>
                <a:lnTo>
                  <a:pt x="936" y="1161"/>
                </a:lnTo>
                <a:lnTo>
                  <a:pt x="963" y="1154"/>
                </a:lnTo>
                <a:lnTo>
                  <a:pt x="963" y="1154"/>
                </a:lnTo>
                <a:lnTo>
                  <a:pt x="955" y="1121"/>
                </a:lnTo>
                <a:lnTo>
                  <a:pt x="937" y="1040"/>
                </a:lnTo>
                <a:lnTo>
                  <a:pt x="929" y="993"/>
                </a:lnTo>
                <a:lnTo>
                  <a:pt x="923" y="946"/>
                </a:lnTo>
                <a:lnTo>
                  <a:pt x="917" y="903"/>
                </a:lnTo>
                <a:lnTo>
                  <a:pt x="916" y="885"/>
                </a:lnTo>
                <a:lnTo>
                  <a:pt x="917" y="869"/>
                </a:lnTo>
                <a:lnTo>
                  <a:pt x="917" y="869"/>
                </a:lnTo>
                <a:lnTo>
                  <a:pt x="919" y="819"/>
                </a:lnTo>
                <a:lnTo>
                  <a:pt x="920" y="782"/>
                </a:lnTo>
                <a:lnTo>
                  <a:pt x="921" y="753"/>
                </a:lnTo>
                <a:lnTo>
                  <a:pt x="923" y="726"/>
                </a:lnTo>
                <a:lnTo>
                  <a:pt x="923" y="726"/>
                </a:lnTo>
                <a:lnTo>
                  <a:pt x="925" y="711"/>
                </a:lnTo>
                <a:lnTo>
                  <a:pt x="929" y="695"/>
                </a:lnTo>
                <a:lnTo>
                  <a:pt x="939" y="658"/>
                </a:lnTo>
                <a:lnTo>
                  <a:pt x="947" y="627"/>
                </a:lnTo>
                <a:lnTo>
                  <a:pt x="949" y="615"/>
                </a:lnTo>
                <a:lnTo>
                  <a:pt x="949" y="610"/>
                </a:lnTo>
                <a:lnTo>
                  <a:pt x="949" y="610"/>
                </a:lnTo>
                <a:lnTo>
                  <a:pt x="949" y="606"/>
                </a:lnTo>
                <a:lnTo>
                  <a:pt x="951" y="600"/>
                </a:lnTo>
                <a:lnTo>
                  <a:pt x="955" y="590"/>
                </a:lnTo>
                <a:lnTo>
                  <a:pt x="963" y="578"/>
                </a:lnTo>
                <a:lnTo>
                  <a:pt x="963" y="578"/>
                </a:lnTo>
                <a:lnTo>
                  <a:pt x="1027" y="534"/>
                </a:lnTo>
                <a:lnTo>
                  <a:pt x="1077" y="499"/>
                </a:lnTo>
                <a:lnTo>
                  <a:pt x="1098" y="484"/>
                </a:lnTo>
                <a:lnTo>
                  <a:pt x="1111" y="474"/>
                </a:lnTo>
                <a:lnTo>
                  <a:pt x="1111" y="474"/>
                </a:lnTo>
                <a:lnTo>
                  <a:pt x="1134" y="452"/>
                </a:lnTo>
                <a:lnTo>
                  <a:pt x="1147" y="439"/>
                </a:lnTo>
                <a:lnTo>
                  <a:pt x="1159" y="425"/>
                </a:lnTo>
                <a:lnTo>
                  <a:pt x="1171" y="411"/>
                </a:lnTo>
                <a:lnTo>
                  <a:pt x="1182" y="395"/>
                </a:lnTo>
                <a:lnTo>
                  <a:pt x="1190" y="379"/>
                </a:lnTo>
                <a:lnTo>
                  <a:pt x="1195" y="363"/>
                </a:lnTo>
                <a:lnTo>
                  <a:pt x="1195" y="363"/>
                </a:lnTo>
                <a:lnTo>
                  <a:pt x="1196" y="355"/>
                </a:lnTo>
                <a:lnTo>
                  <a:pt x="1195" y="345"/>
                </a:lnTo>
                <a:lnTo>
                  <a:pt x="1192" y="335"/>
                </a:lnTo>
                <a:lnTo>
                  <a:pt x="1187" y="324"/>
                </a:lnTo>
                <a:lnTo>
                  <a:pt x="1180" y="313"/>
                </a:lnTo>
                <a:lnTo>
                  <a:pt x="1174" y="303"/>
                </a:lnTo>
                <a:lnTo>
                  <a:pt x="1158" y="281"/>
                </a:lnTo>
                <a:lnTo>
                  <a:pt x="1140" y="263"/>
                </a:lnTo>
                <a:lnTo>
                  <a:pt x="1126" y="248"/>
                </a:lnTo>
                <a:lnTo>
                  <a:pt x="1111" y="233"/>
                </a:lnTo>
                <a:lnTo>
                  <a:pt x="1111" y="233"/>
                </a:lnTo>
                <a:lnTo>
                  <a:pt x="1059" y="175"/>
                </a:lnTo>
                <a:lnTo>
                  <a:pt x="981" y="97"/>
                </a:lnTo>
                <a:lnTo>
                  <a:pt x="949" y="90"/>
                </a:lnTo>
                <a:lnTo>
                  <a:pt x="897" y="32"/>
                </a:lnTo>
                <a:lnTo>
                  <a:pt x="832" y="0"/>
                </a:lnTo>
                <a:lnTo>
                  <a:pt x="781" y="20"/>
                </a:lnTo>
                <a:close/>
                <a:moveTo>
                  <a:pt x="877" y="122"/>
                </a:moveTo>
                <a:lnTo>
                  <a:pt x="883" y="125"/>
                </a:lnTo>
                <a:lnTo>
                  <a:pt x="883" y="125"/>
                </a:lnTo>
                <a:lnTo>
                  <a:pt x="908" y="142"/>
                </a:lnTo>
                <a:lnTo>
                  <a:pt x="921" y="151"/>
                </a:lnTo>
                <a:lnTo>
                  <a:pt x="929" y="156"/>
                </a:lnTo>
                <a:lnTo>
                  <a:pt x="929" y="156"/>
                </a:lnTo>
                <a:lnTo>
                  <a:pt x="932" y="157"/>
                </a:lnTo>
                <a:lnTo>
                  <a:pt x="935" y="160"/>
                </a:lnTo>
                <a:lnTo>
                  <a:pt x="939" y="167"/>
                </a:lnTo>
                <a:lnTo>
                  <a:pt x="943" y="175"/>
                </a:lnTo>
                <a:lnTo>
                  <a:pt x="936" y="195"/>
                </a:lnTo>
                <a:lnTo>
                  <a:pt x="1065" y="317"/>
                </a:lnTo>
                <a:lnTo>
                  <a:pt x="1033" y="349"/>
                </a:lnTo>
                <a:lnTo>
                  <a:pt x="968" y="369"/>
                </a:lnTo>
                <a:lnTo>
                  <a:pt x="923" y="369"/>
                </a:lnTo>
                <a:lnTo>
                  <a:pt x="923" y="369"/>
                </a:lnTo>
                <a:lnTo>
                  <a:pt x="904" y="368"/>
                </a:lnTo>
                <a:lnTo>
                  <a:pt x="891" y="365"/>
                </a:lnTo>
                <a:lnTo>
                  <a:pt x="887" y="364"/>
                </a:lnTo>
                <a:lnTo>
                  <a:pt x="884" y="363"/>
                </a:lnTo>
                <a:lnTo>
                  <a:pt x="884" y="363"/>
                </a:lnTo>
                <a:lnTo>
                  <a:pt x="884" y="360"/>
                </a:lnTo>
                <a:lnTo>
                  <a:pt x="883" y="356"/>
                </a:lnTo>
                <a:lnTo>
                  <a:pt x="884" y="344"/>
                </a:lnTo>
                <a:lnTo>
                  <a:pt x="884" y="344"/>
                </a:lnTo>
                <a:lnTo>
                  <a:pt x="883" y="324"/>
                </a:lnTo>
                <a:lnTo>
                  <a:pt x="878" y="293"/>
                </a:lnTo>
                <a:lnTo>
                  <a:pt x="872" y="253"/>
                </a:lnTo>
                <a:lnTo>
                  <a:pt x="865" y="220"/>
                </a:lnTo>
                <a:lnTo>
                  <a:pt x="865" y="220"/>
                </a:lnTo>
                <a:lnTo>
                  <a:pt x="870" y="209"/>
                </a:lnTo>
                <a:lnTo>
                  <a:pt x="876" y="201"/>
                </a:lnTo>
                <a:lnTo>
                  <a:pt x="877" y="195"/>
                </a:lnTo>
                <a:lnTo>
                  <a:pt x="877" y="195"/>
                </a:lnTo>
                <a:lnTo>
                  <a:pt x="884" y="149"/>
                </a:lnTo>
                <a:lnTo>
                  <a:pt x="877" y="12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4"/>
          <p:cNvSpPr>
            <a:spLocks noEditPoints="1"/>
          </p:cNvSpPr>
          <p:nvPr/>
        </p:nvSpPr>
        <p:spPr bwMode="auto">
          <a:xfrm>
            <a:off x="8420363" y="4719759"/>
            <a:ext cx="657530" cy="1668379"/>
          </a:xfrm>
          <a:custGeom>
            <a:avLst/>
            <a:gdLst>
              <a:gd name="T0" fmla="*/ 481 w 897"/>
              <a:gd name="T1" fmla="*/ 5 h 2276"/>
              <a:gd name="T2" fmla="*/ 409 w 897"/>
              <a:gd name="T3" fmla="*/ 94 h 2276"/>
              <a:gd name="T4" fmla="*/ 346 w 897"/>
              <a:gd name="T5" fmla="*/ 255 h 2276"/>
              <a:gd name="T6" fmla="*/ 270 w 897"/>
              <a:gd name="T7" fmla="*/ 323 h 2276"/>
              <a:gd name="T8" fmla="*/ 241 w 897"/>
              <a:gd name="T9" fmla="*/ 382 h 2276"/>
              <a:gd name="T10" fmla="*/ 186 w 897"/>
              <a:gd name="T11" fmla="*/ 453 h 2276"/>
              <a:gd name="T12" fmla="*/ 69 w 897"/>
              <a:gd name="T13" fmla="*/ 826 h 2276"/>
              <a:gd name="T14" fmla="*/ 25 w 897"/>
              <a:gd name="T15" fmla="*/ 1083 h 2276"/>
              <a:gd name="T16" fmla="*/ 45 w 897"/>
              <a:gd name="T17" fmla="*/ 1142 h 2276"/>
              <a:gd name="T18" fmla="*/ 45 w 897"/>
              <a:gd name="T19" fmla="*/ 1251 h 2276"/>
              <a:gd name="T20" fmla="*/ 4 w 897"/>
              <a:gd name="T21" fmla="*/ 1362 h 2276"/>
              <a:gd name="T22" fmla="*/ 51 w 897"/>
              <a:gd name="T23" fmla="*/ 1681 h 2276"/>
              <a:gd name="T24" fmla="*/ 84 w 897"/>
              <a:gd name="T25" fmla="*/ 1745 h 2276"/>
              <a:gd name="T26" fmla="*/ 209 w 897"/>
              <a:gd name="T27" fmla="*/ 1714 h 2276"/>
              <a:gd name="T28" fmla="*/ 304 w 897"/>
              <a:gd name="T29" fmla="*/ 1617 h 2276"/>
              <a:gd name="T30" fmla="*/ 305 w 897"/>
              <a:gd name="T31" fmla="*/ 1554 h 2276"/>
              <a:gd name="T32" fmla="*/ 229 w 897"/>
              <a:gd name="T33" fmla="*/ 1372 h 2276"/>
              <a:gd name="T34" fmla="*/ 159 w 897"/>
              <a:gd name="T35" fmla="*/ 1229 h 2276"/>
              <a:gd name="T36" fmla="*/ 236 w 897"/>
              <a:gd name="T37" fmla="*/ 1223 h 2276"/>
              <a:gd name="T38" fmla="*/ 250 w 897"/>
              <a:gd name="T39" fmla="*/ 1324 h 2276"/>
              <a:gd name="T40" fmla="*/ 272 w 897"/>
              <a:gd name="T41" fmla="*/ 1331 h 2276"/>
              <a:gd name="T42" fmla="*/ 350 w 897"/>
              <a:gd name="T43" fmla="*/ 1649 h 2276"/>
              <a:gd name="T44" fmla="*/ 347 w 897"/>
              <a:gd name="T45" fmla="*/ 1935 h 2276"/>
              <a:gd name="T46" fmla="*/ 330 w 897"/>
              <a:gd name="T47" fmla="*/ 2055 h 2276"/>
              <a:gd name="T48" fmla="*/ 310 w 897"/>
              <a:gd name="T49" fmla="*/ 2185 h 2276"/>
              <a:gd name="T50" fmla="*/ 320 w 897"/>
              <a:gd name="T51" fmla="*/ 2269 h 2276"/>
              <a:gd name="T52" fmla="*/ 409 w 897"/>
              <a:gd name="T53" fmla="*/ 2272 h 2276"/>
              <a:gd name="T54" fmla="*/ 450 w 897"/>
              <a:gd name="T55" fmla="*/ 2238 h 2276"/>
              <a:gd name="T56" fmla="*/ 433 w 897"/>
              <a:gd name="T57" fmla="*/ 2052 h 2276"/>
              <a:gd name="T58" fmla="*/ 453 w 897"/>
              <a:gd name="T59" fmla="*/ 2136 h 2276"/>
              <a:gd name="T60" fmla="*/ 549 w 897"/>
              <a:gd name="T61" fmla="*/ 2138 h 2276"/>
              <a:gd name="T62" fmla="*/ 581 w 897"/>
              <a:gd name="T63" fmla="*/ 2082 h 2276"/>
              <a:gd name="T64" fmla="*/ 542 w 897"/>
              <a:gd name="T65" fmla="*/ 2057 h 2276"/>
              <a:gd name="T66" fmla="*/ 517 w 897"/>
              <a:gd name="T67" fmla="*/ 1973 h 2276"/>
              <a:gd name="T68" fmla="*/ 537 w 897"/>
              <a:gd name="T69" fmla="*/ 1683 h 2276"/>
              <a:gd name="T70" fmla="*/ 578 w 897"/>
              <a:gd name="T71" fmla="*/ 1596 h 2276"/>
              <a:gd name="T72" fmla="*/ 646 w 897"/>
              <a:gd name="T73" fmla="*/ 1374 h 2276"/>
              <a:gd name="T74" fmla="*/ 704 w 897"/>
              <a:gd name="T75" fmla="*/ 1319 h 2276"/>
              <a:gd name="T76" fmla="*/ 715 w 897"/>
              <a:gd name="T77" fmla="*/ 940 h 2276"/>
              <a:gd name="T78" fmla="*/ 861 w 897"/>
              <a:gd name="T79" fmla="*/ 891 h 2276"/>
              <a:gd name="T80" fmla="*/ 896 w 897"/>
              <a:gd name="T81" fmla="*/ 778 h 2276"/>
              <a:gd name="T82" fmla="*/ 856 w 897"/>
              <a:gd name="T83" fmla="*/ 678 h 2276"/>
              <a:gd name="T84" fmla="*/ 783 w 897"/>
              <a:gd name="T85" fmla="*/ 517 h 2276"/>
              <a:gd name="T86" fmla="*/ 768 w 897"/>
              <a:gd name="T87" fmla="*/ 414 h 2276"/>
              <a:gd name="T88" fmla="*/ 665 w 897"/>
              <a:gd name="T89" fmla="*/ 310 h 2276"/>
              <a:gd name="T90" fmla="*/ 665 w 897"/>
              <a:gd name="T91" fmla="*/ 163 h 2276"/>
              <a:gd name="T92" fmla="*/ 690 w 897"/>
              <a:gd name="T93" fmla="*/ 138 h 2276"/>
              <a:gd name="T94" fmla="*/ 665 w 897"/>
              <a:gd name="T95" fmla="*/ 59 h 2276"/>
              <a:gd name="T96" fmla="*/ 597 w 897"/>
              <a:gd name="T97" fmla="*/ 10 h 2276"/>
              <a:gd name="T98" fmla="*/ 534 w 897"/>
              <a:gd name="T99" fmla="*/ 13 h 2276"/>
              <a:gd name="T100" fmla="*/ 133 w 897"/>
              <a:gd name="T101" fmla="*/ 1238 h 2276"/>
              <a:gd name="T102" fmla="*/ 120 w 897"/>
              <a:gd name="T103" fmla="*/ 1331 h 2276"/>
              <a:gd name="T104" fmla="*/ 72 w 897"/>
              <a:gd name="T105" fmla="*/ 1240 h 2276"/>
              <a:gd name="T106" fmla="*/ 748 w 897"/>
              <a:gd name="T107" fmla="*/ 788 h 2276"/>
              <a:gd name="T108" fmla="*/ 738 w 897"/>
              <a:gd name="T109" fmla="*/ 816 h 2276"/>
              <a:gd name="T110" fmla="*/ 679 w 897"/>
              <a:gd name="T111" fmla="*/ 799 h 22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97" h="2276">
                <a:moveTo>
                  <a:pt x="522" y="5"/>
                </a:moveTo>
                <a:lnTo>
                  <a:pt x="522" y="5"/>
                </a:lnTo>
                <a:lnTo>
                  <a:pt x="517" y="3"/>
                </a:lnTo>
                <a:lnTo>
                  <a:pt x="513" y="2"/>
                </a:lnTo>
                <a:lnTo>
                  <a:pt x="508" y="0"/>
                </a:lnTo>
                <a:lnTo>
                  <a:pt x="501" y="0"/>
                </a:lnTo>
                <a:lnTo>
                  <a:pt x="492" y="2"/>
                </a:lnTo>
                <a:lnTo>
                  <a:pt x="481" y="5"/>
                </a:lnTo>
                <a:lnTo>
                  <a:pt x="468" y="10"/>
                </a:lnTo>
                <a:lnTo>
                  <a:pt x="468" y="10"/>
                </a:lnTo>
                <a:lnTo>
                  <a:pt x="460" y="15"/>
                </a:lnTo>
                <a:lnTo>
                  <a:pt x="453" y="23"/>
                </a:lnTo>
                <a:lnTo>
                  <a:pt x="444" y="31"/>
                </a:lnTo>
                <a:lnTo>
                  <a:pt x="437" y="42"/>
                </a:lnTo>
                <a:lnTo>
                  <a:pt x="422" y="67"/>
                </a:lnTo>
                <a:lnTo>
                  <a:pt x="409" y="94"/>
                </a:lnTo>
                <a:lnTo>
                  <a:pt x="396" y="120"/>
                </a:lnTo>
                <a:lnTo>
                  <a:pt x="388" y="142"/>
                </a:lnTo>
                <a:lnTo>
                  <a:pt x="379" y="163"/>
                </a:lnTo>
                <a:lnTo>
                  <a:pt x="345" y="242"/>
                </a:lnTo>
                <a:lnTo>
                  <a:pt x="345" y="242"/>
                </a:lnTo>
                <a:lnTo>
                  <a:pt x="346" y="245"/>
                </a:lnTo>
                <a:lnTo>
                  <a:pt x="346" y="250"/>
                </a:lnTo>
                <a:lnTo>
                  <a:pt x="346" y="255"/>
                </a:lnTo>
                <a:lnTo>
                  <a:pt x="342" y="262"/>
                </a:lnTo>
                <a:lnTo>
                  <a:pt x="336" y="271"/>
                </a:lnTo>
                <a:lnTo>
                  <a:pt x="325" y="281"/>
                </a:lnTo>
                <a:lnTo>
                  <a:pt x="310" y="291"/>
                </a:lnTo>
                <a:lnTo>
                  <a:pt x="310" y="291"/>
                </a:lnTo>
                <a:lnTo>
                  <a:pt x="294" y="302"/>
                </a:lnTo>
                <a:lnTo>
                  <a:pt x="281" y="313"/>
                </a:lnTo>
                <a:lnTo>
                  <a:pt x="270" y="323"/>
                </a:lnTo>
                <a:lnTo>
                  <a:pt x="261" y="334"/>
                </a:lnTo>
                <a:lnTo>
                  <a:pt x="255" y="344"/>
                </a:lnTo>
                <a:lnTo>
                  <a:pt x="250" y="353"/>
                </a:lnTo>
                <a:lnTo>
                  <a:pt x="248" y="362"/>
                </a:lnTo>
                <a:lnTo>
                  <a:pt x="246" y="369"/>
                </a:lnTo>
                <a:lnTo>
                  <a:pt x="246" y="369"/>
                </a:lnTo>
                <a:lnTo>
                  <a:pt x="245" y="376"/>
                </a:lnTo>
                <a:lnTo>
                  <a:pt x="241" y="382"/>
                </a:lnTo>
                <a:lnTo>
                  <a:pt x="236" y="388"/>
                </a:lnTo>
                <a:lnTo>
                  <a:pt x="230" y="394"/>
                </a:lnTo>
                <a:lnTo>
                  <a:pt x="214" y="409"/>
                </a:lnTo>
                <a:lnTo>
                  <a:pt x="206" y="417"/>
                </a:lnTo>
                <a:lnTo>
                  <a:pt x="197" y="429"/>
                </a:lnTo>
                <a:lnTo>
                  <a:pt x="197" y="429"/>
                </a:lnTo>
                <a:lnTo>
                  <a:pt x="192" y="438"/>
                </a:lnTo>
                <a:lnTo>
                  <a:pt x="186" y="453"/>
                </a:lnTo>
                <a:lnTo>
                  <a:pt x="169" y="500"/>
                </a:lnTo>
                <a:lnTo>
                  <a:pt x="150" y="559"/>
                </a:lnTo>
                <a:lnTo>
                  <a:pt x="131" y="625"/>
                </a:lnTo>
                <a:lnTo>
                  <a:pt x="94" y="750"/>
                </a:lnTo>
                <a:lnTo>
                  <a:pt x="80" y="793"/>
                </a:lnTo>
                <a:lnTo>
                  <a:pt x="74" y="812"/>
                </a:lnTo>
                <a:lnTo>
                  <a:pt x="74" y="812"/>
                </a:lnTo>
                <a:lnTo>
                  <a:pt x="69" y="826"/>
                </a:lnTo>
                <a:lnTo>
                  <a:pt x="62" y="854"/>
                </a:lnTo>
                <a:lnTo>
                  <a:pt x="53" y="891"/>
                </a:lnTo>
                <a:lnTo>
                  <a:pt x="45" y="933"/>
                </a:lnTo>
                <a:lnTo>
                  <a:pt x="36" y="978"/>
                </a:lnTo>
                <a:lnTo>
                  <a:pt x="29" y="1020"/>
                </a:lnTo>
                <a:lnTo>
                  <a:pt x="25" y="1056"/>
                </a:lnTo>
                <a:lnTo>
                  <a:pt x="24" y="1071"/>
                </a:lnTo>
                <a:lnTo>
                  <a:pt x="25" y="1083"/>
                </a:lnTo>
                <a:lnTo>
                  <a:pt x="25" y="1083"/>
                </a:lnTo>
                <a:lnTo>
                  <a:pt x="30" y="1115"/>
                </a:lnTo>
                <a:lnTo>
                  <a:pt x="32" y="1125"/>
                </a:lnTo>
                <a:lnTo>
                  <a:pt x="35" y="1132"/>
                </a:lnTo>
                <a:lnTo>
                  <a:pt x="37" y="1137"/>
                </a:lnTo>
                <a:lnTo>
                  <a:pt x="40" y="1139"/>
                </a:lnTo>
                <a:lnTo>
                  <a:pt x="42" y="1141"/>
                </a:lnTo>
                <a:lnTo>
                  <a:pt x="45" y="1142"/>
                </a:lnTo>
                <a:lnTo>
                  <a:pt x="45" y="1142"/>
                </a:lnTo>
                <a:lnTo>
                  <a:pt x="46" y="1143"/>
                </a:lnTo>
                <a:lnTo>
                  <a:pt x="47" y="1147"/>
                </a:lnTo>
                <a:lnTo>
                  <a:pt x="48" y="1160"/>
                </a:lnTo>
                <a:lnTo>
                  <a:pt x="48" y="1179"/>
                </a:lnTo>
                <a:lnTo>
                  <a:pt x="48" y="1201"/>
                </a:lnTo>
                <a:lnTo>
                  <a:pt x="47" y="1227"/>
                </a:lnTo>
                <a:lnTo>
                  <a:pt x="45" y="1251"/>
                </a:lnTo>
                <a:lnTo>
                  <a:pt x="40" y="1275"/>
                </a:lnTo>
                <a:lnTo>
                  <a:pt x="35" y="1294"/>
                </a:lnTo>
                <a:lnTo>
                  <a:pt x="35" y="1294"/>
                </a:lnTo>
                <a:lnTo>
                  <a:pt x="29" y="1310"/>
                </a:lnTo>
                <a:lnTo>
                  <a:pt x="22" y="1324"/>
                </a:lnTo>
                <a:lnTo>
                  <a:pt x="11" y="1345"/>
                </a:lnTo>
                <a:lnTo>
                  <a:pt x="6" y="1354"/>
                </a:lnTo>
                <a:lnTo>
                  <a:pt x="4" y="1362"/>
                </a:lnTo>
                <a:lnTo>
                  <a:pt x="1" y="1370"/>
                </a:lnTo>
                <a:lnTo>
                  <a:pt x="0" y="1378"/>
                </a:lnTo>
                <a:lnTo>
                  <a:pt x="0" y="1378"/>
                </a:lnTo>
                <a:lnTo>
                  <a:pt x="3" y="1398"/>
                </a:lnTo>
                <a:lnTo>
                  <a:pt x="8" y="1436"/>
                </a:lnTo>
                <a:lnTo>
                  <a:pt x="25" y="1542"/>
                </a:lnTo>
                <a:lnTo>
                  <a:pt x="43" y="1645"/>
                </a:lnTo>
                <a:lnTo>
                  <a:pt x="51" y="1681"/>
                </a:lnTo>
                <a:lnTo>
                  <a:pt x="54" y="1698"/>
                </a:lnTo>
                <a:lnTo>
                  <a:pt x="54" y="1698"/>
                </a:lnTo>
                <a:lnTo>
                  <a:pt x="64" y="1721"/>
                </a:lnTo>
                <a:lnTo>
                  <a:pt x="70" y="1734"/>
                </a:lnTo>
                <a:lnTo>
                  <a:pt x="74" y="1739"/>
                </a:lnTo>
                <a:lnTo>
                  <a:pt x="79" y="1742"/>
                </a:lnTo>
                <a:lnTo>
                  <a:pt x="79" y="1742"/>
                </a:lnTo>
                <a:lnTo>
                  <a:pt x="84" y="1745"/>
                </a:lnTo>
                <a:lnTo>
                  <a:pt x="89" y="1747"/>
                </a:lnTo>
                <a:lnTo>
                  <a:pt x="94" y="1747"/>
                </a:lnTo>
                <a:lnTo>
                  <a:pt x="100" y="1747"/>
                </a:lnTo>
                <a:lnTo>
                  <a:pt x="115" y="1743"/>
                </a:lnTo>
                <a:lnTo>
                  <a:pt x="133" y="1737"/>
                </a:lnTo>
                <a:lnTo>
                  <a:pt x="133" y="1737"/>
                </a:lnTo>
                <a:lnTo>
                  <a:pt x="166" y="1727"/>
                </a:lnTo>
                <a:lnTo>
                  <a:pt x="209" y="1714"/>
                </a:lnTo>
                <a:lnTo>
                  <a:pt x="266" y="1698"/>
                </a:lnTo>
                <a:lnTo>
                  <a:pt x="266" y="1698"/>
                </a:lnTo>
                <a:lnTo>
                  <a:pt x="284" y="1684"/>
                </a:lnTo>
                <a:lnTo>
                  <a:pt x="295" y="1675"/>
                </a:lnTo>
                <a:lnTo>
                  <a:pt x="299" y="1671"/>
                </a:lnTo>
                <a:lnTo>
                  <a:pt x="300" y="1668"/>
                </a:lnTo>
                <a:lnTo>
                  <a:pt x="300" y="1668"/>
                </a:lnTo>
                <a:lnTo>
                  <a:pt x="304" y="1617"/>
                </a:lnTo>
                <a:lnTo>
                  <a:pt x="307" y="1585"/>
                </a:lnTo>
                <a:lnTo>
                  <a:pt x="309" y="1574"/>
                </a:lnTo>
                <a:lnTo>
                  <a:pt x="309" y="1571"/>
                </a:lnTo>
                <a:lnTo>
                  <a:pt x="310" y="1570"/>
                </a:lnTo>
                <a:lnTo>
                  <a:pt x="310" y="1570"/>
                </a:lnTo>
                <a:lnTo>
                  <a:pt x="310" y="1569"/>
                </a:lnTo>
                <a:lnTo>
                  <a:pt x="310" y="1565"/>
                </a:lnTo>
                <a:lnTo>
                  <a:pt x="305" y="1554"/>
                </a:lnTo>
                <a:lnTo>
                  <a:pt x="289" y="1516"/>
                </a:lnTo>
                <a:lnTo>
                  <a:pt x="272" y="1474"/>
                </a:lnTo>
                <a:lnTo>
                  <a:pt x="265" y="1458"/>
                </a:lnTo>
                <a:lnTo>
                  <a:pt x="261" y="1447"/>
                </a:lnTo>
                <a:lnTo>
                  <a:pt x="261" y="1447"/>
                </a:lnTo>
                <a:lnTo>
                  <a:pt x="257" y="1436"/>
                </a:lnTo>
                <a:lnTo>
                  <a:pt x="250" y="1417"/>
                </a:lnTo>
                <a:lnTo>
                  <a:pt x="229" y="1372"/>
                </a:lnTo>
                <a:lnTo>
                  <a:pt x="208" y="1330"/>
                </a:lnTo>
                <a:lnTo>
                  <a:pt x="197" y="1309"/>
                </a:lnTo>
                <a:lnTo>
                  <a:pt x="197" y="1309"/>
                </a:lnTo>
                <a:lnTo>
                  <a:pt x="185" y="1286"/>
                </a:lnTo>
                <a:lnTo>
                  <a:pt x="168" y="1255"/>
                </a:lnTo>
                <a:lnTo>
                  <a:pt x="168" y="1255"/>
                </a:lnTo>
                <a:lnTo>
                  <a:pt x="164" y="1245"/>
                </a:lnTo>
                <a:lnTo>
                  <a:pt x="159" y="1229"/>
                </a:lnTo>
                <a:lnTo>
                  <a:pt x="147" y="1187"/>
                </a:lnTo>
                <a:lnTo>
                  <a:pt x="133" y="1132"/>
                </a:lnTo>
                <a:lnTo>
                  <a:pt x="133" y="1132"/>
                </a:lnTo>
                <a:lnTo>
                  <a:pt x="241" y="1147"/>
                </a:lnTo>
                <a:lnTo>
                  <a:pt x="241" y="1147"/>
                </a:lnTo>
                <a:lnTo>
                  <a:pt x="240" y="1153"/>
                </a:lnTo>
                <a:lnTo>
                  <a:pt x="239" y="1170"/>
                </a:lnTo>
                <a:lnTo>
                  <a:pt x="236" y="1223"/>
                </a:lnTo>
                <a:lnTo>
                  <a:pt x="235" y="1254"/>
                </a:lnTo>
                <a:lnTo>
                  <a:pt x="236" y="1281"/>
                </a:lnTo>
                <a:lnTo>
                  <a:pt x="238" y="1302"/>
                </a:lnTo>
                <a:lnTo>
                  <a:pt x="239" y="1309"/>
                </a:lnTo>
                <a:lnTo>
                  <a:pt x="241" y="1314"/>
                </a:lnTo>
                <a:lnTo>
                  <a:pt x="241" y="1314"/>
                </a:lnTo>
                <a:lnTo>
                  <a:pt x="246" y="1320"/>
                </a:lnTo>
                <a:lnTo>
                  <a:pt x="250" y="1324"/>
                </a:lnTo>
                <a:lnTo>
                  <a:pt x="255" y="1328"/>
                </a:lnTo>
                <a:lnTo>
                  <a:pt x="260" y="1330"/>
                </a:lnTo>
                <a:lnTo>
                  <a:pt x="264" y="1330"/>
                </a:lnTo>
                <a:lnTo>
                  <a:pt x="267" y="1330"/>
                </a:lnTo>
                <a:lnTo>
                  <a:pt x="270" y="1330"/>
                </a:lnTo>
                <a:lnTo>
                  <a:pt x="271" y="1329"/>
                </a:lnTo>
                <a:lnTo>
                  <a:pt x="271" y="1329"/>
                </a:lnTo>
                <a:lnTo>
                  <a:pt x="272" y="1331"/>
                </a:lnTo>
                <a:lnTo>
                  <a:pt x="276" y="1341"/>
                </a:lnTo>
                <a:lnTo>
                  <a:pt x="283" y="1373"/>
                </a:lnTo>
                <a:lnTo>
                  <a:pt x="295" y="1422"/>
                </a:lnTo>
                <a:lnTo>
                  <a:pt x="295" y="1422"/>
                </a:lnTo>
                <a:lnTo>
                  <a:pt x="304" y="1442"/>
                </a:lnTo>
                <a:lnTo>
                  <a:pt x="323" y="1480"/>
                </a:lnTo>
                <a:lnTo>
                  <a:pt x="350" y="1536"/>
                </a:lnTo>
                <a:lnTo>
                  <a:pt x="350" y="1649"/>
                </a:lnTo>
                <a:lnTo>
                  <a:pt x="330" y="1673"/>
                </a:lnTo>
                <a:lnTo>
                  <a:pt x="330" y="1673"/>
                </a:lnTo>
                <a:lnTo>
                  <a:pt x="340" y="1751"/>
                </a:lnTo>
                <a:lnTo>
                  <a:pt x="347" y="1810"/>
                </a:lnTo>
                <a:lnTo>
                  <a:pt x="348" y="1834"/>
                </a:lnTo>
                <a:lnTo>
                  <a:pt x="350" y="1850"/>
                </a:lnTo>
                <a:lnTo>
                  <a:pt x="350" y="1850"/>
                </a:lnTo>
                <a:lnTo>
                  <a:pt x="347" y="1935"/>
                </a:lnTo>
                <a:lnTo>
                  <a:pt x="345" y="2013"/>
                </a:lnTo>
                <a:lnTo>
                  <a:pt x="345" y="2013"/>
                </a:lnTo>
                <a:lnTo>
                  <a:pt x="345" y="2024"/>
                </a:lnTo>
                <a:lnTo>
                  <a:pt x="343" y="2031"/>
                </a:lnTo>
                <a:lnTo>
                  <a:pt x="341" y="2039"/>
                </a:lnTo>
                <a:lnTo>
                  <a:pt x="335" y="2047"/>
                </a:lnTo>
                <a:lnTo>
                  <a:pt x="335" y="2047"/>
                </a:lnTo>
                <a:lnTo>
                  <a:pt x="330" y="2055"/>
                </a:lnTo>
                <a:lnTo>
                  <a:pt x="326" y="2067"/>
                </a:lnTo>
                <a:lnTo>
                  <a:pt x="319" y="2099"/>
                </a:lnTo>
                <a:lnTo>
                  <a:pt x="313" y="2128"/>
                </a:lnTo>
                <a:lnTo>
                  <a:pt x="310" y="2141"/>
                </a:lnTo>
                <a:lnTo>
                  <a:pt x="310" y="2141"/>
                </a:lnTo>
                <a:lnTo>
                  <a:pt x="311" y="2153"/>
                </a:lnTo>
                <a:lnTo>
                  <a:pt x="311" y="2167"/>
                </a:lnTo>
                <a:lnTo>
                  <a:pt x="310" y="2185"/>
                </a:lnTo>
                <a:lnTo>
                  <a:pt x="310" y="2185"/>
                </a:lnTo>
                <a:lnTo>
                  <a:pt x="309" y="2207"/>
                </a:lnTo>
                <a:lnTo>
                  <a:pt x="309" y="2233"/>
                </a:lnTo>
                <a:lnTo>
                  <a:pt x="310" y="2245"/>
                </a:lnTo>
                <a:lnTo>
                  <a:pt x="313" y="2255"/>
                </a:lnTo>
                <a:lnTo>
                  <a:pt x="315" y="2264"/>
                </a:lnTo>
                <a:lnTo>
                  <a:pt x="318" y="2266"/>
                </a:lnTo>
                <a:lnTo>
                  <a:pt x="320" y="2269"/>
                </a:lnTo>
                <a:lnTo>
                  <a:pt x="320" y="2269"/>
                </a:lnTo>
                <a:lnTo>
                  <a:pt x="324" y="2270"/>
                </a:lnTo>
                <a:lnTo>
                  <a:pt x="327" y="2272"/>
                </a:lnTo>
                <a:lnTo>
                  <a:pt x="341" y="2275"/>
                </a:lnTo>
                <a:lnTo>
                  <a:pt x="357" y="2276"/>
                </a:lnTo>
                <a:lnTo>
                  <a:pt x="374" y="2276"/>
                </a:lnTo>
                <a:lnTo>
                  <a:pt x="393" y="2275"/>
                </a:lnTo>
                <a:lnTo>
                  <a:pt x="409" y="2272"/>
                </a:lnTo>
                <a:lnTo>
                  <a:pt x="423" y="2269"/>
                </a:lnTo>
                <a:lnTo>
                  <a:pt x="428" y="2266"/>
                </a:lnTo>
                <a:lnTo>
                  <a:pt x="433" y="2264"/>
                </a:lnTo>
                <a:lnTo>
                  <a:pt x="433" y="2264"/>
                </a:lnTo>
                <a:lnTo>
                  <a:pt x="439" y="2258"/>
                </a:lnTo>
                <a:lnTo>
                  <a:pt x="444" y="2251"/>
                </a:lnTo>
                <a:lnTo>
                  <a:pt x="448" y="2244"/>
                </a:lnTo>
                <a:lnTo>
                  <a:pt x="450" y="2238"/>
                </a:lnTo>
                <a:lnTo>
                  <a:pt x="450" y="2232"/>
                </a:lnTo>
                <a:lnTo>
                  <a:pt x="450" y="2226"/>
                </a:lnTo>
                <a:lnTo>
                  <a:pt x="449" y="2219"/>
                </a:lnTo>
                <a:lnTo>
                  <a:pt x="448" y="2215"/>
                </a:lnTo>
                <a:lnTo>
                  <a:pt x="448" y="2215"/>
                </a:lnTo>
                <a:lnTo>
                  <a:pt x="414" y="2126"/>
                </a:lnTo>
                <a:lnTo>
                  <a:pt x="433" y="2052"/>
                </a:lnTo>
                <a:lnTo>
                  <a:pt x="433" y="2052"/>
                </a:lnTo>
                <a:lnTo>
                  <a:pt x="432" y="2078"/>
                </a:lnTo>
                <a:lnTo>
                  <a:pt x="431" y="2098"/>
                </a:lnTo>
                <a:lnTo>
                  <a:pt x="432" y="2106"/>
                </a:lnTo>
                <a:lnTo>
                  <a:pt x="433" y="2111"/>
                </a:lnTo>
                <a:lnTo>
                  <a:pt x="433" y="2111"/>
                </a:lnTo>
                <a:lnTo>
                  <a:pt x="438" y="2119"/>
                </a:lnTo>
                <a:lnTo>
                  <a:pt x="446" y="2127"/>
                </a:lnTo>
                <a:lnTo>
                  <a:pt x="453" y="2136"/>
                </a:lnTo>
                <a:lnTo>
                  <a:pt x="468" y="2195"/>
                </a:lnTo>
                <a:lnTo>
                  <a:pt x="487" y="2195"/>
                </a:lnTo>
                <a:lnTo>
                  <a:pt x="497" y="2136"/>
                </a:lnTo>
                <a:lnTo>
                  <a:pt x="497" y="2136"/>
                </a:lnTo>
                <a:lnTo>
                  <a:pt x="505" y="2137"/>
                </a:lnTo>
                <a:lnTo>
                  <a:pt x="522" y="2138"/>
                </a:lnTo>
                <a:lnTo>
                  <a:pt x="540" y="2138"/>
                </a:lnTo>
                <a:lnTo>
                  <a:pt x="549" y="2138"/>
                </a:lnTo>
                <a:lnTo>
                  <a:pt x="556" y="2136"/>
                </a:lnTo>
                <a:lnTo>
                  <a:pt x="556" y="2136"/>
                </a:lnTo>
                <a:lnTo>
                  <a:pt x="561" y="2132"/>
                </a:lnTo>
                <a:lnTo>
                  <a:pt x="566" y="2126"/>
                </a:lnTo>
                <a:lnTo>
                  <a:pt x="571" y="2119"/>
                </a:lnTo>
                <a:lnTo>
                  <a:pt x="575" y="2110"/>
                </a:lnTo>
                <a:lnTo>
                  <a:pt x="580" y="2093"/>
                </a:lnTo>
                <a:lnTo>
                  <a:pt x="581" y="2082"/>
                </a:lnTo>
                <a:lnTo>
                  <a:pt x="581" y="2082"/>
                </a:lnTo>
                <a:lnTo>
                  <a:pt x="580" y="2079"/>
                </a:lnTo>
                <a:lnTo>
                  <a:pt x="576" y="2077"/>
                </a:lnTo>
                <a:lnTo>
                  <a:pt x="565" y="2072"/>
                </a:lnTo>
                <a:lnTo>
                  <a:pt x="551" y="2066"/>
                </a:lnTo>
                <a:lnTo>
                  <a:pt x="546" y="2062"/>
                </a:lnTo>
                <a:lnTo>
                  <a:pt x="542" y="2057"/>
                </a:lnTo>
                <a:lnTo>
                  <a:pt x="542" y="2057"/>
                </a:lnTo>
                <a:lnTo>
                  <a:pt x="538" y="2050"/>
                </a:lnTo>
                <a:lnTo>
                  <a:pt x="534" y="2040"/>
                </a:lnTo>
                <a:lnTo>
                  <a:pt x="528" y="2017"/>
                </a:lnTo>
                <a:lnTo>
                  <a:pt x="522" y="1983"/>
                </a:lnTo>
                <a:lnTo>
                  <a:pt x="522" y="1983"/>
                </a:lnTo>
                <a:lnTo>
                  <a:pt x="519" y="1976"/>
                </a:lnTo>
                <a:lnTo>
                  <a:pt x="517" y="1973"/>
                </a:lnTo>
                <a:lnTo>
                  <a:pt x="517" y="1973"/>
                </a:lnTo>
                <a:lnTo>
                  <a:pt x="522" y="1884"/>
                </a:lnTo>
                <a:lnTo>
                  <a:pt x="524" y="1822"/>
                </a:lnTo>
                <a:lnTo>
                  <a:pt x="527" y="1791"/>
                </a:lnTo>
                <a:lnTo>
                  <a:pt x="527" y="1791"/>
                </a:lnTo>
                <a:lnTo>
                  <a:pt x="546" y="1737"/>
                </a:lnTo>
                <a:lnTo>
                  <a:pt x="546" y="1737"/>
                </a:lnTo>
                <a:lnTo>
                  <a:pt x="537" y="1683"/>
                </a:lnTo>
                <a:lnTo>
                  <a:pt x="537" y="1683"/>
                </a:lnTo>
                <a:lnTo>
                  <a:pt x="538" y="1677"/>
                </a:lnTo>
                <a:lnTo>
                  <a:pt x="540" y="1667"/>
                </a:lnTo>
                <a:lnTo>
                  <a:pt x="551" y="1639"/>
                </a:lnTo>
                <a:lnTo>
                  <a:pt x="564" y="1612"/>
                </a:lnTo>
                <a:lnTo>
                  <a:pt x="569" y="1603"/>
                </a:lnTo>
                <a:lnTo>
                  <a:pt x="571" y="1600"/>
                </a:lnTo>
                <a:lnTo>
                  <a:pt x="571" y="1600"/>
                </a:lnTo>
                <a:lnTo>
                  <a:pt x="578" y="1596"/>
                </a:lnTo>
                <a:lnTo>
                  <a:pt x="588" y="1586"/>
                </a:lnTo>
                <a:lnTo>
                  <a:pt x="594" y="1580"/>
                </a:lnTo>
                <a:lnTo>
                  <a:pt x="599" y="1574"/>
                </a:lnTo>
                <a:lnTo>
                  <a:pt x="603" y="1568"/>
                </a:lnTo>
                <a:lnTo>
                  <a:pt x="606" y="1560"/>
                </a:lnTo>
                <a:lnTo>
                  <a:pt x="606" y="1560"/>
                </a:lnTo>
                <a:lnTo>
                  <a:pt x="630" y="1445"/>
                </a:lnTo>
                <a:lnTo>
                  <a:pt x="646" y="1374"/>
                </a:lnTo>
                <a:lnTo>
                  <a:pt x="652" y="1352"/>
                </a:lnTo>
                <a:lnTo>
                  <a:pt x="655" y="1344"/>
                </a:lnTo>
                <a:lnTo>
                  <a:pt x="655" y="1344"/>
                </a:lnTo>
                <a:lnTo>
                  <a:pt x="663" y="1341"/>
                </a:lnTo>
                <a:lnTo>
                  <a:pt x="678" y="1335"/>
                </a:lnTo>
                <a:lnTo>
                  <a:pt x="694" y="1328"/>
                </a:lnTo>
                <a:lnTo>
                  <a:pt x="700" y="1324"/>
                </a:lnTo>
                <a:lnTo>
                  <a:pt x="704" y="1319"/>
                </a:lnTo>
                <a:lnTo>
                  <a:pt x="704" y="1319"/>
                </a:lnTo>
                <a:lnTo>
                  <a:pt x="706" y="1313"/>
                </a:lnTo>
                <a:lnTo>
                  <a:pt x="708" y="1306"/>
                </a:lnTo>
                <a:lnTo>
                  <a:pt x="709" y="1286"/>
                </a:lnTo>
                <a:lnTo>
                  <a:pt x="709" y="1260"/>
                </a:lnTo>
                <a:lnTo>
                  <a:pt x="694" y="945"/>
                </a:lnTo>
                <a:lnTo>
                  <a:pt x="694" y="945"/>
                </a:lnTo>
                <a:lnTo>
                  <a:pt x="715" y="940"/>
                </a:lnTo>
                <a:lnTo>
                  <a:pt x="765" y="929"/>
                </a:lnTo>
                <a:lnTo>
                  <a:pt x="794" y="921"/>
                </a:lnTo>
                <a:lnTo>
                  <a:pt x="821" y="912"/>
                </a:lnTo>
                <a:lnTo>
                  <a:pt x="834" y="907"/>
                </a:lnTo>
                <a:lnTo>
                  <a:pt x="844" y="902"/>
                </a:lnTo>
                <a:lnTo>
                  <a:pt x="854" y="896"/>
                </a:lnTo>
                <a:lnTo>
                  <a:pt x="861" y="891"/>
                </a:lnTo>
                <a:lnTo>
                  <a:pt x="861" y="891"/>
                </a:lnTo>
                <a:lnTo>
                  <a:pt x="872" y="880"/>
                </a:lnTo>
                <a:lnTo>
                  <a:pt x="881" y="870"/>
                </a:lnTo>
                <a:lnTo>
                  <a:pt x="887" y="859"/>
                </a:lnTo>
                <a:lnTo>
                  <a:pt x="892" y="847"/>
                </a:lnTo>
                <a:lnTo>
                  <a:pt x="895" y="833"/>
                </a:lnTo>
                <a:lnTo>
                  <a:pt x="897" y="817"/>
                </a:lnTo>
                <a:lnTo>
                  <a:pt x="897" y="800"/>
                </a:lnTo>
                <a:lnTo>
                  <a:pt x="896" y="778"/>
                </a:lnTo>
                <a:lnTo>
                  <a:pt x="896" y="778"/>
                </a:lnTo>
                <a:lnTo>
                  <a:pt x="893" y="756"/>
                </a:lnTo>
                <a:lnTo>
                  <a:pt x="890" y="737"/>
                </a:lnTo>
                <a:lnTo>
                  <a:pt x="884" y="723"/>
                </a:lnTo>
                <a:lnTo>
                  <a:pt x="876" y="709"/>
                </a:lnTo>
                <a:lnTo>
                  <a:pt x="870" y="698"/>
                </a:lnTo>
                <a:lnTo>
                  <a:pt x="863" y="688"/>
                </a:lnTo>
                <a:lnTo>
                  <a:pt x="856" y="678"/>
                </a:lnTo>
                <a:lnTo>
                  <a:pt x="852" y="670"/>
                </a:lnTo>
                <a:lnTo>
                  <a:pt x="852" y="670"/>
                </a:lnTo>
                <a:lnTo>
                  <a:pt x="824" y="612"/>
                </a:lnTo>
                <a:lnTo>
                  <a:pt x="802" y="566"/>
                </a:lnTo>
                <a:lnTo>
                  <a:pt x="802" y="566"/>
                </a:lnTo>
                <a:lnTo>
                  <a:pt x="797" y="556"/>
                </a:lnTo>
                <a:lnTo>
                  <a:pt x="791" y="540"/>
                </a:lnTo>
                <a:lnTo>
                  <a:pt x="783" y="517"/>
                </a:lnTo>
                <a:lnTo>
                  <a:pt x="783" y="517"/>
                </a:lnTo>
                <a:lnTo>
                  <a:pt x="783" y="502"/>
                </a:lnTo>
                <a:lnTo>
                  <a:pt x="783" y="475"/>
                </a:lnTo>
                <a:lnTo>
                  <a:pt x="780" y="459"/>
                </a:lnTo>
                <a:lnTo>
                  <a:pt x="778" y="443"/>
                </a:lnTo>
                <a:lnTo>
                  <a:pt x="774" y="427"/>
                </a:lnTo>
                <a:lnTo>
                  <a:pt x="772" y="420"/>
                </a:lnTo>
                <a:lnTo>
                  <a:pt x="768" y="414"/>
                </a:lnTo>
                <a:lnTo>
                  <a:pt x="768" y="414"/>
                </a:lnTo>
                <a:lnTo>
                  <a:pt x="758" y="400"/>
                </a:lnTo>
                <a:lnTo>
                  <a:pt x="743" y="384"/>
                </a:lnTo>
                <a:lnTo>
                  <a:pt x="726" y="367"/>
                </a:lnTo>
                <a:lnTo>
                  <a:pt x="709" y="350"/>
                </a:lnTo>
                <a:lnTo>
                  <a:pt x="678" y="322"/>
                </a:lnTo>
                <a:lnTo>
                  <a:pt x="665" y="310"/>
                </a:lnTo>
                <a:lnTo>
                  <a:pt x="665" y="310"/>
                </a:lnTo>
                <a:lnTo>
                  <a:pt x="666" y="270"/>
                </a:lnTo>
                <a:lnTo>
                  <a:pt x="666" y="237"/>
                </a:lnTo>
                <a:lnTo>
                  <a:pt x="666" y="223"/>
                </a:lnTo>
                <a:lnTo>
                  <a:pt x="665" y="212"/>
                </a:lnTo>
                <a:lnTo>
                  <a:pt x="665" y="212"/>
                </a:lnTo>
                <a:lnTo>
                  <a:pt x="663" y="195"/>
                </a:lnTo>
                <a:lnTo>
                  <a:pt x="663" y="179"/>
                </a:lnTo>
                <a:lnTo>
                  <a:pt x="665" y="163"/>
                </a:lnTo>
                <a:lnTo>
                  <a:pt x="665" y="163"/>
                </a:lnTo>
                <a:lnTo>
                  <a:pt x="668" y="162"/>
                </a:lnTo>
                <a:lnTo>
                  <a:pt x="676" y="159"/>
                </a:lnTo>
                <a:lnTo>
                  <a:pt x="684" y="154"/>
                </a:lnTo>
                <a:lnTo>
                  <a:pt x="687" y="152"/>
                </a:lnTo>
                <a:lnTo>
                  <a:pt x="689" y="148"/>
                </a:lnTo>
                <a:lnTo>
                  <a:pt x="689" y="148"/>
                </a:lnTo>
                <a:lnTo>
                  <a:pt x="690" y="138"/>
                </a:lnTo>
                <a:lnTo>
                  <a:pt x="692" y="126"/>
                </a:lnTo>
                <a:lnTo>
                  <a:pt x="689" y="104"/>
                </a:lnTo>
                <a:lnTo>
                  <a:pt x="689" y="104"/>
                </a:lnTo>
                <a:lnTo>
                  <a:pt x="688" y="99"/>
                </a:lnTo>
                <a:lnTo>
                  <a:pt x="685" y="94"/>
                </a:lnTo>
                <a:lnTo>
                  <a:pt x="681" y="83"/>
                </a:lnTo>
                <a:lnTo>
                  <a:pt x="665" y="59"/>
                </a:lnTo>
                <a:lnTo>
                  <a:pt x="665" y="59"/>
                </a:lnTo>
                <a:lnTo>
                  <a:pt x="655" y="46"/>
                </a:lnTo>
                <a:lnTo>
                  <a:pt x="641" y="31"/>
                </a:lnTo>
                <a:lnTo>
                  <a:pt x="628" y="20"/>
                </a:lnTo>
                <a:lnTo>
                  <a:pt x="623" y="16"/>
                </a:lnTo>
                <a:lnTo>
                  <a:pt x="620" y="15"/>
                </a:lnTo>
                <a:lnTo>
                  <a:pt x="620" y="15"/>
                </a:lnTo>
                <a:lnTo>
                  <a:pt x="612" y="14"/>
                </a:lnTo>
                <a:lnTo>
                  <a:pt x="597" y="10"/>
                </a:lnTo>
                <a:lnTo>
                  <a:pt x="580" y="8"/>
                </a:lnTo>
                <a:lnTo>
                  <a:pt x="572" y="9"/>
                </a:lnTo>
                <a:lnTo>
                  <a:pt x="566" y="10"/>
                </a:lnTo>
                <a:lnTo>
                  <a:pt x="566" y="10"/>
                </a:lnTo>
                <a:lnTo>
                  <a:pt x="549" y="18"/>
                </a:lnTo>
                <a:lnTo>
                  <a:pt x="542" y="20"/>
                </a:lnTo>
                <a:lnTo>
                  <a:pt x="542" y="20"/>
                </a:lnTo>
                <a:lnTo>
                  <a:pt x="534" y="13"/>
                </a:lnTo>
                <a:lnTo>
                  <a:pt x="527" y="8"/>
                </a:lnTo>
                <a:lnTo>
                  <a:pt x="522" y="5"/>
                </a:lnTo>
                <a:lnTo>
                  <a:pt x="522" y="5"/>
                </a:lnTo>
                <a:close/>
                <a:moveTo>
                  <a:pt x="74" y="1142"/>
                </a:moveTo>
                <a:lnTo>
                  <a:pt x="108" y="1137"/>
                </a:lnTo>
                <a:lnTo>
                  <a:pt x="133" y="1211"/>
                </a:lnTo>
                <a:lnTo>
                  <a:pt x="133" y="1211"/>
                </a:lnTo>
                <a:lnTo>
                  <a:pt x="133" y="1238"/>
                </a:lnTo>
                <a:lnTo>
                  <a:pt x="134" y="1265"/>
                </a:lnTo>
                <a:lnTo>
                  <a:pt x="133" y="1294"/>
                </a:lnTo>
                <a:lnTo>
                  <a:pt x="133" y="1294"/>
                </a:lnTo>
                <a:lnTo>
                  <a:pt x="132" y="1307"/>
                </a:lnTo>
                <a:lnTo>
                  <a:pt x="129" y="1317"/>
                </a:lnTo>
                <a:lnTo>
                  <a:pt x="126" y="1324"/>
                </a:lnTo>
                <a:lnTo>
                  <a:pt x="123" y="1329"/>
                </a:lnTo>
                <a:lnTo>
                  <a:pt x="120" y="1331"/>
                </a:lnTo>
                <a:lnTo>
                  <a:pt x="116" y="1333"/>
                </a:lnTo>
                <a:lnTo>
                  <a:pt x="113" y="1334"/>
                </a:lnTo>
                <a:lnTo>
                  <a:pt x="59" y="1304"/>
                </a:lnTo>
                <a:lnTo>
                  <a:pt x="59" y="1304"/>
                </a:lnTo>
                <a:lnTo>
                  <a:pt x="61" y="1293"/>
                </a:lnTo>
                <a:lnTo>
                  <a:pt x="69" y="1255"/>
                </a:lnTo>
                <a:lnTo>
                  <a:pt x="69" y="1255"/>
                </a:lnTo>
                <a:lnTo>
                  <a:pt x="72" y="1240"/>
                </a:lnTo>
                <a:lnTo>
                  <a:pt x="73" y="1222"/>
                </a:lnTo>
                <a:lnTo>
                  <a:pt x="75" y="1185"/>
                </a:lnTo>
                <a:lnTo>
                  <a:pt x="74" y="1154"/>
                </a:lnTo>
                <a:lnTo>
                  <a:pt x="74" y="1142"/>
                </a:lnTo>
                <a:lnTo>
                  <a:pt x="74" y="1142"/>
                </a:lnTo>
                <a:close/>
                <a:moveTo>
                  <a:pt x="689" y="684"/>
                </a:moveTo>
                <a:lnTo>
                  <a:pt x="709" y="768"/>
                </a:lnTo>
                <a:lnTo>
                  <a:pt x="748" y="788"/>
                </a:lnTo>
                <a:lnTo>
                  <a:pt x="748" y="788"/>
                </a:lnTo>
                <a:lnTo>
                  <a:pt x="748" y="790"/>
                </a:lnTo>
                <a:lnTo>
                  <a:pt x="749" y="796"/>
                </a:lnTo>
                <a:lnTo>
                  <a:pt x="747" y="804"/>
                </a:lnTo>
                <a:lnTo>
                  <a:pt x="746" y="807"/>
                </a:lnTo>
                <a:lnTo>
                  <a:pt x="743" y="812"/>
                </a:lnTo>
                <a:lnTo>
                  <a:pt x="743" y="812"/>
                </a:lnTo>
                <a:lnTo>
                  <a:pt x="738" y="816"/>
                </a:lnTo>
                <a:lnTo>
                  <a:pt x="731" y="820"/>
                </a:lnTo>
                <a:lnTo>
                  <a:pt x="713" y="826"/>
                </a:lnTo>
                <a:lnTo>
                  <a:pt x="697" y="831"/>
                </a:lnTo>
                <a:lnTo>
                  <a:pt x="689" y="832"/>
                </a:lnTo>
                <a:lnTo>
                  <a:pt x="689" y="832"/>
                </a:lnTo>
                <a:lnTo>
                  <a:pt x="684" y="817"/>
                </a:lnTo>
                <a:lnTo>
                  <a:pt x="681" y="805"/>
                </a:lnTo>
                <a:lnTo>
                  <a:pt x="679" y="799"/>
                </a:lnTo>
                <a:lnTo>
                  <a:pt x="679" y="793"/>
                </a:lnTo>
                <a:lnTo>
                  <a:pt x="679" y="793"/>
                </a:lnTo>
                <a:lnTo>
                  <a:pt x="689" y="684"/>
                </a:lnTo>
                <a:lnTo>
                  <a:pt x="689" y="684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6"/>
          <p:cNvSpPr>
            <a:spLocks/>
          </p:cNvSpPr>
          <p:nvPr/>
        </p:nvSpPr>
        <p:spPr bwMode="auto">
          <a:xfrm>
            <a:off x="949302" y="4644135"/>
            <a:ext cx="529962" cy="1733653"/>
          </a:xfrm>
          <a:custGeom>
            <a:avLst/>
            <a:gdLst>
              <a:gd name="T0" fmla="*/ 408 w 752"/>
              <a:gd name="T1" fmla="*/ 20 h 2460"/>
              <a:gd name="T2" fmla="*/ 373 w 752"/>
              <a:gd name="T3" fmla="*/ 78 h 2460"/>
              <a:gd name="T4" fmla="*/ 331 w 752"/>
              <a:gd name="T5" fmla="*/ 201 h 2460"/>
              <a:gd name="T6" fmla="*/ 324 w 752"/>
              <a:gd name="T7" fmla="*/ 309 h 2460"/>
              <a:gd name="T8" fmla="*/ 296 w 752"/>
              <a:gd name="T9" fmla="*/ 371 h 2460"/>
              <a:gd name="T10" fmla="*/ 223 w 752"/>
              <a:gd name="T11" fmla="*/ 431 h 2460"/>
              <a:gd name="T12" fmla="*/ 165 w 752"/>
              <a:gd name="T13" fmla="*/ 594 h 2460"/>
              <a:gd name="T14" fmla="*/ 0 w 752"/>
              <a:gd name="T15" fmla="*/ 1243 h 2460"/>
              <a:gd name="T16" fmla="*/ 17 w 752"/>
              <a:gd name="T17" fmla="*/ 1270 h 2460"/>
              <a:gd name="T18" fmla="*/ 11 w 752"/>
              <a:gd name="T19" fmla="*/ 1355 h 2460"/>
              <a:gd name="T20" fmla="*/ 40 w 752"/>
              <a:gd name="T21" fmla="*/ 1428 h 2460"/>
              <a:gd name="T22" fmla="*/ 38 w 752"/>
              <a:gd name="T23" fmla="*/ 1540 h 2460"/>
              <a:gd name="T24" fmla="*/ 102 w 752"/>
              <a:gd name="T25" fmla="*/ 1585 h 2460"/>
              <a:gd name="T26" fmla="*/ 156 w 752"/>
              <a:gd name="T27" fmla="*/ 2003 h 2460"/>
              <a:gd name="T28" fmla="*/ 193 w 752"/>
              <a:gd name="T29" fmla="*/ 2212 h 2460"/>
              <a:gd name="T30" fmla="*/ 132 w 752"/>
              <a:gd name="T31" fmla="*/ 2327 h 2460"/>
              <a:gd name="T32" fmla="*/ 127 w 752"/>
              <a:gd name="T33" fmla="*/ 2371 h 2460"/>
              <a:gd name="T34" fmla="*/ 204 w 752"/>
              <a:gd name="T35" fmla="*/ 2416 h 2460"/>
              <a:gd name="T36" fmla="*/ 258 w 752"/>
              <a:gd name="T37" fmla="*/ 2429 h 2460"/>
              <a:gd name="T38" fmla="*/ 334 w 752"/>
              <a:gd name="T39" fmla="*/ 2458 h 2460"/>
              <a:gd name="T40" fmla="*/ 386 w 752"/>
              <a:gd name="T41" fmla="*/ 2438 h 2460"/>
              <a:gd name="T42" fmla="*/ 372 w 752"/>
              <a:gd name="T43" fmla="*/ 2285 h 2460"/>
              <a:gd name="T44" fmla="*/ 366 w 752"/>
              <a:gd name="T45" fmla="*/ 2247 h 2460"/>
              <a:gd name="T46" fmla="*/ 327 w 752"/>
              <a:gd name="T47" fmla="*/ 2014 h 2460"/>
              <a:gd name="T48" fmla="*/ 293 w 752"/>
              <a:gd name="T49" fmla="*/ 1833 h 2460"/>
              <a:gd name="T50" fmla="*/ 298 w 752"/>
              <a:gd name="T51" fmla="*/ 1775 h 2460"/>
              <a:gd name="T52" fmla="*/ 321 w 752"/>
              <a:gd name="T53" fmla="*/ 1745 h 2460"/>
              <a:gd name="T54" fmla="*/ 382 w 752"/>
              <a:gd name="T55" fmla="*/ 1887 h 2460"/>
              <a:gd name="T56" fmla="*/ 467 w 752"/>
              <a:gd name="T57" fmla="*/ 2060 h 2460"/>
              <a:gd name="T58" fmla="*/ 494 w 752"/>
              <a:gd name="T59" fmla="*/ 2205 h 2460"/>
              <a:gd name="T60" fmla="*/ 504 w 752"/>
              <a:gd name="T61" fmla="*/ 2256 h 2460"/>
              <a:gd name="T62" fmla="*/ 519 w 752"/>
              <a:gd name="T63" fmla="*/ 2285 h 2460"/>
              <a:gd name="T64" fmla="*/ 518 w 752"/>
              <a:gd name="T65" fmla="*/ 2411 h 2460"/>
              <a:gd name="T66" fmla="*/ 545 w 752"/>
              <a:gd name="T67" fmla="*/ 2460 h 2460"/>
              <a:gd name="T68" fmla="*/ 636 w 752"/>
              <a:gd name="T69" fmla="*/ 2439 h 2460"/>
              <a:gd name="T70" fmla="*/ 668 w 752"/>
              <a:gd name="T71" fmla="*/ 2337 h 2460"/>
              <a:gd name="T72" fmla="*/ 684 w 752"/>
              <a:gd name="T73" fmla="*/ 2295 h 2460"/>
              <a:gd name="T74" fmla="*/ 643 w 752"/>
              <a:gd name="T75" fmla="*/ 2177 h 2460"/>
              <a:gd name="T76" fmla="*/ 590 w 752"/>
              <a:gd name="T77" fmla="*/ 2030 h 2460"/>
              <a:gd name="T78" fmla="*/ 577 w 752"/>
              <a:gd name="T79" fmla="*/ 1922 h 2460"/>
              <a:gd name="T80" fmla="*/ 516 w 752"/>
              <a:gd name="T81" fmla="*/ 1737 h 2460"/>
              <a:gd name="T82" fmla="*/ 512 w 752"/>
              <a:gd name="T83" fmla="*/ 1627 h 2460"/>
              <a:gd name="T84" fmla="*/ 605 w 752"/>
              <a:gd name="T85" fmla="*/ 1412 h 2460"/>
              <a:gd name="T86" fmla="*/ 636 w 752"/>
              <a:gd name="T87" fmla="*/ 1252 h 2460"/>
              <a:gd name="T88" fmla="*/ 647 w 752"/>
              <a:gd name="T89" fmla="*/ 1059 h 2460"/>
              <a:gd name="T90" fmla="*/ 691 w 752"/>
              <a:gd name="T91" fmla="*/ 902 h 2460"/>
              <a:gd name="T92" fmla="*/ 729 w 752"/>
              <a:gd name="T93" fmla="*/ 702 h 2460"/>
              <a:gd name="T94" fmla="*/ 751 w 752"/>
              <a:gd name="T95" fmla="*/ 562 h 2460"/>
              <a:gd name="T96" fmla="*/ 724 w 752"/>
              <a:gd name="T97" fmla="*/ 492 h 2460"/>
              <a:gd name="T98" fmla="*/ 663 w 752"/>
              <a:gd name="T99" fmla="*/ 424 h 2460"/>
              <a:gd name="T100" fmla="*/ 700 w 752"/>
              <a:gd name="T101" fmla="*/ 380 h 2460"/>
              <a:gd name="T102" fmla="*/ 708 w 752"/>
              <a:gd name="T103" fmla="*/ 357 h 2460"/>
              <a:gd name="T104" fmla="*/ 681 w 752"/>
              <a:gd name="T105" fmla="*/ 287 h 2460"/>
              <a:gd name="T106" fmla="*/ 679 w 752"/>
              <a:gd name="T107" fmla="*/ 264 h 2460"/>
              <a:gd name="T108" fmla="*/ 673 w 752"/>
              <a:gd name="T109" fmla="*/ 205 h 2460"/>
              <a:gd name="T110" fmla="*/ 655 w 752"/>
              <a:gd name="T111" fmla="*/ 115 h 2460"/>
              <a:gd name="T112" fmla="*/ 638 w 752"/>
              <a:gd name="T113" fmla="*/ 48 h 2460"/>
              <a:gd name="T114" fmla="*/ 577 w 752"/>
              <a:gd name="T115" fmla="*/ 1 h 24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52" h="2460">
                <a:moveTo>
                  <a:pt x="491" y="0"/>
                </a:moveTo>
                <a:lnTo>
                  <a:pt x="491" y="0"/>
                </a:lnTo>
                <a:lnTo>
                  <a:pt x="480" y="1"/>
                </a:lnTo>
                <a:lnTo>
                  <a:pt x="452" y="6"/>
                </a:lnTo>
                <a:lnTo>
                  <a:pt x="436" y="10"/>
                </a:lnTo>
                <a:lnTo>
                  <a:pt x="421" y="14"/>
                </a:lnTo>
                <a:lnTo>
                  <a:pt x="408" y="20"/>
                </a:lnTo>
                <a:lnTo>
                  <a:pt x="403" y="25"/>
                </a:lnTo>
                <a:lnTo>
                  <a:pt x="397" y="27"/>
                </a:lnTo>
                <a:lnTo>
                  <a:pt x="397" y="27"/>
                </a:lnTo>
                <a:lnTo>
                  <a:pt x="389" y="38"/>
                </a:lnTo>
                <a:lnTo>
                  <a:pt x="384" y="51"/>
                </a:lnTo>
                <a:lnTo>
                  <a:pt x="378" y="64"/>
                </a:lnTo>
                <a:lnTo>
                  <a:pt x="373" y="78"/>
                </a:lnTo>
                <a:lnTo>
                  <a:pt x="369" y="102"/>
                </a:lnTo>
                <a:lnTo>
                  <a:pt x="366" y="112"/>
                </a:lnTo>
                <a:lnTo>
                  <a:pt x="337" y="166"/>
                </a:lnTo>
                <a:lnTo>
                  <a:pt x="341" y="186"/>
                </a:lnTo>
                <a:lnTo>
                  <a:pt x="341" y="186"/>
                </a:lnTo>
                <a:lnTo>
                  <a:pt x="338" y="189"/>
                </a:lnTo>
                <a:lnTo>
                  <a:pt x="331" y="201"/>
                </a:lnTo>
                <a:lnTo>
                  <a:pt x="328" y="208"/>
                </a:lnTo>
                <a:lnTo>
                  <a:pt x="324" y="218"/>
                </a:lnTo>
                <a:lnTo>
                  <a:pt x="322" y="230"/>
                </a:lnTo>
                <a:lnTo>
                  <a:pt x="321" y="242"/>
                </a:lnTo>
                <a:lnTo>
                  <a:pt x="321" y="242"/>
                </a:lnTo>
                <a:lnTo>
                  <a:pt x="322" y="284"/>
                </a:lnTo>
                <a:lnTo>
                  <a:pt x="324" y="309"/>
                </a:lnTo>
                <a:lnTo>
                  <a:pt x="324" y="309"/>
                </a:lnTo>
                <a:lnTo>
                  <a:pt x="324" y="315"/>
                </a:lnTo>
                <a:lnTo>
                  <a:pt x="321" y="323"/>
                </a:lnTo>
                <a:lnTo>
                  <a:pt x="315" y="344"/>
                </a:lnTo>
                <a:lnTo>
                  <a:pt x="306" y="370"/>
                </a:lnTo>
                <a:lnTo>
                  <a:pt x="306" y="370"/>
                </a:lnTo>
                <a:lnTo>
                  <a:pt x="296" y="371"/>
                </a:lnTo>
                <a:lnTo>
                  <a:pt x="285" y="376"/>
                </a:lnTo>
                <a:lnTo>
                  <a:pt x="271" y="382"/>
                </a:lnTo>
                <a:lnTo>
                  <a:pt x="255" y="393"/>
                </a:lnTo>
                <a:lnTo>
                  <a:pt x="248" y="401"/>
                </a:lnTo>
                <a:lnTo>
                  <a:pt x="239" y="409"/>
                </a:lnTo>
                <a:lnTo>
                  <a:pt x="231" y="419"/>
                </a:lnTo>
                <a:lnTo>
                  <a:pt x="223" y="431"/>
                </a:lnTo>
                <a:lnTo>
                  <a:pt x="215" y="444"/>
                </a:lnTo>
                <a:lnTo>
                  <a:pt x="207" y="459"/>
                </a:lnTo>
                <a:lnTo>
                  <a:pt x="207" y="459"/>
                </a:lnTo>
                <a:lnTo>
                  <a:pt x="200" y="476"/>
                </a:lnTo>
                <a:lnTo>
                  <a:pt x="193" y="497"/>
                </a:lnTo>
                <a:lnTo>
                  <a:pt x="178" y="543"/>
                </a:lnTo>
                <a:lnTo>
                  <a:pt x="165" y="594"/>
                </a:lnTo>
                <a:lnTo>
                  <a:pt x="153" y="647"/>
                </a:lnTo>
                <a:lnTo>
                  <a:pt x="135" y="733"/>
                </a:lnTo>
                <a:lnTo>
                  <a:pt x="129" y="769"/>
                </a:lnTo>
                <a:lnTo>
                  <a:pt x="14" y="1155"/>
                </a:lnTo>
                <a:lnTo>
                  <a:pt x="2" y="1228"/>
                </a:lnTo>
                <a:lnTo>
                  <a:pt x="2" y="1228"/>
                </a:lnTo>
                <a:lnTo>
                  <a:pt x="0" y="1243"/>
                </a:lnTo>
                <a:lnTo>
                  <a:pt x="0" y="1252"/>
                </a:lnTo>
                <a:lnTo>
                  <a:pt x="2" y="1256"/>
                </a:lnTo>
                <a:lnTo>
                  <a:pt x="5" y="1257"/>
                </a:lnTo>
                <a:lnTo>
                  <a:pt x="5" y="1257"/>
                </a:lnTo>
                <a:lnTo>
                  <a:pt x="19" y="1259"/>
                </a:lnTo>
                <a:lnTo>
                  <a:pt x="19" y="1259"/>
                </a:lnTo>
                <a:lnTo>
                  <a:pt x="17" y="1270"/>
                </a:lnTo>
                <a:lnTo>
                  <a:pt x="9" y="1294"/>
                </a:lnTo>
                <a:lnTo>
                  <a:pt x="2" y="1321"/>
                </a:lnTo>
                <a:lnTo>
                  <a:pt x="0" y="1333"/>
                </a:lnTo>
                <a:lnTo>
                  <a:pt x="2" y="1340"/>
                </a:lnTo>
                <a:lnTo>
                  <a:pt x="2" y="1340"/>
                </a:lnTo>
                <a:lnTo>
                  <a:pt x="6" y="1349"/>
                </a:lnTo>
                <a:lnTo>
                  <a:pt x="11" y="1355"/>
                </a:lnTo>
                <a:lnTo>
                  <a:pt x="17" y="1359"/>
                </a:lnTo>
                <a:lnTo>
                  <a:pt x="17" y="1359"/>
                </a:lnTo>
                <a:lnTo>
                  <a:pt x="24" y="1359"/>
                </a:lnTo>
                <a:lnTo>
                  <a:pt x="37" y="1358"/>
                </a:lnTo>
                <a:lnTo>
                  <a:pt x="54" y="1356"/>
                </a:lnTo>
                <a:lnTo>
                  <a:pt x="54" y="1356"/>
                </a:lnTo>
                <a:lnTo>
                  <a:pt x="40" y="1428"/>
                </a:lnTo>
                <a:lnTo>
                  <a:pt x="30" y="1480"/>
                </a:lnTo>
                <a:lnTo>
                  <a:pt x="25" y="1501"/>
                </a:lnTo>
                <a:lnTo>
                  <a:pt x="24" y="1512"/>
                </a:lnTo>
                <a:lnTo>
                  <a:pt x="24" y="1512"/>
                </a:lnTo>
                <a:lnTo>
                  <a:pt x="27" y="1520"/>
                </a:lnTo>
                <a:lnTo>
                  <a:pt x="31" y="1528"/>
                </a:lnTo>
                <a:lnTo>
                  <a:pt x="38" y="1540"/>
                </a:lnTo>
                <a:lnTo>
                  <a:pt x="47" y="1552"/>
                </a:lnTo>
                <a:lnTo>
                  <a:pt x="65" y="1571"/>
                </a:lnTo>
                <a:lnTo>
                  <a:pt x="72" y="1578"/>
                </a:lnTo>
                <a:lnTo>
                  <a:pt x="78" y="1581"/>
                </a:lnTo>
                <a:lnTo>
                  <a:pt x="78" y="1581"/>
                </a:lnTo>
                <a:lnTo>
                  <a:pt x="102" y="1585"/>
                </a:lnTo>
                <a:lnTo>
                  <a:pt x="102" y="1585"/>
                </a:lnTo>
                <a:lnTo>
                  <a:pt x="108" y="1827"/>
                </a:lnTo>
                <a:lnTo>
                  <a:pt x="108" y="1827"/>
                </a:lnTo>
                <a:lnTo>
                  <a:pt x="114" y="1847"/>
                </a:lnTo>
                <a:lnTo>
                  <a:pt x="123" y="1871"/>
                </a:lnTo>
                <a:lnTo>
                  <a:pt x="123" y="1871"/>
                </a:lnTo>
                <a:lnTo>
                  <a:pt x="135" y="1915"/>
                </a:lnTo>
                <a:lnTo>
                  <a:pt x="156" y="2003"/>
                </a:lnTo>
                <a:lnTo>
                  <a:pt x="175" y="2092"/>
                </a:lnTo>
                <a:lnTo>
                  <a:pt x="183" y="2124"/>
                </a:lnTo>
                <a:lnTo>
                  <a:pt x="184" y="2142"/>
                </a:lnTo>
                <a:lnTo>
                  <a:pt x="184" y="2142"/>
                </a:lnTo>
                <a:lnTo>
                  <a:pt x="184" y="2152"/>
                </a:lnTo>
                <a:lnTo>
                  <a:pt x="187" y="2168"/>
                </a:lnTo>
                <a:lnTo>
                  <a:pt x="193" y="2212"/>
                </a:lnTo>
                <a:lnTo>
                  <a:pt x="202" y="2269"/>
                </a:lnTo>
                <a:lnTo>
                  <a:pt x="212" y="2285"/>
                </a:lnTo>
                <a:lnTo>
                  <a:pt x="194" y="2309"/>
                </a:lnTo>
                <a:lnTo>
                  <a:pt x="143" y="2320"/>
                </a:lnTo>
                <a:lnTo>
                  <a:pt x="143" y="2320"/>
                </a:lnTo>
                <a:lnTo>
                  <a:pt x="140" y="2321"/>
                </a:lnTo>
                <a:lnTo>
                  <a:pt x="132" y="2327"/>
                </a:lnTo>
                <a:lnTo>
                  <a:pt x="129" y="2331"/>
                </a:lnTo>
                <a:lnTo>
                  <a:pt x="124" y="2337"/>
                </a:lnTo>
                <a:lnTo>
                  <a:pt x="121" y="2344"/>
                </a:lnTo>
                <a:lnTo>
                  <a:pt x="121" y="2353"/>
                </a:lnTo>
                <a:lnTo>
                  <a:pt x="121" y="2353"/>
                </a:lnTo>
                <a:lnTo>
                  <a:pt x="123" y="2362"/>
                </a:lnTo>
                <a:lnTo>
                  <a:pt x="127" y="2371"/>
                </a:lnTo>
                <a:lnTo>
                  <a:pt x="133" y="2378"/>
                </a:lnTo>
                <a:lnTo>
                  <a:pt x="140" y="2384"/>
                </a:lnTo>
                <a:lnTo>
                  <a:pt x="153" y="2391"/>
                </a:lnTo>
                <a:lnTo>
                  <a:pt x="159" y="2394"/>
                </a:lnTo>
                <a:lnTo>
                  <a:pt x="159" y="2394"/>
                </a:lnTo>
                <a:lnTo>
                  <a:pt x="184" y="2407"/>
                </a:lnTo>
                <a:lnTo>
                  <a:pt x="204" y="2416"/>
                </a:lnTo>
                <a:lnTo>
                  <a:pt x="212" y="2419"/>
                </a:lnTo>
                <a:lnTo>
                  <a:pt x="218" y="2419"/>
                </a:lnTo>
                <a:lnTo>
                  <a:pt x="218" y="2419"/>
                </a:lnTo>
                <a:lnTo>
                  <a:pt x="228" y="2420"/>
                </a:lnTo>
                <a:lnTo>
                  <a:pt x="241" y="2425"/>
                </a:lnTo>
                <a:lnTo>
                  <a:pt x="258" y="2429"/>
                </a:lnTo>
                <a:lnTo>
                  <a:pt x="258" y="2429"/>
                </a:lnTo>
                <a:lnTo>
                  <a:pt x="264" y="2433"/>
                </a:lnTo>
                <a:lnTo>
                  <a:pt x="283" y="2442"/>
                </a:lnTo>
                <a:lnTo>
                  <a:pt x="295" y="2448"/>
                </a:lnTo>
                <a:lnTo>
                  <a:pt x="306" y="2452"/>
                </a:lnTo>
                <a:lnTo>
                  <a:pt x="321" y="2455"/>
                </a:lnTo>
                <a:lnTo>
                  <a:pt x="334" y="2458"/>
                </a:lnTo>
                <a:lnTo>
                  <a:pt x="334" y="2458"/>
                </a:lnTo>
                <a:lnTo>
                  <a:pt x="346" y="2458"/>
                </a:lnTo>
                <a:lnTo>
                  <a:pt x="357" y="2458"/>
                </a:lnTo>
                <a:lnTo>
                  <a:pt x="366" y="2457"/>
                </a:lnTo>
                <a:lnTo>
                  <a:pt x="373" y="2454"/>
                </a:lnTo>
                <a:lnTo>
                  <a:pt x="379" y="2449"/>
                </a:lnTo>
                <a:lnTo>
                  <a:pt x="384" y="2445"/>
                </a:lnTo>
                <a:lnTo>
                  <a:pt x="386" y="2438"/>
                </a:lnTo>
                <a:lnTo>
                  <a:pt x="386" y="2429"/>
                </a:lnTo>
                <a:lnTo>
                  <a:pt x="386" y="2429"/>
                </a:lnTo>
                <a:lnTo>
                  <a:pt x="386" y="2401"/>
                </a:lnTo>
                <a:lnTo>
                  <a:pt x="384" y="2363"/>
                </a:lnTo>
                <a:lnTo>
                  <a:pt x="379" y="2315"/>
                </a:lnTo>
                <a:lnTo>
                  <a:pt x="372" y="2285"/>
                </a:lnTo>
                <a:lnTo>
                  <a:pt x="372" y="2285"/>
                </a:lnTo>
                <a:lnTo>
                  <a:pt x="372" y="2285"/>
                </a:lnTo>
                <a:lnTo>
                  <a:pt x="373" y="2285"/>
                </a:lnTo>
                <a:lnTo>
                  <a:pt x="373" y="2285"/>
                </a:lnTo>
                <a:lnTo>
                  <a:pt x="373" y="2280"/>
                </a:lnTo>
                <a:lnTo>
                  <a:pt x="372" y="2266"/>
                </a:lnTo>
                <a:lnTo>
                  <a:pt x="372" y="2266"/>
                </a:lnTo>
                <a:lnTo>
                  <a:pt x="366" y="2247"/>
                </a:lnTo>
                <a:lnTo>
                  <a:pt x="360" y="2228"/>
                </a:lnTo>
                <a:lnTo>
                  <a:pt x="352" y="2207"/>
                </a:lnTo>
                <a:lnTo>
                  <a:pt x="334" y="2190"/>
                </a:lnTo>
                <a:lnTo>
                  <a:pt x="334" y="2190"/>
                </a:lnTo>
                <a:lnTo>
                  <a:pt x="331" y="2107"/>
                </a:lnTo>
                <a:lnTo>
                  <a:pt x="328" y="2047"/>
                </a:lnTo>
                <a:lnTo>
                  <a:pt x="327" y="2014"/>
                </a:lnTo>
                <a:lnTo>
                  <a:pt x="327" y="2014"/>
                </a:lnTo>
                <a:lnTo>
                  <a:pt x="321" y="1977"/>
                </a:lnTo>
                <a:lnTo>
                  <a:pt x="317" y="1939"/>
                </a:lnTo>
                <a:lnTo>
                  <a:pt x="317" y="1939"/>
                </a:lnTo>
                <a:lnTo>
                  <a:pt x="306" y="1888"/>
                </a:lnTo>
                <a:lnTo>
                  <a:pt x="306" y="1888"/>
                </a:lnTo>
                <a:lnTo>
                  <a:pt x="293" y="1833"/>
                </a:lnTo>
                <a:lnTo>
                  <a:pt x="293" y="1833"/>
                </a:lnTo>
                <a:lnTo>
                  <a:pt x="296" y="1818"/>
                </a:lnTo>
                <a:lnTo>
                  <a:pt x="298" y="1807"/>
                </a:lnTo>
                <a:lnTo>
                  <a:pt x="298" y="1799"/>
                </a:lnTo>
                <a:lnTo>
                  <a:pt x="298" y="1799"/>
                </a:lnTo>
                <a:lnTo>
                  <a:pt x="298" y="1791"/>
                </a:lnTo>
                <a:lnTo>
                  <a:pt x="298" y="1775"/>
                </a:lnTo>
                <a:lnTo>
                  <a:pt x="298" y="1754"/>
                </a:lnTo>
                <a:lnTo>
                  <a:pt x="303" y="1652"/>
                </a:lnTo>
                <a:lnTo>
                  <a:pt x="306" y="1614"/>
                </a:lnTo>
                <a:lnTo>
                  <a:pt x="324" y="1601"/>
                </a:lnTo>
                <a:lnTo>
                  <a:pt x="324" y="1721"/>
                </a:lnTo>
                <a:lnTo>
                  <a:pt x="324" y="1721"/>
                </a:lnTo>
                <a:lnTo>
                  <a:pt x="321" y="1745"/>
                </a:lnTo>
                <a:lnTo>
                  <a:pt x="322" y="1762"/>
                </a:lnTo>
                <a:lnTo>
                  <a:pt x="324" y="1767"/>
                </a:lnTo>
                <a:lnTo>
                  <a:pt x="327" y="1775"/>
                </a:lnTo>
                <a:lnTo>
                  <a:pt x="327" y="1775"/>
                </a:lnTo>
                <a:lnTo>
                  <a:pt x="357" y="1836"/>
                </a:lnTo>
                <a:lnTo>
                  <a:pt x="382" y="1887"/>
                </a:lnTo>
                <a:lnTo>
                  <a:pt x="382" y="1887"/>
                </a:lnTo>
                <a:lnTo>
                  <a:pt x="423" y="1968"/>
                </a:lnTo>
                <a:lnTo>
                  <a:pt x="451" y="2025"/>
                </a:lnTo>
                <a:lnTo>
                  <a:pt x="459" y="2044"/>
                </a:lnTo>
                <a:lnTo>
                  <a:pt x="464" y="2051"/>
                </a:lnTo>
                <a:lnTo>
                  <a:pt x="464" y="2051"/>
                </a:lnTo>
                <a:lnTo>
                  <a:pt x="464" y="2056"/>
                </a:lnTo>
                <a:lnTo>
                  <a:pt x="467" y="2060"/>
                </a:lnTo>
                <a:lnTo>
                  <a:pt x="474" y="2076"/>
                </a:lnTo>
                <a:lnTo>
                  <a:pt x="486" y="2098"/>
                </a:lnTo>
                <a:lnTo>
                  <a:pt x="486" y="2098"/>
                </a:lnTo>
                <a:lnTo>
                  <a:pt x="490" y="2151"/>
                </a:lnTo>
                <a:lnTo>
                  <a:pt x="493" y="2187"/>
                </a:lnTo>
                <a:lnTo>
                  <a:pt x="494" y="2205"/>
                </a:lnTo>
                <a:lnTo>
                  <a:pt x="494" y="2205"/>
                </a:lnTo>
                <a:lnTo>
                  <a:pt x="494" y="2207"/>
                </a:lnTo>
                <a:lnTo>
                  <a:pt x="497" y="2212"/>
                </a:lnTo>
                <a:lnTo>
                  <a:pt x="504" y="2225"/>
                </a:lnTo>
                <a:lnTo>
                  <a:pt x="516" y="2241"/>
                </a:lnTo>
                <a:lnTo>
                  <a:pt x="516" y="2241"/>
                </a:lnTo>
                <a:lnTo>
                  <a:pt x="510" y="2250"/>
                </a:lnTo>
                <a:lnTo>
                  <a:pt x="504" y="2256"/>
                </a:lnTo>
                <a:lnTo>
                  <a:pt x="504" y="2258"/>
                </a:lnTo>
                <a:lnTo>
                  <a:pt x="503" y="2261"/>
                </a:lnTo>
                <a:lnTo>
                  <a:pt x="503" y="2261"/>
                </a:lnTo>
                <a:lnTo>
                  <a:pt x="506" y="2267"/>
                </a:lnTo>
                <a:lnTo>
                  <a:pt x="512" y="2274"/>
                </a:lnTo>
                <a:lnTo>
                  <a:pt x="519" y="2285"/>
                </a:lnTo>
                <a:lnTo>
                  <a:pt x="519" y="2285"/>
                </a:lnTo>
                <a:lnTo>
                  <a:pt x="519" y="2328"/>
                </a:lnTo>
                <a:lnTo>
                  <a:pt x="518" y="2360"/>
                </a:lnTo>
                <a:lnTo>
                  <a:pt x="516" y="2376"/>
                </a:lnTo>
                <a:lnTo>
                  <a:pt x="516" y="2376"/>
                </a:lnTo>
                <a:lnTo>
                  <a:pt x="516" y="2379"/>
                </a:lnTo>
                <a:lnTo>
                  <a:pt x="516" y="2388"/>
                </a:lnTo>
                <a:lnTo>
                  <a:pt x="518" y="2411"/>
                </a:lnTo>
                <a:lnTo>
                  <a:pt x="521" y="2438"/>
                </a:lnTo>
                <a:lnTo>
                  <a:pt x="523" y="2448"/>
                </a:lnTo>
                <a:lnTo>
                  <a:pt x="526" y="2455"/>
                </a:lnTo>
                <a:lnTo>
                  <a:pt x="526" y="2455"/>
                </a:lnTo>
                <a:lnTo>
                  <a:pt x="529" y="2457"/>
                </a:lnTo>
                <a:lnTo>
                  <a:pt x="534" y="2458"/>
                </a:lnTo>
                <a:lnTo>
                  <a:pt x="545" y="2460"/>
                </a:lnTo>
                <a:lnTo>
                  <a:pt x="561" y="2460"/>
                </a:lnTo>
                <a:lnTo>
                  <a:pt x="579" y="2457"/>
                </a:lnTo>
                <a:lnTo>
                  <a:pt x="596" y="2454"/>
                </a:lnTo>
                <a:lnTo>
                  <a:pt x="612" y="2449"/>
                </a:lnTo>
                <a:lnTo>
                  <a:pt x="627" y="2445"/>
                </a:lnTo>
                <a:lnTo>
                  <a:pt x="636" y="2439"/>
                </a:lnTo>
                <a:lnTo>
                  <a:pt x="636" y="2439"/>
                </a:lnTo>
                <a:lnTo>
                  <a:pt x="641" y="2433"/>
                </a:lnTo>
                <a:lnTo>
                  <a:pt x="649" y="2425"/>
                </a:lnTo>
                <a:lnTo>
                  <a:pt x="660" y="2407"/>
                </a:lnTo>
                <a:lnTo>
                  <a:pt x="673" y="2387"/>
                </a:lnTo>
                <a:lnTo>
                  <a:pt x="663" y="2337"/>
                </a:lnTo>
                <a:lnTo>
                  <a:pt x="663" y="2337"/>
                </a:lnTo>
                <a:lnTo>
                  <a:pt x="668" y="2337"/>
                </a:lnTo>
                <a:lnTo>
                  <a:pt x="672" y="2336"/>
                </a:lnTo>
                <a:lnTo>
                  <a:pt x="678" y="2331"/>
                </a:lnTo>
                <a:lnTo>
                  <a:pt x="682" y="2327"/>
                </a:lnTo>
                <a:lnTo>
                  <a:pt x="685" y="2318"/>
                </a:lnTo>
                <a:lnTo>
                  <a:pt x="685" y="2308"/>
                </a:lnTo>
                <a:lnTo>
                  <a:pt x="684" y="2295"/>
                </a:lnTo>
                <a:lnTo>
                  <a:pt x="684" y="2295"/>
                </a:lnTo>
                <a:lnTo>
                  <a:pt x="676" y="2267"/>
                </a:lnTo>
                <a:lnTo>
                  <a:pt x="671" y="2250"/>
                </a:lnTo>
                <a:lnTo>
                  <a:pt x="660" y="2228"/>
                </a:lnTo>
                <a:lnTo>
                  <a:pt x="660" y="2228"/>
                </a:lnTo>
                <a:lnTo>
                  <a:pt x="650" y="2199"/>
                </a:lnTo>
                <a:lnTo>
                  <a:pt x="643" y="2177"/>
                </a:lnTo>
                <a:lnTo>
                  <a:pt x="643" y="2177"/>
                </a:lnTo>
                <a:lnTo>
                  <a:pt x="638" y="2152"/>
                </a:lnTo>
                <a:lnTo>
                  <a:pt x="638" y="2152"/>
                </a:lnTo>
                <a:lnTo>
                  <a:pt x="621" y="2081"/>
                </a:lnTo>
                <a:lnTo>
                  <a:pt x="621" y="2081"/>
                </a:lnTo>
                <a:lnTo>
                  <a:pt x="615" y="2069"/>
                </a:lnTo>
                <a:lnTo>
                  <a:pt x="604" y="2051"/>
                </a:lnTo>
                <a:lnTo>
                  <a:pt x="590" y="2030"/>
                </a:lnTo>
                <a:lnTo>
                  <a:pt x="590" y="2030"/>
                </a:lnTo>
                <a:lnTo>
                  <a:pt x="590" y="2017"/>
                </a:lnTo>
                <a:lnTo>
                  <a:pt x="590" y="1987"/>
                </a:lnTo>
                <a:lnTo>
                  <a:pt x="589" y="1970"/>
                </a:lnTo>
                <a:lnTo>
                  <a:pt x="586" y="1952"/>
                </a:lnTo>
                <a:lnTo>
                  <a:pt x="583" y="1936"/>
                </a:lnTo>
                <a:lnTo>
                  <a:pt x="577" y="1922"/>
                </a:lnTo>
                <a:lnTo>
                  <a:pt x="577" y="1922"/>
                </a:lnTo>
                <a:lnTo>
                  <a:pt x="570" y="1906"/>
                </a:lnTo>
                <a:lnTo>
                  <a:pt x="561" y="1884"/>
                </a:lnTo>
                <a:lnTo>
                  <a:pt x="545" y="1831"/>
                </a:lnTo>
                <a:lnTo>
                  <a:pt x="523" y="1759"/>
                </a:lnTo>
                <a:lnTo>
                  <a:pt x="523" y="1759"/>
                </a:lnTo>
                <a:lnTo>
                  <a:pt x="516" y="1737"/>
                </a:lnTo>
                <a:lnTo>
                  <a:pt x="510" y="1721"/>
                </a:lnTo>
                <a:lnTo>
                  <a:pt x="509" y="1708"/>
                </a:lnTo>
                <a:lnTo>
                  <a:pt x="509" y="1708"/>
                </a:lnTo>
                <a:lnTo>
                  <a:pt x="507" y="1671"/>
                </a:lnTo>
                <a:lnTo>
                  <a:pt x="503" y="1645"/>
                </a:lnTo>
                <a:lnTo>
                  <a:pt x="503" y="1645"/>
                </a:lnTo>
                <a:lnTo>
                  <a:pt x="512" y="1627"/>
                </a:lnTo>
                <a:lnTo>
                  <a:pt x="532" y="1590"/>
                </a:lnTo>
                <a:lnTo>
                  <a:pt x="555" y="1546"/>
                </a:lnTo>
                <a:lnTo>
                  <a:pt x="564" y="1527"/>
                </a:lnTo>
                <a:lnTo>
                  <a:pt x="570" y="1512"/>
                </a:lnTo>
                <a:lnTo>
                  <a:pt x="570" y="1512"/>
                </a:lnTo>
                <a:lnTo>
                  <a:pt x="583" y="1470"/>
                </a:lnTo>
                <a:lnTo>
                  <a:pt x="605" y="1412"/>
                </a:lnTo>
                <a:lnTo>
                  <a:pt x="625" y="1358"/>
                </a:lnTo>
                <a:lnTo>
                  <a:pt x="631" y="1339"/>
                </a:lnTo>
                <a:lnTo>
                  <a:pt x="633" y="1329"/>
                </a:lnTo>
                <a:lnTo>
                  <a:pt x="633" y="1329"/>
                </a:lnTo>
                <a:lnTo>
                  <a:pt x="633" y="1311"/>
                </a:lnTo>
                <a:lnTo>
                  <a:pt x="634" y="1285"/>
                </a:lnTo>
                <a:lnTo>
                  <a:pt x="636" y="1252"/>
                </a:lnTo>
                <a:lnTo>
                  <a:pt x="636" y="1252"/>
                </a:lnTo>
                <a:lnTo>
                  <a:pt x="644" y="1198"/>
                </a:lnTo>
                <a:lnTo>
                  <a:pt x="650" y="1155"/>
                </a:lnTo>
                <a:lnTo>
                  <a:pt x="650" y="1136"/>
                </a:lnTo>
                <a:lnTo>
                  <a:pt x="650" y="1122"/>
                </a:lnTo>
                <a:lnTo>
                  <a:pt x="650" y="1122"/>
                </a:lnTo>
                <a:lnTo>
                  <a:pt x="647" y="1059"/>
                </a:lnTo>
                <a:lnTo>
                  <a:pt x="646" y="1020"/>
                </a:lnTo>
                <a:lnTo>
                  <a:pt x="646" y="1020"/>
                </a:lnTo>
                <a:lnTo>
                  <a:pt x="653" y="1005"/>
                </a:lnTo>
                <a:lnTo>
                  <a:pt x="669" y="969"/>
                </a:lnTo>
                <a:lnTo>
                  <a:pt x="678" y="947"/>
                </a:lnTo>
                <a:lnTo>
                  <a:pt x="685" y="924"/>
                </a:lnTo>
                <a:lnTo>
                  <a:pt x="691" y="902"/>
                </a:lnTo>
                <a:lnTo>
                  <a:pt x="694" y="881"/>
                </a:lnTo>
                <a:lnTo>
                  <a:pt x="694" y="881"/>
                </a:lnTo>
                <a:lnTo>
                  <a:pt x="695" y="861"/>
                </a:lnTo>
                <a:lnTo>
                  <a:pt x="700" y="835"/>
                </a:lnTo>
                <a:lnTo>
                  <a:pt x="713" y="775"/>
                </a:lnTo>
                <a:lnTo>
                  <a:pt x="724" y="721"/>
                </a:lnTo>
                <a:lnTo>
                  <a:pt x="729" y="702"/>
                </a:lnTo>
                <a:lnTo>
                  <a:pt x="729" y="690"/>
                </a:lnTo>
                <a:lnTo>
                  <a:pt x="729" y="690"/>
                </a:lnTo>
                <a:lnTo>
                  <a:pt x="730" y="680"/>
                </a:lnTo>
                <a:lnTo>
                  <a:pt x="733" y="661"/>
                </a:lnTo>
                <a:lnTo>
                  <a:pt x="743" y="613"/>
                </a:lnTo>
                <a:lnTo>
                  <a:pt x="748" y="586"/>
                </a:lnTo>
                <a:lnTo>
                  <a:pt x="751" y="562"/>
                </a:lnTo>
                <a:lnTo>
                  <a:pt x="752" y="542"/>
                </a:lnTo>
                <a:lnTo>
                  <a:pt x="751" y="533"/>
                </a:lnTo>
                <a:lnTo>
                  <a:pt x="749" y="527"/>
                </a:lnTo>
                <a:lnTo>
                  <a:pt x="749" y="527"/>
                </a:lnTo>
                <a:lnTo>
                  <a:pt x="745" y="519"/>
                </a:lnTo>
                <a:lnTo>
                  <a:pt x="739" y="510"/>
                </a:lnTo>
                <a:lnTo>
                  <a:pt x="724" y="492"/>
                </a:lnTo>
                <a:lnTo>
                  <a:pt x="711" y="481"/>
                </a:lnTo>
                <a:lnTo>
                  <a:pt x="701" y="472"/>
                </a:lnTo>
                <a:lnTo>
                  <a:pt x="701" y="472"/>
                </a:lnTo>
                <a:lnTo>
                  <a:pt x="691" y="460"/>
                </a:lnTo>
                <a:lnTo>
                  <a:pt x="679" y="444"/>
                </a:lnTo>
                <a:lnTo>
                  <a:pt x="663" y="424"/>
                </a:lnTo>
                <a:lnTo>
                  <a:pt x="663" y="424"/>
                </a:lnTo>
                <a:lnTo>
                  <a:pt x="668" y="415"/>
                </a:lnTo>
                <a:lnTo>
                  <a:pt x="678" y="398"/>
                </a:lnTo>
                <a:lnTo>
                  <a:pt x="684" y="390"/>
                </a:lnTo>
                <a:lnTo>
                  <a:pt x="689" y="383"/>
                </a:lnTo>
                <a:lnTo>
                  <a:pt x="695" y="379"/>
                </a:lnTo>
                <a:lnTo>
                  <a:pt x="697" y="379"/>
                </a:lnTo>
                <a:lnTo>
                  <a:pt x="700" y="380"/>
                </a:lnTo>
                <a:lnTo>
                  <a:pt x="700" y="380"/>
                </a:lnTo>
                <a:lnTo>
                  <a:pt x="703" y="382"/>
                </a:lnTo>
                <a:lnTo>
                  <a:pt x="706" y="380"/>
                </a:lnTo>
                <a:lnTo>
                  <a:pt x="707" y="377"/>
                </a:lnTo>
                <a:lnTo>
                  <a:pt x="708" y="371"/>
                </a:lnTo>
                <a:lnTo>
                  <a:pt x="710" y="364"/>
                </a:lnTo>
                <a:lnTo>
                  <a:pt x="708" y="357"/>
                </a:lnTo>
                <a:lnTo>
                  <a:pt x="707" y="351"/>
                </a:lnTo>
                <a:lnTo>
                  <a:pt x="704" y="344"/>
                </a:lnTo>
                <a:lnTo>
                  <a:pt x="704" y="344"/>
                </a:lnTo>
                <a:lnTo>
                  <a:pt x="695" y="328"/>
                </a:lnTo>
                <a:lnTo>
                  <a:pt x="687" y="309"/>
                </a:lnTo>
                <a:lnTo>
                  <a:pt x="681" y="293"/>
                </a:lnTo>
                <a:lnTo>
                  <a:pt x="681" y="287"/>
                </a:lnTo>
                <a:lnTo>
                  <a:pt x="681" y="285"/>
                </a:lnTo>
                <a:lnTo>
                  <a:pt x="681" y="285"/>
                </a:lnTo>
                <a:lnTo>
                  <a:pt x="681" y="285"/>
                </a:lnTo>
                <a:lnTo>
                  <a:pt x="682" y="285"/>
                </a:lnTo>
                <a:lnTo>
                  <a:pt x="682" y="284"/>
                </a:lnTo>
                <a:lnTo>
                  <a:pt x="682" y="280"/>
                </a:lnTo>
                <a:lnTo>
                  <a:pt x="679" y="264"/>
                </a:lnTo>
                <a:lnTo>
                  <a:pt x="671" y="234"/>
                </a:lnTo>
                <a:lnTo>
                  <a:pt x="671" y="234"/>
                </a:lnTo>
                <a:lnTo>
                  <a:pt x="671" y="231"/>
                </a:lnTo>
                <a:lnTo>
                  <a:pt x="672" y="230"/>
                </a:lnTo>
                <a:lnTo>
                  <a:pt x="675" y="221"/>
                </a:lnTo>
                <a:lnTo>
                  <a:pt x="675" y="214"/>
                </a:lnTo>
                <a:lnTo>
                  <a:pt x="673" y="205"/>
                </a:lnTo>
                <a:lnTo>
                  <a:pt x="669" y="194"/>
                </a:lnTo>
                <a:lnTo>
                  <a:pt x="663" y="179"/>
                </a:lnTo>
                <a:lnTo>
                  <a:pt x="663" y="179"/>
                </a:lnTo>
                <a:lnTo>
                  <a:pt x="657" y="162"/>
                </a:lnTo>
                <a:lnTo>
                  <a:pt x="655" y="145"/>
                </a:lnTo>
                <a:lnTo>
                  <a:pt x="655" y="129"/>
                </a:lnTo>
                <a:lnTo>
                  <a:pt x="655" y="115"/>
                </a:lnTo>
                <a:lnTo>
                  <a:pt x="656" y="100"/>
                </a:lnTo>
                <a:lnTo>
                  <a:pt x="656" y="87"/>
                </a:lnTo>
                <a:lnTo>
                  <a:pt x="655" y="76"/>
                </a:lnTo>
                <a:lnTo>
                  <a:pt x="653" y="71"/>
                </a:lnTo>
                <a:lnTo>
                  <a:pt x="650" y="67"/>
                </a:lnTo>
                <a:lnTo>
                  <a:pt x="650" y="67"/>
                </a:lnTo>
                <a:lnTo>
                  <a:pt x="638" y="48"/>
                </a:lnTo>
                <a:lnTo>
                  <a:pt x="625" y="32"/>
                </a:lnTo>
                <a:lnTo>
                  <a:pt x="612" y="19"/>
                </a:lnTo>
                <a:lnTo>
                  <a:pt x="606" y="14"/>
                </a:lnTo>
                <a:lnTo>
                  <a:pt x="601" y="10"/>
                </a:lnTo>
                <a:lnTo>
                  <a:pt x="601" y="10"/>
                </a:lnTo>
                <a:lnTo>
                  <a:pt x="588" y="6"/>
                </a:lnTo>
                <a:lnTo>
                  <a:pt x="577" y="1"/>
                </a:lnTo>
                <a:lnTo>
                  <a:pt x="567" y="0"/>
                </a:lnTo>
                <a:lnTo>
                  <a:pt x="560" y="0"/>
                </a:lnTo>
                <a:lnTo>
                  <a:pt x="560" y="0"/>
                </a:lnTo>
                <a:lnTo>
                  <a:pt x="531" y="7"/>
                </a:lnTo>
                <a:lnTo>
                  <a:pt x="509" y="13"/>
                </a:lnTo>
                <a:lnTo>
                  <a:pt x="491" y="0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pptx550_歩いている女性のシルエット2</dc:title>
  <dc:subject>pptx550_歩いている女性のシルエット2</dc:subject>
  <dc:creator>http://www.digipot.net</dc:creator>
  <cp:lastModifiedBy/>
  <cp:revision>1</cp:revision>
  <dcterms:created xsi:type="dcterms:W3CDTF">2014-01-30T05:12:09Z</dcterms:created>
  <dcterms:modified xsi:type="dcterms:W3CDTF">2017-04-03T18:18:44Z</dcterms:modified>
  <cp:category/>
  <cp:version>1</cp:version>
</cp:coreProperties>
</file>