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7" d="100"/>
          <a:sy n="67" d="100"/>
        </p:scale>
        <p:origin x="66" y="14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904656" y="818710"/>
            <a:ext cx="646452" cy="1674180"/>
          </a:xfrm>
          <a:custGeom>
            <a:avLst/>
            <a:gdLst>
              <a:gd name="T0" fmla="*/ 278 w 903"/>
              <a:gd name="T1" fmla="*/ 1520 h 2334"/>
              <a:gd name="T2" fmla="*/ 276 w 903"/>
              <a:gd name="T3" fmla="*/ 1592 h 2334"/>
              <a:gd name="T4" fmla="*/ 290 w 903"/>
              <a:gd name="T5" fmla="*/ 1675 h 2334"/>
              <a:gd name="T6" fmla="*/ 395 w 903"/>
              <a:gd name="T7" fmla="*/ 2153 h 2334"/>
              <a:gd name="T8" fmla="*/ 288 w 903"/>
              <a:gd name="T9" fmla="*/ 2286 h 2334"/>
              <a:gd name="T10" fmla="*/ 219 w 903"/>
              <a:gd name="T11" fmla="*/ 2298 h 2334"/>
              <a:gd name="T12" fmla="*/ 208 w 903"/>
              <a:gd name="T13" fmla="*/ 2320 h 2334"/>
              <a:gd name="T14" fmla="*/ 338 w 903"/>
              <a:gd name="T15" fmla="*/ 2333 h 2334"/>
              <a:gd name="T16" fmla="*/ 481 w 903"/>
              <a:gd name="T17" fmla="*/ 2313 h 2334"/>
              <a:gd name="T18" fmla="*/ 565 w 903"/>
              <a:gd name="T19" fmla="*/ 2304 h 2334"/>
              <a:gd name="T20" fmla="*/ 561 w 903"/>
              <a:gd name="T21" fmla="*/ 2121 h 2334"/>
              <a:gd name="T22" fmla="*/ 641 w 903"/>
              <a:gd name="T23" fmla="*/ 1961 h 2334"/>
              <a:gd name="T24" fmla="*/ 700 w 903"/>
              <a:gd name="T25" fmla="*/ 2079 h 2334"/>
              <a:gd name="T26" fmla="*/ 694 w 903"/>
              <a:gd name="T27" fmla="*/ 2158 h 2334"/>
              <a:gd name="T28" fmla="*/ 676 w 903"/>
              <a:gd name="T29" fmla="*/ 2204 h 2334"/>
              <a:gd name="T30" fmla="*/ 689 w 903"/>
              <a:gd name="T31" fmla="*/ 2238 h 2334"/>
              <a:gd name="T32" fmla="*/ 730 w 903"/>
              <a:gd name="T33" fmla="*/ 2246 h 2334"/>
              <a:gd name="T34" fmla="*/ 849 w 903"/>
              <a:gd name="T35" fmla="*/ 2121 h 2334"/>
              <a:gd name="T36" fmla="*/ 865 w 903"/>
              <a:gd name="T37" fmla="*/ 2078 h 2334"/>
              <a:gd name="T38" fmla="*/ 903 w 903"/>
              <a:gd name="T39" fmla="*/ 2009 h 2334"/>
              <a:gd name="T40" fmla="*/ 769 w 903"/>
              <a:gd name="T41" fmla="*/ 1907 h 2334"/>
              <a:gd name="T42" fmla="*/ 605 w 903"/>
              <a:gd name="T43" fmla="*/ 1702 h 2334"/>
              <a:gd name="T44" fmla="*/ 533 w 903"/>
              <a:gd name="T45" fmla="*/ 1652 h 2334"/>
              <a:gd name="T46" fmla="*/ 497 w 903"/>
              <a:gd name="T47" fmla="*/ 1480 h 2334"/>
              <a:gd name="T48" fmla="*/ 557 w 903"/>
              <a:gd name="T49" fmla="*/ 1475 h 2334"/>
              <a:gd name="T50" fmla="*/ 624 w 903"/>
              <a:gd name="T51" fmla="*/ 1377 h 2334"/>
              <a:gd name="T52" fmla="*/ 646 w 903"/>
              <a:gd name="T53" fmla="*/ 1301 h 2334"/>
              <a:gd name="T54" fmla="*/ 705 w 903"/>
              <a:gd name="T55" fmla="*/ 1264 h 2334"/>
              <a:gd name="T56" fmla="*/ 732 w 903"/>
              <a:gd name="T57" fmla="*/ 1240 h 2334"/>
              <a:gd name="T58" fmla="*/ 690 w 903"/>
              <a:gd name="T59" fmla="*/ 1125 h 2334"/>
              <a:gd name="T60" fmla="*/ 657 w 903"/>
              <a:gd name="T61" fmla="*/ 935 h 2334"/>
              <a:gd name="T62" fmla="*/ 642 w 903"/>
              <a:gd name="T63" fmla="*/ 805 h 2334"/>
              <a:gd name="T64" fmla="*/ 665 w 903"/>
              <a:gd name="T65" fmla="*/ 566 h 2334"/>
              <a:gd name="T66" fmla="*/ 657 w 903"/>
              <a:gd name="T67" fmla="*/ 460 h 2334"/>
              <a:gd name="T68" fmla="*/ 555 w 903"/>
              <a:gd name="T69" fmla="*/ 273 h 2334"/>
              <a:gd name="T70" fmla="*/ 479 w 903"/>
              <a:gd name="T71" fmla="*/ 143 h 2334"/>
              <a:gd name="T72" fmla="*/ 408 w 903"/>
              <a:gd name="T73" fmla="*/ 48 h 2334"/>
              <a:gd name="T74" fmla="*/ 336 w 903"/>
              <a:gd name="T75" fmla="*/ 1 h 2334"/>
              <a:gd name="T76" fmla="*/ 292 w 903"/>
              <a:gd name="T77" fmla="*/ 5 h 2334"/>
              <a:gd name="T78" fmla="*/ 246 w 903"/>
              <a:gd name="T79" fmla="*/ 49 h 2334"/>
              <a:gd name="T80" fmla="*/ 177 w 903"/>
              <a:gd name="T81" fmla="*/ 114 h 2334"/>
              <a:gd name="T82" fmla="*/ 240 w 903"/>
              <a:gd name="T83" fmla="*/ 268 h 2334"/>
              <a:gd name="T84" fmla="*/ 271 w 903"/>
              <a:gd name="T85" fmla="*/ 372 h 2334"/>
              <a:gd name="T86" fmla="*/ 275 w 903"/>
              <a:gd name="T87" fmla="*/ 409 h 2334"/>
              <a:gd name="T88" fmla="*/ 246 w 903"/>
              <a:gd name="T89" fmla="*/ 498 h 2334"/>
              <a:gd name="T90" fmla="*/ 184 w 903"/>
              <a:gd name="T91" fmla="*/ 433 h 2334"/>
              <a:gd name="T92" fmla="*/ 112 w 903"/>
              <a:gd name="T93" fmla="*/ 460 h 2334"/>
              <a:gd name="T94" fmla="*/ 59 w 903"/>
              <a:gd name="T95" fmla="*/ 417 h 2334"/>
              <a:gd name="T96" fmla="*/ 21 w 903"/>
              <a:gd name="T97" fmla="*/ 428 h 2334"/>
              <a:gd name="T98" fmla="*/ 76 w 903"/>
              <a:gd name="T99" fmla="*/ 496 h 2334"/>
              <a:gd name="T100" fmla="*/ 140 w 903"/>
              <a:gd name="T101" fmla="*/ 584 h 2334"/>
              <a:gd name="T102" fmla="*/ 171 w 903"/>
              <a:gd name="T103" fmla="*/ 626 h 2334"/>
              <a:gd name="T104" fmla="*/ 283 w 903"/>
              <a:gd name="T105" fmla="*/ 807 h 2334"/>
              <a:gd name="T106" fmla="*/ 195 w 903"/>
              <a:gd name="T107" fmla="*/ 987 h 2334"/>
              <a:gd name="T108" fmla="*/ 187 w 903"/>
              <a:gd name="T109" fmla="*/ 1021 h 2334"/>
              <a:gd name="T110" fmla="*/ 128 w 903"/>
              <a:gd name="T111" fmla="*/ 1133 h 2334"/>
              <a:gd name="T112" fmla="*/ 121 w 903"/>
              <a:gd name="T113" fmla="*/ 1193 h 2334"/>
              <a:gd name="T114" fmla="*/ 95 w 903"/>
              <a:gd name="T115" fmla="*/ 1274 h 2334"/>
              <a:gd name="T116" fmla="*/ 64 w 903"/>
              <a:gd name="T117" fmla="*/ 1357 h 2334"/>
              <a:gd name="T118" fmla="*/ 0 w 903"/>
              <a:gd name="T119" fmla="*/ 1421 h 2334"/>
              <a:gd name="T120" fmla="*/ 41 w 903"/>
              <a:gd name="T121" fmla="*/ 1437 h 2334"/>
              <a:gd name="T122" fmla="*/ 87 w 903"/>
              <a:gd name="T123" fmla="*/ 1433 h 2334"/>
              <a:gd name="T124" fmla="*/ 163 w 903"/>
              <a:gd name="T125" fmla="*/ 1456 h 2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3" h="2334">
                <a:moveTo>
                  <a:pt x="262" y="1469"/>
                </a:moveTo>
                <a:lnTo>
                  <a:pt x="262" y="1469"/>
                </a:lnTo>
                <a:lnTo>
                  <a:pt x="266" y="1479"/>
                </a:lnTo>
                <a:lnTo>
                  <a:pt x="270" y="1489"/>
                </a:lnTo>
                <a:lnTo>
                  <a:pt x="274" y="1503"/>
                </a:lnTo>
                <a:lnTo>
                  <a:pt x="278" y="1520"/>
                </a:lnTo>
                <a:lnTo>
                  <a:pt x="280" y="1539"/>
                </a:lnTo>
                <a:lnTo>
                  <a:pt x="280" y="1559"/>
                </a:lnTo>
                <a:lnTo>
                  <a:pt x="279" y="1571"/>
                </a:lnTo>
                <a:lnTo>
                  <a:pt x="278" y="1581"/>
                </a:lnTo>
                <a:lnTo>
                  <a:pt x="278" y="1581"/>
                </a:lnTo>
                <a:lnTo>
                  <a:pt x="276" y="1592"/>
                </a:lnTo>
                <a:lnTo>
                  <a:pt x="275" y="1603"/>
                </a:lnTo>
                <a:lnTo>
                  <a:pt x="275" y="1623"/>
                </a:lnTo>
                <a:lnTo>
                  <a:pt x="278" y="1640"/>
                </a:lnTo>
                <a:lnTo>
                  <a:pt x="282" y="1655"/>
                </a:lnTo>
                <a:lnTo>
                  <a:pt x="286" y="1667"/>
                </a:lnTo>
                <a:lnTo>
                  <a:pt x="290" y="1675"/>
                </a:lnTo>
                <a:lnTo>
                  <a:pt x="294" y="1683"/>
                </a:lnTo>
                <a:lnTo>
                  <a:pt x="363" y="1848"/>
                </a:lnTo>
                <a:lnTo>
                  <a:pt x="363" y="1934"/>
                </a:lnTo>
                <a:lnTo>
                  <a:pt x="400" y="2051"/>
                </a:lnTo>
                <a:lnTo>
                  <a:pt x="395" y="2110"/>
                </a:lnTo>
                <a:lnTo>
                  <a:pt x="395" y="2153"/>
                </a:lnTo>
                <a:lnTo>
                  <a:pt x="342" y="2228"/>
                </a:lnTo>
                <a:lnTo>
                  <a:pt x="342" y="2228"/>
                </a:lnTo>
                <a:lnTo>
                  <a:pt x="315" y="2260"/>
                </a:lnTo>
                <a:lnTo>
                  <a:pt x="315" y="2260"/>
                </a:lnTo>
                <a:lnTo>
                  <a:pt x="299" y="2277"/>
                </a:lnTo>
                <a:lnTo>
                  <a:pt x="288" y="2286"/>
                </a:lnTo>
                <a:lnTo>
                  <a:pt x="288" y="2286"/>
                </a:lnTo>
                <a:lnTo>
                  <a:pt x="278" y="2288"/>
                </a:lnTo>
                <a:lnTo>
                  <a:pt x="254" y="2290"/>
                </a:lnTo>
                <a:lnTo>
                  <a:pt x="239" y="2292"/>
                </a:lnTo>
                <a:lnTo>
                  <a:pt x="227" y="2294"/>
                </a:lnTo>
                <a:lnTo>
                  <a:pt x="219" y="2298"/>
                </a:lnTo>
                <a:lnTo>
                  <a:pt x="215" y="2300"/>
                </a:lnTo>
                <a:lnTo>
                  <a:pt x="213" y="2302"/>
                </a:lnTo>
                <a:lnTo>
                  <a:pt x="213" y="2302"/>
                </a:lnTo>
                <a:lnTo>
                  <a:pt x="209" y="2310"/>
                </a:lnTo>
                <a:lnTo>
                  <a:pt x="208" y="2317"/>
                </a:lnTo>
                <a:lnTo>
                  <a:pt x="208" y="2320"/>
                </a:lnTo>
                <a:lnTo>
                  <a:pt x="209" y="2321"/>
                </a:lnTo>
                <a:lnTo>
                  <a:pt x="211" y="2322"/>
                </a:lnTo>
                <a:lnTo>
                  <a:pt x="213" y="2324"/>
                </a:lnTo>
                <a:lnTo>
                  <a:pt x="213" y="2324"/>
                </a:lnTo>
                <a:lnTo>
                  <a:pt x="288" y="2330"/>
                </a:lnTo>
                <a:lnTo>
                  <a:pt x="338" y="2333"/>
                </a:lnTo>
                <a:lnTo>
                  <a:pt x="363" y="2334"/>
                </a:lnTo>
                <a:lnTo>
                  <a:pt x="363" y="2334"/>
                </a:lnTo>
                <a:lnTo>
                  <a:pt x="379" y="2328"/>
                </a:lnTo>
                <a:lnTo>
                  <a:pt x="404" y="2316"/>
                </a:lnTo>
                <a:lnTo>
                  <a:pt x="438" y="2297"/>
                </a:lnTo>
                <a:lnTo>
                  <a:pt x="481" y="2313"/>
                </a:lnTo>
                <a:lnTo>
                  <a:pt x="481" y="2313"/>
                </a:lnTo>
                <a:lnTo>
                  <a:pt x="494" y="2313"/>
                </a:lnTo>
                <a:lnTo>
                  <a:pt x="523" y="2312"/>
                </a:lnTo>
                <a:lnTo>
                  <a:pt x="551" y="2308"/>
                </a:lnTo>
                <a:lnTo>
                  <a:pt x="562" y="2305"/>
                </a:lnTo>
                <a:lnTo>
                  <a:pt x="565" y="2304"/>
                </a:lnTo>
                <a:lnTo>
                  <a:pt x="566" y="2302"/>
                </a:lnTo>
                <a:lnTo>
                  <a:pt x="566" y="2302"/>
                </a:lnTo>
                <a:lnTo>
                  <a:pt x="566" y="2290"/>
                </a:lnTo>
                <a:lnTo>
                  <a:pt x="563" y="2272"/>
                </a:lnTo>
                <a:lnTo>
                  <a:pt x="561" y="2249"/>
                </a:lnTo>
                <a:lnTo>
                  <a:pt x="561" y="2121"/>
                </a:lnTo>
                <a:lnTo>
                  <a:pt x="561" y="2121"/>
                </a:lnTo>
                <a:lnTo>
                  <a:pt x="557" y="2074"/>
                </a:lnTo>
                <a:lnTo>
                  <a:pt x="547" y="1986"/>
                </a:lnTo>
                <a:lnTo>
                  <a:pt x="534" y="1864"/>
                </a:lnTo>
                <a:lnTo>
                  <a:pt x="641" y="1961"/>
                </a:lnTo>
                <a:lnTo>
                  <a:pt x="641" y="1961"/>
                </a:lnTo>
                <a:lnTo>
                  <a:pt x="668" y="1994"/>
                </a:lnTo>
                <a:lnTo>
                  <a:pt x="685" y="2018"/>
                </a:lnTo>
                <a:lnTo>
                  <a:pt x="692" y="2029"/>
                </a:lnTo>
                <a:lnTo>
                  <a:pt x="694" y="2035"/>
                </a:lnTo>
                <a:lnTo>
                  <a:pt x="694" y="2035"/>
                </a:lnTo>
                <a:lnTo>
                  <a:pt x="700" y="2079"/>
                </a:lnTo>
                <a:lnTo>
                  <a:pt x="705" y="2121"/>
                </a:lnTo>
                <a:lnTo>
                  <a:pt x="705" y="2121"/>
                </a:lnTo>
                <a:lnTo>
                  <a:pt x="705" y="2125"/>
                </a:lnTo>
                <a:lnTo>
                  <a:pt x="704" y="2130"/>
                </a:lnTo>
                <a:lnTo>
                  <a:pt x="700" y="2143"/>
                </a:lnTo>
                <a:lnTo>
                  <a:pt x="694" y="2158"/>
                </a:lnTo>
                <a:lnTo>
                  <a:pt x="694" y="2158"/>
                </a:lnTo>
                <a:lnTo>
                  <a:pt x="689" y="2165"/>
                </a:lnTo>
                <a:lnTo>
                  <a:pt x="684" y="2174"/>
                </a:lnTo>
                <a:lnTo>
                  <a:pt x="680" y="2183"/>
                </a:lnTo>
                <a:lnTo>
                  <a:pt x="677" y="2197"/>
                </a:lnTo>
                <a:lnTo>
                  <a:pt x="676" y="2204"/>
                </a:lnTo>
                <a:lnTo>
                  <a:pt x="677" y="2210"/>
                </a:lnTo>
                <a:lnTo>
                  <a:pt x="677" y="2217"/>
                </a:lnTo>
                <a:lnTo>
                  <a:pt x="680" y="2224"/>
                </a:lnTo>
                <a:lnTo>
                  <a:pt x="684" y="2232"/>
                </a:lnTo>
                <a:lnTo>
                  <a:pt x="689" y="2238"/>
                </a:lnTo>
                <a:lnTo>
                  <a:pt x="689" y="2238"/>
                </a:lnTo>
                <a:lnTo>
                  <a:pt x="696" y="2244"/>
                </a:lnTo>
                <a:lnTo>
                  <a:pt x="702" y="2248"/>
                </a:lnTo>
                <a:lnTo>
                  <a:pt x="709" y="2250"/>
                </a:lnTo>
                <a:lnTo>
                  <a:pt x="716" y="2250"/>
                </a:lnTo>
                <a:lnTo>
                  <a:pt x="722" y="2249"/>
                </a:lnTo>
                <a:lnTo>
                  <a:pt x="730" y="2246"/>
                </a:lnTo>
                <a:lnTo>
                  <a:pt x="744" y="2238"/>
                </a:lnTo>
                <a:lnTo>
                  <a:pt x="756" y="2230"/>
                </a:lnTo>
                <a:lnTo>
                  <a:pt x="765" y="2221"/>
                </a:lnTo>
                <a:lnTo>
                  <a:pt x="774" y="2212"/>
                </a:lnTo>
                <a:lnTo>
                  <a:pt x="849" y="2121"/>
                </a:lnTo>
                <a:lnTo>
                  <a:pt x="849" y="2121"/>
                </a:lnTo>
                <a:lnTo>
                  <a:pt x="851" y="2115"/>
                </a:lnTo>
                <a:lnTo>
                  <a:pt x="853" y="2103"/>
                </a:lnTo>
                <a:lnTo>
                  <a:pt x="857" y="2090"/>
                </a:lnTo>
                <a:lnTo>
                  <a:pt x="861" y="2083"/>
                </a:lnTo>
                <a:lnTo>
                  <a:pt x="865" y="2078"/>
                </a:lnTo>
                <a:lnTo>
                  <a:pt x="865" y="2078"/>
                </a:lnTo>
                <a:lnTo>
                  <a:pt x="871" y="2071"/>
                </a:lnTo>
                <a:lnTo>
                  <a:pt x="876" y="2063"/>
                </a:lnTo>
                <a:lnTo>
                  <a:pt x="888" y="2041"/>
                </a:lnTo>
                <a:lnTo>
                  <a:pt x="899" y="2021"/>
                </a:lnTo>
                <a:lnTo>
                  <a:pt x="901" y="2013"/>
                </a:lnTo>
                <a:lnTo>
                  <a:pt x="903" y="2009"/>
                </a:lnTo>
                <a:lnTo>
                  <a:pt x="903" y="2009"/>
                </a:lnTo>
                <a:lnTo>
                  <a:pt x="901" y="2005"/>
                </a:lnTo>
                <a:lnTo>
                  <a:pt x="899" y="1999"/>
                </a:lnTo>
                <a:lnTo>
                  <a:pt x="889" y="1985"/>
                </a:lnTo>
                <a:lnTo>
                  <a:pt x="876" y="1966"/>
                </a:lnTo>
                <a:lnTo>
                  <a:pt x="769" y="1907"/>
                </a:lnTo>
                <a:lnTo>
                  <a:pt x="694" y="1795"/>
                </a:lnTo>
                <a:lnTo>
                  <a:pt x="694" y="1795"/>
                </a:lnTo>
                <a:lnTo>
                  <a:pt x="681" y="1779"/>
                </a:lnTo>
                <a:lnTo>
                  <a:pt x="646" y="1742"/>
                </a:lnTo>
                <a:lnTo>
                  <a:pt x="626" y="1722"/>
                </a:lnTo>
                <a:lnTo>
                  <a:pt x="605" y="1702"/>
                </a:lnTo>
                <a:lnTo>
                  <a:pt x="585" y="1684"/>
                </a:lnTo>
                <a:lnTo>
                  <a:pt x="575" y="1678"/>
                </a:lnTo>
                <a:lnTo>
                  <a:pt x="566" y="1672"/>
                </a:lnTo>
                <a:lnTo>
                  <a:pt x="566" y="1672"/>
                </a:lnTo>
                <a:lnTo>
                  <a:pt x="549" y="1663"/>
                </a:lnTo>
                <a:lnTo>
                  <a:pt x="533" y="1652"/>
                </a:lnTo>
                <a:lnTo>
                  <a:pt x="502" y="1630"/>
                </a:lnTo>
                <a:lnTo>
                  <a:pt x="479" y="1611"/>
                </a:lnTo>
                <a:lnTo>
                  <a:pt x="470" y="1603"/>
                </a:lnTo>
                <a:lnTo>
                  <a:pt x="481" y="1523"/>
                </a:lnTo>
                <a:lnTo>
                  <a:pt x="497" y="1480"/>
                </a:lnTo>
                <a:lnTo>
                  <a:pt x="497" y="1480"/>
                </a:lnTo>
                <a:lnTo>
                  <a:pt x="515" y="1481"/>
                </a:lnTo>
                <a:lnTo>
                  <a:pt x="530" y="1481"/>
                </a:lnTo>
                <a:lnTo>
                  <a:pt x="545" y="1480"/>
                </a:lnTo>
                <a:lnTo>
                  <a:pt x="545" y="1480"/>
                </a:lnTo>
                <a:lnTo>
                  <a:pt x="550" y="1479"/>
                </a:lnTo>
                <a:lnTo>
                  <a:pt x="557" y="1475"/>
                </a:lnTo>
                <a:lnTo>
                  <a:pt x="567" y="1465"/>
                </a:lnTo>
                <a:lnTo>
                  <a:pt x="574" y="1457"/>
                </a:lnTo>
                <a:lnTo>
                  <a:pt x="577" y="1453"/>
                </a:lnTo>
                <a:lnTo>
                  <a:pt x="577" y="1453"/>
                </a:lnTo>
                <a:lnTo>
                  <a:pt x="603" y="1411"/>
                </a:lnTo>
                <a:lnTo>
                  <a:pt x="624" y="1377"/>
                </a:lnTo>
                <a:lnTo>
                  <a:pt x="630" y="1363"/>
                </a:lnTo>
                <a:lnTo>
                  <a:pt x="636" y="1352"/>
                </a:lnTo>
                <a:lnTo>
                  <a:pt x="636" y="1352"/>
                </a:lnTo>
                <a:lnTo>
                  <a:pt x="638" y="1343"/>
                </a:lnTo>
                <a:lnTo>
                  <a:pt x="641" y="1329"/>
                </a:lnTo>
                <a:lnTo>
                  <a:pt x="646" y="1301"/>
                </a:lnTo>
                <a:lnTo>
                  <a:pt x="652" y="1266"/>
                </a:lnTo>
                <a:lnTo>
                  <a:pt x="652" y="1266"/>
                </a:lnTo>
                <a:lnTo>
                  <a:pt x="664" y="1268"/>
                </a:lnTo>
                <a:lnTo>
                  <a:pt x="676" y="1268"/>
                </a:lnTo>
                <a:lnTo>
                  <a:pt x="690" y="1266"/>
                </a:lnTo>
                <a:lnTo>
                  <a:pt x="705" y="1264"/>
                </a:lnTo>
                <a:lnTo>
                  <a:pt x="712" y="1261"/>
                </a:lnTo>
                <a:lnTo>
                  <a:pt x="718" y="1258"/>
                </a:lnTo>
                <a:lnTo>
                  <a:pt x="724" y="1256"/>
                </a:lnTo>
                <a:lnTo>
                  <a:pt x="728" y="1250"/>
                </a:lnTo>
                <a:lnTo>
                  <a:pt x="730" y="1246"/>
                </a:lnTo>
                <a:lnTo>
                  <a:pt x="732" y="1240"/>
                </a:lnTo>
                <a:lnTo>
                  <a:pt x="732" y="1240"/>
                </a:lnTo>
                <a:lnTo>
                  <a:pt x="732" y="1232"/>
                </a:lnTo>
                <a:lnTo>
                  <a:pt x="729" y="1221"/>
                </a:lnTo>
                <a:lnTo>
                  <a:pt x="720" y="1193"/>
                </a:lnTo>
                <a:lnTo>
                  <a:pt x="706" y="1160"/>
                </a:lnTo>
                <a:lnTo>
                  <a:pt x="690" y="1125"/>
                </a:lnTo>
                <a:lnTo>
                  <a:pt x="660" y="1061"/>
                </a:lnTo>
                <a:lnTo>
                  <a:pt x="650" y="1041"/>
                </a:lnTo>
                <a:lnTo>
                  <a:pt x="646" y="1032"/>
                </a:lnTo>
                <a:lnTo>
                  <a:pt x="646" y="1032"/>
                </a:lnTo>
                <a:lnTo>
                  <a:pt x="653" y="974"/>
                </a:lnTo>
                <a:lnTo>
                  <a:pt x="657" y="935"/>
                </a:lnTo>
                <a:lnTo>
                  <a:pt x="657" y="921"/>
                </a:lnTo>
                <a:lnTo>
                  <a:pt x="657" y="914"/>
                </a:lnTo>
                <a:lnTo>
                  <a:pt x="657" y="914"/>
                </a:lnTo>
                <a:lnTo>
                  <a:pt x="653" y="891"/>
                </a:lnTo>
                <a:lnTo>
                  <a:pt x="648" y="849"/>
                </a:lnTo>
                <a:lnTo>
                  <a:pt x="642" y="805"/>
                </a:lnTo>
                <a:lnTo>
                  <a:pt x="641" y="789"/>
                </a:lnTo>
                <a:lnTo>
                  <a:pt x="641" y="781"/>
                </a:lnTo>
                <a:lnTo>
                  <a:pt x="641" y="781"/>
                </a:lnTo>
                <a:lnTo>
                  <a:pt x="646" y="737"/>
                </a:lnTo>
                <a:lnTo>
                  <a:pt x="657" y="650"/>
                </a:lnTo>
                <a:lnTo>
                  <a:pt x="665" y="566"/>
                </a:lnTo>
                <a:lnTo>
                  <a:pt x="668" y="536"/>
                </a:lnTo>
                <a:lnTo>
                  <a:pt x="668" y="524"/>
                </a:lnTo>
                <a:lnTo>
                  <a:pt x="668" y="524"/>
                </a:lnTo>
                <a:lnTo>
                  <a:pt x="665" y="514"/>
                </a:lnTo>
                <a:lnTo>
                  <a:pt x="662" y="495"/>
                </a:lnTo>
                <a:lnTo>
                  <a:pt x="657" y="460"/>
                </a:lnTo>
                <a:lnTo>
                  <a:pt x="657" y="460"/>
                </a:lnTo>
                <a:lnTo>
                  <a:pt x="652" y="451"/>
                </a:lnTo>
                <a:lnTo>
                  <a:pt x="640" y="433"/>
                </a:lnTo>
                <a:lnTo>
                  <a:pt x="605" y="388"/>
                </a:lnTo>
                <a:lnTo>
                  <a:pt x="555" y="327"/>
                </a:lnTo>
                <a:lnTo>
                  <a:pt x="555" y="273"/>
                </a:lnTo>
                <a:lnTo>
                  <a:pt x="529" y="236"/>
                </a:lnTo>
                <a:lnTo>
                  <a:pt x="513" y="209"/>
                </a:lnTo>
                <a:lnTo>
                  <a:pt x="513" y="209"/>
                </a:lnTo>
                <a:lnTo>
                  <a:pt x="506" y="196"/>
                </a:lnTo>
                <a:lnTo>
                  <a:pt x="490" y="163"/>
                </a:lnTo>
                <a:lnTo>
                  <a:pt x="479" y="143"/>
                </a:lnTo>
                <a:lnTo>
                  <a:pt x="466" y="121"/>
                </a:lnTo>
                <a:lnTo>
                  <a:pt x="453" y="100"/>
                </a:lnTo>
                <a:lnTo>
                  <a:pt x="438" y="81"/>
                </a:lnTo>
                <a:lnTo>
                  <a:pt x="438" y="81"/>
                </a:lnTo>
                <a:lnTo>
                  <a:pt x="423" y="64"/>
                </a:lnTo>
                <a:lnTo>
                  <a:pt x="408" y="48"/>
                </a:lnTo>
                <a:lnTo>
                  <a:pt x="392" y="33"/>
                </a:lnTo>
                <a:lnTo>
                  <a:pt x="378" y="20"/>
                </a:lnTo>
                <a:lnTo>
                  <a:pt x="362" y="10"/>
                </a:lnTo>
                <a:lnTo>
                  <a:pt x="354" y="6"/>
                </a:lnTo>
                <a:lnTo>
                  <a:pt x="346" y="4"/>
                </a:lnTo>
                <a:lnTo>
                  <a:pt x="336" y="1"/>
                </a:lnTo>
                <a:lnTo>
                  <a:pt x="328" y="0"/>
                </a:lnTo>
                <a:lnTo>
                  <a:pt x="319" y="0"/>
                </a:lnTo>
                <a:lnTo>
                  <a:pt x="310" y="1"/>
                </a:lnTo>
                <a:lnTo>
                  <a:pt x="310" y="1"/>
                </a:lnTo>
                <a:lnTo>
                  <a:pt x="300" y="2"/>
                </a:lnTo>
                <a:lnTo>
                  <a:pt x="292" y="5"/>
                </a:lnTo>
                <a:lnTo>
                  <a:pt x="278" y="12"/>
                </a:lnTo>
                <a:lnTo>
                  <a:pt x="267" y="20"/>
                </a:lnTo>
                <a:lnTo>
                  <a:pt x="259" y="28"/>
                </a:lnTo>
                <a:lnTo>
                  <a:pt x="252" y="36"/>
                </a:lnTo>
                <a:lnTo>
                  <a:pt x="248" y="42"/>
                </a:lnTo>
                <a:lnTo>
                  <a:pt x="246" y="49"/>
                </a:lnTo>
                <a:lnTo>
                  <a:pt x="246" y="49"/>
                </a:lnTo>
                <a:lnTo>
                  <a:pt x="217" y="73"/>
                </a:lnTo>
                <a:lnTo>
                  <a:pt x="196" y="93"/>
                </a:lnTo>
                <a:lnTo>
                  <a:pt x="181" y="108"/>
                </a:lnTo>
                <a:lnTo>
                  <a:pt x="181" y="108"/>
                </a:lnTo>
                <a:lnTo>
                  <a:pt x="177" y="114"/>
                </a:lnTo>
                <a:lnTo>
                  <a:pt x="175" y="124"/>
                </a:lnTo>
                <a:lnTo>
                  <a:pt x="172" y="148"/>
                </a:lnTo>
                <a:lnTo>
                  <a:pt x="171" y="168"/>
                </a:lnTo>
                <a:lnTo>
                  <a:pt x="171" y="177"/>
                </a:lnTo>
                <a:lnTo>
                  <a:pt x="219" y="247"/>
                </a:lnTo>
                <a:lnTo>
                  <a:pt x="240" y="268"/>
                </a:lnTo>
                <a:lnTo>
                  <a:pt x="262" y="295"/>
                </a:lnTo>
                <a:lnTo>
                  <a:pt x="267" y="321"/>
                </a:lnTo>
                <a:lnTo>
                  <a:pt x="288" y="337"/>
                </a:lnTo>
                <a:lnTo>
                  <a:pt x="288" y="337"/>
                </a:lnTo>
                <a:lnTo>
                  <a:pt x="279" y="356"/>
                </a:lnTo>
                <a:lnTo>
                  <a:pt x="271" y="372"/>
                </a:lnTo>
                <a:lnTo>
                  <a:pt x="267" y="385"/>
                </a:lnTo>
                <a:lnTo>
                  <a:pt x="267" y="385"/>
                </a:lnTo>
                <a:lnTo>
                  <a:pt x="267" y="391"/>
                </a:lnTo>
                <a:lnTo>
                  <a:pt x="267" y="395"/>
                </a:lnTo>
                <a:lnTo>
                  <a:pt x="271" y="404"/>
                </a:lnTo>
                <a:lnTo>
                  <a:pt x="275" y="409"/>
                </a:lnTo>
                <a:lnTo>
                  <a:pt x="278" y="412"/>
                </a:lnTo>
                <a:lnTo>
                  <a:pt x="294" y="471"/>
                </a:lnTo>
                <a:lnTo>
                  <a:pt x="299" y="514"/>
                </a:lnTo>
                <a:lnTo>
                  <a:pt x="283" y="535"/>
                </a:lnTo>
                <a:lnTo>
                  <a:pt x="246" y="498"/>
                </a:lnTo>
                <a:lnTo>
                  <a:pt x="246" y="498"/>
                </a:lnTo>
                <a:lnTo>
                  <a:pt x="227" y="474"/>
                </a:lnTo>
                <a:lnTo>
                  <a:pt x="209" y="455"/>
                </a:lnTo>
                <a:lnTo>
                  <a:pt x="200" y="446"/>
                </a:lnTo>
                <a:lnTo>
                  <a:pt x="192" y="439"/>
                </a:lnTo>
                <a:lnTo>
                  <a:pt x="192" y="439"/>
                </a:lnTo>
                <a:lnTo>
                  <a:pt x="184" y="433"/>
                </a:lnTo>
                <a:lnTo>
                  <a:pt x="173" y="431"/>
                </a:lnTo>
                <a:lnTo>
                  <a:pt x="164" y="429"/>
                </a:lnTo>
                <a:lnTo>
                  <a:pt x="155" y="429"/>
                </a:lnTo>
                <a:lnTo>
                  <a:pt x="140" y="432"/>
                </a:lnTo>
                <a:lnTo>
                  <a:pt x="133" y="433"/>
                </a:lnTo>
                <a:lnTo>
                  <a:pt x="112" y="460"/>
                </a:lnTo>
                <a:lnTo>
                  <a:pt x="112" y="460"/>
                </a:lnTo>
                <a:lnTo>
                  <a:pt x="89" y="439"/>
                </a:lnTo>
                <a:lnTo>
                  <a:pt x="72" y="424"/>
                </a:lnTo>
                <a:lnTo>
                  <a:pt x="64" y="419"/>
                </a:lnTo>
                <a:lnTo>
                  <a:pt x="59" y="417"/>
                </a:lnTo>
                <a:lnTo>
                  <a:pt x="59" y="417"/>
                </a:lnTo>
                <a:lnTo>
                  <a:pt x="48" y="419"/>
                </a:lnTo>
                <a:lnTo>
                  <a:pt x="36" y="420"/>
                </a:lnTo>
                <a:lnTo>
                  <a:pt x="25" y="424"/>
                </a:lnTo>
                <a:lnTo>
                  <a:pt x="23" y="427"/>
                </a:lnTo>
                <a:lnTo>
                  <a:pt x="21" y="428"/>
                </a:lnTo>
                <a:lnTo>
                  <a:pt x="21" y="428"/>
                </a:lnTo>
                <a:lnTo>
                  <a:pt x="24" y="435"/>
                </a:lnTo>
                <a:lnTo>
                  <a:pt x="28" y="444"/>
                </a:lnTo>
                <a:lnTo>
                  <a:pt x="37" y="460"/>
                </a:lnTo>
                <a:lnTo>
                  <a:pt x="37" y="460"/>
                </a:lnTo>
                <a:lnTo>
                  <a:pt x="51" y="474"/>
                </a:lnTo>
                <a:lnTo>
                  <a:pt x="76" y="496"/>
                </a:lnTo>
                <a:lnTo>
                  <a:pt x="112" y="530"/>
                </a:lnTo>
                <a:lnTo>
                  <a:pt x="144" y="556"/>
                </a:lnTo>
                <a:lnTo>
                  <a:pt x="144" y="556"/>
                </a:lnTo>
                <a:lnTo>
                  <a:pt x="143" y="562"/>
                </a:lnTo>
                <a:lnTo>
                  <a:pt x="141" y="576"/>
                </a:lnTo>
                <a:lnTo>
                  <a:pt x="140" y="584"/>
                </a:lnTo>
                <a:lnTo>
                  <a:pt x="141" y="594"/>
                </a:lnTo>
                <a:lnTo>
                  <a:pt x="144" y="602"/>
                </a:lnTo>
                <a:lnTo>
                  <a:pt x="149" y="610"/>
                </a:lnTo>
                <a:lnTo>
                  <a:pt x="149" y="610"/>
                </a:lnTo>
                <a:lnTo>
                  <a:pt x="157" y="618"/>
                </a:lnTo>
                <a:lnTo>
                  <a:pt x="171" y="626"/>
                </a:lnTo>
                <a:lnTo>
                  <a:pt x="185" y="634"/>
                </a:lnTo>
                <a:lnTo>
                  <a:pt x="201" y="640"/>
                </a:lnTo>
                <a:lnTo>
                  <a:pt x="228" y="652"/>
                </a:lnTo>
                <a:lnTo>
                  <a:pt x="240" y="658"/>
                </a:lnTo>
                <a:lnTo>
                  <a:pt x="272" y="706"/>
                </a:lnTo>
                <a:lnTo>
                  <a:pt x="283" y="807"/>
                </a:lnTo>
                <a:lnTo>
                  <a:pt x="256" y="919"/>
                </a:lnTo>
                <a:lnTo>
                  <a:pt x="256" y="919"/>
                </a:lnTo>
                <a:lnTo>
                  <a:pt x="247" y="929"/>
                </a:lnTo>
                <a:lnTo>
                  <a:pt x="224" y="951"/>
                </a:lnTo>
                <a:lnTo>
                  <a:pt x="203" y="977"/>
                </a:lnTo>
                <a:lnTo>
                  <a:pt x="195" y="987"/>
                </a:lnTo>
                <a:lnTo>
                  <a:pt x="193" y="991"/>
                </a:lnTo>
                <a:lnTo>
                  <a:pt x="192" y="994"/>
                </a:lnTo>
                <a:lnTo>
                  <a:pt x="192" y="994"/>
                </a:lnTo>
                <a:lnTo>
                  <a:pt x="192" y="1009"/>
                </a:lnTo>
                <a:lnTo>
                  <a:pt x="189" y="1015"/>
                </a:lnTo>
                <a:lnTo>
                  <a:pt x="187" y="1021"/>
                </a:lnTo>
                <a:lnTo>
                  <a:pt x="187" y="1021"/>
                </a:lnTo>
                <a:lnTo>
                  <a:pt x="175" y="1040"/>
                </a:lnTo>
                <a:lnTo>
                  <a:pt x="156" y="1074"/>
                </a:lnTo>
                <a:lnTo>
                  <a:pt x="136" y="1110"/>
                </a:lnTo>
                <a:lnTo>
                  <a:pt x="131" y="1125"/>
                </a:lnTo>
                <a:lnTo>
                  <a:pt x="128" y="1133"/>
                </a:lnTo>
                <a:lnTo>
                  <a:pt x="128" y="1133"/>
                </a:lnTo>
                <a:lnTo>
                  <a:pt x="128" y="1148"/>
                </a:lnTo>
                <a:lnTo>
                  <a:pt x="127" y="1166"/>
                </a:lnTo>
                <a:lnTo>
                  <a:pt x="125" y="1177"/>
                </a:lnTo>
                <a:lnTo>
                  <a:pt x="124" y="1185"/>
                </a:lnTo>
                <a:lnTo>
                  <a:pt x="121" y="1193"/>
                </a:lnTo>
                <a:lnTo>
                  <a:pt x="117" y="1197"/>
                </a:lnTo>
                <a:lnTo>
                  <a:pt x="117" y="1197"/>
                </a:lnTo>
                <a:lnTo>
                  <a:pt x="115" y="1200"/>
                </a:lnTo>
                <a:lnTo>
                  <a:pt x="113" y="1205"/>
                </a:lnTo>
                <a:lnTo>
                  <a:pt x="108" y="1224"/>
                </a:lnTo>
                <a:lnTo>
                  <a:pt x="95" y="1274"/>
                </a:lnTo>
                <a:lnTo>
                  <a:pt x="88" y="1301"/>
                </a:lnTo>
                <a:lnTo>
                  <a:pt x="80" y="1327"/>
                </a:lnTo>
                <a:lnTo>
                  <a:pt x="72" y="1347"/>
                </a:lnTo>
                <a:lnTo>
                  <a:pt x="68" y="1353"/>
                </a:lnTo>
                <a:lnTo>
                  <a:pt x="64" y="1357"/>
                </a:lnTo>
                <a:lnTo>
                  <a:pt x="64" y="1357"/>
                </a:lnTo>
                <a:lnTo>
                  <a:pt x="45" y="1373"/>
                </a:lnTo>
                <a:lnTo>
                  <a:pt x="25" y="1392"/>
                </a:lnTo>
                <a:lnTo>
                  <a:pt x="8" y="1411"/>
                </a:lnTo>
                <a:lnTo>
                  <a:pt x="2" y="1417"/>
                </a:lnTo>
                <a:lnTo>
                  <a:pt x="0" y="1421"/>
                </a:lnTo>
                <a:lnTo>
                  <a:pt x="0" y="1421"/>
                </a:lnTo>
                <a:lnTo>
                  <a:pt x="0" y="1423"/>
                </a:lnTo>
                <a:lnTo>
                  <a:pt x="1" y="1424"/>
                </a:lnTo>
                <a:lnTo>
                  <a:pt x="8" y="1428"/>
                </a:lnTo>
                <a:lnTo>
                  <a:pt x="17" y="1431"/>
                </a:lnTo>
                <a:lnTo>
                  <a:pt x="29" y="1435"/>
                </a:lnTo>
                <a:lnTo>
                  <a:pt x="41" y="1437"/>
                </a:lnTo>
                <a:lnTo>
                  <a:pt x="52" y="1439"/>
                </a:lnTo>
                <a:lnTo>
                  <a:pt x="63" y="1439"/>
                </a:lnTo>
                <a:lnTo>
                  <a:pt x="69" y="1437"/>
                </a:lnTo>
                <a:lnTo>
                  <a:pt x="69" y="1437"/>
                </a:lnTo>
                <a:lnTo>
                  <a:pt x="76" y="1436"/>
                </a:lnTo>
                <a:lnTo>
                  <a:pt x="87" y="1433"/>
                </a:lnTo>
                <a:lnTo>
                  <a:pt x="112" y="1429"/>
                </a:lnTo>
                <a:lnTo>
                  <a:pt x="144" y="1427"/>
                </a:lnTo>
                <a:lnTo>
                  <a:pt x="144" y="1427"/>
                </a:lnTo>
                <a:lnTo>
                  <a:pt x="148" y="1433"/>
                </a:lnTo>
                <a:lnTo>
                  <a:pt x="157" y="1448"/>
                </a:lnTo>
                <a:lnTo>
                  <a:pt x="163" y="1456"/>
                </a:lnTo>
                <a:lnTo>
                  <a:pt x="169" y="1463"/>
                </a:lnTo>
                <a:lnTo>
                  <a:pt x="175" y="1468"/>
                </a:lnTo>
                <a:lnTo>
                  <a:pt x="179" y="1469"/>
                </a:lnTo>
                <a:lnTo>
                  <a:pt x="181" y="1469"/>
                </a:lnTo>
                <a:lnTo>
                  <a:pt x="262" y="146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2582057" y="678102"/>
            <a:ext cx="840773" cy="1810072"/>
          </a:xfrm>
          <a:custGeom>
            <a:avLst/>
            <a:gdLst>
              <a:gd name="T0" fmla="*/ 610 w 1256"/>
              <a:gd name="T1" fmla="*/ 323 h 2704"/>
              <a:gd name="T2" fmla="*/ 651 w 1256"/>
              <a:gd name="T3" fmla="*/ 409 h 2704"/>
              <a:gd name="T4" fmla="*/ 719 w 1256"/>
              <a:gd name="T5" fmla="*/ 415 h 2704"/>
              <a:gd name="T6" fmla="*/ 703 w 1256"/>
              <a:gd name="T7" fmla="*/ 506 h 2704"/>
              <a:gd name="T8" fmla="*/ 667 w 1256"/>
              <a:gd name="T9" fmla="*/ 569 h 2704"/>
              <a:gd name="T10" fmla="*/ 602 w 1256"/>
              <a:gd name="T11" fmla="*/ 820 h 2704"/>
              <a:gd name="T12" fmla="*/ 568 w 1256"/>
              <a:gd name="T13" fmla="*/ 886 h 2704"/>
              <a:gd name="T14" fmla="*/ 293 w 1256"/>
              <a:gd name="T15" fmla="*/ 860 h 2704"/>
              <a:gd name="T16" fmla="*/ 171 w 1256"/>
              <a:gd name="T17" fmla="*/ 903 h 2704"/>
              <a:gd name="T18" fmla="*/ 152 w 1256"/>
              <a:gd name="T19" fmla="*/ 921 h 2704"/>
              <a:gd name="T20" fmla="*/ 195 w 1256"/>
              <a:gd name="T21" fmla="*/ 933 h 2704"/>
              <a:gd name="T22" fmla="*/ 244 w 1256"/>
              <a:gd name="T23" fmla="*/ 958 h 2704"/>
              <a:gd name="T24" fmla="*/ 244 w 1256"/>
              <a:gd name="T25" fmla="*/ 1049 h 2704"/>
              <a:gd name="T26" fmla="*/ 332 w 1256"/>
              <a:gd name="T27" fmla="*/ 1057 h 2704"/>
              <a:gd name="T28" fmla="*/ 418 w 1256"/>
              <a:gd name="T29" fmla="*/ 1069 h 2704"/>
              <a:gd name="T30" fmla="*/ 453 w 1256"/>
              <a:gd name="T31" fmla="*/ 1058 h 2704"/>
              <a:gd name="T32" fmla="*/ 549 w 1256"/>
              <a:gd name="T33" fmla="*/ 1342 h 2704"/>
              <a:gd name="T34" fmla="*/ 515 w 1256"/>
              <a:gd name="T35" fmla="*/ 1613 h 2704"/>
              <a:gd name="T36" fmla="*/ 495 w 1256"/>
              <a:gd name="T37" fmla="*/ 1795 h 2704"/>
              <a:gd name="T38" fmla="*/ 437 w 1256"/>
              <a:gd name="T39" fmla="*/ 2053 h 2704"/>
              <a:gd name="T40" fmla="*/ 354 w 1256"/>
              <a:gd name="T41" fmla="*/ 2277 h 2704"/>
              <a:gd name="T42" fmla="*/ 212 w 1256"/>
              <a:gd name="T43" fmla="*/ 2466 h 2704"/>
              <a:gd name="T44" fmla="*/ 122 w 1256"/>
              <a:gd name="T45" fmla="*/ 2487 h 2704"/>
              <a:gd name="T46" fmla="*/ 12 w 1256"/>
              <a:gd name="T47" fmla="*/ 2452 h 2704"/>
              <a:gd name="T48" fmla="*/ 0 w 1256"/>
              <a:gd name="T49" fmla="*/ 2519 h 2704"/>
              <a:gd name="T50" fmla="*/ 128 w 1256"/>
              <a:gd name="T51" fmla="*/ 2641 h 2704"/>
              <a:gd name="T52" fmla="*/ 219 w 1256"/>
              <a:gd name="T53" fmla="*/ 2666 h 2704"/>
              <a:gd name="T54" fmla="*/ 293 w 1256"/>
              <a:gd name="T55" fmla="*/ 2702 h 2704"/>
              <a:gd name="T56" fmla="*/ 363 w 1256"/>
              <a:gd name="T57" fmla="*/ 2646 h 2704"/>
              <a:gd name="T58" fmla="*/ 341 w 1256"/>
              <a:gd name="T59" fmla="*/ 2611 h 2704"/>
              <a:gd name="T60" fmla="*/ 384 w 1256"/>
              <a:gd name="T61" fmla="*/ 2568 h 2704"/>
              <a:gd name="T62" fmla="*/ 405 w 1256"/>
              <a:gd name="T63" fmla="*/ 2483 h 2704"/>
              <a:gd name="T64" fmla="*/ 450 w 1256"/>
              <a:gd name="T65" fmla="*/ 2486 h 2704"/>
              <a:gd name="T66" fmla="*/ 646 w 1256"/>
              <a:gd name="T67" fmla="*/ 2496 h 2704"/>
              <a:gd name="T68" fmla="*/ 957 w 1256"/>
              <a:gd name="T69" fmla="*/ 2553 h 2704"/>
              <a:gd name="T70" fmla="*/ 843 w 1256"/>
              <a:gd name="T71" fmla="*/ 2597 h 2704"/>
              <a:gd name="T72" fmla="*/ 859 w 1256"/>
              <a:gd name="T73" fmla="*/ 2653 h 2704"/>
              <a:gd name="T74" fmla="*/ 975 w 1256"/>
              <a:gd name="T75" fmla="*/ 2684 h 2704"/>
              <a:gd name="T76" fmla="*/ 1137 w 1256"/>
              <a:gd name="T77" fmla="*/ 2686 h 2704"/>
              <a:gd name="T78" fmla="*/ 1207 w 1256"/>
              <a:gd name="T79" fmla="*/ 2678 h 2704"/>
              <a:gd name="T80" fmla="*/ 1234 w 1256"/>
              <a:gd name="T81" fmla="*/ 2585 h 2704"/>
              <a:gd name="T82" fmla="*/ 1189 w 1256"/>
              <a:gd name="T83" fmla="*/ 2574 h 2704"/>
              <a:gd name="T84" fmla="*/ 1192 w 1256"/>
              <a:gd name="T85" fmla="*/ 2501 h 2704"/>
              <a:gd name="T86" fmla="*/ 1213 w 1256"/>
              <a:gd name="T87" fmla="*/ 2013 h 2704"/>
              <a:gd name="T88" fmla="*/ 1059 w 1256"/>
              <a:gd name="T89" fmla="*/ 1418 h 2704"/>
              <a:gd name="T90" fmla="*/ 1129 w 1256"/>
              <a:gd name="T91" fmla="*/ 1409 h 2704"/>
              <a:gd name="T92" fmla="*/ 1178 w 1256"/>
              <a:gd name="T93" fmla="*/ 1208 h 2704"/>
              <a:gd name="T94" fmla="*/ 1093 w 1256"/>
              <a:gd name="T95" fmla="*/ 825 h 2704"/>
              <a:gd name="T96" fmla="*/ 1048 w 1256"/>
              <a:gd name="T97" fmla="*/ 665 h 2704"/>
              <a:gd name="T98" fmla="*/ 1112 w 1256"/>
              <a:gd name="T99" fmla="*/ 650 h 2704"/>
              <a:gd name="T100" fmla="*/ 1097 w 1256"/>
              <a:gd name="T101" fmla="*/ 576 h 2704"/>
              <a:gd name="T102" fmla="*/ 1032 w 1256"/>
              <a:gd name="T103" fmla="*/ 518 h 2704"/>
              <a:gd name="T104" fmla="*/ 981 w 1256"/>
              <a:gd name="T105" fmla="*/ 378 h 2704"/>
              <a:gd name="T106" fmla="*/ 881 w 1256"/>
              <a:gd name="T107" fmla="*/ 152 h 2704"/>
              <a:gd name="T108" fmla="*/ 823 w 1256"/>
              <a:gd name="T109" fmla="*/ 47 h 2704"/>
              <a:gd name="T110" fmla="*/ 770 w 1256"/>
              <a:gd name="T111" fmla="*/ 11 h 2704"/>
              <a:gd name="T112" fmla="*/ 671 w 1256"/>
              <a:gd name="T113" fmla="*/ 12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56" h="2704">
                <a:moveTo>
                  <a:pt x="671" y="12"/>
                </a:moveTo>
                <a:lnTo>
                  <a:pt x="585" y="43"/>
                </a:lnTo>
                <a:lnTo>
                  <a:pt x="536" y="98"/>
                </a:lnTo>
                <a:lnTo>
                  <a:pt x="518" y="189"/>
                </a:lnTo>
                <a:lnTo>
                  <a:pt x="549" y="232"/>
                </a:lnTo>
                <a:lnTo>
                  <a:pt x="579" y="311"/>
                </a:lnTo>
                <a:lnTo>
                  <a:pt x="610" y="323"/>
                </a:lnTo>
                <a:lnTo>
                  <a:pt x="610" y="323"/>
                </a:lnTo>
                <a:lnTo>
                  <a:pt x="619" y="352"/>
                </a:lnTo>
                <a:lnTo>
                  <a:pt x="629" y="377"/>
                </a:lnTo>
                <a:lnTo>
                  <a:pt x="634" y="387"/>
                </a:lnTo>
                <a:lnTo>
                  <a:pt x="640" y="396"/>
                </a:lnTo>
                <a:lnTo>
                  <a:pt x="640" y="396"/>
                </a:lnTo>
                <a:lnTo>
                  <a:pt x="651" y="409"/>
                </a:lnTo>
                <a:lnTo>
                  <a:pt x="663" y="415"/>
                </a:lnTo>
                <a:lnTo>
                  <a:pt x="674" y="419"/>
                </a:lnTo>
                <a:lnTo>
                  <a:pt x="683" y="421"/>
                </a:lnTo>
                <a:lnTo>
                  <a:pt x="683" y="421"/>
                </a:lnTo>
                <a:lnTo>
                  <a:pt x="693" y="419"/>
                </a:lnTo>
                <a:lnTo>
                  <a:pt x="706" y="418"/>
                </a:lnTo>
                <a:lnTo>
                  <a:pt x="719" y="415"/>
                </a:lnTo>
                <a:lnTo>
                  <a:pt x="744" y="445"/>
                </a:lnTo>
                <a:lnTo>
                  <a:pt x="744" y="445"/>
                </a:lnTo>
                <a:lnTo>
                  <a:pt x="739" y="454"/>
                </a:lnTo>
                <a:lnTo>
                  <a:pt x="727" y="476"/>
                </a:lnTo>
                <a:lnTo>
                  <a:pt x="719" y="486"/>
                </a:lnTo>
                <a:lnTo>
                  <a:pt x="712" y="499"/>
                </a:lnTo>
                <a:lnTo>
                  <a:pt x="703" y="506"/>
                </a:lnTo>
                <a:lnTo>
                  <a:pt x="695" y="512"/>
                </a:lnTo>
                <a:lnTo>
                  <a:pt x="695" y="512"/>
                </a:lnTo>
                <a:lnTo>
                  <a:pt x="687" y="517"/>
                </a:lnTo>
                <a:lnTo>
                  <a:pt x="683" y="523"/>
                </a:lnTo>
                <a:lnTo>
                  <a:pt x="678" y="531"/>
                </a:lnTo>
                <a:lnTo>
                  <a:pt x="675" y="540"/>
                </a:lnTo>
                <a:lnTo>
                  <a:pt x="667" y="569"/>
                </a:lnTo>
                <a:lnTo>
                  <a:pt x="658" y="610"/>
                </a:lnTo>
                <a:lnTo>
                  <a:pt x="658" y="610"/>
                </a:lnTo>
                <a:lnTo>
                  <a:pt x="643" y="666"/>
                </a:lnTo>
                <a:lnTo>
                  <a:pt x="626" y="727"/>
                </a:lnTo>
                <a:lnTo>
                  <a:pt x="603" y="805"/>
                </a:lnTo>
                <a:lnTo>
                  <a:pt x="603" y="805"/>
                </a:lnTo>
                <a:lnTo>
                  <a:pt x="602" y="820"/>
                </a:lnTo>
                <a:lnTo>
                  <a:pt x="599" y="840"/>
                </a:lnTo>
                <a:lnTo>
                  <a:pt x="597" y="866"/>
                </a:lnTo>
                <a:lnTo>
                  <a:pt x="597" y="866"/>
                </a:lnTo>
                <a:lnTo>
                  <a:pt x="594" y="869"/>
                </a:lnTo>
                <a:lnTo>
                  <a:pt x="584" y="878"/>
                </a:lnTo>
                <a:lnTo>
                  <a:pt x="576" y="883"/>
                </a:lnTo>
                <a:lnTo>
                  <a:pt x="568" y="886"/>
                </a:lnTo>
                <a:lnTo>
                  <a:pt x="559" y="889"/>
                </a:lnTo>
                <a:lnTo>
                  <a:pt x="549" y="891"/>
                </a:lnTo>
                <a:lnTo>
                  <a:pt x="549" y="891"/>
                </a:lnTo>
                <a:lnTo>
                  <a:pt x="509" y="889"/>
                </a:lnTo>
                <a:lnTo>
                  <a:pt x="447" y="884"/>
                </a:lnTo>
                <a:lnTo>
                  <a:pt x="366" y="878"/>
                </a:lnTo>
                <a:lnTo>
                  <a:pt x="293" y="860"/>
                </a:lnTo>
                <a:lnTo>
                  <a:pt x="232" y="842"/>
                </a:lnTo>
                <a:lnTo>
                  <a:pt x="177" y="842"/>
                </a:lnTo>
                <a:lnTo>
                  <a:pt x="140" y="830"/>
                </a:lnTo>
                <a:lnTo>
                  <a:pt x="55" y="799"/>
                </a:lnTo>
                <a:lnTo>
                  <a:pt x="37" y="805"/>
                </a:lnTo>
                <a:lnTo>
                  <a:pt x="79" y="866"/>
                </a:lnTo>
                <a:lnTo>
                  <a:pt x="171" y="903"/>
                </a:lnTo>
                <a:lnTo>
                  <a:pt x="171" y="903"/>
                </a:lnTo>
                <a:lnTo>
                  <a:pt x="157" y="910"/>
                </a:lnTo>
                <a:lnTo>
                  <a:pt x="152" y="913"/>
                </a:lnTo>
                <a:lnTo>
                  <a:pt x="151" y="917"/>
                </a:lnTo>
                <a:lnTo>
                  <a:pt x="149" y="920"/>
                </a:lnTo>
                <a:lnTo>
                  <a:pt x="152" y="921"/>
                </a:lnTo>
                <a:lnTo>
                  <a:pt x="152" y="921"/>
                </a:lnTo>
                <a:lnTo>
                  <a:pt x="157" y="921"/>
                </a:lnTo>
                <a:lnTo>
                  <a:pt x="162" y="921"/>
                </a:lnTo>
                <a:lnTo>
                  <a:pt x="171" y="920"/>
                </a:lnTo>
                <a:lnTo>
                  <a:pt x="175" y="921"/>
                </a:lnTo>
                <a:lnTo>
                  <a:pt x="181" y="923"/>
                </a:lnTo>
                <a:lnTo>
                  <a:pt x="187" y="927"/>
                </a:lnTo>
                <a:lnTo>
                  <a:pt x="195" y="933"/>
                </a:lnTo>
                <a:lnTo>
                  <a:pt x="195" y="933"/>
                </a:lnTo>
                <a:lnTo>
                  <a:pt x="203" y="941"/>
                </a:lnTo>
                <a:lnTo>
                  <a:pt x="212" y="945"/>
                </a:lnTo>
                <a:lnTo>
                  <a:pt x="219" y="950"/>
                </a:lnTo>
                <a:lnTo>
                  <a:pt x="227" y="953"/>
                </a:lnTo>
                <a:lnTo>
                  <a:pt x="239" y="956"/>
                </a:lnTo>
                <a:lnTo>
                  <a:pt x="244" y="958"/>
                </a:lnTo>
                <a:lnTo>
                  <a:pt x="244" y="958"/>
                </a:lnTo>
                <a:lnTo>
                  <a:pt x="242" y="971"/>
                </a:lnTo>
                <a:lnTo>
                  <a:pt x="241" y="1000"/>
                </a:lnTo>
                <a:lnTo>
                  <a:pt x="239" y="1031"/>
                </a:lnTo>
                <a:lnTo>
                  <a:pt x="241" y="1043"/>
                </a:lnTo>
                <a:lnTo>
                  <a:pt x="242" y="1046"/>
                </a:lnTo>
                <a:lnTo>
                  <a:pt x="244" y="1049"/>
                </a:lnTo>
                <a:lnTo>
                  <a:pt x="244" y="1049"/>
                </a:lnTo>
                <a:lnTo>
                  <a:pt x="250" y="1052"/>
                </a:lnTo>
                <a:lnTo>
                  <a:pt x="259" y="1052"/>
                </a:lnTo>
                <a:lnTo>
                  <a:pt x="285" y="1052"/>
                </a:lnTo>
                <a:lnTo>
                  <a:pt x="302" y="1054"/>
                </a:lnTo>
                <a:lnTo>
                  <a:pt x="317" y="1054"/>
                </a:lnTo>
                <a:lnTo>
                  <a:pt x="332" y="1057"/>
                </a:lnTo>
                <a:lnTo>
                  <a:pt x="347" y="1061"/>
                </a:lnTo>
                <a:lnTo>
                  <a:pt x="347" y="1061"/>
                </a:lnTo>
                <a:lnTo>
                  <a:pt x="361" y="1066"/>
                </a:lnTo>
                <a:lnTo>
                  <a:pt x="376" y="1069"/>
                </a:lnTo>
                <a:lnTo>
                  <a:pt x="392" y="1071"/>
                </a:lnTo>
                <a:lnTo>
                  <a:pt x="405" y="1071"/>
                </a:lnTo>
                <a:lnTo>
                  <a:pt x="418" y="1069"/>
                </a:lnTo>
                <a:lnTo>
                  <a:pt x="428" y="1067"/>
                </a:lnTo>
                <a:lnTo>
                  <a:pt x="436" y="1064"/>
                </a:lnTo>
                <a:lnTo>
                  <a:pt x="439" y="1061"/>
                </a:lnTo>
                <a:lnTo>
                  <a:pt x="439" y="1061"/>
                </a:lnTo>
                <a:lnTo>
                  <a:pt x="440" y="1060"/>
                </a:lnTo>
                <a:lnTo>
                  <a:pt x="443" y="1058"/>
                </a:lnTo>
                <a:lnTo>
                  <a:pt x="453" y="1058"/>
                </a:lnTo>
                <a:lnTo>
                  <a:pt x="480" y="1061"/>
                </a:lnTo>
                <a:lnTo>
                  <a:pt x="518" y="1067"/>
                </a:lnTo>
                <a:lnTo>
                  <a:pt x="597" y="1074"/>
                </a:lnTo>
                <a:lnTo>
                  <a:pt x="597" y="1074"/>
                </a:lnTo>
                <a:lnTo>
                  <a:pt x="576" y="1191"/>
                </a:lnTo>
                <a:lnTo>
                  <a:pt x="549" y="1342"/>
                </a:lnTo>
                <a:lnTo>
                  <a:pt x="549" y="1342"/>
                </a:lnTo>
                <a:lnTo>
                  <a:pt x="539" y="1400"/>
                </a:lnTo>
                <a:lnTo>
                  <a:pt x="529" y="1484"/>
                </a:lnTo>
                <a:lnTo>
                  <a:pt x="518" y="1565"/>
                </a:lnTo>
                <a:lnTo>
                  <a:pt x="512" y="1604"/>
                </a:lnTo>
                <a:lnTo>
                  <a:pt x="512" y="1604"/>
                </a:lnTo>
                <a:lnTo>
                  <a:pt x="512" y="1609"/>
                </a:lnTo>
                <a:lnTo>
                  <a:pt x="515" y="1613"/>
                </a:lnTo>
                <a:lnTo>
                  <a:pt x="520" y="1620"/>
                </a:lnTo>
                <a:lnTo>
                  <a:pt x="526" y="1624"/>
                </a:lnTo>
                <a:lnTo>
                  <a:pt x="538" y="1632"/>
                </a:lnTo>
                <a:lnTo>
                  <a:pt x="543" y="1635"/>
                </a:lnTo>
                <a:lnTo>
                  <a:pt x="543" y="1635"/>
                </a:lnTo>
                <a:lnTo>
                  <a:pt x="515" y="1726"/>
                </a:lnTo>
                <a:lnTo>
                  <a:pt x="495" y="1795"/>
                </a:lnTo>
                <a:lnTo>
                  <a:pt x="482" y="1836"/>
                </a:lnTo>
                <a:lnTo>
                  <a:pt x="482" y="1836"/>
                </a:lnTo>
                <a:lnTo>
                  <a:pt x="477" y="1851"/>
                </a:lnTo>
                <a:lnTo>
                  <a:pt x="471" y="1879"/>
                </a:lnTo>
                <a:lnTo>
                  <a:pt x="457" y="1952"/>
                </a:lnTo>
                <a:lnTo>
                  <a:pt x="443" y="2025"/>
                </a:lnTo>
                <a:lnTo>
                  <a:pt x="437" y="2053"/>
                </a:lnTo>
                <a:lnTo>
                  <a:pt x="433" y="2068"/>
                </a:lnTo>
                <a:lnTo>
                  <a:pt x="433" y="2068"/>
                </a:lnTo>
                <a:lnTo>
                  <a:pt x="401" y="2158"/>
                </a:lnTo>
                <a:lnTo>
                  <a:pt x="372" y="2245"/>
                </a:lnTo>
                <a:lnTo>
                  <a:pt x="372" y="2245"/>
                </a:lnTo>
                <a:lnTo>
                  <a:pt x="366" y="2257"/>
                </a:lnTo>
                <a:lnTo>
                  <a:pt x="354" y="2277"/>
                </a:lnTo>
                <a:lnTo>
                  <a:pt x="322" y="2326"/>
                </a:lnTo>
                <a:lnTo>
                  <a:pt x="274" y="2391"/>
                </a:lnTo>
                <a:lnTo>
                  <a:pt x="299" y="2416"/>
                </a:lnTo>
                <a:lnTo>
                  <a:pt x="299" y="2416"/>
                </a:lnTo>
                <a:lnTo>
                  <a:pt x="280" y="2426"/>
                </a:lnTo>
                <a:lnTo>
                  <a:pt x="238" y="2452"/>
                </a:lnTo>
                <a:lnTo>
                  <a:pt x="212" y="2466"/>
                </a:lnTo>
                <a:lnTo>
                  <a:pt x="186" y="2477"/>
                </a:lnTo>
                <a:lnTo>
                  <a:pt x="162" y="2486"/>
                </a:lnTo>
                <a:lnTo>
                  <a:pt x="149" y="2487"/>
                </a:lnTo>
                <a:lnTo>
                  <a:pt x="140" y="2489"/>
                </a:lnTo>
                <a:lnTo>
                  <a:pt x="140" y="2489"/>
                </a:lnTo>
                <a:lnTo>
                  <a:pt x="131" y="2489"/>
                </a:lnTo>
                <a:lnTo>
                  <a:pt x="122" y="2487"/>
                </a:lnTo>
                <a:lnTo>
                  <a:pt x="102" y="2481"/>
                </a:lnTo>
                <a:lnTo>
                  <a:pt x="81" y="2475"/>
                </a:lnTo>
                <a:lnTo>
                  <a:pt x="62" y="2467"/>
                </a:lnTo>
                <a:lnTo>
                  <a:pt x="30" y="2454"/>
                </a:lnTo>
                <a:lnTo>
                  <a:pt x="20" y="2451"/>
                </a:lnTo>
                <a:lnTo>
                  <a:pt x="15" y="2451"/>
                </a:lnTo>
                <a:lnTo>
                  <a:pt x="12" y="2452"/>
                </a:lnTo>
                <a:lnTo>
                  <a:pt x="12" y="2452"/>
                </a:lnTo>
                <a:lnTo>
                  <a:pt x="8" y="2458"/>
                </a:lnTo>
                <a:lnTo>
                  <a:pt x="5" y="2466"/>
                </a:lnTo>
                <a:lnTo>
                  <a:pt x="3" y="2478"/>
                </a:lnTo>
                <a:lnTo>
                  <a:pt x="2" y="2489"/>
                </a:lnTo>
                <a:lnTo>
                  <a:pt x="0" y="2510"/>
                </a:lnTo>
                <a:lnTo>
                  <a:pt x="0" y="2519"/>
                </a:lnTo>
                <a:lnTo>
                  <a:pt x="0" y="2519"/>
                </a:lnTo>
                <a:lnTo>
                  <a:pt x="64" y="2582"/>
                </a:lnTo>
                <a:lnTo>
                  <a:pt x="108" y="2625"/>
                </a:lnTo>
                <a:lnTo>
                  <a:pt x="122" y="2638"/>
                </a:lnTo>
                <a:lnTo>
                  <a:pt x="126" y="2641"/>
                </a:lnTo>
                <a:lnTo>
                  <a:pt x="128" y="2641"/>
                </a:lnTo>
                <a:lnTo>
                  <a:pt x="128" y="2641"/>
                </a:lnTo>
                <a:lnTo>
                  <a:pt x="130" y="2640"/>
                </a:lnTo>
                <a:lnTo>
                  <a:pt x="131" y="2640"/>
                </a:lnTo>
                <a:lnTo>
                  <a:pt x="142" y="2641"/>
                </a:lnTo>
                <a:lnTo>
                  <a:pt x="171" y="2647"/>
                </a:lnTo>
                <a:lnTo>
                  <a:pt x="213" y="2660"/>
                </a:lnTo>
                <a:lnTo>
                  <a:pt x="213" y="2660"/>
                </a:lnTo>
                <a:lnTo>
                  <a:pt x="219" y="2666"/>
                </a:lnTo>
                <a:lnTo>
                  <a:pt x="236" y="2678"/>
                </a:lnTo>
                <a:lnTo>
                  <a:pt x="258" y="2692"/>
                </a:lnTo>
                <a:lnTo>
                  <a:pt x="268" y="2698"/>
                </a:lnTo>
                <a:lnTo>
                  <a:pt x="280" y="2702"/>
                </a:lnTo>
                <a:lnTo>
                  <a:pt x="280" y="2702"/>
                </a:lnTo>
                <a:lnTo>
                  <a:pt x="286" y="2704"/>
                </a:lnTo>
                <a:lnTo>
                  <a:pt x="293" y="2702"/>
                </a:lnTo>
                <a:lnTo>
                  <a:pt x="300" y="2701"/>
                </a:lnTo>
                <a:lnTo>
                  <a:pt x="306" y="2698"/>
                </a:lnTo>
                <a:lnTo>
                  <a:pt x="322" y="2689"/>
                </a:lnTo>
                <a:lnTo>
                  <a:pt x="335" y="2678"/>
                </a:lnTo>
                <a:lnTo>
                  <a:pt x="347" y="2666"/>
                </a:lnTo>
                <a:lnTo>
                  <a:pt x="357" y="2655"/>
                </a:lnTo>
                <a:lnTo>
                  <a:pt x="363" y="2646"/>
                </a:lnTo>
                <a:lnTo>
                  <a:pt x="366" y="2641"/>
                </a:lnTo>
                <a:lnTo>
                  <a:pt x="366" y="2641"/>
                </a:lnTo>
                <a:lnTo>
                  <a:pt x="364" y="2638"/>
                </a:lnTo>
                <a:lnTo>
                  <a:pt x="363" y="2634"/>
                </a:lnTo>
                <a:lnTo>
                  <a:pt x="354" y="2623"/>
                </a:lnTo>
                <a:lnTo>
                  <a:pt x="341" y="2611"/>
                </a:lnTo>
                <a:lnTo>
                  <a:pt x="341" y="2611"/>
                </a:lnTo>
                <a:lnTo>
                  <a:pt x="347" y="2608"/>
                </a:lnTo>
                <a:lnTo>
                  <a:pt x="361" y="2597"/>
                </a:lnTo>
                <a:lnTo>
                  <a:pt x="367" y="2591"/>
                </a:lnTo>
                <a:lnTo>
                  <a:pt x="375" y="2583"/>
                </a:lnTo>
                <a:lnTo>
                  <a:pt x="381" y="2576"/>
                </a:lnTo>
                <a:lnTo>
                  <a:pt x="384" y="2568"/>
                </a:lnTo>
                <a:lnTo>
                  <a:pt x="384" y="2568"/>
                </a:lnTo>
                <a:lnTo>
                  <a:pt x="386" y="2559"/>
                </a:lnTo>
                <a:lnTo>
                  <a:pt x="387" y="2548"/>
                </a:lnTo>
                <a:lnTo>
                  <a:pt x="387" y="2524"/>
                </a:lnTo>
                <a:lnTo>
                  <a:pt x="384" y="2495"/>
                </a:lnTo>
                <a:lnTo>
                  <a:pt x="384" y="2495"/>
                </a:lnTo>
                <a:lnTo>
                  <a:pt x="396" y="2487"/>
                </a:lnTo>
                <a:lnTo>
                  <a:pt x="405" y="2483"/>
                </a:lnTo>
                <a:lnTo>
                  <a:pt x="407" y="2480"/>
                </a:lnTo>
                <a:lnTo>
                  <a:pt x="408" y="2477"/>
                </a:lnTo>
                <a:lnTo>
                  <a:pt x="408" y="2477"/>
                </a:lnTo>
                <a:lnTo>
                  <a:pt x="408" y="2477"/>
                </a:lnTo>
                <a:lnTo>
                  <a:pt x="411" y="2477"/>
                </a:lnTo>
                <a:lnTo>
                  <a:pt x="419" y="2478"/>
                </a:lnTo>
                <a:lnTo>
                  <a:pt x="450" y="2486"/>
                </a:lnTo>
                <a:lnTo>
                  <a:pt x="469" y="2492"/>
                </a:lnTo>
                <a:lnTo>
                  <a:pt x="494" y="2496"/>
                </a:lnTo>
                <a:lnTo>
                  <a:pt x="520" y="2499"/>
                </a:lnTo>
                <a:lnTo>
                  <a:pt x="549" y="2501"/>
                </a:lnTo>
                <a:lnTo>
                  <a:pt x="549" y="2501"/>
                </a:lnTo>
                <a:lnTo>
                  <a:pt x="590" y="2499"/>
                </a:lnTo>
                <a:lnTo>
                  <a:pt x="646" y="2496"/>
                </a:lnTo>
                <a:lnTo>
                  <a:pt x="786" y="2486"/>
                </a:lnTo>
                <a:lnTo>
                  <a:pt x="963" y="2470"/>
                </a:lnTo>
                <a:lnTo>
                  <a:pt x="1048" y="2470"/>
                </a:lnTo>
                <a:lnTo>
                  <a:pt x="1048" y="2470"/>
                </a:lnTo>
                <a:lnTo>
                  <a:pt x="969" y="2544"/>
                </a:lnTo>
                <a:lnTo>
                  <a:pt x="969" y="2544"/>
                </a:lnTo>
                <a:lnTo>
                  <a:pt x="957" y="2553"/>
                </a:lnTo>
                <a:lnTo>
                  <a:pt x="939" y="2565"/>
                </a:lnTo>
                <a:lnTo>
                  <a:pt x="914" y="2580"/>
                </a:lnTo>
                <a:lnTo>
                  <a:pt x="914" y="2580"/>
                </a:lnTo>
                <a:lnTo>
                  <a:pt x="879" y="2586"/>
                </a:lnTo>
                <a:lnTo>
                  <a:pt x="853" y="2592"/>
                </a:lnTo>
                <a:lnTo>
                  <a:pt x="846" y="2596"/>
                </a:lnTo>
                <a:lnTo>
                  <a:pt x="843" y="2597"/>
                </a:lnTo>
                <a:lnTo>
                  <a:pt x="841" y="2599"/>
                </a:lnTo>
                <a:lnTo>
                  <a:pt x="841" y="2599"/>
                </a:lnTo>
                <a:lnTo>
                  <a:pt x="841" y="2603"/>
                </a:lnTo>
                <a:lnTo>
                  <a:pt x="843" y="2611"/>
                </a:lnTo>
                <a:lnTo>
                  <a:pt x="849" y="2629"/>
                </a:lnTo>
                <a:lnTo>
                  <a:pt x="859" y="2653"/>
                </a:lnTo>
                <a:lnTo>
                  <a:pt x="859" y="2653"/>
                </a:lnTo>
                <a:lnTo>
                  <a:pt x="873" y="2660"/>
                </a:lnTo>
                <a:lnTo>
                  <a:pt x="907" y="2670"/>
                </a:lnTo>
                <a:lnTo>
                  <a:pt x="925" y="2676"/>
                </a:lnTo>
                <a:lnTo>
                  <a:pt x="945" y="2682"/>
                </a:lnTo>
                <a:lnTo>
                  <a:pt x="962" y="2684"/>
                </a:lnTo>
                <a:lnTo>
                  <a:pt x="969" y="2684"/>
                </a:lnTo>
                <a:lnTo>
                  <a:pt x="975" y="2684"/>
                </a:lnTo>
                <a:lnTo>
                  <a:pt x="975" y="2684"/>
                </a:lnTo>
                <a:lnTo>
                  <a:pt x="991" y="2682"/>
                </a:lnTo>
                <a:lnTo>
                  <a:pt x="1012" y="2681"/>
                </a:lnTo>
                <a:lnTo>
                  <a:pt x="1064" y="2681"/>
                </a:lnTo>
                <a:lnTo>
                  <a:pt x="1128" y="2684"/>
                </a:lnTo>
                <a:lnTo>
                  <a:pt x="1128" y="2684"/>
                </a:lnTo>
                <a:lnTo>
                  <a:pt x="1137" y="2686"/>
                </a:lnTo>
                <a:lnTo>
                  <a:pt x="1161" y="2689"/>
                </a:lnTo>
                <a:lnTo>
                  <a:pt x="1173" y="2689"/>
                </a:lnTo>
                <a:lnTo>
                  <a:pt x="1187" y="2689"/>
                </a:lnTo>
                <a:lnTo>
                  <a:pt x="1198" y="2684"/>
                </a:lnTo>
                <a:lnTo>
                  <a:pt x="1202" y="2681"/>
                </a:lnTo>
                <a:lnTo>
                  <a:pt x="1207" y="2678"/>
                </a:lnTo>
                <a:lnTo>
                  <a:pt x="1207" y="2678"/>
                </a:lnTo>
                <a:lnTo>
                  <a:pt x="1213" y="2667"/>
                </a:lnTo>
                <a:lnTo>
                  <a:pt x="1219" y="2655"/>
                </a:lnTo>
                <a:lnTo>
                  <a:pt x="1225" y="2640"/>
                </a:lnTo>
                <a:lnTo>
                  <a:pt x="1230" y="2623"/>
                </a:lnTo>
                <a:lnTo>
                  <a:pt x="1233" y="2608"/>
                </a:lnTo>
                <a:lnTo>
                  <a:pt x="1234" y="2596"/>
                </a:lnTo>
                <a:lnTo>
                  <a:pt x="1234" y="2585"/>
                </a:lnTo>
                <a:lnTo>
                  <a:pt x="1233" y="2582"/>
                </a:lnTo>
                <a:lnTo>
                  <a:pt x="1231" y="2580"/>
                </a:lnTo>
                <a:lnTo>
                  <a:pt x="1231" y="2580"/>
                </a:lnTo>
                <a:lnTo>
                  <a:pt x="1227" y="2579"/>
                </a:lnTo>
                <a:lnTo>
                  <a:pt x="1221" y="2577"/>
                </a:lnTo>
                <a:lnTo>
                  <a:pt x="1207" y="2574"/>
                </a:lnTo>
                <a:lnTo>
                  <a:pt x="1189" y="2574"/>
                </a:lnTo>
                <a:lnTo>
                  <a:pt x="1189" y="2574"/>
                </a:lnTo>
                <a:lnTo>
                  <a:pt x="1192" y="2565"/>
                </a:lnTo>
                <a:lnTo>
                  <a:pt x="1196" y="2545"/>
                </a:lnTo>
                <a:lnTo>
                  <a:pt x="1196" y="2531"/>
                </a:lnTo>
                <a:lnTo>
                  <a:pt x="1196" y="2519"/>
                </a:lnTo>
                <a:lnTo>
                  <a:pt x="1193" y="2506"/>
                </a:lnTo>
                <a:lnTo>
                  <a:pt x="1192" y="2501"/>
                </a:lnTo>
                <a:lnTo>
                  <a:pt x="1189" y="2495"/>
                </a:lnTo>
                <a:lnTo>
                  <a:pt x="1189" y="2495"/>
                </a:lnTo>
                <a:lnTo>
                  <a:pt x="1176" y="2475"/>
                </a:lnTo>
                <a:lnTo>
                  <a:pt x="1170" y="2460"/>
                </a:lnTo>
                <a:lnTo>
                  <a:pt x="1164" y="2446"/>
                </a:lnTo>
                <a:lnTo>
                  <a:pt x="1256" y="2409"/>
                </a:lnTo>
                <a:lnTo>
                  <a:pt x="1213" y="2013"/>
                </a:lnTo>
                <a:lnTo>
                  <a:pt x="1152" y="1824"/>
                </a:lnTo>
                <a:lnTo>
                  <a:pt x="1109" y="1659"/>
                </a:lnTo>
                <a:lnTo>
                  <a:pt x="1055" y="1513"/>
                </a:lnTo>
                <a:lnTo>
                  <a:pt x="1067" y="1464"/>
                </a:lnTo>
                <a:lnTo>
                  <a:pt x="1048" y="1415"/>
                </a:lnTo>
                <a:lnTo>
                  <a:pt x="1048" y="1415"/>
                </a:lnTo>
                <a:lnTo>
                  <a:pt x="1059" y="1418"/>
                </a:lnTo>
                <a:lnTo>
                  <a:pt x="1070" y="1420"/>
                </a:lnTo>
                <a:lnTo>
                  <a:pt x="1083" y="1421"/>
                </a:lnTo>
                <a:lnTo>
                  <a:pt x="1097" y="1421"/>
                </a:lnTo>
                <a:lnTo>
                  <a:pt x="1111" y="1420"/>
                </a:lnTo>
                <a:lnTo>
                  <a:pt x="1119" y="1417"/>
                </a:lnTo>
                <a:lnTo>
                  <a:pt x="1125" y="1414"/>
                </a:lnTo>
                <a:lnTo>
                  <a:pt x="1129" y="1409"/>
                </a:lnTo>
                <a:lnTo>
                  <a:pt x="1134" y="1403"/>
                </a:lnTo>
                <a:lnTo>
                  <a:pt x="1134" y="1403"/>
                </a:lnTo>
                <a:lnTo>
                  <a:pt x="1138" y="1394"/>
                </a:lnTo>
                <a:lnTo>
                  <a:pt x="1143" y="1377"/>
                </a:lnTo>
                <a:lnTo>
                  <a:pt x="1154" y="1331"/>
                </a:lnTo>
                <a:lnTo>
                  <a:pt x="1166" y="1272"/>
                </a:lnTo>
                <a:lnTo>
                  <a:pt x="1178" y="1208"/>
                </a:lnTo>
                <a:lnTo>
                  <a:pt x="1198" y="1089"/>
                </a:lnTo>
                <a:lnTo>
                  <a:pt x="1207" y="1037"/>
                </a:lnTo>
                <a:lnTo>
                  <a:pt x="1091" y="921"/>
                </a:lnTo>
                <a:lnTo>
                  <a:pt x="1091" y="921"/>
                </a:lnTo>
                <a:lnTo>
                  <a:pt x="1093" y="872"/>
                </a:lnTo>
                <a:lnTo>
                  <a:pt x="1093" y="837"/>
                </a:lnTo>
                <a:lnTo>
                  <a:pt x="1093" y="825"/>
                </a:lnTo>
                <a:lnTo>
                  <a:pt x="1091" y="817"/>
                </a:lnTo>
                <a:lnTo>
                  <a:pt x="1091" y="817"/>
                </a:lnTo>
                <a:lnTo>
                  <a:pt x="1083" y="804"/>
                </a:lnTo>
                <a:lnTo>
                  <a:pt x="1071" y="781"/>
                </a:lnTo>
                <a:lnTo>
                  <a:pt x="1055" y="750"/>
                </a:lnTo>
                <a:lnTo>
                  <a:pt x="1048" y="665"/>
                </a:lnTo>
                <a:lnTo>
                  <a:pt x="1048" y="665"/>
                </a:lnTo>
                <a:lnTo>
                  <a:pt x="1062" y="668"/>
                </a:lnTo>
                <a:lnTo>
                  <a:pt x="1076" y="668"/>
                </a:lnTo>
                <a:lnTo>
                  <a:pt x="1091" y="666"/>
                </a:lnTo>
                <a:lnTo>
                  <a:pt x="1097" y="665"/>
                </a:lnTo>
                <a:lnTo>
                  <a:pt x="1103" y="660"/>
                </a:lnTo>
                <a:lnTo>
                  <a:pt x="1109" y="656"/>
                </a:lnTo>
                <a:lnTo>
                  <a:pt x="1112" y="650"/>
                </a:lnTo>
                <a:lnTo>
                  <a:pt x="1115" y="640"/>
                </a:lnTo>
                <a:lnTo>
                  <a:pt x="1115" y="631"/>
                </a:lnTo>
                <a:lnTo>
                  <a:pt x="1114" y="619"/>
                </a:lnTo>
                <a:lnTo>
                  <a:pt x="1109" y="604"/>
                </a:lnTo>
                <a:lnTo>
                  <a:pt x="1109" y="604"/>
                </a:lnTo>
                <a:lnTo>
                  <a:pt x="1103" y="589"/>
                </a:lnTo>
                <a:lnTo>
                  <a:pt x="1097" y="576"/>
                </a:lnTo>
                <a:lnTo>
                  <a:pt x="1091" y="564"/>
                </a:lnTo>
                <a:lnTo>
                  <a:pt x="1083" y="555"/>
                </a:lnTo>
                <a:lnTo>
                  <a:pt x="1076" y="546"/>
                </a:lnTo>
                <a:lnTo>
                  <a:pt x="1070" y="540"/>
                </a:lnTo>
                <a:lnTo>
                  <a:pt x="1056" y="529"/>
                </a:lnTo>
                <a:lnTo>
                  <a:pt x="1042" y="523"/>
                </a:lnTo>
                <a:lnTo>
                  <a:pt x="1032" y="518"/>
                </a:lnTo>
                <a:lnTo>
                  <a:pt x="1023" y="515"/>
                </a:lnTo>
                <a:lnTo>
                  <a:pt x="1018" y="512"/>
                </a:lnTo>
                <a:lnTo>
                  <a:pt x="1018" y="512"/>
                </a:lnTo>
                <a:lnTo>
                  <a:pt x="1013" y="503"/>
                </a:lnTo>
                <a:lnTo>
                  <a:pt x="1009" y="488"/>
                </a:lnTo>
                <a:lnTo>
                  <a:pt x="997" y="442"/>
                </a:lnTo>
                <a:lnTo>
                  <a:pt x="981" y="378"/>
                </a:lnTo>
                <a:lnTo>
                  <a:pt x="914" y="396"/>
                </a:lnTo>
                <a:lnTo>
                  <a:pt x="872" y="348"/>
                </a:lnTo>
                <a:lnTo>
                  <a:pt x="872" y="311"/>
                </a:lnTo>
                <a:lnTo>
                  <a:pt x="896" y="317"/>
                </a:lnTo>
                <a:lnTo>
                  <a:pt x="896" y="201"/>
                </a:lnTo>
                <a:lnTo>
                  <a:pt x="896" y="201"/>
                </a:lnTo>
                <a:lnTo>
                  <a:pt x="881" y="152"/>
                </a:lnTo>
                <a:lnTo>
                  <a:pt x="869" y="117"/>
                </a:lnTo>
                <a:lnTo>
                  <a:pt x="864" y="105"/>
                </a:lnTo>
                <a:lnTo>
                  <a:pt x="859" y="98"/>
                </a:lnTo>
                <a:lnTo>
                  <a:pt x="859" y="98"/>
                </a:lnTo>
                <a:lnTo>
                  <a:pt x="850" y="85"/>
                </a:lnTo>
                <a:lnTo>
                  <a:pt x="838" y="66"/>
                </a:lnTo>
                <a:lnTo>
                  <a:pt x="823" y="47"/>
                </a:lnTo>
                <a:lnTo>
                  <a:pt x="817" y="41"/>
                </a:lnTo>
                <a:lnTo>
                  <a:pt x="811" y="37"/>
                </a:lnTo>
                <a:lnTo>
                  <a:pt x="811" y="37"/>
                </a:lnTo>
                <a:lnTo>
                  <a:pt x="805" y="34"/>
                </a:lnTo>
                <a:lnTo>
                  <a:pt x="797" y="29"/>
                </a:lnTo>
                <a:lnTo>
                  <a:pt x="780" y="15"/>
                </a:lnTo>
                <a:lnTo>
                  <a:pt x="770" y="11"/>
                </a:lnTo>
                <a:lnTo>
                  <a:pt x="760" y="5"/>
                </a:lnTo>
                <a:lnTo>
                  <a:pt x="753" y="2"/>
                </a:lnTo>
                <a:lnTo>
                  <a:pt x="744" y="0"/>
                </a:lnTo>
                <a:lnTo>
                  <a:pt x="744" y="0"/>
                </a:lnTo>
                <a:lnTo>
                  <a:pt x="724" y="2"/>
                </a:lnTo>
                <a:lnTo>
                  <a:pt x="699" y="6"/>
                </a:lnTo>
                <a:lnTo>
                  <a:pt x="671" y="12"/>
                </a:lnTo>
                <a:lnTo>
                  <a:pt x="671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3"/>
          <p:cNvSpPr>
            <a:spLocks/>
          </p:cNvSpPr>
          <p:nvPr/>
        </p:nvSpPr>
        <p:spPr bwMode="auto">
          <a:xfrm>
            <a:off x="866725" y="4793090"/>
            <a:ext cx="722313" cy="1552575"/>
          </a:xfrm>
          <a:custGeom>
            <a:avLst/>
            <a:gdLst>
              <a:gd name="T0" fmla="*/ 388 w 908"/>
              <a:gd name="T1" fmla="*/ 20 h 1956"/>
              <a:gd name="T2" fmla="*/ 322 w 908"/>
              <a:gd name="T3" fmla="*/ 65 h 1956"/>
              <a:gd name="T4" fmla="*/ 254 w 908"/>
              <a:gd name="T5" fmla="*/ 188 h 1956"/>
              <a:gd name="T6" fmla="*/ 274 w 908"/>
              <a:gd name="T7" fmla="*/ 278 h 1956"/>
              <a:gd name="T8" fmla="*/ 288 w 908"/>
              <a:gd name="T9" fmla="*/ 352 h 1956"/>
              <a:gd name="T10" fmla="*/ 274 w 908"/>
              <a:gd name="T11" fmla="*/ 429 h 1956"/>
              <a:gd name="T12" fmla="*/ 207 w 908"/>
              <a:gd name="T13" fmla="*/ 486 h 1956"/>
              <a:gd name="T14" fmla="*/ 184 w 908"/>
              <a:gd name="T15" fmla="*/ 541 h 1956"/>
              <a:gd name="T16" fmla="*/ 153 w 908"/>
              <a:gd name="T17" fmla="*/ 584 h 1956"/>
              <a:gd name="T18" fmla="*/ 85 w 908"/>
              <a:gd name="T19" fmla="*/ 675 h 1956"/>
              <a:gd name="T20" fmla="*/ 85 w 908"/>
              <a:gd name="T21" fmla="*/ 754 h 1956"/>
              <a:gd name="T22" fmla="*/ 109 w 908"/>
              <a:gd name="T23" fmla="*/ 786 h 1956"/>
              <a:gd name="T24" fmla="*/ 161 w 908"/>
              <a:gd name="T25" fmla="*/ 793 h 1956"/>
              <a:gd name="T26" fmla="*/ 115 w 908"/>
              <a:gd name="T27" fmla="*/ 948 h 1956"/>
              <a:gd name="T28" fmla="*/ 150 w 908"/>
              <a:gd name="T29" fmla="*/ 1017 h 1956"/>
              <a:gd name="T30" fmla="*/ 125 w 908"/>
              <a:gd name="T31" fmla="*/ 1225 h 1956"/>
              <a:gd name="T32" fmla="*/ 155 w 908"/>
              <a:gd name="T33" fmla="*/ 1488 h 1956"/>
              <a:gd name="T34" fmla="*/ 124 w 908"/>
              <a:gd name="T35" fmla="*/ 1544 h 1956"/>
              <a:gd name="T36" fmla="*/ 65 w 908"/>
              <a:gd name="T37" fmla="*/ 1776 h 1956"/>
              <a:gd name="T38" fmla="*/ 0 w 908"/>
              <a:gd name="T39" fmla="*/ 1894 h 1956"/>
              <a:gd name="T40" fmla="*/ 31 w 908"/>
              <a:gd name="T41" fmla="*/ 1949 h 1956"/>
              <a:gd name="T42" fmla="*/ 250 w 908"/>
              <a:gd name="T43" fmla="*/ 1956 h 1956"/>
              <a:gd name="T44" fmla="*/ 264 w 908"/>
              <a:gd name="T45" fmla="*/ 1930 h 1956"/>
              <a:gd name="T46" fmla="*/ 230 w 908"/>
              <a:gd name="T47" fmla="*/ 1890 h 1956"/>
              <a:gd name="T48" fmla="*/ 184 w 908"/>
              <a:gd name="T49" fmla="*/ 1847 h 1956"/>
              <a:gd name="T50" fmla="*/ 196 w 908"/>
              <a:gd name="T51" fmla="*/ 1768 h 1956"/>
              <a:gd name="T52" fmla="*/ 386 w 908"/>
              <a:gd name="T53" fmla="*/ 1483 h 1956"/>
              <a:gd name="T54" fmla="*/ 399 w 908"/>
              <a:gd name="T55" fmla="*/ 1462 h 1956"/>
              <a:gd name="T56" fmla="*/ 433 w 908"/>
              <a:gd name="T57" fmla="*/ 1435 h 1956"/>
              <a:gd name="T58" fmla="*/ 526 w 908"/>
              <a:gd name="T59" fmla="*/ 1440 h 1956"/>
              <a:gd name="T60" fmla="*/ 628 w 908"/>
              <a:gd name="T61" fmla="*/ 1568 h 1956"/>
              <a:gd name="T62" fmla="*/ 643 w 908"/>
              <a:gd name="T63" fmla="*/ 1628 h 1956"/>
              <a:gd name="T64" fmla="*/ 685 w 908"/>
              <a:gd name="T65" fmla="*/ 1759 h 1956"/>
              <a:gd name="T66" fmla="*/ 670 w 908"/>
              <a:gd name="T67" fmla="*/ 1865 h 1956"/>
              <a:gd name="T68" fmla="*/ 684 w 908"/>
              <a:gd name="T69" fmla="*/ 1909 h 1956"/>
              <a:gd name="T70" fmla="*/ 736 w 908"/>
              <a:gd name="T71" fmla="*/ 1925 h 1956"/>
              <a:gd name="T72" fmla="*/ 894 w 908"/>
              <a:gd name="T73" fmla="*/ 1911 h 1956"/>
              <a:gd name="T74" fmla="*/ 908 w 908"/>
              <a:gd name="T75" fmla="*/ 1895 h 1956"/>
              <a:gd name="T76" fmla="*/ 849 w 908"/>
              <a:gd name="T77" fmla="*/ 1811 h 1956"/>
              <a:gd name="T78" fmla="*/ 769 w 908"/>
              <a:gd name="T79" fmla="*/ 1716 h 1956"/>
              <a:gd name="T80" fmla="*/ 735 w 908"/>
              <a:gd name="T81" fmla="*/ 1548 h 1956"/>
              <a:gd name="T82" fmla="*/ 690 w 908"/>
              <a:gd name="T83" fmla="*/ 1344 h 1956"/>
              <a:gd name="T84" fmla="*/ 690 w 908"/>
              <a:gd name="T85" fmla="*/ 1315 h 1956"/>
              <a:gd name="T86" fmla="*/ 619 w 908"/>
              <a:gd name="T87" fmla="*/ 1006 h 1956"/>
              <a:gd name="T88" fmla="*/ 653 w 908"/>
              <a:gd name="T89" fmla="*/ 959 h 1956"/>
              <a:gd name="T90" fmla="*/ 628 w 908"/>
              <a:gd name="T91" fmla="*/ 874 h 1956"/>
              <a:gd name="T92" fmla="*/ 633 w 908"/>
              <a:gd name="T93" fmla="*/ 713 h 1956"/>
              <a:gd name="T94" fmla="*/ 659 w 908"/>
              <a:gd name="T95" fmla="*/ 708 h 1956"/>
              <a:gd name="T96" fmla="*/ 690 w 908"/>
              <a:gd name="T97" fmla="*/ 564 h 1956"/>
              <a:gd name="T98" fmla="*/ 695 w 908"/>
              <a:gd name="T99" fmla="*/ 437 h 1956"/>
              <a:gd name="T100" fmla="*/ 611 w 908"/>
              <a:gd name="T101" fmla="*/ 367 h 1956"/>
              <a:gd name="T102" fmla="*/ 627 w 908"/>
              <a:gd name="T103" fmla="*/ 305 h 1956"/>
              <a:gd name="T104" fmla="*/ 645 w 908"/>
              <a:gd name="T105" fmla="*/ 273 h 1956"/>
              <a:gd name="T106" fmla="*/ 626 w 908"/>
              <a:gd name="T107" fmla="*/ 189 h 1956"/>
              <a:gd name="T108" fmla="*/ 591 w 908"/>
              <a:gd name="T109" fmla="*/ 95 h 1956"/>
              <a:gd name="T110" fmla="*/ 596 w 908"/>
              <a:gd name="T111" fmla="*/ 64 h 1956"/>
              <a:gd name="T112" fmla="*/ 561 w 908"/>
              <a:gd name="T113" fmla="*/ 38 h 1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08" h="1956">
                <a:moveTo>
                  <a:pt x="477" y="0"/>
                </a:moveTo>
                <a:lnTo>
                  <a:pt x="477" y="0"/>
                </a:lnTo>
                <a:lnTo>
                  <a:pt x="463" y="3"/>
                </a:lnTo>
                <a:lnTo>
                  <a:pt x="429" y="9"/>
                </a:lnTo>
                <a:lnTo>
                  <a:pt x="409" y="14"/>
                </a:lnTo>
                <a:lnTo>
                  <a:pt x="388" y="20"/>
                </a:lnTo>
                <a:lnTo>
                  <a:pt x="369" y="28"/>
                </a:lnTo>
                <a:lnTo>
                  <a:pt x="353" y="35"/>
                </a:lnTo>
                <a:lnTo>
                  <a:pt x="353" y="35"/>
                </a:lnTo>
                <a:lnTo>
                  <a:pt x="345" y="40"/>
                </a:lnTo>
                <a:lnTo>
                  <a:pt x="338" y="47"/>
                </a:lnTo>
                <a:lnTo>
                  <a:pt x="322" y="65"/>
                </a:lnTo>
                <a:lnTo>
                  <a:pt x="305" y="87"/>
                </a:lnTo>
                <a:lnTo>
                  <a:pt x="288" y="112"/>
                </a:lnTo>
                <a:lnTo>
                  <a:pt x="275" y="137"/>
                </a:lnTo>
                <a:lnTo>
                  <a:pt x="262" y="159"/>
                </a:lnTo>
                <a:lnTo>
                  <a:pt x="256" y="179"/>
                </a:lnTo>
                <a:lnTo>
                  <a:pt x="254" y="188"/>
                </a:lnTo>
                <a:lnTo>
                  <a:pt x="254" y="194"/>
                </a:lnTo>
                <a:lnTo>
                  <a:pt x="254" y="194"/>
                </a:lnTo>
                <a:lnTo>
                  <a:pt x="255" y="206"/>
                </a:lnTo>
                <a:lnTo>
                  <a:pt x="258" y="220"/>
                </a:lnTo>
                <a:lnTo>
                  <a:pt x="265" y="247"/>
                </a:lnTo>
                <a:lnTo>
                  <a:pt x="274" y="278"/>
                </a:lnTo>
                <a:lnTo>
                  <a:pt x="274" y="278"/>
                </a:lnTo>
                <a:lnTo>
                  <a:pt x="282" y="312"/>
                </a:lnTo>
                <a:lnTo>
                  <a:pt x="287" y="336"/>
                </a:lnTo>
                <a:lnTo>
                  <a:pt x="288" y="346"/>
                </a:lnTo>
                <a:lnTo>
                  <a:pt x="288" y="352"/>
                </a:lnTo>
                <a:lnTo>
                  <a:pt x="288" y="352"/>
                </a:lnTo>
                <a:lnTo>
                  <a:pt x="288" y="357"/>
                </a:lnTo>
                <a:lnTo>
                  <a:pt x="291" y="365"/>
                </a:lnTo>
                <a:lnTo>
                  <a:pt x="300" y="381"/>
                </a:lnTo>
                <a:lnTo>
                  <a:pt x="313" y="402"/>
                </a:lnTo>
                <a:lnTo>
                  <a:pt x="313" y="402"/>
                </a:lnTo>
                <a:lnTo>
                  <a:pt x="274" y="429"/>
                </a:lnTo>
                <a:lnTo>
                  <a:pt x="243" y="452"/>
                </a:lnTo>
                <a:lnTo>
                  <a:pt x="229" y="463"/>
                </a:lnTo>
                <a:lnTo>
                  <a:pt x="219" y="471"/>
                </a:lnTo>
                <a:lnTo>
                  <a:pt x="219" y="471"/>
                </a:lnTo>
                <a:lnTo>
                  <a:pt x="213" y="479"/>
                </a:lnTo>
                <a:lnTo>
                  <a:pt x="207" y="486"/>
                </a:lnTo>
                <a:lnTo>
                  <a:pt x="199" y="499"/>
                </a:lnTo>
                <a:lnTo>
                  <a:pt x="196" y="510"/>
                </a:lnTo>
                <a:lnTo>
                  <a:pt x="194" y="516"/>
                </a:lnTo>
                <a:lnTo>
                  <a:pt x="194" y="516"/>
                </a:lnTo>
                <a:lnTo>
                  <a:pt x="192" y="525"/>
                </a:lnTo>
                <a:lnTo>
                  <a:pt x="184" y="541"/>
                </a:lnTo>
                <a:lnTo>
                  <a:pt x="177" y="557"/>
                </a:lnTo>
                <a:lnTo>
                  <a:pt x="173" y="562"/>
                </a:lnTo>
                <a:lnTo>
                  <a:pt x="170" y="566"/>
                </a:lnTo>
                <a:lnTo>
                  <a:pt x="170" y="566"/>
                </a:lnTo>
                <a:lnTo>
                  <a:pt x="163" y="572"/>
                </a:lnTo>
                <a:lnTo>
                  <a:pt x="153" y="584"/>
                </a:lnTo>
                <a:lnTo>
                  <a:pt x="124" y="620"/>
                </a:lnTo>
                <a:lnTo>
                  <a:pt x="96" y="656"/>
                </a:lnTo>
                <a:lnTo>
                  <a:pt x="88" y="669"/>
                </a:lnTo>
                <a:lnTo>
                  <a:pt x="85" y="672"/>
                </a:lnTo>
                <a:lnTo>
                  <a:pt x="85" y="675"/>
                </a:lnTo>
                <a:lnTo>
                  <a:pt x="85" y="675"/>
                </a:lnTo>
                <a:lnTo>
                  <a:pt x="100" y="700"/>
                </a:lnTo>
                <a:lnTo>
                  <a:pt x="100" y="700"/>
                </a:lnTo>
                <a:lnTo>
                  <a:pt x="93" y="721"/>
                </a:lnTo>
                <a:lnTo>
                  <a:pt x="88" y="738"/>
                </a:lnTo>
                <a:lnTo>
                  <a:pt x="86" y="747"/>
                </a:lnTo>
                <a:lnTo>
                  <a:pt x="85" y="754"/>
                </a:lnTo>
                <a:lnTo>
                  <a:pt x="85" y="754"/>
                </a:lnTo>
                <a:lnTo>
                  <a:pt x="86" y="760"/>
                </a:lnTo>
                <a:lnTo>
                  <a:pt x="90" y="768"/>
                </a:lnTo>
                <a:lnTo>
                  <a:pt x="95" y="775"/>
                </a:lnTo>
                <a:lnTo>
                  <a:pt x="101" y="781"/>
                </a:lnTo>
                <a:lnTo>
                  <a:pt x="109" y="786"/>
                </a:lnTo>
                <a:lnTo>
                  <a:pt x="117" y="791"/>
                </a:lnTo>
                <a:lnTo>
                  <a:pt x="126" y="794"/>
                </a:lnTo>
                <a:lnTo>
                  <a:pt x="135" y="794"/>
                </a:lnTo>
                <a:lnTo>
                  <a:pt x="135" y="794"/>
                </a:lnTo>
                <a:lnTo>
                  <a:pt x="150" y="793"/>
                </a:lnTo>
                <a:lnTo>
                  <a:pt x="161" y="793"/>
                </a:lnTo>
                <a:lnTo>
                  <a:pt x="170" y="794"/>
                </a:lnTo>
                <a:lnTo>
                  <a:pt x="170" y="794"/>
                </a:lnTo>
                <a:lnTo>
                  <a:pt x="143" y="862"/>
                </a:lnTo>
                <a:lnTo>
                  <a:pt x="125" y="914"/>
                </a:lnTo>
                <a:lnTo>
                  <a:pt x="117" y="935"/>
                </a:lnTo>
                <a:lnTo>
                  <a:pt x="115" y="948"/>
                </a:lnTo>
                <a:lnTo>
                  <a:pt x="115" y="948"/>
                </a:lnTo>
                <a:lnTo>
                  <a:pt x="115" y="956"/>
                </a:lnTo>
                <a:lnTo>
                  <a:pt x="115" y="967"/>
                </a:lnTo>
                <a:lnTo>
                  <a:pt x="116" y="989"/>
                </a:lnTo>
                <a:lnTo>
                  <a:pt x="120" y="1012"/>
                </a:lnTo>
                <a:lnTo>
                  <a:pt x="150" y="1017"/>
                </a:lnTo>
                <a:lnTo>
                  <a:pt x="150" y="1017"/>
                </a:lnTo>
                <a:lnTo>
                  <a:pt x="137" y="1110"/>
                </a:lnTo>
                <a:lnTo>
                  <a:pt x="129" y="1181"/>
                </a:lnTo>
                <a:lnTo>
                  <a:pt x="126" y="1208"/>
                </a:lnTo>
                <a:lnTo>
                  <a:pt x="125" y="1225"/>
                </a:lnTo>
                <a:lnTo>
                  <a:pt x="125" y="1225"/>
                </a:lnTo>
                <a:lnTo>
                  <a:pt x="126" y="1241"/>
                </a:lnTo>
                <a:lnTo>
                  <a:pt x="130" y="1266"/>
                </a:lnTo>
                <a:lnTo>
                  <a:pt x="142" y="1328"/>
                </a:lnTo>
                <a:lnTo>
                  <a:pt x="160" y="1409"/>
                </a:lnTo>
                <a:lnTo>
                  <a:pt x="160" y="1458"/>
                </a:lnTo>
                <a:lnTo>
                  <a:pt x="155" y="1488"/>
                </a:lnTo>
                <a:lnTo>
                  <a:pt x="155" y="1488"/>
                </a:lnTo>
                <a:lnTo>
                  <a:pt x="150" y="1493"/>
                </a:lnTo>
                <a:lnTo>
                  <a:pt x="145" y="1501"/>
                </a:lnTo>
                <a:lnTo>
                  <a:pt x="139" y="1512"/>
                </a:lnTo>
                <a:lnTo>
                  <a:pt x="131" y="1525"/>
                </a:lnTo>
                <a:lnTo>
                  <a:pt x="124" y="1544"/>
                </a:lnTo>
                <a:lnTo>
                  <a:pt x="116" y="1566"/>
                </a:lnTo>
                <a:lnTo>
                  <a:pt x="110" y="1592"/>
                </a:lnTo>
                <a:lnTo>
                  <a:pt x="110" y="1592"/>
                </a:lnTo>
                <a:lnTo>
                  <a:pt x="96" y="1653"/>
                </a:lnTo>
                <a:lnTo>
                  <a:pt x="83" y="1713"/>
                </a:lnTo>
                <a:lnTo>
                  <a:pt x="65" y="1776"/>
                </a:lnTo>
                <a:lnTo>
                  <a:pt x="36" y="1796"/>
                </a:lnTo>
                <a:lnTo>
                  <a:pt x="36" y="1796"/>
                </a:lnTo>
                <a:lnTo>
                  <a:pt x="21" y="1837"/>
                </a:lnTo>
                <a:lnTo>
                  <a:pt x="1" y="1890"/>
                </a:lnTo>
                <a:lnTo>
                  <a:pt x="1" y="1890"/>
                </a:lnTo>
                <a:lnTo>
                  <a:pt x="0" y="1894"/>
                </a:lnTo>
                <a:lnTo>
                  <a:pt x="0" y="1897"/>
                </a:lnTo>
                <a:lnTo>
                  <a:pt x="2" y="1906"/>
                </a:lnTo>
                <a:lnTo>
                  <a:pt x="7" y="1916"/>
                </a:lnTo>
                <a:lnTo>
                  <a:pt x="13" y="1926"/>
                </a:lnTo>
                <a:lnTo>
                  <a:pt x="25" y="1942"/>
                </a:lnTo>
                <a:lnTo>
                  <a:pt x="31" y="1949"/>
                </a:lnTo>
                <a:lnTo>
                  <a:pt x="31" y="1949"/>
                </a:lnTo>
                <a:lnTo>
                  <a:pt x="117" y="1951"/>
                </a:lnTo>
                <a:lnTo>
                  <a:pt x="183" y="1953"/>
                </a:lnTo>
                <a:lnTo>
                  <a:pt x="229" y="1954"/>
                </a:lnTo>
                <a:lnTo>
                  <a:pt x="229" y="1954"/>
                </a:lnTo>
                <a:lnTo>
                  <a:pt x="250" y="1956"/>
                </a:lnTo>
                <a:lnTo>
                  <a:pt x="258" y="1954"/>
                </a:lnTo>
                <a:lnTo>
                  <a:pt x="262" y="1953"/>
                </a:lnTo>
                <a:lnTo>
                  <a:pt x="265" y="1951"/>
                </a:lnTo>
                <a:lnTo>
                  <a:pt x="266" y="1946"/>
                </a:lnTo>
                <a:lnTo>
                  <a:pt x="266" y="1938"/>
                </a:lnTo>
                <a:lnTo>
                  <a:pt x="264" y="1930"/>
                </a:lnTo>
                <a:lnTo>
                  <a:pt x="264" y="1930"/>
                </a:lnTo>
                <a:lnTo>
                  <a:pt x="261" y="1925"/>
                </a:lnTo>
                <a:lnTo>
                  <a:pt x="259" y="1920"/>
                </a:lnTo>
                <a:lnTo>
                  <a:pt x="251" y="1909"/>
                </a:lnTo>
                <a:lnTo>
                  <a:pt x="241" y="1899"/>
                </a:lnTo>
                <a:lnTo>
                  <a:pt x="230" y="1890"/>
                </a:lnTo>
                <a:lnTo>
                  <a:pt x="208" y="1875"/>
                </a:lnTo>
                <a:lnTo>
                  <a:pt x="194" y="1865"/>
                </a:lnTo>
                <a:lnTo>
                  <a:pt x="194" y="1865"/>
                </a:lnTo>
                <a:lnTo>
                  <a:pt x="191" y="1861"/>
                </a:lnTo>
                <a:lnTo>
                  <a:pt x="188" y="1858"/>
                </a:lnTo>
                <a:lnTo>
                  <a:pt x="184" y="1847"/>
                </a:lnTo>
                <a:lnTo>
                  <a:pt x="182" y="1837"/>
                </a:lnTo>
                <a:lnTo>
                  <a:pt x="179" y="1830"/>
                </a:lnTo>
                <a:lnTo>
                  <a:pt x="179" y="1830"/>
                </a:lnTo>
                <a:lnTo>
                  <a:pt x="181" y="1824"/>
                </a:lnTo>
                <a:lnTo>
                  <a:pt x="184" y="1809"/>
                </a:lnTo>
                <a:lnTo>
                  <a:pt x="196" y="1768"/>
                </a:lnTo>
                <a:lnTo>
                  <a:pt x="214" y="1711"/>
                </a:lnTo>
                <a:lnTo>
                  <a:pt x="363" y="1478"/>
                </a:lnTo>
                <a:lnTo>
                  <a:pt x="363" y="1478"/>
                </a:lnTo>
                <a:lnTo>
                  <a:pt x="368" y="1480"/>
                </a:lnTo>
                <a:lnTo>
                  <a:pt x="380" y="1482"/>
                </a:lnTo>
                <a:lnTo>
                  <a:pt x="386" y="1483"/>
                </a:lnTo>
                <a:lnTo>
                  <a:pt x="393" y="1482"/>
                </a:lnTo>
                <a:lnTo>
                  <a:pt x="396" y="1481"/>
                </a:lnTo>
                <a:lnTo>
                  <a:pt x="398" y="1480"/>
                </a:lnTo>
                <a:lnTo>
                  <a:pt x="398" y="1478"/>
                </a:lnTo>
                <a:lnTo>
                  <a:pt x="398" y="1478"/>
                </a:lnTo>
                <a:lnTo>
                  <a:pt x="399" y="1462"/>
                </a:lnTo>
                <a:lnTo>
                  <a:pt x="403" y="1437"/>
                </a:lnTo>
                <a:lnTo>
                  <a:pt x="407" y="1404"/>
                </a:lnTo>
                <a:lnTo>
                  <a:pt x="407" y="1404"/>
                </a:lnTo>
                <a:lnTo>
                  <a:pt x="412" y="1411"/>
                </a:lnTo>
                <a:lnTo>
                  <a:pt x="426" y="1427"/>
                </a:lnTo>
                <a:lnTo>
                  <a:pt x="433" y="1435"/>
                </a:lnTo>
                <a:lnTo>
                  <a:pt x="443" y="1442"/>
                </a:lnTo>
                <a:lnTo>
                  <a:pt x="452" y="1447"/>
                </a:lnTo>
                <a:lnTo>
                  <a:pt x="457" y="1449"/>
                </a:lnTo>
                <a:lnTo>
                  <a:pt x="462" y="1449"/>
                </a:lnTo>
                <a:lnTo>
                  <a:pt x="462" y="1449"/>
                </a:lnTo>
                <a:lnTo>
                  <a:pt x="526" y="1440"/>
                </a:lnTo>
                <a:lnTo>
                  <a:pt x="571" y="1434"/>
                </a:lnTo>
                <a:lnTo>
                  <a:pt x="571" y="1434"/>
                </a:lnTo>
                <a:lnTo>
                  <a:pt x="581" y="1456"/>
                </a:lnTo>
                <a:lnTo>
                  <a:pt x="605" y="1508"/>
                </a:lnTo>
                <a:lnTo>
                  <a:pt x="617" y="1538"/>
                </a:lnTo>
                <a:lnTo>
                  <a:pt x="628" y="1568"/>
                </a:lnTo>
                <a:lnTo>
                  <a:pt x="637" y="1594"/>
                </a:lnTo>
                <a:lnTo>
                  <a:pt x="639" y="1604"/>
                </a:lnTo>
                <a:lnTo>
                  <a:pt x="640" y="1612"/>
                </a:lnTo>
                <a:lnTo>
                  <a:pt x="640" y="1612"/>
                </a:lnTo>
                <a:lnTo>
                  <a:pt x="642" y="1620"/>
                </a:lnTo>
                <a:lnTo>
                  <a:pt x="643" y="1628"/>
                </a:lnTo>
                <a:lnTo>
                  <a:pt x="649" y="1647"/>
                </a:lnTo>
                <a:lnTo>
                  <a:pt x="665" y="1689"/>
                </a:lnTo>
                <a:lnTo>
                  <a:pt x="673" y="1710"/>
                </a:lnTo>
                <a:lnTo>
                  <a:pt x="680" y="1731"/>
                </a:lnTo>
                <a:lnTo>
                  <a:pt x="684" y="1750"/>
                </a:lnTo>
                <a:lnTo>
                  <a:pt x="685" y="1759"/>
                </a:lnTo>
                <a:lnTo>
                  <a:pt x="685" y="1766"/>
                </a:lnTo>
                <a:lnTo>
                  <a:pt x="685" y="1766"/>
                </a:lnTo>
                <a:lnTo>
                  <a:pt x="681" y="1796"/>
                </a:lnTo>
                <a:lnTo>
                  <a:pt x="676" y="1825"/>
                </a:lnTo>
                <a:lnTo>
                  <a:pt x="673" y="1853"/>
                </a:lnTo>
                <a:lnTo>
                  <a:pt x="670" y="1865"/>
                </a:lnTo>
                <a:lnTo>
                  <a:pt x="670" y="1875"/>
                </a:lnTo>
                <a:lnTo>
                  <a:pt x="670" y="1875"/>
                </a:lnTo>
                <a:lnTo>
                  <a:pt x="671" y="1884"/>
                </a:lnTo>
                <a:lnTo>
                  <a:pt x="674" y="1894"/>
                </a:lnTo>
                <a:lnTo>
                  <a:pt x="679" y="1901"/>
                </a:lnTo>
                <a:lnTo>
                  <a:pt x="684" y="1909"/>
                </a:lnTo>
                <a:lnTo>
                  <a:pt x="689" y="1916"/>
                </a:lnTo>
                <a:lnTo>
                  <a:pt x="694" y="1921"/>
                </a:lnTo>
                <a:lnTo>
                  <a:pt x="697" y="1923"/>
                </a:lnTo>
                <a:lnTo>
                  <a:pt x="700" y="1925"/>
                </a:lnTo>
                <a:lnTo>
                  <a:pt x="700" y="1925"/>
                </a:lnTo>
                <a:lnTo>
                  <a:pt x="736" y="1925"/>
                </a:lnTo>
                <a:lnTo>
                  <a:pt x="772" y="1925"/>
                </a:lnTo>
                <a:lnTo>
                  <a:pt x="810" y="1923"/>
                </a:lnTo>
                <a:lnTo>
                  <a:pt x="849" y="1921"/>
                </a:lnTo>
                <a:lnTo>
                  <a:pt x="866" y="1918"/>
                </a:lnTo>
                <a:lnTo>
                  <a:pt x="882" y="1915"/>
                </a:lnTo>
                <a:lnTo>
                  <a:pt x="894" y="1911"/>
                </a:lnTo>
                <a:lnTo>
                  <a:pt x="903" y="1907"/>
                </a:lnTo>
                <a:lnTo>
                  <a:pt x="906" y="1905"/>
                </a:lnTo>
                <a:lnTo>
                  <a:pt x="908" y="1901"/>
                </a:lnTo>
                <a:lnTo>
                  <a:pt x="908" y="1899"/>
                </a:lnTo>
                <a:lnTo>
                  <a:pt x="908" y="1895"/>
                </a:lnTo>
                <a:lnTo>
                  <a:pt x="908" y="1895"/>
                </a:lnTo>
                <a:lnTo>
                  <a:pt x="903" y="1881"/>
                </a:lnTo>
                <a:lnTo>
                  <a:pt x="896" y="1869"/>
                </a:lnTo>
                <a:lnTo>
                  <a:pt x="888" y="1858"/>
                </a:lnTo>
                <a:lnTo>
                  <a:pt x="881" y="1847"/>
                </a:lnTo>
                <a:lnTo>
                  <a:pt x="864" y="1828"/>
                </a:lnTo>
                <a:lnTo>
                  <a:pt x="849" y="1811"/>
                </a:lnTo>
                <a:lnTo>
                  <a:pt x="849" y="1811"/>
                </a:lnTo>
                <a:lnTo>
                  <a:pt x="829" y="1787"/>
                </a:lnTo>
                <a:lnTo>
                  <a:pt x="804" y="1757"/>
                </a:lnTo>
                <a:lnTo>
                  <a:pt x="780" y="1730"/>
                </a:lnTo>
                <a:lnTo>
                  <a:pt x="769" y="1716"/>
                </a:lnTo>
                <a:lnTo>
                  <a:pt x="769" y="1716"/>
                </a:lnTo>
                <a:lnTo>
                  <a:pt x="763" y="1692"/>
                </a:lnTo>
                <a:lnTo>
                  <a:pt x="751" y="1641"/>
                </a:lnTo>
                <a:lnTo>
                  <a:pt x="740" y="1586"/>
                </a:lnTo>
                <a:lnTo>
                  <a:pt x="736" y="1564"/>
                </a:lnTo>
                <a:lnTo>
                  <a:pt x="735" y="1548"/>
                </a:lnTo>
                <a:lnTo>
                  <a:pt x="735" y="1548"/>
                </a:lnTo>
                <a:lnTo>
                  <a:pt x="733" y="1530"/>
                </a:lnTo>
                <a:lnTo>
                  <a:pt x="728" y="1504"/>
                </a:lnTo>
                <a:lnTo>
                  <a:pt x="715" y="1436"/>
                </a:lnTo>
                <a:lnTo>
                  <a:pt x="699" y="1374"/>
                </a:lnTo>
                <a:lnTo>
                  <a:pt x="694" y="1353"/>
                </a:lnTo>
                <a:lnTo>
                  <a:pt x="690" y="1344"/>
                </a:lnTo>
                <a:lnTo>
                  <a:pt x="690" y="1344"/>
                </a:lnTo>
                <a:lnTo>
                  <a:pt x="689" y="1342"/>
                </a:lnTo>
                <a:lnTo>
                  <a:pt x="689" y="1339"/>
                </a:lnTo>
                <a:lnTo>
                  <a:pt x="689" y="1333"/>
                </a:lnTo>
                <a:lnTo>
                  <a:pt x="690" y="1325"/>
                </a:lnTo>
                <a:lnTo>
                  <a:pt x="690" y="1315"/>
                </a:lnTo>
                <a:lnTo>
                  <a:pt x="690" y="1315"/>
                </a:lnTo>
                <a:lnTo>
                  <a:pt x="676" y="1261"/>
                </a:lnTo>
                <a:lnTo>
                  <a:pt x="649" y="1157"/>
                </a:lnTo>
                <a:lnTo>
                  <a:pt x="611" y="1012"/>
                </a:lnTo>
                <a:lnTo>
                  <a:pt x="611" y="1012"/>
                </a:lnTo>
                <a:lnTo>
                  <a:pt x="619" y="1006"/>
                </a:lnTo>
                <a:lnTo>
                  <a:pt x="627" y="998"/>
                </a:lnTo>
                <a:lnTo>
                  <a:pt x="637" y="989"/>
                </a:lnTo>
                <a:lnTo>
                  <a:pt x="644" y="977"/>
                </a:lnTo>
                <a:lnTo>
                  <a:pt x="648" y="971"/>
                </a:lnTo>
                <a:lnTo>
                  <a:pt x="650" y="965"/>
                </a:lnTo>
                <a:lnTo>
                  <a:pt x="653" y="959"/>
                </a:lnTo>
                <a:lnTo>
                  <a:pt x="653" y="951"/>
                </a:lnTo>
                <a:lnTo>
                  <a:pt x="653" y="945"/>
                </a:lnTo>
                <a:lnTo>
                  <a:pt x="650" y="938"/>
                </a:lnTo>
                <a:lnTo>
                  <a:pt x="650" y="938"/>
                </a:lnTo>
                <a:lnTo>
                  <a:pt x="639" y="907"/>
                </a:lnTo>
                <a:lnTo>
                  <a:pt x="628" y="874"/>
                </a:lnTo>
                <a:lnTo>
                  <a:pt x="616" y="838"/>
                </a:lnTo>
                <a:lnTo>
                  <a:pt x="616" y="695"/>
                </a:lnTo>
                <a:lnTo>
                  <a:pt x="616" y="695"/>
                </a:lnTo>
                <a:lnTo>
                  <a:pt x="622" y="703"/>
                </a:lnTo>
                <a:lnTo>
                  <a:pt x="629" y="711"/>
                </a:lnTo>
                <a:lnTo>
                  <a:pt x="633" y="713"/>
                </a:lnTo>
                <a:lnTo>
                  <a:pt x="638" y="716"/>
                </a:lnTo>
                <a:lnTo>
                  <a:pt x="642" y="718"/>
                </a:lnTo>
                <a:lnTo>
                  <a:pt x="647" y="718"/>
                </a:lnTo>
                <a:lnTo>
                  <a:pt x="650" y="717"/>
                </a:lnTo>
                <a:lnTo>
                  <a:pt x="655" y="713"/>
                </a:lnTo>
                <a:lnTo>
                  <a:pt x="659" y="708"/>
                </a:lnTo>
                <a:lnTo>
                  <a:pt x="664" y="700"/>
                </a:lnTo>
                <a:lnTo>
                  <a:pt x="668" y="688"/>
                </a:lnTo>
                <a:lnTo>
                  <a:pt x="670" y="675"/>
                </a:lnTo>
                <a:lnTo>
                  <a:pt x="670" y="675"/>
                </a:lnTo>
                <a:lnTo>
                  <a:pt x="684" y="603"/>
                </a:lnTo>
                <a:lnTo>
                  <a:pt x="690" y="564"/>
                </a:lnTo>
                <a:lnTo>
                  <a:pt x="696" y="526"/>
                </a:lnTo>
                <a:lnTo>
                  <a:pt x="700" y="490"/>
                </a:lnTo>
                <a:lnTo>
                  <a:pt x="700" y="474"/>
                </a:lnTo>
                <a:lnTo>
                  <a:pt x="700" y="460"/>
                </a:lnTo>
                <a:lnTo>
                  <a:pt x="697" y="447"/>
                </a:lnTo>
                <a:lnTo>
                  <a:pt x="695" y="437"/>
                </a:lnTo>
                <a:lnTo>
                  <a:pt x="691" y="428"/>
                </a:lnTo>
                <a:lnTo>
                  <a:pt x="688" y="424"/>
                </a:lnTo>
                <a:lnTo>
                  <a:pt x="685" y="422"/>
                </a:lnTo>
                <a:lnTo>
                  <a:pt x="685" y="422"/>
                </a:lnTo>
                <a:lnTo>
                  <a:pt x="635" y="385"/>
                </a:lnTo>
                <a:lnTo>
                  <a:pt x="611" y="367"/>
                </a:lnTo>
                <a:lnTo>
                  <a:pt x="586" y="328"/>
                </a:lnTo>
                <a:lnTo>
                  <a:pt x="586" y="328"/>
                </a:lnTo>
                <a:lnTo>
                  <a:pt x="596" y="324"/>
                </a:lnTo>
                <a:lnTo>
                  <a:pt x="605" y="319"/>
                </a:lnTo>
                <a:lnTo>
                  <a:pt x="616" y="313"/>
                </a:lnTo>
                <a:lnTo>
                  <a:pt x="627" y="305"/>
                </a:lnTo>
                <a:lnTo>
                  <a:pt x="637" y="297"/>
                </a:lnTo>
                <a:lnTo>
                  <a:pt x="640" y="290"/>
                </a:lnTo>
                <a:lnTo>
                  <a:pt x="643" y="285"/>
                </a:lnTo>
                <a:lnTo>
                  <a:pt x="644" y="279"/>
                </a:lnTo>
                <a:lnTo>
                  <a:pt x="645" y="273"/>
                </a:lnTo>
                <a:lnTo>
                  <a:pt x="645" y="273"/>
                </a:lnTo>
                <a:lnTo>
                  <a:pt x="645" y="259"/>
                </a:lnTo>
                <a:lnTo>
                  <a:pt x="643" y="246"/>
                </a:lnTo>
                <a:lnTo>
                  <a:pt x="638" y="221"/>
                </a:lnTo>
                <a:lnTo>
                  <a:pt x="632" y="200"/>
                </a:lnTo>
                <a:lnTo>
                  <a:pt x="628" y="193"/>
                </a:lnTo>
                <a:lnTo>
                  <a:pt x="626" y="189"/>
                </a:lnTo>
                <a:lnTo>
                  <a:pt x="626" y="189"/>
                </a:lnTo>
                <a:lnTo>
                  <a:pt x="622" y="183"/>
                </a:lnTo>
                <a:lnTo>
                  <a:pt x="617" y="171"/>
                </a:lnTo>
                <a:lnTo>
                  <a:pt x="606" y="139"/>
                </a:lnTo>
                <a:lnTo>
                  <a:pt x="591" y="95"/>
                </a:lnTo>
                <a:lnTo>
                  <a:pt x="591" y="95"/>
                </a:lnTo>
                <a:lnTo>
                  <a:pt x="592" y="83"/>
                </a:lnTo>
                <a:lnTo>
                  <a:pt x="595" y="76"/>
                </a:lnTo>
                <a:lnTo>
                  <a:pt x="596" y="70"/>
                </a:lnTo>
                <a:lnTo>
                  <a:pt x="596" y="70"/>
                </a:lnTo>
                <a:lnTo>
                  <a:pt x="596" y="67"/>
                </a:lnTo>
                <a:lnTo>
                  <a:pt x="596" y="64"/>
                </a:lnTo>
                <a:lnTo>
                  <a:pt x="593" y="56"/>
                </a:lnTo>
                <a:lnTo>
                  <a:pt x="588" y="49"/>
                </a:lnTo>
                <a:lnTo>
                  <a:pt x="585" y="46"/>
                </a:lnTo>
                <a:lnTo>
                  <a:pt x="581" y="45"/>
                </a:lnTo>
                <a:lnTo>
                  <a:pt x="581" y="45"/>
                </a:lnTo>
                <a:lnTo>
                  <a:pt x="561" y="38"/>
                </a:lnTo>
                <a:lnTo>
                  <a:pt x="525" y="21"/>
                </a:lnTo>
                <a:lnTo>
                  <a:pt x="477" y="0"/>
                </a:lnTo>
                <a:lnTo>
                  <a:pt x="477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6"/>
          <p:cNvSpPr>
            <a:spLocks/>
          </p:cNvSpPr>
          <p:nvPr/>
        </p:nvSpPr>
        <p:spPr bwMode="auto">
          <a:xfrm>
            <a:off x="2596547" y="4689139"/>
            <a:ext cx="941105" cy="1656525"/>
          </a:xfrm>
          <a:custGeom>
            <a:avLst/>
            <a:gdLst>
              <a:gd name="T0" fmla="*/ 518 w 1668"/>
              <a:gd name="T1" fmla="*/ 785 h 2936"/>
              <a:gd name="T2" fmla="*/ 394 w 1668"/>
              <a:gd name="T3" fmla="*/ 1023 h 2936"/>
              <a:gd name="T4" fmla="*/ 339 w 1668"/>
              <a:gd name="T5" fmla="*/ 1199 h 2936"/>
              <a:gd name="T6" fmla="*/ 213 w 1668"/>
              <a:gd name="T7" fmla="*/ 1304 h 2936"/>
              <a:gd name="T8" fmla="*/ 294 w 1668"/>
              <a:gd name="T9" fmla="*/ 1430 h 2936"/>
              <a:gd name="T10" fmla="*/ 331 w 1668"/>
              <a:gd name="T11" fmla="*/ 1491 h 2936"/>
              <a:gd name="T12" fmla="*/ 344 w 1668"/>
              <a:gd name="T13" fmla="*/ 1513 h 2936"/>
              <a:gd name="T14" fmla="*/ 369 w 1668"/>
              <a:gd name="T15" fmla="*/ 1558 h 2936"/>
              <a:gd name="T16" fmla="*/ 488 w 1668"/>
              <a:gd name="T17" fmla="*/ 1571 h 2936"/>
              <a:gd name="T18" fmla="*/ 520 w 1668"/>
              <a:gd name="T19" fmla="*/ 1622 h 2936"/>
              <a:gd name="T20" fmla="*/ 473 w 1668"/>
              <a:gd name="T21" fmla="*/ 1838 h 2936"/>
              <a:gd name="T22" fmla="*/ 414 w 1668"/>
              <a:gd name="T23" fmla="*/ 2051 h 2936"/>
              <a:gd name="T24" fmla="*/ 354 w 1668"/>
              <a:gd name="T25" fmla="*/ 2435 h 2936"/>
              <a:gd name="T26" fmla="*/ 282 w 1668"/>
              <a:gd name="T27" fmla="*/ 2566 h 2936"/>
              <a:gd name="T28" fmla="*/ 246 w 1668"/>
              <a:gd name="T29" fmla="*/ 2657 h 2936"/>
              <a:gd name="T30" fmla="*/ 159 w 1668"/>
              <a:gd name="T31" fmla="*/ 2747 h 2936"/>
              <a:gd name="T32" fmla="*/ 10 w 1668"/>
              <a:gd name="T33" fmla="*/ 2773 h 2936"/>
              <a:gd name="T34" fmla="*/ 18 w 1668"/>
              <a:gd name="T35" fmla="*/ 2851 h 2936"/>
              <a:gd name="T36" fmla="*/ 231 w 1668"/>
              <a:gd name="T37" fmla="*/ 2919 h 2936"/>
              <a:gd name="T38" fmla="*/ 404 w 1668"/>
              <a:gd name="T39" fmla="*/ 2933 h 2936"/>
              <a:gd name="T40" fmla="*/ 452 w 1668"/>
              <a:gd name="T41" fmla="*/ 2866 h 2936"/>
              <a:gd name="T42" fmla="*/ 477 w 1668"/>
              <a:gd name="T43" fmla="*/ 2705 h 2936"/>
              <a:gd name="T44" fmla="*/ 590 w 1668"/>
              <a:gd name="T45" fmla="*/ 2425 h 2936"/>
              <a:gd name="T46" fmla="*/ 859 w 1668"/>
              <a:gd name="T47" fmla="*/ 1913 h 2936"/>
              <a:gd name="T48" fmla="*/ 998 w 1668"/>
              <a:gd name="T49" fmla="*/ 2174 h 2936"/>
              <a:gd name="T50" fmla="*/ 1234 w 1668"/>
              <a:gd name="T51" fmla="*/ 2441 h 2936"/>
              <a:gd name="T52" fmla="*/ 1351 w 1668"/>
              <a:gd name="T53" fmla="*/ 2752 h 2936"/>
              <a:gd name="T54" fmla="*/ 1289 w 1668"/>
              <a:gd name="T55" fmla="*/ 2815 h 2936"/>
              <a:gd name="T56" fmla="*/ 1191 w 1668"/>
              <a:gd name="T57" fmla="*/ 2870 h 2936"/>
              <a:gd name="T58" fmla="*/ 1253 w 1668"/>
              <a:gd name="T59" fmla="*/ 2918 h 2936"/>
              <a:gd name="T60" fmla="*/ 1460 w 1668"/>
              <a:gd name="T61" fmla="*/ 2888 h 2936"/>
              <a:gd name="T62" fmla="*/ 1555 w 1668"/>
              <a:gd name="T63" fmla="*/ 2853 h 2936"/>
              <a:gd name="T64" fmla="*/ 1668 w 1668"/>
              <a:gd name="T65" fmla="*/ 2803 h 2936"/>
              <a:gd name="T66" fmla="*/ 1558 w 1668"/>
              <a:gd name="T67" fmla="*/ 2592 h 2936"/>
              <a:gd name="T68" fmla="*/ 1535 w 1668"/>
              <a:gd name="T69" fmla="*/ 2451 h 2936"/>
              <a:gd name="T70" fmla="*/ 1356 w 1668"/>
              <a:gd name="T71" fmla="*/ 2237 h 2936"/>
              <a:gd name="T72" fmla="*/ 1148 w 1668"/>
              <a:gd name="T73" fmla="*/ 1923 h 2936"/>
              <a:gd name="T74" fmla="*/ 1108 w 1668"/>
              <a:gd name="T75" fmla="*/ 1662 h 2936"/>
              <a:gd name="T76" fmla="*/ 1027 w 1668"/>
              <a:gd name="T77" fmla="*/ 1294 h 2936"/>
              <a:gd name="T78" fmla="*/ 1023 w 1668"/>
              <a:gd name="T79" fmla="*/ 1050 h 2936"/>
              <a:gd name="T80" fmla="*/ 1053 w 1668"/>
              <a:gd name="T81" fmla="*/ 945 h 2936"/>
              <a:gd name="T82" fmla="*/ 995 w 1668"/>
              <a:gd name="T83" fmla="*/ 673 h 2936"/>
              <a:gd name="T84" fmla="*/ 1018 w 1668"/>
              <a:gd name="T85" fmla="*/ 658 h 2936"/>
              <a:gd name="T86" fmla="*/ 1007 w 1668"/>
              <a:gd name="T87" fmla="*/ 555 h 2936"/>
              <a:gd name="T88" fmla="*/ 980 w 1668"/>
              <a:gd name="T89" fmla="*/ 480 h 2936"/>
              <a:gd name="T90" fmla="*/ 940 w 1668"/>
              <a:gd name="T91" fmla="*/ 399 h 2936"/>
              <a:gd name="T92" fmla="*/ 969 w 1668"/>
              <a:gd name="T93" fmla="*/ 357 h 2936"/>
              <a:gd name="T94" fmla="*/ 1012 w 1668"/>
              <a:gd name="T95" fmla="*/ 320 h 2936"/>
              <a:gd name="T96" fmla="*/ 1018 w 1668"/>
              <a:gd name="T97" fmla="*/ 196 h 2936"/>
              <a:gd name="T98" fmla="*/ 944 w 1668"/>
              <a:gd name="T99" fmla="*/ 116 h 2936"/>
              <a:gd name="T100" fmla="*/ 914 w 1668"/>
              <a:gd name="T101" fmla="*/ 68 h 2936"/>
              <a:gd name="T102" fmla="*/ 851 w 1668"/>
              <a:gd name="T103" fmla="*/ 55 h 2936"/>
              <a:gd name="T104" fmla="*/ 733 w 1668"/>
              <a:gd name="T105" fmla="*/ 0 h 2936"/>
              <a:gd name="T106" fmla="*/ 532 w 1668"/>
              <a:gd name="T107" fmla="*/ 27 h 2936"/>
              <a:gd name="T108" fmla="*/ 475 w 1668"/>
              <a:gd name="T109" fmla="*/ 129 h 2936"/>
              <a:gd name="T110" fmla="*/ 475 w 1668"/>
              <a:gd name="T111" fmla="*/ 292 h 2936"/>
              <a:gd name="T112" fmla="*/ 512 w 1668"/>
              <a:gd name="T113" fmla="*/ 433 h 2936"/>
              <a:gd name="T114" fmla="*/ 572 w 1668"/>
              <a:gd name="T115" fmla="*/ 438 h 2936"/>
              <a:gd name="T116" fmla="*/ 568 w 1668"/>
              <a:gd name="T117" fmla="*/ 485 h 2936"/>
              <a:gd name="T118" fmla="*/ 596 w 1668"/>
              <a:gd name="T119" fmla="*/ 496 h 2936"/>
              <a:gd name="T120" fmla="*/ 623 w 1668"/>
              <a:gd name="T121" fmla="*/ 516 h 2936"/>
              <a:gd name="T122" fmla="*/ 638 w 1668"/>
              <a:gd name="T123" fmla="*/ 546 h 2936"/>
              <a:gd name="T124" fmla="*/ 596 w 1668"/>
              <a:gd name="T125" fmla="*/ 604 h 2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68" h="2936">
                <a:moveTo>
                  <a:pt x="596" y="604"/>
                </a:moveTo>
                <a:lnTo>
                  <a:pt x="596" y="604"/>
                </a:lnTo>
                <a:lnTo>
                  <a:pt x="573" y="673"/>
                </a:lnTo>
                <a:lnTo>
                  <a:pt x="552" y="727"/>
                </a:lnTo>
                <a:lnTo>
                  <a:pt x="542" y="749"/>
                </a:lnTo>
                <a:lnTo>
                  <a:pt x="533" y="766"/>
                </a:lnTo>
                <a:lnTo>
                  <a:pt x="533" y="766"/>
                </a:lnTo>
                <a:lnTo>
                  <a:pt x="527" y="775"/>
                </a:lnTo>
                <a:lnTo>
                  <a:pt x="518" y="785"/>
                </a:lnTo>
                <a:lnTo>
                  <a:pt x="500" y="805"/>
                </a:lnTo>
                <a:lnTo>
                  <a:pt x="490" y="819"/>
                </a:lnTo>
                <a:lnTo>
                  <a:pt x="478" y="835"/>
                </a:lnTo>
                <a:lnTo>
                  <a:pt x="465" y="857"/>
                </a:lnTo>
                <a:lnTo>
                  <a:pt x="452" y="887"/>
                </a:lnTo>
                <a:lnTo>
                  <a:pt x="452" y="887"/>
                </a:lnTo>
                <a:lnTo>
                  <a:pt x="412" y="976"/>
                </a:lnTo>
                <a:lnTo>
                  <a:pt x="394" y="1023"/>
                </a:lnTo>
                <a:lnTo>
                  <a:pt x="394" y="1023"/>
                </a:lnTo>
                <a:lnTo>
                  <a:pt x="382" y="1051"/>
                </a:lnTo>
                <a:lnTo>
                  <a:pt x="369" y="1088"/>
                </a:lnTo>
                <a:lnTo>
                  <a:pt x="359" y="1121"/>
                </a:lnTo>
                <a:lnTo>
                  <a:pt x="354" y="1139"/>
                </a:lnTo>
                <a:lnTo>
                  <a:pt x="354" y="1139"/>
                </a:lnTo>
                <a:lnTo>
                  <a:pt x="352" y="1154"/>
                </a:lnTo>
                <a:lnTo>
                  <a:pt x="346" y="1174"/>
                </a:lnTo>
                <a:lnTo>
                  <a:pt x="339" y="1199"/>
                </a:lnTo>
                <a:lnTo>
                  <a:pt x="339" y="1199"/>
                </a:lnTo>
                <a:lnTo>
                  <a:pt x="281" y="1221"/>
                </a:lnTo>
                <a:lnTo>
                  <a:pt x="241" y="1237"/>
                </a:lnTo>
                <a:lnTo>
                  <a:pt x="228" y="1245"/>
                </a:lnTo>
                <a:lnTo>
                  <a:pt x="221" y="1249"/>
                </a:lnTo>
                <a:lnTo>
                  <a:pt x="221" y="1249"/>
                </a:lnTo>
                <a:lnTo>
                  <a:pt x="218" y="1260"/>
                </a:lnTo>
                <a:lnTo>
                  <a:pt x="216" y="1279"/>
                </a:lnTo>
                <a:lnTo>
                  <a:pt x="213" y="1304"/>
                </a:lnTo>
                <a:lnTo>
                  <a:pt x="213" y="1304"/>
                </a:lnTo>
                <a:lnTo>
                  <a:pt x="223" y="1375"/>
                </a:lnTo>
                <a:lnTo>
                  <a:pt x="229" y="1425"/>
                </a:lnTo>
                <a:lnTo>
                  <a:pt x="233" y="1441"/>
                </a:lnTo>
                <a:lnTo>
                  <a:pt x="234" y="1446"/>
                </a:lnTo>
                <a:lnTo>
                  <a:pt x="236" y="1448"/>
                </a:lnTo>
                <a:lnTo>
                  <a:pt x="236" y="1448"/>
                </a:lnTo>
                <a:lnTo>
                  <a:pt x="244" y="1448"/>
                </a:lnTo>
                <a:lnTo>
                  <a:pt x="258" y="1443"/>
                </a:lnTo>
                <a:lnTo>
                  <a:pt x="294" y="1430"/>
                </a:lnTo>
                <a:lnTo>
                  <a:pt x="346" y="1410"/>
                </a:lnTo>
                <a:lnTo>
                  <a:pt x="346" y="1410"/>
                </a:lnTo>
                <a:lnTo>
                  <a:pt x="342" y="1420"/>
                </a:lnTo>
                <a:lnTo>
                  <a:pt x="334" y="1445"/>
                </a:lnTo>
                <a:lnTo>
                  <a:pt x="331" y="1458"/>
                </a:lnTo>
                <a:lnTo>
                  <a:pt x="327" y="1471"/>
                </a:lnTo>
                <a:lnTo>
                  <a:pt x="327" y="1483"/>
                </a:lnTo>
                <a:lnTo>
                  <a:pt x="329" y="1488"/>
                </a:lnTo>
                <a:lnTo>
                  <a:pt x="331" y="1491"/>
                </a:lnTo>
                <a:lnTo>
                  <a:pt x="331" y="1491"/>
                </a:lnTo>
                <a:lnTo>
                  <a:pt x="336" y="1496"/>
                </a:lnTo>
                <a:lnTo>
                  <a:pt x="341" y="1500"/>
                </a:lnTo>
                <a:lnTo>
                  <a:pt x="351" y="1505"/>
                </a:lnTo>
                <a:lnTo>
                  <a:pt x="359" y="1506"/>
                </a:lnTo>
                <a:lnTo>
                  <a:pt x="362" y="1506"/>
                </a:lnTo>
                <a:lnTo>
                  <a:pt x="362" y="1506"/>
                </a:lnTo>
                <a:lnTo>
                  <a:pt x="352" y="1510"/>
                </a:lnTo>
                <a:lnTo>
                  <a:pt x="344" y="1513"/>
                </a:lnTo>
                <a:lnTo>
                  <a:pt x="336" y="1518"/>
                </a:lnTo>
                <a:lnTo>
                  <a:pt x="334" y="1521"/>
                </a:lnTo>
                <a:lnTo>
                  <a:pt x="332" y="1524"/>
                </a:lnTo>
                <a:lnTo>
                  <a:pt x="332" y="1528"/>
                </a:lnTo>
                <a:lnTo>
                  <a:pt x="336" y="1533"/>
                </a:lnTo>
                <a:lnTo>
                  <a:pt x="339" y="1538"/>
                </a:lnTo>
                <a:lnTo>
                  <a:pt x="347" y="1544"/>
                </a:lnTo>
                <a:lnTo>
                  <a:pt x="357" y="1551"/>
                </a:lnTo>
                <a:lnTo>
                  <a:pt x="369" y="1558"/>
                </a:lnTo>
                <a:lnTo>
                  <a:pt x="369" y="1558"/>
                </a:lnTo>
                <a:lnTo>
                  <a:pt x="447" y="1596"/>
                </a:lnTo>
                <a:lnTo>
                  <a:pt x="457" y="1601"/>
                </a:lnTo>
                <a:lnTo>
                  <a:pt x="464" y="1603"/>
                </a:lnTo>
                <a:lnTo>
                  <a:pt x="469" y="1603"/>
                </a:lnTo>
                <a:lnTo>
                  <a:pt x="472" y="1601"/>
                </a:lnTo>
                <a:lnTo>
                  <a:pt x="472" y="1601"/>
                </a:lnTo>
                <a:lnTo>
                  <a:pt x="478" y="1588"/>
                </a:lnTo>
                <a:lnTo>
                  <a:pt x="488" y="1571"/>
                </a:lnTo>
                <a:lnTo>
                  <a:pt x="495" y="1558"/>
                </a:lnTo>
                <a:lnTo>
                  <a:pt x="498" y="1558"/>
                </a:lnTo>
                <a:lnTo>
                  <a:pt x="498" y="1561"/>
                </a:lnTo>
                <a:lnTo>
                  <a:pt x="498" y="1561"/>
                </a:lnTo>
                <a:lnTo>
                  <a:pt x="500" y="1569"/>
                </a:lnTo>
                <a:lnTo>
                  <a:pt x="503" y="1579"/>
                </a:lnTo>
                <a:lnTo>
                  <a:pt x="513" y="1601"/>
                </a:lnTo>
                <a:lnTo>
                  <a:pt x="517" y="1612"/>
                </a:lnTo>
                <a:lnTo>
                  <a:pt x="520" y="1622"/>
                </a:lnTo>
                <a:lnTo>
                  <a:pt x="520" y="1629"/>
                </a:lnTo>
                <a:lnTo>
                  <a:pt x="520" y="1632"/>
                </a:lnTo>
                <a:lnTo>
                  <a:pt x="518" y="1636"/>
                </a:lnTo>
                <a:lnTo>
                  <a:pt x="518" y="1636"/>
                </a:lnTo>
                <a:lnTo>
                  <a:pt x="515" y="1641"/>
                </a:lnTo>
                <a:lnTo>
                  <a:pt x="513" y="1649"/>
                </a:lnTo>
                <a:lnTo>
                  <a:pt x="505" y="1677"/>
                </a:lnTo>
                <a:lnTo>
                  <a:pt x="490" y="1759"/>
                </a:lnTo>
                <a:lnTo>
                  <a:pt x="473" y="1838"/>
                </a:lnTo>
                <a:lnTo>
                  <a:pt x="467" y="1863"/>
                </a:lnTo>
                <a:lnTo>
                  <a:pt x="465" y="1872"/>
                </a:lnTo>
                <a:lnTo>
                  <a:pt x="464" y="1873"/>
                </a:lnTo>
                <a:lnTo>
                  <a:pt x="464" y="1873"/>
                </a:lnTo>
                <a:lnTo>
                  <a:pt x="462" y="1877"/>
                </a:lnTo>
                <a:lnTo>
                  <a:pt x="459" y="1882"/>
                </a:lnTo>
                <a:lnTo>
                  <a:pt x="452" y="1905"/>
                </a:lnTo>
                <a:lnTo>
                  <a:pt x="432" y="1975"/>
                </a:lnTo>
                <a:lnTo>
                  <a:pt x="414" y="2051"/>
                </a:lnTo>
                <a:lnTo>
                  <a:pt x="409" y="2082"/>
                </a:lnTo>
                <a:lnTo>
                  <a:pt x="405" y="2104"/>
                </a:lnTo>
                <a:lnTo>
                  <a:pt x="405" y="2104"/>
                </a:lnTo>
                <a:lnTo>
                  <a:pt x="399" y="2175"/>
                </a:lnTo>
                <a:lnTo>
                  <a:pt x="397" y="2225"/>
                </a:lnTo>
                <a:lnTo>
                  <a:pt x="397" y="2225"/>
                </a:lnTo>
                <a:lnTo>
                  <a:pt x="390" y="2265"/>
                </a:lnTo>
                <a:lnTo>
                  <a:pt x="374" y="2345"/>
                </a:lnTo>
                <a:lnTo>
                  <a:pt x="354" y="2435"/>
                </a:lnTo>
                <a:lnTo>
                  <a:pt x="339" y="2498"/>
                </a:lnTo>
                <a:lnTo>
                  <a:pt x="339" y="2498"/>
                </a:lnTo>
                <a:lnTo>
                  <a:pt x="322" y="2551"/>
                </a:lnTo>
                <a:lnTo>
                  <a:pt x="319" y="2561"/>
                </a:lnTo>
                <a:lnTo>
                  <a:pt x="319" y="2561"/>
                </a:lnTo>
                <a:lnTo>
                  <a:pt x="311" y="2561"/>
                </a:lnTo>
                <a:lnTo>
                  <a:pt x="302" y="2561"/>
                </a:lnTo>
                <a:lnTo>
                  <a:pt x="292" y="2562"/>
                </a:lnTo>
                <a:lnTo>
                  <a:pt x="282" y="2566"/>
                </a:lnTo>
                <a:lnTo>
                  <a:pt x="272" y="2571"/>
                </a:lnTo>
                <a:lnTo>
                  <a:pt x="267" y="2574"/>
                </a:lnTo>
                <a:lnTo>
                  <a:pt x="264" y="2579"/>
                </a:lnTo>
                <a:lnTo>
                  <a:pt x="262" y="2586"/>
                </a:lnTo>
                <a:lnTo>
                  <a:pt x="259" y="2592"/>
                </a:lnTo>
                <a:lnTo>
                  <a:pt x="259" y="2592"/>
                </a:lnTo>
                <a:lnTo>
                  <a:pt x="248" y="2647"/>
                </a:lnTo>
                <a:lnTo>
                  <a:pt x="248" y="2647"/>
                </a:lnTo>
                <a:lnTo>
                  <a:pt x="246" y="2657"/>
                </a:lnTo>
                <a:lnTo>
                  <a:pt x="236" y="2679"/>
                </a:lnTo>
                <a:lnTo>
                  <a:pt x="229" y="2694"/>
                </a:lnTo>
                <a:lnTo>
                  <a:pt x="221" y="2707"/>
                </a:lnTo>
                <a:lnTo>
                  <a:pt x="209" y="2720"/>
                </a:lnTo>
                <a:lnTo>
                  <a:pt x="198" y="2732"/>
                </a:lnTo>
                <a:lnTo>
                  <a:pt x="198" y="2732"/>
                </a:lnTo>
                <a:lnTo>
                  <a:pt x="189" y="2737"/>
                </a:lnTo>
                <a:lnTo>
                  <a:pt x="181" y="2740"/>
                </a:lnTo>
                <a:lnTo>
                  <a:pt x="159" y="2747"/>
                </a:lnTo>
                <a:lnTo>
                  <a:pt x="135" y="2748"/>
                </a:lnTo>
                <a:lnTo>
                  <a:pt x="108" y="2750"/>
                </a:lnTo>
                <a:lnTo>
                  <a:pt x="58" y="2753"/>
                </a:lnTo>
                <a:lnTo>
                  <a:pt x="40" y="2755"/>
                </a:lnTo>
                <a:lnTo>
                  <a:pt x="32" y="2757"/>
                </a:lnTo>
                <a:lnTo>
                  <a:pt x="25" y="2760"/>
                </a:lnTo>
                <a:lnTo>
                  <a:pt x="25" y="2760"/>
                </a:lnTo>
                <a:lnTo>
                  <a:pt x="17" y="2767"/>
                </a:lnTo>
                <a:lnTo>
                  <a:pt x="10" y="2773"/>
                </a:lnTo>
                <a:lnTo>
                  <a:pt x="5" y="2780"/>
                </a:lnTo>
                <a:lnTo>
                  <a:pt x="2" y="2788"/>
                </a:lnTo>
                <a:lnTo>
                  <a:pt x="0" y="2797"/>
                </a:lnTo>
                <a:lnTo>
                  <a:pt x="0" y="2807"/>
                </a:lnTo>
                <a:lnTo>
                  <a:pt x="2" y="2826"/>
                </a:lnTo>
                <a:lnTo>
                  <a:pt x="2" y="2826"/>
                </a:lnTo>
                <a:lnTo>
                  <a:pt x="3" y="2831"/>
                </a:lnTo>
                <a:lnTo>
                  <a:pt x="7" y="2838"/>
                </a:lnTo>
                <a:lnTo>
                  <a:pt x="18" y="2851"/>
                </a:lnTo>
                <a:lnTo>
                  <a:pt x="35" y="2866"/>
                </a:lnTo>
                <a:lnTo>
                  <a:pt x="53" y="2880"/>
                </a:lnTo>
                <a:lnTo>
                  <a:pt x="75" y="2893"/>
                </a:lnTo>
                <a:lnTo>
                  <a:pt x="96" y="2905"/>
                </a:lnTo>
                <a:lnTo>
                  <a:pt x="116" y="2913"/>
                </a:lnTo>
                <a:lnTo>
                  <a:pt x="135" y="2916"/>
                </a:lnTo>
                <a:lnTo>
                  <a:pt x="135" y="2916"/>
                </a:lnTo>
                <a:lnTo>
                  <a:pt x="178" y="2918"/>
                </a:lnTo>
                <a:lnTo>
                  <a:pt x="231" y="2919"/>
                </a:lnTo>
                <a:lnTo>
                  <a:pt x="296" y="2919"/>
                </a:lnTo>
                <a:lnTo>
                  <a:pt x="296" y="2919"/>
                </a:lnTo>
                <a:lnTo>
                  <a:pt x="306" y="2923"/>
                </a:lnTo>
                <a:lnTo>
                  <a:pt x="332" y="2929"/>
                </a:lnTo>
                <a:lnTo>
                  <a:pt x="364" y="2934"/>
                </a:lnTo>
                <a:lnTo>
                  <a:pt x="380" y="2936"/>
                </a:lnTo>
                <a:lnTo>
                  <a:pt x="394" y="2936"/>
                </a:lnTo>
                <a:lnTo>
                  <a:pt x="394" y="2936"/>
                </a:lnTo>
                <a:lnTo>
                  <a:pt x="404" y="2933"/>
                </a:lnTo>
                <a:lnTo>
                  <a:pt x="415" y="2929"/>
                </a:lnTo>
                <a:lnTo>
                  <a:pt x="425" y="2924"/>
                </a:lnTo>
                <a:lnTo>
                  <a:pt x="434" y="2918"/>
                </a:lnTo>
                <a:lnTo>
                  <a:pt x="442" y="2913"/>
                </a:lnTo>
                <a:lnTo>
                  <a:pt x="447" y="2906"/>
                </a:lnTo>
                <a:lnTo>
                  <a:pt x="450" y="2900"/>
                </a:lnTo>
                <a:lnTo>
                  <a:pt x="452" y="2893"/>
                </a:lnTo>
                <a:lnTo>
                  <a:pt x="452" y="2893"/>
                </a:lnTo>
                <a:lnTo>
                  <a:pt x="452" y="2866"/>
                </a:lnTo>
                <a:lnTo>
                  <a:pt x="452" y="2821"/>
                </a:lnTo>
                <a:lnTo>
                  <a:pt x="454" y="2797"/>
                </a:lnTo>
                <a:lnTo>
                  <a:pt x="455" y="2773"/>
                </a:lnTo>
                <a:lnTo>
                  <a:pt x="459" y="2753"/>
                </a:lnTo>
                <a:lnTo>
                  <a:pt x="460" y="2747"/>
                </a:lnTo>
                <a:lnTo>
                  <a:pt x="464" y="2740"/>
                </a:lnTo>
                <a:lnTo>
                  <a:pt x="464" y="2740"/>
                </a:lnTo>
                <a:lnTo>
                  <a:pt x="470" y="2727"/>
                </a:lnTo>
                <a:lnTo>
                  <a:pt x="477" y="2705"/>
                </a:lnTo>
                <a:lnTo>
                  <a:pt x="490" y="2655"/>
                </a:lnTo>
                <a:lnTo>
                  <a:pt x="507" y="2592"/>
                </a:lnTo>
                <a:lnTo>
                  <a:pt x="507" y="2592"/>
                </a:lnTo>
                <a:lnTo>
                  <a:pt x="520" y="2569"/>
                </a:lnTo>
                <a:lnTo>
                  <a:pt x="535" y="2544"/>
                </a:lnTo>
                <a:lnTo>
                  <a:pt x="552" y="2514"/>
                </a:lnTo>
                <a:lnTo>
                  <a:pt x="568" y="2479"/>
                </a:lnTo>
                <a:lnTo>
                  <a:pt x="583" y="2443"/>
                </a:lnTo>
                <a:lnTo>
                  <a:pt x="590" y="2425"/>
                </a:lnTo>
                <a:lnTo>
                  <a:pt x="595" y="2406"/>
                </a:lnTo>
                <a:lnTo>
                  <a:pt x="598" y="2390"/>
                </a:lnTo>
                <a:lnTo>
                  <a:pt x="600" y="2373"/>
                </a:lnTo>
                <a:lnTo>
                  <a:pt x="600" y="2373"/>
                </a:lnTo>
                <a:lnTo>
                  <a:pt x="608" y="2225"/>
                </a:lnTo>
                <a:lnTo>
                  <a:pt x="660" y="2119"/>
                </a:lnTo>
                <a:lnTo>
                  <a:pt x="784" y="1916"/>
                </a:lnTo>
                <a:lnTo>
                  <a:pt x="859" y="1913"/>
                </a:lnTo>
                <a:lnTo>
                  <a:pt x="859" y="1913"/>
                </a:lnTo>
                <a:lnTo>
                  <a:pt x="872" y="1946"/>
                </a:lnTo>
                <a:lnTo>
                  <a:pt x="887" y="1983"/>
                </a:lnTo>
                <a:lnTo>
                  <a:pt x="907" y="2026"/>
                </a:lnTo>
                <a:lnTo>
                  <a:pt x="929" y="2071"/>
                </a:lnTo>
                <a:lnTo>
                  <a:pt x="952" y="2114"/>
                </a:lnTo>
                <a:lnTo>
                  <a:pt x="965" y="2132"/>
                </a:lnTo>
                <a:lnTo>
                  <a:pt x="977" y="2149"/>
                </a:lnTo>
                <a:lnTo>
                  <a:pt x="989" y="2164"/>
                </a:lnTo>
                <a:lnTo>
                  <a:pt x="998" y="2174"/>
                </a:lnTo>
                <a:lnTo>
                  <a:pt x="998" y="2174"/>
                </a:lnTo>
                <a:lnTo>
                  <a:pt x="1022" y="2194"/>
                </a:lnTo>
                <a:lnTo>
                  <a:pt x="1045" y="2215"/>
                </a:lnTo>
                <a:lnTo>
                  <a:pt x="1090" y="2260"/>
                </a:lnTo>
                <a:lnTo>
                  <a:pt x="1125" y="2302"/>
                </a:lnTo>
                <a:lnTo>
                  <a:pt x="1145" y="2327"/>
                </a:lnTo>
                <a:lnTo>
                  <a:pt x="1145" y="2327"/>
                </a:lnTo>
                <a:lnTo>
                  <a:pt x="1176" y="2368"/>
                </a:lnTo>
                <a:lnTo>
                  <a:pt x="1234" y="2441"/>
                </a:lnTo>
                <a:lnTo>
                  <a:pt x="1316" y="2541"/>
                </a:lnTo>
                <a:lnTo>
                  <a:pt x="1316" y="2541"/>
                </a:lnTo>
                <a:lnTo>
                  <a:pt x="1324" y="2571"/>
                </a:lnTo>
                <a:lnTo>
                  <a:pt x="1339" y="2639"/>
                </a:lnTo>
                <a:lnTo>
                  <a:pt x="1346" y="2677"/>
                </a:lnTo>
                <a:lnTo>
                  <a:pt x="1351" y="2712"/>
                </a:lnTo>
                <a:lnTo>
                  <a:pt x="1352" y="2728"/>
                </a:lnTo>
                <a:lnTo>
                  <a:pt x="1352" y="2742"/>
                </a:lnTo>
                <a:lnTo>
                  <a:pt x="1351" y="2752"/>
                </a:lnTo>
                <a:lnTo>
                  <a:pt x="1347" y="2760"/>
                </a:lnTo>
                <a:lnTo>
                  <a:pt x="1347" y="2760"/>
                </a:lnTo>
                <a:lnTo>
                  <a:pt x="1332" y="2780"/>
                </a:lnTo>
                <a:lnTo>
                  <a:pt x="1319" y="2797"/>
                </a:lnTo>
                <a:lnTo>
                  <a:pt x="1312" y="2802"/>
                </a:lnTo>
                <a:lnTo>
                  <a:pt x="1304" y="2807"/>
                </a:lnTo>
                <a:lnTo>
                  <a:pt x="1298" y="2812"/>
                </a:lnTo>
                <a:lnTo>
                  <a:pt x="1289" y="2815"/>
                </a:lnTo>
                <a:lnTo>
                  <a:pt x="1289" y="2815"/>
                </a:lnTo>
                <a:lnTo>
                  <a:pt x="1266" y="2820"/>
                </a:lnTo>
                <a:lnTo>
                  <a:pt x="1253" y="2823"/>
                </a:lnTo>
                <a:lnTo>
                  <a:pt x="1238" y="2828"/>
                </a:lnTo>
                <a:lnTo>
                  <a:pt x="1224" y="2835"/>
                </a:lnTo>
                <a:lnTo>
                  <a:pt x="1211" y="2843"/>
                </a:lnTo>
                <a:lnTo>
                  <a:pt x="1199" y="2855"/>
                </a:lnTo>
                <a:lnTo>
                  <a:pt x="1195" y="2861"/>
                </a:lnTo>
                <a:lnTo>
                  <a:pt x="1191" y="2870"/>
                </a:lnTo>
                <a:lnTo>
                  <a:pt x="1191" y="2870"/>
                </a:lnTo>
                <a:lnTo>
                  <a:pt x="1188" y="2876"/>
                </a:lnTo>
                <a:lnTo>
                  <a:pt x="1188" y="2883"/>
                </a:lnTo>
                <a:lnTo>
                  <a:pt x="1190" y="2890"/>
                </a:lnTo>
                <a:lnTo>
                  <a:pt x="1193" y="2895"/>
                </a:lnTo>
                <a:lnTo>
                  <a:pt x="1198" y="2900"/>
                </a:lnTo>
                <a:lnTo>
                  <a:pt x="1203" y="2905"/>
                </a:lnTo>
                <a:lnTo>
                  <a:pt x="1218" y="2911"/>
                </a:lnTo>
                <a:lnTo>
                  <a:pt x="1234" y="2914"/>
                </a:lnTo>
                <a:lnTo>
                  <a:pt x="1253" y="2918"/>
                </a:lnTo>
                <a:lnTo>
                  <a:pt x="1281" y="2919"/>
                </a:lnTo>
                <a:lnTo>
                  <a:pt x="1281" y="2919"/>
                </a:lnTo>
                <a:lnTo>
                  <a:pt x="1319" y="2916"/>
                </a:lnTo>
                <a:lnTo>
                  <a:pt x="1377" y="2910"/>
                </a:lnTo>
                <a:lnTo>
                  <a:pt x="1407" y="2905"/>
                </a:lnTo>
                <a:lnTo>
                  <a:pt x="1434" y="2898"/>
                </a:lnTo>
                <a:lnTo>
                  <a:pt x="1452" y="2893"/>
                </a:lnTo>
                <a:lnTo>
                  <a:pt x="1457" y="2891"/>
                </a:lnTo>
                <a:lnTo>
                  <a:pt x="1460" y="2888"/>
                </a:lnTo>
                <a:lnTo>
                  <a:pt x="1460" y="2888"/>
                </a:lnTo>
                <a:lnTo>
                  <a:pt x="1465" y="2883"/>
                </a:lnTo>
                <a:lnTo>
                  <a:pt x="1474" y="2876"/>
                </a:lnTo>
                <a:lnTo>
                  <a:pt x="1495" y="2860"/>
                </a:lnTo>
                <a:lnTo>
                  <a:pt x="1523" y="2838"/>
                </a:lnTo>
                <a:lnTo>
                  <a:pt x="1523" y="2838"/>
                </a:lnTo>
                <a:lnTo>
                  <a:pt x="1537" y="2846"/>
                </a:lnTo>
                <a:lnTo>
                  <a:pt x="1547" y="2851"/>
                </a:lnTo>
                <a:lnTo>
                  <a:pt x="1555" y="2853"/>
                </a:lnTo>
                <a:lnTo>
                  <a:pt x="1555" y="2853"/>
                </a:lnTo>
                <a:lnTo>
                  <a:pt x="1575" y="2848"/>
                </a:lnTo>
                <a:lnTo>
                  <a:pt x="1615" y="2835"/>
                </a:lnTo>
                <a:lnTo>
                  <a:pt x="1635" y="2828"/>
                </a:lnTo>
                <a:lnTo>
                  <a:pt x="1651" y="2818"/>
                </a:lnTo>
                <a:lnTo>
                  <a:pt x="1663" y="2810"/>
                </a:lnTo>
                <a:lnTo>
                  <a:pt x="1666" y="2807"/>
                </a:lnTo>
                <a:lnTo>
                  <a:pt x="1668" y="2803"/>
                </a:lnTo>
                <a:lnTo>
                  <a:pt x="1668" y="2803"/>
                </a:lnTo>
                <a:lnTo>
                  <a:pt x="1666" y="2793"/>
                </a:lnTo>
                <a:lnTo>
                  <a:pt x="1663" y="2783"/>
                </a:lnTo>
                <a:lnTo>
                  <a:pt x="1651" y="2755"/>
                </a:lnTo>
                <a:lnTo>
                  <a:pt x="1636" y="2725"/>
                </a:lnTo>
                <a:lnTo>
                  <a:pt x="1625" y="2702"/>
                </a:lnTo>
                <a:lnTo>
                  <a:pt x="1625" y="2702"/>
                </a:lnTo>
                <a:lnTo>
                  <a:pt x="1610" y="2672"/>
                </a:lnTo>
                <a:lnTo>
                  <a:pt x="1587" y="2637"/>
                </a:lnTo>
                <a:lnTo>
                  <a:pt x="1558" y="2592"/>
                </a:lnTo>
                <a:lnTo>
                  <a:pt x="1558" y="2592"/>
                </a:lnTo>
                <a:lnTo>
                  <a:pt x="1557" y="2571"/>
                </a:lnTo>
                <a:lnTo>
                  <a:pt x="1553" y="2523"/>
                </a:lnTo>
                <a:lnTo>
                  <a:pt x="1550" y="2496"/>
                </a:lnTo>
                <a:lnTo>
                  <a:pt x="1545" y="2473"/>
                </a:lnTo>
                <a:lnTo>
                  <a:pt x="1540" y="2458"/>
                </a:lnTo>
                <a:lnTo>
                  <a:pt x="1538" y="2453"/>
                </a:lnTo>
                <a:lnTo>
                  <a:pt x="1535" y="2451"/>
                </a:lnTo>
                <a:lnTo>
                  <a:pt x="1535" y="2451"/>
                </a:lnTo>
                <a:lnTo>
                  <a:pt x="1518" y="2453"/>
                </a:lnTo>
                <a:lnTo>
                  <a:pt x="1499" y="2456"/>
                </a:lnTo>
                <a:lnTo>
                  <a:pt x="1472" y="2459"/>
                </a:lnTo>
                <a:lnTo>
                  <a:pt x="1434" y="2428"/>
                </a:lnTo>
                <a:lnTo>
                  <a:pt x="1434" y="2428"/>
                </a:lnTo>
                <a:lnTo>
                  <a:pt x="1401" y="2342"/>
                </a:lnTo>
                <a:lnTo>
                  <a:pt x="1374" y="2277"/>
                </a:lnTo>
                <a:lnTo>
                  <a:pt x="1362" y="2252"/>
                </a:lnTo>
                <a:lnTo>
                  <a:pt x="1356" y="2237"/>
                </a:lnTo>
                <a:lnTo>
                  <a:pt x="1356" y="2237"/>
                </a:lnTo>
                <a:lnTo>
                  <a:pt x="1344" y="2222"/>
                </a:lnTo>
                <a:lnTo>
                  <a:pt x="1322" y="2197"/>
                </a:lnTo>
                <a:lnTo>
                  <a:pt x="1266" y="2134"/>
                </a:lnTo>
                <a:lnTo>
                  <a:pt x="1186" y="2049"/>
                </a:lnTo>
                <a:lnTo>
                  <a:pt x="1186" y="2049"/>
                </a:lnTo>
                <a:lnTo>
                  <a:pt x="1171" y="1991"/>
                </a:lnTo>
                <a:lnTo>
                  <a:pt x="1156" y="1945"/>
                </a:lnTo>
                <a:lnTo>
                  <a:pt x="1148" y="1923"/>
                </a:lnTo>
                <a:lnTo>
                  <a:pt x="1140" y="1905"/>
                </a:lnTo>
                <a:lnTo>
                  <a:pt x="1140" y="1905"/>
                </a:lnTo>
                <a:lnTo>
                  <a:pt x="1133" y="1887"/>
                </a:lnTo>
                <a:lnTo>
                  <a:pt x="1126" y="1865"/>
                </a:lnTo>
                <a:lnTo>
                  <a:pt x="1115" y="1813"/>
                </a:lnTo>
                <a:lnTo>
                  <a:pt x="1108" y="1770"/>
                </a:lnTo>
                <a:lnTo>
                  <a:pt x="1105" y="1752"/>
                </a:lnTo>
                <a:lnTo>
                  <a:pt x="1105" y="1752"/>
                </a:lnTo>
                <a:lnTo>
                  <a:pt x="1108" y="1662"/>
                </a:lnTo>
                <a:lnTo>
                  <a:pt x="1111" y="1591"/>
                </a:lnTo>
                <a:lnTo>
                  <a:pt x="1113" y="1538"/>
                </a:lnTo>
                <a:lnTo>
                  <a:pt x="1113" y="1445"/>
                </a:lnTo>
                <a:lnTo>
                  <a:pt x="1113" y="1445"/>
                </a:lnTo>
                <a:lnTo>
                  <a:pt x="1096" y="1422"/>
                </a:lnTo>
                <a:lnTo>
                  <a:pt x="1080" y="1397"/>
                </a:lnTo>
                <a:lnTo>
                  <a:pt x="1062" y="1365"/>
                </a:lnTo>
                <a:lnTo>
                  <a:pt x="1043" y="1330"/>
                </a:lnTo>
                <a:lnTo>
                  <a:pt x="1027" y="1294"/>
                </a:lnTo>
                <a:lnTo>
                  <a:pt x="1020" y="1274"/>
                </a:lnTo>
                <a:lnTo>
                  <a:pt x="1015" y="1255"/>
                </a:lnTo>
                <a:lnTo>
                  <a:pt x="1012" y="1239"/>
                </a:lnTo>
                <a:lnTo>
                  <a:pt x="1010" y="1222"/>
                </a:lnTo>
                <a:lnTo>
                  <a:pt x="1010" y="1222"/>
                </a:lnTo>
                <a:lnTo>
                  <a:pt x="1012" y="1161"/>
                </a:lnTo>
                <a:lnTo>
                  <a:pt x="1015" y="1108"/>
                </a:lnTo>
                <a:lnTo>
                  <a:pt x="1018" y="1069"/>
                </a:lnTo>
                <a:lnTo>
                  <a:pt x="1023" y="1050"/>
                </a:lnTo>
                <a:lnTo>
                  <a:pt x="1023" y="1050"/>
                </a:lnTo>
                <a:lnTo>
                  <a:pt x="1025" y="1046"/>
                </a:lnTo>
                <a:lnTo>
                  <a:pt x="1028" y="1043"/>
                </a:lnTo>
                <a:lnTo>
                  <a:pt x="1032" y="1040"/>
                </a:lnTo>
                <a:lnTo>
                  <a:pt x="1037" y="1033"/>
                </a:lnTo>
                <a:lnTo>
                  <a:pt x="1042" y="1021"/>
                </a:lnTo>
                <a:lnTo>
                  <a:pt x="1047" y="1005"/>
                </a:lnTo>
                <a:lnTo>
                  <a:pt x="1050" y="980"/>
                </a:lnTo>
                <a:lnTo>
                  <a:pt x="1053" y="945"/>
                </a:lnTo>
                <a:lnTo>
                  <a:pt x="1053" y="945"/>
                </a:lnTo>
                <a:lnTo>
                  <a:pt x="1055" y="923"/>
                </a:lnTo>
                <a:lnTo>
                  <a:pt x="1053" y="902"/>
                </a:lnTo>
                <a:lnTo>
                  <a:pt x="1050" y="877"/>
                </a:lnTo>
                <a:lnTo>
                  <a:pt x="1047" y="852"/>
                </a:lnTo>
                <a:lnTo>
                  <a:pt x="1035" y="802"/>
                </a:lnTo>
                <a:lnTo>
                  <a:pt x="1022" y="752"/>
                </a:lnTo>
                <a:lnTo>
                  <a:pt x="1008" y="709"/>
                </a:lnTo>
                <a:lnTo>
                  <a:pt x="995" y="673"/>
                </a:lnTo>
                <a:lnTo>
                  <a:pt x="984" y="641"/>
                </a:lnTo>
                <a:lnTo>
                  <a:pt x="984" y="641"/>
                </a:lnTo>
                <a:lnTo>
                  <a:pt x="989" y="646"/>
                </a:lnTo>
                <a:lnTo>
                  <a:pt x="995" y="653"/>
                </a:lnTo>
                <a:lnTo>
                  <a:pt x="1002" y="658"/>
                </a:lnTo>
                <a:lnTo>
                  <a:pt x="1008" y="661"/>
                </a:lnTo>
                <a:lnTo>
                  <a:pt x="1012" y="661"/>
                </a:lnTo>
                <a:lnTo>
                  <a:pt x="1015" y="659"/>
                </a:lnTo>
                <a:lnTo>
                  <a:pt x="1018" y="658"/>
                </a:lnTo>
                <a:lnTo>
                  <a:pt x="1020" y="654"/>
                </a:lnTo>
                <a:lnTo>
                  <a:pt x="1022" y="648"/>
                </a:lnTo>
                <a:lnTo>
                  <a:pt x="1023" y="641"/>
                </a:lnTo>
                <a:lnTo>
                  <a:pt x="1023" y="641"/>
                </a:lnTo>
                <a:lnTo>
                  <a:pt x="1023" y="623"/>
                </a:lnTo>
                <a:lnTo>
                  <a:pt x="1022" y="606"/>
                </a:lnTo>
                <a:lnTo>
                  <a:pt x="1018" y="589"/>
                </a:lnTo>
                <a:lnTo>
                  <a:pt x="1015" y="576"/>
                </a:lnTo>
                <a:lnTo>
                  <a:pt x="1007" y="555"/>
                </a:lnTo>
                <a:lnTo>
                  <a:pt x="1003" y="546"/>
                </a:lnTo>
                <a:lnTo>
                  <a:pt x="1003" y="546"/>
                </a:lnTo>
                <a:lnTo>
                  <a:pt x="1003" y="538"/>
                </a:lnTo>
                <a:lnTo>
                  <a:pt x="1002" y="521"/>
                </a:lnTo>
                <a:lnTo>
                  <a:pt x="998" y="510"/>
                </a:lnTo>
                <a:lnTo>
                  <a:pt x="995" y="498"/>
                </a:lnTo>
                <a:lnTo>
                  <a:pt x="989" y="488"/>
                </a:lnTo>
                <a:lnTo>
                  <a:pt x="980" y="480"/>
                </a:lnTo>
                <a:lnTo>
                  <a:pt x="980" y="480"/>
                </a:lnTo>
                <a:lnTo>
                  <a:pt x="917" y="437"/>
                </a:lnTo>
                <a:lnTo>
                  <a:pt x="917" y="437"/>
                </a:lnTo>
                <a:lnTo>
                  <a:pt x="920" y="435"/>
                </a:lnTo>
                <a:lnTo>
                  <a:pt x="929" y="427"/>
                </a:lnTo>
                <a:lnTo>
                  <a:pt x="934" y="420"/>
                </a:lnTo>
                <a:lnTo>
                  <a:pt x="937" y="413"/>
                </a:lnTo>
                <a:lnTo>
                  <a:pt x="940" y="407"/>
                </a:lnTo>
                <a:lnTo>
                  <a:pt x="940" y="399"/>
                </a:lnTo>
                <a:lnTo>
                  <a:pt x="940" y="399"/>
                </a:lnTo>
                <a:lnTo>
                  <a:pt x="940" y="384"/>
                </a:lnTo>
                <a:lnTo>
                  <a:pt x="940" y="375"/>
                </a:lnTo>
                <a:lnTo>
                  <a:pt x="940" y="372"/>
                </a:lnTo>
                <a:lnTo>
                  <a:pt x="944" y="370"/>
                </a:lnTo>
                <a:lnTo>
                  <a:pt x="957" y="367"/>
                </a:lnTo>
                <a:lnTo>
                  <a:pt x="957" y="367"/>
                </a:lnTo>
                <a:lnTo>
                  <a:pt x="964" y="365"/>
                </a:lnTo>
                <a:lnTo>
                  <a:pt x="967" y="360"/>
                </a:lnTo>
                <a:lnTo>
                  <a:pt x="969" y="357"/>
                </a:lnTo>
                <a:lnTo>
                  <a:pt x="970" y="352"/>
                </a:lnTo>
                <a:lnTo>
                  <a:pt x="972" y="347"/>
                </a:lnTo>
                <a:lnTo>
                  <a:pt x="974" y="342"/>
                </a:lnTo>
                <a:lnTo>
                  <a:pt x="979" y="339"/>
                </a:lnTo>
                <a:lnTo>
                  <a:pt x="987" y="335"/>
                </a:lnTo>
                <a:lnTo>
                  <a:pt x="987" y="335"/>
                </a:lnTo>
                <a:lnTo>
                  <a:pt x="997" y="332"/>
                </a:lnTo>
                <a:lnTo>
                  <a:pt x="1005" y="327"/>
                </a:lnTo>
                <a:lnTo>
                  <a:pt x="1012" y="320"/>
                </a:lnTo>
                <a:lnTo>
                  <a:pt x="1017" y="312"/>
                </a:lnTo>
                <a:lnTo>
                  <a:pt x="1022" y="304"/>
                </a:lnTo>
                <a:lnTo>
                  <a:pt x="1025" y="296"/>
                </a:lnTo>
                <a:lnTo>
                  <a:pt x="1027" y="281"/>
                </a:lnTo>
                <a:lnTo>
                  <a:pt x="1027" y="281"/>
                </a:lnTo>
                <a:lnTo>
                  <a:pt x="1027" y="257"/>
                </a:lnTo>
                <a:lnTo>
                  <a:pt x="1025" y="237"/>
                </a:lnTo>
                <a:lnTo>
                  <a:pt x="1022" y="217"/>
                </a:lnTo>
                <a:lnTo>
                  <a:pt x="1018" y="196"/>
                </a:lnTo>
                <a:lnTo>
                  <a:pt x="1012" y="174"/>
                </a:lnTo>
                <a:lnTo>
                  <a:pt x="1008" y="166"/>
                </a:lnTo>
                <a:lnTo>
                  <a:pt x="1003" y="158"/>
                </a:lnTo>
                <a:lnTo>
                  <a:pt x="997" y="149"/>
                </a:lnTo>
                <a:lnTo>
                  <a:pt x="992" y="144"/>
                </a:lnTo>
                <a:lnTo>
                  <a:pt x="992" y="144"/>
                </a:lnTo>
                <a:lnTo>
                  <a:pt x="979" y="134"/>
                </a:lnTo>
                <a:lnTo>
                  <a:pt x="965" y="128"/>
                </a:lnTo>
                <a:lnTo>
                  <a:pt x="944" y="116"/>
                </a:lnTo>
                <a:lnTo>
                  <a:pt x="927" y="111"/>
                </a:lnTo>
                <a:lnTo>
                  <a:pt x="920" y="110"/>
                </a:lnTo>
                <a:lnTo>
                  <a:pt x="920" y="110"/>
                </a:lnTo>
                <a:lnTo>
                  <a:pt x="924" y="105"/>
                </a:lnTo>
                <a:lnTo>
                  <a:pt x="927" y="100"/>
                </a:lnTo>
                <a:lnTo>
                  <a:pt x="929" y="95"/>
                </a:lnTo>
                <a:lnTo>
                  <a:pt x="927" y="86"/>
                </a:lnTo>
                <a:lnTo>
                  <a:pt x="922" y="78"/>
                </a:lnTo>
                <a:lnTo>
                  <a:pt x="914" y="68"/>
                </a:lnTo>
                <a:lnTo>
                  <a:pt x="897" y="58"/>
                </a:lnTo>
                <a:lnTo>
                  <a:pt x="897" y="58"/>
                </a:lnTo>
                <a:lnTo>
                  <a:pt x="881" y="50"/>
                </a:lnTo>
                <a:lnTo>
                  <a:pt x="869" y="46"/>
                </a:lnTo>
                <a:lnTo>
                  <a:pt x="861" y="45"/>
                </a:lnTo>
                <a:lnTo>
                  <a:pt x="856" y="46"/>
                </a:lnTo>
                <a:lnTo>
                  <a:pt x="852" y="48"/>
                </a:lnTo>
                <a:lnTo>
                  <a:pt x="851" y="51"/>
                </a:lnTo>
                <a:lnTo>
                  <a:pt x="851" y="55"/>
                </a:lnTo>
                <a:lnTo>
                  <a:pt x="851" y="55"/>
                </a:lnTo>
                <a:lnTo>
                  <a:pt x="822" y="36"/>
                </a:lnTo>
                <a:lnTo>
                  <a:pt x="797" y="22"/>
                </a:lnTo>
                <a:lnTo>
                  <a:pt x="786" y="17"/>
                </a:lnTo>
                <a:lnTo>
                  <a:pt x="776" y="12"/>
                </a:lnTo>
                <a:lnTo>
                  <a:pt x="776" y="12"/>
                </a:lnTo>
                <a:lnTo>
                  <a:pt x="761" y="7"/>
                </a:lnTo>
                <a:lnTo>
                  <a:pt x="749" y="3"/>
                </a:lnTo>
                <a:lnTo>
                  <a:pt x="733" y="0"/>
                </a:lnTo>
                <a:lnTo>
                  <a:pt x="709" y="0"/>
                </a:lnTo>
                <a:lnTo>
                  <a:pt x="709" y="0"/>
                </a:lnTo>
                <a:lnTo>
                  <a:pt x="683" y="2"/>
                </a:lnTo>
                <a:lnTo>
                  <a:pt x="660" y="3"/>
                </a:lnTo>
                <a:lnTo>
                  <a:pt x="640" y="8"/>
                </a:lnTo>
                <a:lnTo>
                  <a:pt x="565" y="8"/>
                </a:lnTo>
                <a:lnTo>
                  <a:pt x="565" y="8"/>
                </a:lnTo>
                <a:lnTo>
                  <a:pt x="555" y="13"/>
                </a:lnTo>
                <a:lnTo>
                  <a:pt x="532" y="27"/>
                </a:lnTo>
                <a:lnTo>
                  <a:pt x="520" y="35"/>
                </a:lnTo>
                <a:lnTo>
                  <a:pt x="507" y="45"/>
                </a:lnTo>
                <a:lnTo>
                  <a:pt x="497" y="53"/>
                </a:lnTo>
                <a:lnTo>
                  <a:pt x="490" y="63"/>
                </a:lnTo>
                <a:lnTo>
                  <a:pt x="490" y="63"/>
                </a:lnTo>
                <a:lnTo>
                  <a:pt x="487" y="71"/>
                </a:lnTo>
                <a:lnTo>
                  <a:pt x="483" y="83"/>
                </a:lnTo>
                <a:lnTo>
                  <a:pt x="478" y="105"/>
                </a:lnTo>
                <a:lnTo>
                  <a:pt x="475" y="129"/>
                </a:lnTo>
                <a:lnTo>
                  <a:pt x="510" y="129"/>
                </a:lnTo>
                <a:lnTo>
                  <a:pt x="515" y="156"/>
                </a:lnTo>
                <a:lnTo>
                  <a:pt x="490" y="231"/>
                </a:lnTo>
                <a:lnTo>
                  <a:pt x="490" y="231"/>
                </a:lnTo>
                <a:lnTo>
                  <a:pt x="487" y="239"/>
                </a:lnTo>
                <a:lnTo>
                  <a:pt x="480" y="257"/>
                </a:lnTo>
                <a:lnTo>
                  <a:pt x="473" y="277"/>
                </a:lnTo>
                <a:lnTo>
                  <a:pt x="473" y="287"/>
                </a:lnTo>
                <a:lnTo>
                  <a:pt x="475" y="292"/>
                </a:lnTo>
                <a:lnTo>
                  <a:pt x="475" y="292"/>
                </a:lnTo>
                <a:lnTo>
                  <a:pt x="483" y="309"/>
                </a:lnTo>
                <a:lnTo>
                  <a:pt x="487" y="315"/>
                </a:lnTo>
                <a:lnTo>
                  <a:pt x="490" y="399"/>
                </a:lnTo>
                <a:lnTo>
                  <a:pt x="490" y="399"/>
                </a:lnTo>
                <a:lnTo>
                  <a:pt x="493" y="403"/>
                </a:lnTo>
                <a:lnTo>
                  <a:pt x="500" y="418"/>
                </a:lnTo>
                <a:lnTo>
                  <a:pt x="505" y="425"/>
                </a:lnTo>
                <a:lnTo>
                  <a:pt x="512" y="433"/>
                </a:lnTo>
                <a:lnTo>
                  <a:pt x="520" y="438"/>
                </a:lnTo>
                <a:lnTo>
                  <a:pt x="530" y="442"/>
                </a:lnTo>
                <a:lnTo>
                  <a:pt x="530" y="442"/>
                </a:lnTo>
                <a:lnTo>
                  <a:pt x="547" y="442"/>
                </a:lnTo>
                <a:lnTo>
                  <a:pt x="558" y="440"/>
                </a:lnTo>
                <a:lnTo>
                  <a:pt x="563" y="438"/>
                </a:lnTo>
                <a:lnTo>
                  <a:pt x="565" y="437"/>
                </a:lnTo>
                <a:lnTo>
                  <a:pt x="565" y="437"/>
                </a:lnTo>
                <a:lnTo>
                  <a:pt x="572" y="438"/>
                </a:lnTo>
                <a:lnTo>
                  <a:pt x="583" y="442"/>
                </a:lnTo>
                <a:lnTo>
                  <a:pt x="588" y="443"/>
                </a:lnTo>
                <a:lnTo>
                  <a:pt x="591" y="447"/>
                </a:lnTo>
                <a:lnTo>
                  <a:pt x="591" y="452"/>
                </a:lnTo>
                <a:lnTo>
                  <a:pt x="588" y="457"/>
                </a:lnTo>
                <a:lnTo>
                  <a:pt x="588" y="457"/>
                </a:lnTo>
                <a:lnTo>
                  <a:pt x="578" y="468"/>
                </a:lnTo>
                <a:lnTo>
                  <a:pt x="570" y="480"/>
                </a:lnTo>
                <a:lnTo>
                  <a:pt x="568" y="485"/>
                </a:lnTo>
                <a:lnTo>
                  <a:pt x="568" y="488"/>
                </a:lnTo>
                <a:lnTo>
                  <a:pt x="570" y="492"/>
                </a:lnTo>
                <a:lnTo>
                  <a:pt x="573" y="492"/>
                </a:lnTo>
                <a:lnTo>
                  <a:pt x="573" y="492"/>
                </a:lnTo>
                <a:lnTo>
                  <a:pt x="590" y="492"/>
                </a:lnTo>
                <a:lnTo>
                  <a:pt x="595" y="492"/>
                </a:lnTo>
                <a:lnTo>
                  <a:pt x="596" y="493"/>
                </a:lnTo>
                <a:lnTo>
                  <a:pt x="596" y="496"/>
                </a:lnTo>
                <a:lnTo>
                  <a:pt x="596" y="496"/>
                </a:lnTo>
                <a:lnTo>
                  <a:pt x="595" y="506"/>
                </a:lnTo>
                <a:lnTo>
                  <a:pt x="590" y="523"/>
                </a:lnTo>
                <a:lnTo>
                  <a:pt x="590" y="530"/>
                </a:lnTo>
                <a:lnTo>
                  <a:pt x="590" y="535"/>
                </a:lnTo>
                <a:lnTo>
                  <a:pt x="590" y="536"/>
                </a:lnTo>
                <a:lnTo>
                  <a:pt x="591" y="536"/>
                </a:lnTo>
                <a:lnTo>
                  <a:pt x="596" y="535"/>
                </a:lnTo>
                <a:lnTo>
                  <a:pt x="596" y="535"/>
                </a:lnTo>
                <a:lnTo>
                  <a:pt x="623" y="516"/>
                </a:lnTo>
                <a:lnTo>
                  <a:pt x="631" y="510"/>
                </a:lnTo>
                <a:lnTo>
                  <a:pt x="633" y="510"/>
                </a:lnTo>
                <a:lnTo>
                  <a:pt x="631" y="511"/>
                </a:lnTo>
                <a:lnTo>
                  <a:pt x="631" y="511"/>
                </a:lnTo>
                <a:lnTo>
                  <a:pt x="630" y="515"/>
                </a:lnTo>
                <a:lnTo>
                  <a:pt x="630" y="521"/>
                </a:lnTo>
                <a:lnTo>
                  <a:pt x="633" y="536"/>
                </a:lnTo>
                <a:lnTo>
                  <a:pt x="636" y="543"/>
                </a:lnTo>
                <a:lnTo>
                  <a:pt x="638" y="546"/>
                </a:lnTo>
                <a:lnTo>
                  <a:pt x="641" y="548"/>
                </a:lnTo>
                <a:lnTo>
                  <a:pt x="643" y="546"/>
                </a:lnTo>
                <a:lnTo>
                  <a:pt x="643" y="546"/>
                </a:lnTo>
                <a:lnTo>
                  <a:pt x="645" y="545"/>
                </a:lnTo>
                <a:lnTo>
                  <a:pt x="645" y="545"/>
                </a:lnTo>
                <a:lnTo>
                  <a:pt x="648" y="550"/>
                </a:lnTo>
                <a:lnTo>
                  <a:pt x="653" y="566"/>
                </a:lnTo>
                <a:lnTo>
                  <a:pt x="660" y="593"/>
                </a:lnTo>
                <a:lnTo>
                  <a:pt x="596" y="6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48"/>
          <p:cNvSpPr>
            <a:spLocks/>
          </p:cNvSpPr>
          <p:nvPr/>
        </p:nvSpPr>
        <p:spPr bwMode="auto">
          <a:xfrm>
            <a:off x="4433138" y="4689139"/>
            <a:ext cx="820197" cy="1699556"/>
          </a:xfrm>
          <a:custGeom>
            <a:avLst/>
            <a:gdLst>
              <a:gd name="T0" fmla="*/ 488 w 1221"/>
              <a:gd name="T1" fmla="*/ 61 h 2530"/>
              <a:gd name="T2" fmla="*/ 476 w 1221"/>
              <a:gd name="T3" fmla="*/ 102 h 2530"/>
              <a:gd name="T4" fmla="*/ 439 w 1221"/>
              <a:gd name="T5" fmla="*/ 208 h 2530"/>
              <a:gd name="T6" fmla="*/ 445 w 1221"/>
              <a:gd name="T7" fmla="*/ 257 h 2530"/>
              <a:gd name="T8" fmla="*/ 436 w 1221"/>
              <a:gd name="T9" fmla="*/ 310 h 2530"/>
              <a:gd name="T10" fmla="*/ 463 w 1221"/>
              <a:gd name="T11" fmla="*/ 384 h 2530"/>
              <a:gd name="T12" fmla="*/ 554 w 1221"/>
              <a:gd name="T13" fmla="*/ 440 h 2530"/>
              <a:gd name="T14" fmla="*/ 572 w 1221"/>
              <a:gd name="T15" fmla="*/ 503 h 2530"/>
              <a:gd name="T16" fmla="*/ 481 w 1221"/>
              <a:gd name="T17" fmla="*/ 599 h 2530"/>
              <a:gd name="T18" fmla="*/ 410 w 1221"/>
              <a:gd name="T19" fmla="*/ 686 h 2530"/>
              <a:gd name="T20" fmla="*/ 351 w 1221"/>
              <a:gd name="T21" fmla="*/ 740 h 2530"/>
              <a:gd name="T22" fmla="*/ 329 w 1221"/>
              <a:gd name="T23" fmla="*/ 871 h 2530"/>
              <a:gd name="T24" fmla="*/ 330 w 1221"/>
              <a:gd name="T25" fmla="*/ 961 h 2530"/>
              <a:gd name="T26" fmla="*/ 386 w 1221"/>
              <a:gd name="T27" fmla="*/ 1035 h 2530"/>
              <a:gd name="T28" fmla="*/ 364 w 1221"/>
              <a:gd name="T29" fmla="*/ 1215 h 2530"/>
              <a:gd name="T30" fmla="*/ 307 w 1221"/>
              <a:gd name="T31" fmla="*/ 1368 h 2530"/>
              <a:gd name="T32" fmla="*/ 285 w 1221"/>
              <a:gd name="T33" fmla="*/ 1471 h 2530"/>
              <a:gd name="T34" fmla="*/ 245 w 1221"/>
              <a:gd name="T35" fmla="*/ 1787 h 2530"/>
              <a:gd name="T36" fmla="*/ 205 w 1221"/>
              <a:gd name="T37" fmla="*/ 1917 h 2530"/>
              <a:gd name="T38" fmla="*/ 205 w 1221"/>
              <a:gd name="T39" fmla="*/ 2226 h 2530"/>
              <a:gd name="T40" fmla="*/ 187 w 1221"/>
              <a:gd name="T41" fmla="*/ 2301 h 2530"/>
              <a:gd name="T42" fmla="*/ 124 w 1221"/>
              <a:gd name="T43" fmla="*/ 2348 h 2530"/>
              <a:gd name="T44" fmla="*/ 10 w 1221"/>
              <a:gd name="T45" fmla="*/ 2381 h 2530"/>
              <a:gd name="T46" fmla="*/ 3 w 1221"/>
              <a:gd name="T47" fmla="*/ 2406 h 2530"/>
              <a:gd name="T48" fmla="*/ 121 w 1221"/>
              <a:gd name="T49" fmla="*/ 2456 h 2530"/>
              <a:gd name="T50" fmla="*/ 316 w 1221"/>
              <a:gd name="T51" fmla="*/ 2474 h 2530"/>
              <a:gd name="T52" fmla="*/ 351 w 1221"/>
              <a:gd name="T53" fmla="*/ 2422 h 2530"/>
              <a:gd name="T54" fmla="*/ 372 w 1221"/>
              <a:gd name="T55" fmla="*/ 2404 h 2530"/>
              <a:gd name="T56" fmla="*/ 375 w 1221"/>
              <a:gd name="T57" fmla="*/ 2298 h 2530"/>
              <a:gd name="T58" fmla="*/ 391 w 1221"/>
              <a:gd name="T59" fmla="*/ 2120 h 2530"/>
              <a:gd name="T60" fmla="*/ 590 w 1221"/>
              <a:gd name="T61" fmla="*/ 1725 h 2530"/>
              <a:gd name="T62" fmla="*/ 668 w 1221"/>
              <a:gd name="T63" fmla="*/ 1956 h 2530"/>
              <a:gd name="T64" fmla="*/ 814 w 1221"/>
              <a:gd name="T65" fmla="*/ 2163 h 2530"/>
              <a:gd name="T66" fmla="*/ 1044 w 1221"/>
              <a:gd name="T67" fmla="*/ 2347 h 2530"/>
              <a:gd name="T68" fmla="*/ 1035 w 1221"/>
              <a:gd name="T69" fmla="*/ 2429 h 2530"/>
              <a:gd name="T70" fmla="*/ 983 w 1221"/>
              <a:gd name="T71" fmla="*/ 2527 h 2530"/>
              <a:gd name="T72" fmla="*/ 1072 w 1221"/>
              <a:gd name="T73" fmla="*/ 2490 h 2530"/>
              <a:gd name="T74" fmla="*/ 1215 w 1221"/>
              <a:gd name="T75" fmla="*/ 2378 h 2530"/>
              <a:gd name="T76" fmla="*/ 1200 w 1221"/>
              <a:gd name="T77" fmla="*/ 2304 h 2530"/>
              <a:gd name="T78" fmla="*/ 1169 w 1221"/>
              <a:gd name="T79" fmla="*/ 2260 h 2530"/>
              <a:gd name="T80" fmla="*/ 1197 w 1221"/>
              <a:gd name="T81" fmla="*/ 2191 h 2530"/>
              <a:gd name="T82" fmla="*/ 1160 w 1221"/>
              <a:gd name="T83" fmla="*/ 2158 h 2530"/>
              <a:gd name="T84" fmla="*/ 976 w 1221"/>
              <a:gd name="T85" fmla="*/ 2012 h 2530"/>
              <a:gd name="T86" fmla="*/ 899 w 1221"/>
              <a:gd name="T87" fmla="*/ 1877 h 2530"/>
              <a:gd name="T88" fmla="*/ 876 w 1221"/>
              <a:gd name="T89" fmla="*/ 1772 h 2530"/>
              <a:gd name="T90" fmla="*/ 851 w 1221"/>
              <a:gd name="T91" fmla="*/ 1725 h 2530"/>
              <a:gd name="T92" fmla="*/ 855 w 1221"/>
              <a:gd name="T93" fmla="*/ 1336 h 2530"/>
              <a:gd name="T94" fmla="*/ 859 w 1221"/>
              <a:gd name="T95" fmla="*/ 1244 h 2530"/>
              <a:gd name="T96" fmla="*/ 834 w 1221"/>
              <a:gd name="T97" fmla="*/ 979 h 2530"/>
              <a:gd name="T98" fmla="*/ 865 w 1221"/>
              <a:gd name="T99" fmla="*/ 675 h 2530"/>
              <a:gd name="T100" fmla="*/ 739 w 1221"/>
              <a:gd name="T101" fmla="*/ 431 h 2530"/>
              <a:gd name="T102" fmla="*/ 833 w 1221"/>
              <a:gd name="T103" fmla="*/ 235 h 2530"/>
              <a:gd name="T104" fmla="*/ 820 w 1221"/>
              <a:gd name="T105" fmla="*/ 121 h 2530"/>
              <a:gd name="T106" fmla="*/ 787 w 1221"/>
              <a:gd name="T107" fmla="*/ 62 h 2530"/>
              <a:gd name="T108" fmla="*/ 700 w 1221"/>
              <a:gd name="T109" fmla="*/ 9 h 2530"/>
              <a:gd name="T110" fmla="*/ 641 w 1221"/>
              <a:gd name="T111" fmla="*/ 2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21" h="2530">
                <a:moveTo>
                  <a:pt x="563" y="28"/>
                </a:moveTo>
                <a:lnTo>
                  <a:pt x="563" y="28"/>
                </a:lnTo>
                <a:lnTo>
                  <a:pt x="537" y="36"/>
                </a:lnTo>
                <a:lnTo>
                  <a:pt x="523" y="42"/>
                </a:lnTo>
                <a:lnTo>
                  <a:pt x="510" y="48"/>
                </a:lnTo>
                <a:lnTo>
                  <a:pt x="497" y="53"/>
                </a:lnTo>
                <a:lnTo>
                  <a:pt x="488" y="61"/>
                </a:lnTo>
                <a:lnTo>
                  <a:pt x="484" y="65"/>
                </a:lnTo>
                <a:lnTo>
                  <a:pt x="481" y="70"/>
                </a:lnTo>
                <a:lnTo>
                  <a:pt x="479" y="74"/>
                </a:lnTo>
                <a:lnTo>
                  <a:pt x="479" y="78"/>
                </a:lnTo>
                <a:lnTo>
                  <a:pt x="479" y="78"/>
                </a:lnTo>
                <a:lnTo>
                  <a:pt x="478" y="89"/>
                </a:lnTo>
                <a:lnTo>
                  <a:pt x="476" y="102"/>
                </a:lnTo>
                <a:lnTo>
                  <a:pt x="467" y="127"/>
                </a:lnTo>
                <a:lnTo>
                  <a:pt x="459" y="152"/>
                </a:lnTo>
                <a:lnTo>
                  <a:pt x="450" y="170"/>
                </a:lnTo>
                <a:lnTo>
                  <a:pt x="450" y="170"/>
                </a:lnTo>
                <a:lnTo>
                  <a:pt x="445" y="182"/>
                </a:lnTo>
                <a:lnTo>
                  <a:pt x="442" y="195"/>
                </a:lnTo>
                <a:lnTo>
                  <a:pt x="439" y="208"/>
                </a:lnTo>
                <a:lnTo>
                  <a:pt x="439" y="223"/>
                </a:lnTo>
                <a:lnTo>
                  <a:pt x="439" y="223"/>
                </a:lnTo>
                <a:lnTo>
                  <a:pt x="439" y="229"/>
                </a:lnTo>
                <a:lnTo>
                  <a:pt x="441" y="235"/>
                </a:lnTo>
                <a:lnTo>
                  <a:pt x="444" y="245"/>
                </a:lnTo>
                <a:lnTo>
                  <a:pt x="445" y="251"/>
                </a:lnTo>
                <a:lnTo>
                  <a:pt x="445" y="257"/>
                </a:lnTo>
                <a:lnTo>
                  <a:pt x="442" y="264"/>
                </a:lnTo>
                <a:lnTo>
                  <a:pt x="439" y="273"/>
                </a:lnTo>
                <a:lnTo>
                  <a:pt x="439" y="273"/>
                </a:lnTo>
                <a:lnTo>
                  <a:pt x="436" y="279"/>
                </a:lnTo>
                <a:lnTo>
                  <a:pt x="436" y="285"/>
                </a:lnTo>
                <a:lnTo>
                  <a:pt x="435" y="297"/>
                </a:lnTo>
                <a:lnTo>
                  <a:pt x="436" y="310"/>
                </a:lnTo>
                <a:lnTo>
                  <a:pt x="439" y="322"/>
                </a:lnTo>
                <a:lnTo>
                  <a:pt x="447" y="342"/>
                </a:lnTo>
                <a:lnTo>
                  <a:pt x="450" y="351"/>
                </a:lnTo>
                <a:lnTo>
                  <a:pt x="450" y="351"/>
                </a:lnTo>
                <a:lnTo>
                  <a:pt x="456" y="364"/>
                </a:lnTo>
                <a:lnTo>
                  <a:pt x="463" y="384"/>
                </a:lnTo>
                <a:lnTo>
                  <a:pt x="463" y="384"/>
                </a:lnTo>
                <a:lnTo>
                  <a:pt x="466" y="388"/>
                </a:lnTo>
                <a:lnTo>
                  <a:pt x="470" y="395"/>
                </a:lnTo>
                <a:lnTo>
                  <a:pt x="485" y="410"/>
                </a:lnTo>
                <a:lnTo>
                  <a:pt x="503" y="428"/>
                </a:lnTo>
                <a:lnTo>
                  <a:pt x="550" y="431"/>
                </a:lnTo>
                <a:lnTo>
                  <a:pt x="550" y="431"/>
                </a:lnTo>
                <a:lnTo>
                  <a:pt x="554" y="440"/>
                </a:lnTo>
                <a:lnTo>
                  <a:pt x="565" y="460"/>
                </a:lnTo>
                <a:lnTo>
                  <a:pt x="575" y="482"/>
                </a:lnTo>
                <a:lnTo>
                  <a:pt x="576" y="491"/>
                </a:lnTo>
                <a:lnTo>
                  <a:pt x="576" y="494"/>
                </a:lnTo>
                <a:lnTo>
                  <a:pt x="576" y="497"/>
                </a:lnTo>
                <a:lnTo>
                  <a:pt x="576" y="497"/>
                </a:lnTo>
                <a:lnTo>
                  <a:pt x="572" y="503"/>
                </a:lnTo>
                <a:lnTo>
                  <a:pt x="562" y="513"/>
                </a:lnTo>
                <a:lnTo>
                  <a:pt x="535" y="540"/>
                </a:lnTo>
                <a:lnTo>
                  <a:pt x="509" y="565"/>
                </a:lnTo>
                <a:lnTo>
                  <a:pt x="492" y="578"/>
                </a:lnTo>
                <a:lnTo>
                  <a:pt x="492" y="578"/>
                </a:lnTo>
                <a:lnTo>
                  <a:pt x="488" y="586"/>
                </a:lnTo>
                <a:lnTo>
                  <a:pt x="481" y="599"/>
                </a:lnTo>
                <a:lnTo>
                  <a:pt x="463" y="637"/>
                </a:lnTo>
                <a:lnTo>
                  <a:pt x="439" y="692"/>
                </a:lnTo>
                <a:lnTo>
                  <a:pt x="439" y="692"/>
                </a:lnTo>
                <a:lnTo>
                  <a:pt x="433" y="689"/>
                </a:lnTo>
                <a:lnTo>
                  <a:pt x="428" y="687"/>
                </a:lnTo>
                <a:lnTo>
                  <a:pt x="419" y="686"/>
                </a:lnTo>
                <a:lnTo>
                  <a:pt x="410" y="686"/>
                </a:lnTo>
                <a:lnTo>
                  <a:pt x="400" y="687"/>
                </a:lnTo>
                <a:lnTo>
                  <a:pt x="391" y="692"/>
                </a:lnTo>
                <a:lnTo>
                  <a:pt x="382" y="699"/>
                </a:lnTo>
                <a:lnTo>
                  <a:pt x="382" y="699"/>
                </a:lnTo>
                <a:lnTo>
                  <a:pt x="367" y="715"/>
                </a:lnTo>
                <a:lnTo>
                  <a:pt x="358" y="729"/>
                </a:lnTo>
                <a:lnTo>
                  <a:pt x="351" y="740"/>
                </a:lnTo>
                <a:lnTo>
                  <a:pt x="347" y="752"/>
                </a:lnTo>
                <a:lnTo>
                  <a:pt x="347" y="752"/>
                </a:lnTo>
                <a:lnTo>
                  <a:pt x="344" y="761"/>
                </a:lnTo>
                <a:lnTo>
                  <a:pt x="341" y="776"/>
                </a:lnTo>
                <a:lnTo>
                  <a:pt x="335" y="817"/>
                </a:lnTo>
                <a:lnTo>
                  <a:pt x="329" y="871"/>
                </a:lnTo>
                <a:lnTo>
                  <a:pt x="329" y="871"/>
                </a:lnTo>
                <a:lnTo>
                  <a:pt x="327" y="873"/>
                </a:lnTo>
                <a:lnTo>
                  <a:pt x="324" y="882"/>
                </a:lnTo>
                <a:lnTo>
                  <a:pt x="324" y="904"/>
                </a:lnTo>
                <a:lnTo>
                  <a:pt x="326" y="939"/>
                </a:lnTo>
                <a:lnTo>
                  <a:pt x="326" y="939"/>
                </a:lnTo>
                <a:lnTo>
                  <a:pt x="327" y="951"/>
                </a:lnTo>
                <a:lnTo>
                  <a:pt x="330" y="961"/>
                </a:lnTo>
                <a:lnTo>
                  <a:pt x="333" y="972"/>
                </a:lnTo>
                <a:lnTo>
                  <a:pt x="338" y="981"/>
                </a:lnTo>
                <a:lnTo>
                  <a:pt x="348" y="997"/>
                </a:lnTo>
                <a:lnTo>
                  <a:pt x="358" y="1010"/>
                </a:lnTo>
                <a:lnTo>
                  <a:pt x="369" y="1020"/>
                </a:lnTo>
                <a:lnTo>
                  <a:pt x="377" y="1029"/>
                </a:lnTo>
                <a:lnTo>
                  <a:pt x="386" y="1035"/>
                </a:lnTo>
                <a:lnTo>
                  <a:pt x="386" y="1035"/>
                </a:lnTo>
                <a:lnTo>
                  <a:pt x="380" y="1113"/>
                </a:lnTo>
                <a:lnTo>
                  <a:pt x="375" y="1171"/>
                </a:lnTo>
                <a:lnTo>
                  <a:pt x="372" y="1193"/>
                </a:lnTo>
                <a:lnTo>
                  <a:pt x="369" y="1205"/>
                </a:lnTo>
                <a:lnTo>
                  <a:pt x="369" y="1205"/>
                </a:lnTo>
                <a:lnTo>
                  <a:pt x="364" y="1215"/>
                </a:lnTo>
                <a:lnTo>
                  <a:pt x="360" y="1231"/>
                </a:lnTo>
                <a:lnTo>
                  <a:pt x="349" y="1269"/>
                </a:lnTo>
                <a:lnTo>
                  <a:pt x="336" y="1309"/>
                </a:lnTo>
                <a:lnTo>
                  <a:pt x="329" y="1328"/>
                </a:lnTo>
                <a:lnTo>
                  <a:pt x="321" y="1343"/>
                </a:lnTo>
                <a:lnTo>
                  <a:pt x="321" y="1343"/>
                </a:lnTo>
                <a:lnTo>
                  <a:pt x="307" y="1368"/>
                </a:lnTo>
                <a:lnTo>
                  <a:pt x="301" y="1380"/>
                </a:lnTo>
                <a:lnTo>
                  <a:pt x="295" y="1395"/>
                </a:lnTo>
                <a:lnTo>
                  <a:pt x="291" y="1410"/>
                </a:lnTo>
                <a:lnTo>
                  <a:pt x="288" y="1427"/>
                </a:lnTo>
                <a:lnTo>
                  <a:pt x="285" y="1448"/>
                </a:lnTo>
                <a:lnTo>
                  <a:pt x="285" y="1471"/>
                </a:lnTo>
                <a:lnTo>
                  <a:pt x="285" y="1471"/>
                </a:lnTo>
                <a:lnTo>
                  <a:pt x="283" y="1541"/>
                </a:lnTo>
                <a:lnTo>
                  <a:pt x="282" y="1628"/>
                </a:lnTo>
                <a:lnTo>
                  <a:pt x="277" y="1734"/>
                </a:lnTo>
                <a:lnTo>
                  <a:pt x="277" y="1734"/>
                </a:lnTo>
                <a:lnTo>
                  <a:pt x="267" y="1749"/>
                </a:lnTo>
                <a:lnTo>
                  <a:pt x="257" y="1765"/>
                </a:lnTo>
                <a:lnTo>
                  <a:pt x="245" y="1787"/>
                </a:lnTo>
                <a:lnTo>
                  <a:pt x="232" y="1813"/>
                </a:lnTo>
                <a:lnTo>
                  <a:pt x="220" y="1844"/>
                </a:lnTo>
                <a:lnTo>
                  <a:pt x="215" y="1862"/>
                </a:lnTo>
                <a:lnTo>
                  <a:pt x="211" y="1880"/>
                </a:lnTo>
                <a:lnTo>
                  <a:pt x="206" y="1897"/>
                </a:lnTo>
                <a:lnTo>
                  <a:pt x="205" y="1917"/>
                </a:lnTo>
                <a:lnTo>
                  <a:pt x="205" y="1917"/>
                </a:lnTo>
                <a:lnTo>
                  <a:pt x="202" y="1958"/>
                </a:lnTo>
                <a:lnTo>
                  <a:pt x="199" y="2005"/>
                </a:lnTo>
                <a:lnTo>
                  <a:pt x="199" y="2054"/>
                </a:lnTo>
                <a:lnTo>
                  <a:pt x="199" y="2102"/>
                </a:lnTo>
                <a:lnTo>
                  <a:pt x="202" y="2183"/>
                </a:lnTo>
                <a:lnTo>
                  <a:pt x="205" y="2226"/>
                </a:lnTo>
                <a:lnTo>
                  <a:pt x="205" y="2226"/>
                </a:lnTo>
                <a:lnTo>
                  <a:pt x="206" y="2241"/>
                </a:lnTo>
                <a:lnTo>
                  <a:pt x="208" y="2257"/>
                </a:lnTo>
                <a:lnTo>
                  <a:pt x="206" y="2270"/>
                </a:lnTo>
                <a:lnTo>
                  <a:pt x="205" y="2276"/>
                </a:lnTo>
                <a:lnTo>
                  <a:pt x="202" y="2281"/>
                </a:lnTo>
                <a:lnTo>
                  <a:pt x="202" y="2281"/>
                </a:lnTo>
                <a:lnTo>
                  <a:pt x="187" y="2301"/>
                </a:lnTo>
                <a:lnTo>
                  <a:pt x="180" y="2312"/>
                </a:lnTo>
                <a:lnTo>
                  <a:pt x="178" y="2319"/>
                </a:lnTo>
                <a:lnTo>
                  <a:pt x="178" y="2319"/>
                </a:lnTo>
                <a:lnTo>
                  <a:pt x="177" y="2320"/>
                </a:lnTo>
                <a:lnTo>
                  <a:pt x="173" y="2323"/>
                </a:lnTo>
                <a:lnTo>
                  <a:pt x="161" y="2331"/>
                </a:lnTo>
                <a:lnTo>
                  <a:pt x="124" y="2348"/>
                </a:lnTo>
                <a:lnTo>
                  <a:pt x="69" y="2372"/>
                </a:lnTo>
                <a:lnTo>
                  <a:pt x="69" y="2372"/>
                </a:lnTo>
                <a:lnTo>
                  <a:pt x="59" y="2372"/>
                </a:lnTo>
                <a:lnTo>
                  <a:pt x="38" y="2373"/>
                </a:lnTo>
                <a:lnTo>
                  <a:pt x="25" y="2375"/>
                </a:lnTo>
                <a:lnTo>
                  <a:pt x="15" y="2378"/>
                </a:lnTo>
                <a:lnTo>
                  <a:pt x="10" y="2381"/>
                </a:lnTo>
                <a:lnTo>
                  <a:pt x="6" y="2384"/>
                </a:lnTo>
                <a:lnTo>
                  <a:pt x="3" y="2388"/>
                </a:lnTo>
                <a:lnTo>
                  <a:pt x="0" y="2391"/>
                </a:lnTo>
                <a:lnTo>
                  <a:pt x="0" y="2391"/>
                </a:lnTo>
                <a:lnTo>
                  <a:pt x="0" y="2397"/>
                </a:lnTo>
                <a:lnTo>
                  <a:pt x="0" y="2401"/>
                </a:lnTo>
                <a:lnTo>
                  <a:pt x="3" y="2406"/>
                </a:lnTo>
                <a:lnTo>
                  <a:pt x="6" y="2410"/>
                </a:lnTo>
                <a:lnTo>
                  <a:pt x="16" y="2421"/>
                </a:lnTo>
                <a:lnTo>
                  <a:pt x="31" y="2429"/>
                </a:lnTo>
                <a:lnTo>
                  <a:pt x="49" y="2437"/>
                </a:lnTo>
                <a:lnTo>
                  <a:pt x="71" y="2446"/>
                </a:lnTo>
                <a:lnTo>
                  <a:pt x="94" y="2452"/>
                </a:lnTo>
                <a:lnTo>
                  <a:pt x="121" y="2456"/>
                </a:lnTo>
                <a:lnTo>
                  <a:pt x="121" y="2456"/>
                </a:lnTo>
                <a:lnTo>
                  <a:pt x="174" y="2463"/>
                </a:lnTo>
                <a:lnTo>
                  <a:pt x="226" y="2469"/>
                </a:lnTo>
                <a:lnTo>
                  <a:pt x="273" y="2472"/>
                </a:lnTo>
                <a:lnTo>
                  <a:pt x="308" y="2474"/>
                </a:lnTo>
                <a:lnTo>
                  <a:pt x="308" y="2474"/>
                </a:lnTo>
                <a:lnTo>
                  <a:pt x="316" y="2474"/>
                </a:lnTo>
                <a:lnTo>
                  <a:pt x="321" y="2471"/>
                </a:lnTo>
                <a:lnTo>
                  <a:pt x="327" y="2468"/>
                </a:lnTo>
                <a:lnTo>
                  <a:pt x="332" y="2463"/>
                </a:lnTo>
                <a:lnTo>
                  <a:pt x="341" y="2455"/>
                </a:lnTo>
                <a:lnTo>
                  <a:pt x="345" y="2443"/>
                </a:lnTo>
                <a:lnTo>
                  <a:pt x="349" y="2431"/>
                </a:lnTo>
                <a:lnTo>
                  <a:pt x="351" y="2422"/>
                </a:lnTo>
                <a:lnTo>
                  <a:pt x="352" y="2412"/>
                </a:lnTo>
                <a:lnTo>
                  <a:pt x="352" y="2412"/>
                </a:lnTo>
                <a:lnTo>
                  <a:pt x="355" y="2412"/>
                </a:lnTo>
                <a:lnTo>
                  <a:pt x="361" y="2412"/>
                </a:lnTo>
                <a:lnTo>
                  <a:pt x="364" y="2412"/>
                </a:lnTo>
                <a:lnTo>
                  <a:pt x="369" y="2409"/>
                </a:lnTo>
                <a:lnTo>
                  <a:pt x="372" y="2404"/>
                </a:lnTo>
                <a:lnTo>
                  <a:pt x="375" y="2399"/>
                </a:lnTo>
                <a:lnTo>
                  <a:pt x="375" y="2399"/>
                </a:lnTo>
                <a:lnTo>
                  <a:pt x="377" y="2390"/>
                </a:lnTo>
                <a:lnTo>
                  <a:pt x="379" y="2376"/>
                </a:lnTo>
                <a:lnTo>
                  <a:pt x="379" y="2344"/>
                </a:lnTo>
                <a:lnTo>
                  <a:pt x="377" y="2312"/>
                </a:lnTo>
                <a:lnTo>
                  <a:pt x="375" y="2298"/>
                </a:lnTo>
                <a:lnTo>
                  <a:pt x="373" y="2288"/>
                </a:lnTo>
                <a:lnTo>
                  <a:pt x="373" y="2288"/>
                </a:lnTo>
                <a:lnTo>
                  <a:pt x="367" y="2267"/>
                </a:lnTo>
                <a:lnTo>
                  <a:pt x="363" y="2245"/>
                </a:lnTo>
                <a:lnTo>
                  <a:pt x="360" y="2219"/>
                </a:lnTo>
                <a:lnTo>
                  <a:pt x="360" y="2219"/>
                </a:lnTo>
                <a:lnTo>
                  <a:pt x="391" y="2120"/>
                </a:lnTo>
                <a:lnTo>
                  <a:pt x="416" y="2045"/>
                </a:lnTo>
                <a:lnTo>
                  <a:pt x="426" y="2017"/>
                </a:lnTo>
                <a:lnTo>
                  <a:pt x="432" y="2001"/>
                </a:lnTo>
                <a:lnTo>
                  <a:pt x="432" y="2001"/>
                </a:lnTo>
                <a:lnTo>
                  <a:pt x="463" y="1946"/>
                </a:lnTo>
                <a:lnTo>
                  <a:pt x="516" y="1853"/>
                </a:lnTo>
                <a:lnTo>
                  <a:pt x="590" y="1725"/>
                </a:lnTo>
                <a:lnTo>
                  <a:pt x="590" y="1725"/>
                </a:lnTo>
                <a:lnTo>
                  <a:pt x="615" y="1821"/>
                </a:lnTo>
                <a:lnTo>
                  <a:pt x="634" y="1889"/>
                </a:lnTo>
                <a:lnTo>
                  <a:pt x="641" y="1914"/>
                </a:lnTo>
                <a:lnTo>
                  <a:pt x="647" y="1927"/>
                </a:lnTo>
                <a:lnTo>
                  <a:pt x="647" y="1927"/>
                </a:lnTo>
                <a:lnTo>
                  <a:pt x="668" y="1956"/>
                </a:lnTo>
                <a:lnTo>
                  <a:pt x="708" y="2006"/>
                </a:lnTo>
                <a:lnTo>
                  <a:pt x="749" y="2062"/>
                </a:lnTo>
                <a:lnTo>
                  <a:pt x="765" y="2088"/>
                </a:lnTo>
                <a:lnTo>
                  <a:pt x="778" y="2108"/>
                </a:lnTo>
                <a:lnTo>
                  <a:pt x="778" y="2108"/>
                </a:lnTo>
                <a:lnTo>
                  <a:pt x="792" y="2132"/>
                </a:lnTo>
                <a:lnTo>
                  <a:pt x="814" y="2163"/>
                </a:lnTo>
                <a:lnTo>
                  <a:pt x="867" y="2236"/>
                </a:lnTo>
                <a:lnTo>
                  <a:pt x="939" y="2329"/>
                </a:lnTo>
                <a:lnTo>
                  <a:pt x="1032" y="2294"/>
                </a:lnTo>
                <a:lnTo>
                  <a:pt x="1032" y="2294"/>
                </a:lnTo>
                <a:lnTo>
                  <a:pt x="1035" y="2301"/>
                </a:lnTo>
                <a:lnTo>
                  <a:pt x="1039" y="2317"/>
                </a:lnTo>
                <a:lnTo>
                  <a:pt x="1044" y="2347"/>
                </a:lnTo>
                <a:lnTo>
                  <a:pt x="1045" y="2365"/>
                </a:lnTo>
                <a:lnTo>
                  <a:pt x="1045" y="2385"/>
                </a:lnTo>
                <a:lnTo>
                  <a:pt x="1045" y="2385"/>
                </a:lnTo>
                <a:lnTo>
                  <a:pt x="1045" y="2396"/>
                </a:lnTo>
                <a:lnTo>
                  <a:pt x="1042" y="2407"/>
                </a:lnTo>
                <a:lnTo>
                  <a:pt x="1039" y="2419"/>
                </a:lnTo>
                <a:lnTo>
                  <a:pt x="1035" y="2429"/>
                </a:lnTo>
                <a:lnTo>
                  <a:pt x="1025" y="2452"/>
                </a:lnTo>
                <a:lnTo>
                  <a:pt x="1011" y="2472"/>
                </a:lnTo>
                <a:lnTo>
                  <a:pt x="989" y="2508"/>
                </a:lnTo>
                <a:lnTo>
                  <a:pt x="983" y="2519"/>
                </a:lnTo>
                <a:lnTo>
                  <a:pt x="983" y="2524"/>
                </a:lnTo>
                <a:lnTo>
                  <a:pt x="983" y="2527"/>
                </a:lnTo>
                <a:lnTo>
                  <a:pt x="983" y="2527"/>
                </a:lnTo>
                <a:lnTo>
                  <a:pt x="986" y="2528"/>
                </a:lnTo>
                <a:lnTo>
                  <a:pt x="989" y="2530"/>
                </a:lnTo>
                <a:lnTo>
                  <a:pt x="1000" y="2528"/>
                </a:lnTo>
                <a:lnTo>
                  <a:pt x="1011" y="2524"/>
                </a:lnTo>
                <a:lnTo>
                  <a:pt x="1025" y="2518"/>
                </a:lnTo>
                <a:lnTo>
                  <a:pt x="1053" y="2502"/>
                </a:lnTo>
                <a:lnTo>
                  <a:pt x="1072" y="2490"/>
                </a:lnTo>
                <a:lnTo>
                  <a:pt x="1072" y="2490"/>
                </a:lnTo>
                <a:lnTo>
                  <a:pt x="1103" y="2469"/>
                </a:lnTo>
                <a:lnTo>
                  <a:pt x="1153" y="2434"/>
                </a:lnTo>
                <a:lnTo>
                  <a:pt x="1178" y="2415"/>
                </a:lnTo>
                <a:lnTo>
                  <a:pt x="1200" y="2396"/>
                </a:lnTo>
                <a:lnTo>
                  <a:pt x="1209" y="2387"/>
                </a:lnTo>
                <a:lnTo>
                  <a:pt x="1215" y="2378"/>
                </a:lnTo>
                <a:lnTo>
                  <a:pt x="1219" y="2372"/>
                </a:lnTo>
                <a:lnTo>
                  <a:pt x="1221" y="2365"/>
                </a:lnTo>
                <a:lnTo>
                  <a:pt x="1221" y="2365"/>
                </a:lnTo>
                <a:lnTo>
                  <a:pt x="1219" y="2353"/>
                </a:lnTo>
                <a:lnTo>
                  <a:pt x="1215" y="2337"/>
                </a:lnTo>
                <a:lnTo>
                  <a:pt x="1207" y="2320"/>
                </a:lnTo>
                <a:lnTo>
                  <a:pt x="1200" y="2304"/>
                </a:lnTo>
                <a:lnTo>
                  <a:pt x="1193" y="2289"/>
                </a:lnTo>
                <a:lnTo>
                  <a:pt x="1184" y="2278"/>
                </a:lnTo>
                <a:lnTo>
                  <a:pt x="1178" y="2269"/>
                </a:lnTo>
                <a:lnTo>
                  <a:pt x="1173" y="2266"/>
                </a:lnTo>
                <a:lnTo>
                  <a:pt x="1173" y="2266"/>
                </a:lnTo>
                <a:lnTo>
                  <a:pt x="1172" y="2264"/>
                </a:lnTo>
                <a:lnTo>
                  <a:pt x="1169" y="2260"/>
                </a:lnTo>
                <a:lnTo>
                  <a:pt x="1165" y="2245"/>
                </a:lnTo>
                <a:lnTo>
                  <a:pt x="1160" y="2226"/>
                </a:lnTo>
                <a:lnTo>
                  <a:pt x="1160" y="2226"/>
                </a:lnTo>
                <a:lnTo>
                  <a:pt x="1169" y="2220"/>
                </a:lnTo>
                <a:lnTo>
                  <a:pt x="1185" y="2205"/>
                </a:lnTo>
                <a:lnTo>
                  <a:pt x="1193" y="2198"/>
                </a:lnTo>
                <a:lnTo>
                  <a:pt x="1197" y="2191"/>
                </a:lnTo>
                <a:lnTo>
                  <a:pt x="1199" y="2186"/>
                </a:lnTo>
                <a:lnTo>
                  <a:pt x="1197" y="2183"/>
                </a:lnTo>
                <a:lnTo>
                  <a:pt x="1196" y="2180"/>
                </a:lnTo>
                <a:lnTo>
                  <a:pt x="1191" y="2177"/>
                </a:lnTo>
                <a:lnTo>
                  <a:pt x="1191" y="2177"/>
                </a:lnTo>
                <a:lnTo>
                  <a:pt x="1179" y="2170"/>
                </a:lnTo>
                <a:lnTo>
                  <a:pt x="1160" y="2158"/>
                </a:lnTo>
                <a:lnTo>
                  <a:pt x="1115" y="2126"/>
                </a:lnTo>
                <a:lnTo>
                  <a:pt x="1032" y="2067"/>
                </a:lnTo>
                <a:lnTo>
                  <a:pt x="1032" y="2067"/>
                </a:lnTo>
                <a:lnTo>
                  <a:pt x="1010" y="2048"/>
                </a:lnTo>
                <a:lnTo>
                  <a:pt x="998" y="2037"/>
                </a:lnTo>
                <a:lnTo>
                  <a:pt x="986" y="2026"/>
                </a:lnTo>
                <a:lnTo>
                  <a:pt x="976" y="2012"/>
                </a:lnTo>
                <a:lnTo>
                  <a:pt x="964" y="1998"/>
                </a:lnTo>
                <a:lnTo>
                  <a:pt x="952" y="1981"/>
                </a:lnTo>
                <a:lnTo>
                  <a:pt x="942" y="1962"/>
                </a:lnTo>
                <a:lnTo>
                  <a:pt x="942" y="1962"/>
                </a:lnTo>
                <a:lnTo>
                  <a:pt x="911" y="1908"/>
                </a:lnTo>
                <a:lnTo>
                  <a:pt x="904" y="1890"/>
                </a:lnTo>
                <a:lnTo>
                  <a:pt x="899" y="1877"/>
                </a:lnTo>
                <a:lnTo>
                  <a:pt x="899" y="1877"/>
                </a:lnTo>
                <a:lnTo>
                  <a:pt x="896" y="1858"/>
                </a:lnTo>
                <a:lnTo>
                  <a:pt x="893" y="1831"/>
                </a:lnTo>
                <a:lnTo>
                  <a:pt x="890" y="1818"/>
                </a:lnTo>
                <a:lnTo>
                  <a:pt x="887" y="1803"/>
                </a:lnTo>
                <a:lnTo>
                  <a:pt x="882" y="1787"/>
                </a:lnTo>
                <a:lnTo>
                  <a:pt x="876" y="1772"/>
                </a:lnTo>
                <a:lnTo>
                  <a:pt x="876" y="1772"/>
                </a:lnTo>
                <a:lnTo>
                  <a:pt x="868" y="1759"/>
                </a:lnTo>
                <a:lnTo>
                  <a:pt x="862" y="1750"/>
                </a:lnTo>
                <a:lnTo>
                  <a:pt x="855" y="1740"/>
                </a:lnTo>
                <a:lnTo>
                  <a:pt x="852" y="1734"/>
                </a:lnTo>
                <a:lnTo>
                  <a:pt x="851" y="1725"/>
                </a:lnTo>
                <a:lnTo>
                  <a:pt x="851" y="1725"/>
                </a:lnTo>
                <a:lnTo>
                  <a:pt x="851" y="1716"/>
                </a:lnTo>
                <a:lnTo>
                  <a:pt x="849" y="1706"/>
                </a:lnTo>
                <a:lnTo>
                  <a:pt x="846" y="1681"/>
                </a:lnTo>
                <a:lnTo>
                  <a:pt x="842" y="1631"/>
                </a:lnTo>
                <a:lnTo>
                  <a:pt x="842" y="1631"/>
                </a:lnTo>
                <a:lnTo>
                  <a:pt x="836" y="1542"/>
                </a:lnTo>
                <a:lnTo>
                  <a:pt x="855" y="1336"/>
                </a:lnTo>
                <a:lnTo>
                  <a:pt x="855" y="1336"/>
                </a:lnTo>
                <a:lnTo>
                  <a:pt x="861" y="1318"/>
                </a:lnTo>
                <a:lnTo>
                  <a:pt x="865" y="1300"/>
                </a:lnTo>
                <a:lnTo>
                  <a:pt x="867" y="1293"/>
                </a:lnTo>
                <a:lnTo>
                  <a:pt x="867" y="1286"/>
                </a:lnTo>
                <a:lnTo>
                  <a:pt x="867" y="1286"/>
                </a:lnTo>
                <a:lnTo>
                  <a:pt x="859" y="1244"/>
                </a:lnTo>
                <a:lnTo>
                  <a:pt x="848" y="1171"/>
                </a:lnTo>
                <a:lnTo>
                  <a:pt x="834" y="1094"/>
                </a:lnTo>
                <a:lnTo>
                  <a:pt x="830" y="1063"/>
                </a:lnTo>
                <a:lnTo>
                  <a:pt x="829" y="1044"/>
                </a:lnTo>
                <a:lnTo>
                  <a:pt x="829" y="1044"/>
                </a:lnTo>
                <a:lnTo>
                  <a:pt x="830" y="1020"/>
                </a:lnTo>
                <a:lnTo>
                  <a:pt x="834" y="979"/>
                </a:lnTo>
                <a:lnTo>
                  <a:pt x="849" y="870"/>
                </a:lnTo>
                <a:lnTo>
                  <a:pt x="862" y="757"/>
                </a:lnTo>
                <a:lnTo>
                  <a:pt x="865" y="714"/>
                </a:lnTo>
                <a:lnTo>
                  <a:pt x="867" y="698"/>
                </a:lnTo>
                <a:lnTo>
                  <a:pt x="867" y="686"/>
                </a:lnTo>
                <a:lnTo>
                  <a:pt x="867" y="686"/>
                </a:lnTo>
                <a:lnTo>
                  <a:pt x="865" y="675"/>
                </a:lnTo>
                <a:lnTo>
                  <a:pt x="862" y="662"/>
                </a:lnTo>
                <a:lnTo>
                  <a:pt x="854" y="634"/>
                </a:lnTo>
                <a:lnTo>
                  <a:pt x="842" y="603"/>
                </a:lnTo>
                <a:lnTo>
                  <a:pt x="830" y="571"/>
                </a:lnTo>
                <a:lnTo>
                  <a:pt x="806" y="518"/>
                </a:lnTo>
                <a:lnTo>
                  <a:pt x="796" y="494"/>
                </a:lnTo>
                <a:lnTo>
                  <a:pt x="739" y="431"/>
                </a:lnTo>
                <a:lnTo>
                  <a:pt x="739" y="431"/>
                </a:lnTo>
                <a:lnTo>
                  <a:pt x="818" y="286"/>
                </a:lnTo>
                <a:lnTo>
                  <a:pt x="818" y="286"/>
                </a:lnTo>
                <a:lnTo>
                  <a:pt x="824" y="273"/>
                </a:lnTo>
                <a:lnTo>
                  <a:pt x="830" y="255"/>
                </a:lnTo>
                <a:lnTo>
                  <a:pt x="831" y="245"/>
                </a:lnTo>
                <a:lnTo>
                  <a:pt x="833" y="235"/>
                </a:lnTo>
                <a:lnTo>
                  <a:pt x="831" y="224"/>
                </a:lnTo>
                <a:lnTo>
                  <a:pt x="829" y="216"/>
                </a:lnTo>
                <a:lnTo>
                  <a:pt x="829" y="216"/>
                </a:lnTo>
                <a:lnTo>
                  <a:pt x="826" y="205"/>
                </a:lnTo>
                <a:lnTo>
                  <a:pt x="823" y="191"/>
                </a:lnTo>
                <a:lnTo>
                  <a:pt x="821" y="155"/>
                </a:lnTo>
                <a:lnTo>
                  <a:pt x="820" y="121"/>
                </a:lnTo>
                <a:lnTo>
                  <a:pt x="818" y="107"/>
                </a:lnTo>
                <a:lnTo>
                  <a:pt x="815" y="96"/>
                </a:lnTo>
                <a:lnTo>
                  <a:pt x="815" y="96"/>
                </a:lnTo>
                <a:lnTo>
                  <a:pt x="811" y="87"/>
                </a:lnTo>
                <a:lnTo>
                  <a:pt x="805" y="80"/>
                </a:lnTo>
                <a:lnTo>
                  <a:pt x="796" y="71"/>
                </a:lnTo>
                <a:lnTo>
                  <a:pt x="787" y="62"/>
                </a:lnTo>
                <a:lnTo>
                  <a:pt x="768" y="48"/>
                </a:lnTo>
                <a:lnTo>
                  <a:pt x="756" y="39"/>
                </a:lnTo>
                <a:lnTo>
                  <a:pt x="756" y="39"/>
                </a:lnTo>
                <a:lnTo>
                  <a:pt x="743" y="31"/>
                </a:lnTo>
                <a:lnTo>
                  <a:pt x="727" y="21"/>
                </a:lnTo>
                <a:lnTo>
                  <a:pt x="709" y="12"/>
                </a:lnTo>
                <a:lnTo>
                  <a:pt x="700" y="9"/>
                </a:lnTo>
                <a:lnTo>
                  <a:pt x="694" y="8"/>
                </a:lnTo>
                <a:lnTo>
                  <a:pt x="694" y="8"/>
                </a:lnTo>
                <a:lnTo>
                  <a:pt x="681" y="6"/>
                </a:lnTo>
                <a:lnTo>
                  <a:pt x="668" y="3"/>
                </a:lnTo>
                <a:lnTo>
                  <a:pt x="653" y="0"/>
                </a:lnTo>
                <a:lnTo>
                  <a:pt x="647" y="0"/>
                </a:lnTo>
                <a:lnTo>
                  <a:pt x="641" y="2"/>
                </a:lnTo>
                <a:lnTo>
                  <a:pt x="641" y="2"/>
                </a:lnTo>
                <a:lnTo>
                  <a:pt x="625" y="5"/>
                </a:lnTo>
                <a:lnTo>
                  <a:pt x="607" y="12"/>
                </a:lnTo>
                <a:lnTo>
                  <a:pt x="563" y="28"/>
                </a:lnTo>
                <a:lnTo>
                  <a:pt x="563" y="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6"/>
          <p:cNvSpPr>
            <a:spLocks/>
          </p:cNvSpPr>
          <p:nvPr/>
        </p:nvSpPr>
        <p:spPr bwMode="auto">
          <a:xfrm>
            <a:off x="6374831" y="4751815"/>
            <a:ext cx="821423" cy="1593849"/>
          </a:xfrm>
          <a:custGeom>
            <a:avLst/>
            <a:gdLst>
              <a:gd name="T0" fmla="*/ 446 w 1142"/>
              <a:gd name="T1" fmla="*/ 0 h 2212"/>
              <a:gd name="T2" fmla="*/ 337 w 1142"/>
              <a:gd name="T3" fmla="*/ 45 h 2212"/>
              <a:gd name="T4" fmla="*/ 289 w 1142"/>
              <a:gd name="T5" fmla="*/ 125 h 2212"/>
              <a:gd name="T6" fmla="*/ 317 w 1142"/>
              <a:gd name="T7" fmla="*/ 263 h 2212"/>
              <a:gd name="T8" fmla="*/ 241 w 1142"/>
              <a:gd name="T9" fmla="*/ 438 h 2212"/>
              <a:gd name="T10" fmla="*/ 144 w 1142"/>
              <a:gd name="T11" fmla="*/ 620 h 2212"/>
              <a:gd name="T12" fmla="*/ 192 w 1142"/>
              <a:gd name="T13" fmla="*/ 637 h 2212"/>
              <a:gd name="T14" fmla="*/ 285 w 1142"/>
              <a:gd name="T15" fmla="*/ 609 h 2212"/>
              <a:gd name="T16" fmla="*/ 291 w 1142"/>
              <a:gd name="T17" fmla="*/ 846 h 2212"/>
              <a:gd name="T18" fmla="*/ 306 w 1142"/>
              <a:gd name="T19" fmla="*/ 936 h 2212"/>
              <a:gd name="T20" fmla="*/ 294 w 1142"/>
              <a:gd name="T21" fmla="*/ 973 h 2212"/>
              <a:gd name="T22" fmla="*/ 273 w 1142"/>
              <a:gd name="T23" fmla="*/ 1055 h 2212"/>
              <a:gd name="T24" fmla="*/ 280 w 1142"/>
              <a:gd name="T25" fmla="*/ 1206 h 2212"/>
              <a:gd name="T26" fmla="*/ 280 w 1142"/>
              <a:gd name="T27" fmla="*/ 1380 h 2212"/>
              <a:gd name="T28" fmla="*/ 253 w 1142"/>
              <a:gd name="T29" fmla="*/ 1537 h 2212"/>
              <a:gd name="T30" fmla="*/ 139 w 1142"/>
              <a:gd name="T31" fmla="*/ 1721 h 2212"/>
              <a:gd name="T32" fmla="*/ 91 w 1142"/>
              <a:gd name="T33" fmla="*/ 1933 h 2212"/>
              <a:gd name="T34" fmla="*/ 3 w 1142"/>
              <a:gd name="T35" fmla="*/ 2090 h 2212"/>
              <a:gd name="T36" fmla="*/ 10 w 1142"/>
              <a:gd name="T37" fmla="*/ 2157 h 2212"/>
              <a:gd name="T38" fmla="*/ 176 w 1142"/>
              <a:gd name="T39" fmla="*/ 2177 h 2212"/>
              <a:gd name="T40" fmla="*/ 315 w 1142"/>
              <a:gd name="T41" fmla="*/ 2187 h 2212"/>
              <a:gd name="T42" fmla="*/ 357 w 1142"/>
              <a:gd name="T43" fmla="*/ 2123 h 2212"/>
              <a:gd name="T44" fmla="*/ 317 w 1142"/>
              <a:gd name="T45" fmla="*/ 2084 h 2212"/>
              <a:gd name="T46" fmla="*/ 189 w 1142"/>
              <a:gd name="T47" fmla="*/ 1994 h 2212"/>
              <a:gd name="T48" fmla="*/ 327 w 1142"/>
              <a:gd name="T49" fmla="*/ 1701 h 2212"/>
              <a:gd name="T50" fmla="*/ 461 w 1142"/>
              <a:gd name="T51" fmla="*/ 1523 h 2212"/>
              <a:gd name="T52" fmla="*/ 537 w 1142"/>
              <a:gd name="T53" fmla="*/ 1516 h 2212"/>
              <a:gd name="T54" fmla="*/ 642 w 1142"/>
              <a:gd name="T55" fmla="*/ 1695 h 2212"/>
              <a:gd name="T56" fmla="*/ 716 w 1142"/>
              <a:gd name="T57" fmla="*/ 1945 h 2212"/>
              <a:gd name="T58" fmla="*/ 795 w 1142"/>
              <a:gd name="T59" fmla="*/ 2104 h 2212"/>
              <a:gd name="T60" fmla="*/ 797 w 1142"/>
              <a:gd name="T61" fmla="*/ 2154 h 2212"/>
              <a:gd name="T62" fmla="*/ 818 w 1142"/>
              <a:gd name="T63" fmla="*/ 2207 h 2212"/>
              <a:gd name="T64" fmla="*/ 982 w 1142"/>
              <a:gd name="T65" fmla="*/ 2207 h 2212"/>
              <a:gd name="T66" fmla="*/ 1128 w 1142"/>
              <a:gd name="T67" fmla="*/ 2159 h 2212"/>
              <a:gd name="T68" fmla="*/ 1123 w 1142"/>
              <a:gd name="T69" fmla="*/ 2093 h 2212"/>
              <a:gd name="T70" fmla="*/ 1061 w 1142"/>
              <a:gd name="T71" fmla="*/ 2073 h 2212"/>
              <a:gd name="T72" fmla="*/ 1006 w 1142"/>
              <a:gd name="T73" fmla="*/ 2083 h 2212"/>
              <a:gd name="T74" fmla="*/ 921 w 1142"/>
              <a:gd name="T75" fmla="*/ 2053 h 2212"/>
              <a:gd name="T76" fmla="*/ 884 w 1142"/>
              <a:gd name="T77" fmla="*/ 2042 h 2212"/>
              <a:gd name="T78" fmla="*/ 828 w 1142"/>
              <a:gd name="T79" fmla="*/ 1805 h 2212"/>
              <a:gd name="T80" fmla="*/ 796 w 1142"/>
              <a:gd name="T81" fmla="*/ 1648 h 2212"/>
              <a:gd name="T82" fmla="*/ 766 w 1142"/>
              <a:gd name="T83" fmla="*/ 1420 h 2212"/>
              <a:gd name="T84" fmla="*/ 757 w 1142"/>
              <a:gd name="T85" fmla="*/ 1356 h 2212"/>
              <a:gd name="T86" fmla="*/ 704 w 1142"/>
              <a:gd name="T87" fmla="*/ 1111 h 2212"/>
              <a:gd name="T88" fmla="*/ 729 w 1142"/>
              <a:gd name="T89" fmla="*/ 1066 h 2212"/>
              <a:gd name="T90" fmla="*/ 672 w 1142"/>
              <a:gd name="T91" fmla="*/ 1008 h 2212"/>
              <a:gd name="T92" fmla="*/ 666 w 1142"/>
              <a:gd name="T93" fmla="*/ 927 h 2212"/>
              <a:gd name="T94" fmla="*/ 740 w 1142"/>
              <a:gd name="T95" fmla="*/ 768 h 2212"/>
              <a:gd name="T96" fmla="*/ 868 w 1142"/>
              <a:gd name="T97" fmla="*/ 704 h 2212"/>
              <a:gd name="T98" fmla="*/ 911 w 1142"/>
              <a:gd name="T99" fmla="*/ 682 h 2212"/>
              <a:gd name="T100" fmla="*/ 927 w 1142"/>
              <a:gd name="T101" fmla="*/ 650 h 2212"/>
              <a:gd name="T102" fmla="*/ 891 w 1142"/>
              <a:gd name="T103" fmla="*/ 599 h 2212"/>
              <a:gd name="T104" fmla="*/ 781 w 1142"/>
              <a:gd name="T105" fmla="*/ 579 h 2212"/>
              <a:gd name="T106" fmla="*/ 615 w 1142"/>
              <a:gd name="T107" fmla="*/ 600 h 2212"/>
              <a:gd name="T108" fmla="*/ 575 w 1142"/>
              <a:gd name="T109" fmla="*/ 486 h 2212"/>
              <a:gd name="T110" fmla="*/ 511 w 1142"/>
              <a:gd name="T111" fmla="*/ 392 h 2212"/>
              <a:gd name="T112" fmla="*/ 570 w 1142"/>
              <a:gd name="T113" fmla="*/ 347 h 2212"/>
              <a:gd name="T114" fmla="*/ 595 w 1142"/>
              <a:gd name="T115" fmla="*/ 263 h 2212"/>
              <a:gd name="T116" fmla="*/ 612 w 1142"/>
              <a:gd name="T117" fmla="*/ 217 h 2212"/>
              <a:gd name="T118" fmla="*/ 627 w 1142"/>
              <a:gd name="T119" fmla="*/ 150 h 2212"/>
              <a:gd name="T120" fmla="*/ 619 w 1142"/>
              <a:gd name="T121" fmla="*/ 88 h 2212"/>
              <a:gd name="T122" fmla="*/ 531 w 1142"/>
              <a:gd name="T123" fmla="*/ 15 h 2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42" h="2212">
                <a:moveTo>
                  <a:pt x="531" y="15"/>
                </a:moveTo>
                <a:lnTo>
                  <a:pt x="531" y="15"/>
                </a:lnTo>
                <a:lnTo>
                  <a:pt x="524" y="12"/>
                </a:lnTo>
                <a:lnTo>
                  <a:pt x="507" y="6"/>
                </a:lnTo>
                <a:lnTo>
                  <a:pt x="495" y="4"/>
                </a:lnTo>
                <a:lnTo>
                  <a:pt x="481" y="1"/>
                </a:lnTo>
                <a:lnTo>
                  <a:pt x="464" y="0"/>
                </a:lnTo>
                <a:lnTo>
                  <a:pt x="446" y="0"/>
                </a:lnTo>
                <a:lnTo>
                  <a:pt x="446" y="0"/>
                </a:lnTo>
                <a:lnTo>
                  <a:pt x="428" y="2"/>
                </a:lnTo>
                <a:lnTo>
                  <a:pt x="410" y="7"/>
                </a:lnTo>
                <a:lnTo>
                  <a:pt x="393" y="14"/>
                </a:lnTo>
                <a:lnTo>
                  <a:pt x="377" y="21"/>
                </a:lnTo>
                <a:lnTo>
                  <a:pt x="363" y="29"/>
                </a:lnTo>
                <a:lnTo>
                  <a:pt x="352" y="36"/>
                </a:lnTo>
                <a:lnTo>
                  <a:pt x="337" y="45"/>
                </a:lnTo>
                <a:lnTo>
                  <a:pt x="337" y="45"/>
                </a:lnTo>
                <a:lnTo>
                  <a:pt x="332" y="50"/>
                </a:lnTo>
                <a:lnTo>
                  <a:pt x="325" y="57"/>
                </a:lnTo>
                <a:lnTo>
                  <a:pt x="316" y="68"/>
                </a:lnTo>
                <a:lnTo>
                  <a:pt x="309" y="81"/>
                </a:lnTo>
                <a:lnTo>
                  <a:pt x="300" y="95"/>
                </a:lnTo>
                <a:lnTo>
                  <a:pt x="294" y="110"/>
                </a:lnTo>
                <a:lnTo>
                  <a:pt x="289" y="125"/>
                </a:lnTo>
                <a:lnTo>
                  <a:pt x="288" y="133"/>
                </a:lnTo>
                <a:lnTo>
                  <a:pt x="288" y="139"/>
                </a:lnTo>
                <a:lnTo>
                  <a:pt x="288" y="139"/>
                </a:lnTo>
                <a:lnTo>
                  <a:pt x="289" y="154"/>
                </a:lnTo>
                <a:lnTo>
                  <a:pt x="293" y="172"/>
                </a:lnTo>
                <a:lnTo>
                  <a:pt x="303" y="213"/>
                </a:lnTo>
                <a:lnTo>
                  <a:pt x="312" y="248"/>
                </a:lnTo>
                <a:lnTo>
                  <a:pt x="317" y="263"/>
                </a:lnTo>
                <a:lnTo>
                  <a:pt x="332" y="307"/>
                </a:lnTo>
                <a:lnTo>
                  <a:pt x="337" y="342"/>
                </a:lnTo>
                <a:lnTo>
                  <a:pt x="337" y="342"/>
                </a:lnTo>
                <a:lnTo>
                  <a:pt x="268" y="402"/>
                </a:lnTo>
                <a:lnTo>
                  <a:pt x="268" y="402"/>
                </a:lnTo>
                <a:lnTo>
                  <a:pt x="262" y="408"/>
                </a:lnTo>
                <a:lnTo>
                  <a:pt x="255" y="417"/>
                </a:lnTo>
                <a:lnTo>
                  <a:pt x="241" y="438"/>
                </a:lnTo>
                <a:lnTo>
                  <a:pt x="227" y="462"/>
                </a:lnTo>
                <a:lnTo>
                  <a:pt x="215" y="489"/>
                </a:lnTo>
                <a:lnTo>
                  <a:pt x="191" y="538"/>
                </a:lnTo>
                <a:lnTo>
                  <a:pt x="179" y="565"/>
                </a:lnTo>
                <a:lnTo>
                  <a:pt x="179" y="565"/>
                </a:lnTo>
                <a:lnTo>
                  <a:pt x="154" y="601"/>
                </a:lnTo>
                <a:lnTo>
                  <a:pt x="149" y="611"/>
                </a:lnTo>
                <a:lnTo>
                  <a:pt x="144" y="620"/>
                </a:lnTo>
                <a:lnTo>
                  <a:pt x="143" y="626"/>
                </a:lnTo>
                <a:lnTo>
                  <a:pt x="143" y="629"/>
                </a:lnTo>
                <a:lnTo>
                  <a:pt x="144" y="630"/>
                </a:lnTo>
                <a:lnTo>
                  <a:pt x="144" y="630"/>
                </a:lnTo>
                <a:lnTo>
                  <a:pt x="150" y="632"/>
                </a:lnTo>
                <a:lnTo>
                  <a:pt x="161" y="634"/>
                </a:lnTo>
                <a:lnTo>
                  <a:pt x="176" y="636"/>
                </a:lnTo>
                <a:lnTo>
                  <a:pt x="192" y="637"/>
                </a:lnTo>
                <a:lnTo>
                  <a:pt x="210" y="637"/>
                </a:lnTo>
                <a:lnTo>
                  <a:pt x="226" y="637"/>
                </a:lnTo>
                <a:lnTo>
                  <a:pt x="241" y="635"/>
                </a:lnTo>
                <a:lnTo>
                  <a:pt x="248" y="632"/>
                </a:lnTo>
                <a:lnTo>
                  <a:pt x="253" y="630"/>
                </a:lnTo>
                <a:lnTo>
                  <a:pt x="253" y="630"/>
                </a:lnTo>
                <a:lnTo>
                  <a:pt x="272" y="619"/>
                </a:lnTo>
                <a:lnTo>
                  <a:pt x="285" y="609"/>
                </a:lnTo>
                <a:lnTo>
                  <a:pt x="298" y="600"/>
                </a:lnTo>
                <a:lnTo>
                  <a:pt x="298" y="600"/>
                </a:lnTo>
                <a:lnTo>
                  <a:pt x="295" y="635"/>
                </a:lnTo>
                <a:lnTo>
                  <a:pt x="291" y="715"/>
                </a:lnTo>
                <a:lnTo>
                  <a:pt x="290" y="760"/>
                </a:lnTo>
                <a:lnTo>
                  <a:pt x="289" y="801"/>
                </a:lnTo>
                <a:lnTo>
                  <a:pt x="290" y="833"/>
                </a:lnTo>
                <a:lnTo>
                  <a:pt x="291" y="846"/>
                </a:lnTo>
                <a:lnTo>
                  <a:pt x="293" y="853"/>
                </a:lnTo>
                <a:lnTo>
                  <a:pt x="293" y="853"/>
                </a:lnTo>
                <a:lnTo>
                  <a:pt x="299" y="877"/>
                </a:lnTo>
                <a:lnTo>
                  <a:pt x="304" y="900"/>
                </a:lnTo>
                <a:lnTo>
                  <a:pt x="306" y="921"/>
                </a:lnTo>
                <a:lnTo>
                  <a:pt x="308" y="932"/>
                </a:lnTo>
                <a:lnTo>
                  <a:pt x="308" y="932"/>
                </a:lnTo>
                <a:lnTo>
                  <a:pt x="306" y="936"/>
                </a:lnTo>
                <a:lnTo>
                  <a:pt x="305" y="940"/>
                </a:lnTo>
                <a:lnTo>
                  <a:pt x="299" y="947"/>
                </a:lnTo>
                <a:lnTo>
                  <a:pt x="296" y="952"/>
                </a:lnTo>
                <a:lnTo>
                  <a:pt x="294" y="957"/>
                </a:lnTo>
                <a:lnTo>
                  <a:pt x="293" y="962"/>
                </a:lnTo>
                <a:lnTo>
                  <a:pt x="293" y="967"/>
                </a:lnTo>
                <a:lnTo>
                  <a:pt x="293" y="967"/>
                </a:lnTo>
                <a:lnTo>
                  <a:pt x="294" y="973"/>
                </a:lnTo>
                <a:lnTo>
                  <a:pt x="293" y="981"/>
                </a:lnTo>
                <a:lnTo>
                  <a:pt x="290" y="996"/>
                </a:lnTo>
                <a:lnTo>
                  <a:pt x="286" y="1009"/>
                </a:lnTo>
                <a:lnTo>
                  <a:pt x="283" y="1017"/>
                </a:lnTo>
                <a:lnTo>
                  <a:pt x="283" y="1017"/>
                </a:lnTo>
                <a:lnTo>
                  <a:pt x="279" y="1024"/>
                </a:lnTo>
                <a:lnTo>
                  <a:pt x="277" y="1039"/>
                </a:lnTo>
                <a:lnTo>
                  <a:pt x="273" y="1055"/>
                </a:lnTo>
                <a:lnTo>
                  <a:pt x="273" y="1066"/>
                </a:lnTo>
                <a:lnTo>
                  <a:pt x="273" y="1066"/>
                </a:lnTo>
                <a:lnTo>
                  <a:pt x="275" y="1074"/>
                </a:lnTo>
                <a:lnTo>
                  <a:pt x="280" y="1082"/>
                </a:lnTo>
                <a:lnTo>
                  <a:pt x="288" y="1091"/>
                </a:lnTo>
                <a:lnTo>
                  <a:pt x="288" y="1091"/>
                </a:lnTo>
                <a:lnTo>
                  <a:pt x="283" y="1153"/>
                </a:lnTo>
                <a:lnTo>
                  <a:pt x="280" y="1206"/>
                </a:lnTo>
                <a:lnTo>
                  <a:pt x="278" y="1255"/>
                </a:lnTo>
                <a:lnTo>
                  <a:pt x="278" y="1255"/>
                </a:lnTo>
                <a:lnTo>
                  <a:pt x="275" y="1292"/>
                </a:lnTo>
                <a:lnTo>
                  <a:pt x="272" y="1323"/>
                </a:lnTo>
                <a:lnTo>
                  <a:pt x="269" y="1344"/>
                </a:lnTo>
                <a:lnTo>
                  <a:pt x="268" y="1354"/>
                </a:lnTo>
                <a:lnTo>
                  <a:pt x="268" y="1354"/>
                </a:lnTo>
                <a:lnTo>
                  <a:pt x="280" y="1380"/>
                </a:lnTo>
                <a:lnTo>
                  <a:pt x="293" y="1404"/>
                </a:lnTo>
                <a:lnTo>
                  <a:pt x="293" y="1404"/>
                </a:lnTo>
                <a:lnTo>
                  <a:pt x="289" y="1420"/>
                </a:lnTo>
                <a:lnTo>
                  <a:pt x="279" y="1458"/>
                </a:lnTo>
                <a:lnTo>
                  <a:pt x="267" y="1503"/>
                </a:lnTo>
                <a:lnTo>
                  <a:pt x="259" y="1523"/>
                </a:lnTo>
                <a:lnTo>
                  <a:pt x="253" y="1537"/>
                </a:lnTo>
                <a:lnTo>
                  <a:pt x="253" y="1537"/>
                </a:lnTo>
                <a:lnTo>
                  <a:pt x="244" y="1552"/>
                </a:lnTo>
                <a:lnTo>
                  <a:pt x="231" y="1573"/>
                </a:lnTo>
                <a:lnTo>
                  <a:pt x="198" y="1623"/>
                </a:lnTo>
                <a:lnTo>
                  <a:pt x="180" y="1649"/>
                </a:lnTo>
                <a:lnTo>
                  <a:pt x="164" y="1675"/>
                </a:lnTo>
                <a:lnTo>
                  <a:pt x="149" y="1700"/>
                </a:lnTo>
                <a:lnTo>
                  <a:pt x="139" y="1721"/>
                </a:lnTo>
                <a:lnTo>
                  <a:pt x="139" y="1721"/>
                </a:lnTo>
                <a:lnTo>
                  <a:pt x="135" y="1732"/>
                </a:lnTo>
                <a:lnTo>
                  <a:pt x="132" y="1745"/>
                </a:lnTo>
                <a:lnTo>
                  <a:pt x="124" y="1774"/>
                </a:lnTo>
                <a:lnTo>
                  <a:pt x="117" y="1808"/>
                </a:lnTo>
                <a:lnTo>
                  <a:pt x="110" y="1843"/>
                </a:lnTo>
                <a:lnTo>
                  <a:pt x="104" y="1877"/>
                </a:lnTo>
                <a:lnTo>
                  <a:pt x="98" y="1908"/>
                </a:lnTo>
                <a:lnTo>
                  <a:pt x="91" y="1933"/>
                </a:lnTo>
                <a:lnTo>
                  <a:pt x="88" y="1942"/>
                </a:lnTo>
                <a:lnTo>
                  <a:pt x="84" y="1949"/>
                </a:lnTo>
                <a:lnTo>
                  <a:pt x="84" y="1949"/>
                </a:lnTo>
                <a:lnTo>
                  <a:pt x="45" y="2014"/>
                </a:lnTo>
                <a:lnTo>
                  <a:pt x="20" y="2009"/>
                </a:lnTo>
                <a:lnTo>
                  <a:pt x="5" y="2073"/>
                </a:lnTo>
                <a:lnTo>
                  <a:pt x="5" y="2073"/>
                </a:lnTo>
                <a:lnTo>
                  <a:pt x="3" y="2090"/>
                </a:lnTo>
                <a:lnTo>
                  <a:pt x="0" y="2113"/>
                </a:lnTo>
                <a:lnTo>
                  <a:pt x="0" y="2113"/>
                </a:lnTo>
                <a:lnTo>
                  <a:pt x="0" y="2120"/>
                </a:lnTo>
                <a:lnTo>
                  <a:pt x="0" y="2134"/>
                </a:lnTo>
                <a:lnTo>
                  <a:pt x="1" y="2141"/>
                </a:lnTo>
                <a:lnTo>
                  <a:pt x="3" y="2148"/>
                </a:lnTo>
                <a:lnTo>
                  <a:pt x="6" y="2154"/>
                </a:lnTo>
                <a:lnTo>
                  <a:pt x="10" y="2157"/>
                </a:lnTo>
                <a:lnTo>
                  <a:pt x="10" y="2157"/>
                </a:lnTo>
                <a:lnTo>
                  <a:pt x="18" y="2160"/>
                </a:lnTo>
                <a:lnTo>
                  <a:pt x="29" y="2161"/>
                </a:lnTo>
                <a:lnTo>
                  <a:pt x="57" y="2164"/>
                </a:lnTo>
                <a:lnTo>
                  <a:pt x="83" y="2162"/>
                </a:lnTo>
                <a:lnTo>
                  <a:pt x="94" y="2162"/>
                </a:lnTo>
                <a:lnTo>
                  <a:pt x="94" y="2162"/>
                </a:lnTo>
                <a:lnTo>
                  <a:pt x="176" y="2177"/>
                </a:lnTo>
                <a:lnTo>
                  <a:pt x="242" y="2187"/>
                </a:lnTo>
                <a:lnTo>
                  <a:pt x="268" y="2191"/>
                </a:lnTo>
                <a:lnTo>
                  <a:pt x="288" y="2192"/>
                </a:lnTo>
                <a:lnTo>
                  <a:pt x="288" y="2192"/>
                </a:lnTo>
                <a:lnTo>
                  <a:pt x="295" y="2192"/>
                </a:lnTo>
                <a:lnTo>
                  <a:pt x="301" y="2191"/>
                </a:lnTo>
                <a:lnTo>
                  <a:pt x="309" y="2190"/>
                </a:lnTo>
                <a:lnTo>
                  <a:pt x="315" y="2187"/>
                </a:lnTo>
                <a:lnTo>
                  <a:pt x="329" y="2180"/>
                </a:lnTo>
                <a:lnTo>
                  <a:pt x="340" y="2170"/>
                </a:lnTo>
                <a:lnTo>
                  <a:pt x="348" y="2160"/>
                </a:lnTo>
                <a:lnTo>
                  <a:pt x="355" y="2148"/>
                </a:lnTo>
                <a:lnTo>
                  <a:pt x="356" y="2141"/>
                </a:lnTo>
                <a:lnTo>
                  <a:pt x="357" y="2135"/>
                </a:lnTo>
                <a:lnTo>
                  <a:pt x="358" y="2129"/>
                </a:lnTo>
                <a:lnTo>
                  <a:pt x="357" y="2123"/>
                </a:lnTo>
                <a:lnTo>
                  <a:pt x="357" y="2123"/>
                </a:lnTo>
                <a:lnTo>
                  <a:pt x="356" y="2117"/>
                </a:lnTo>
                <a:lnTo>
                  <a:pt x="353" y="2112"/>
                </a:lnTo>
                <a:lnTo>
                  <a:pt x="350" y="2107"/>
                </a:lnTo>
                <a:lnTo>
                  <a:pt x="346" y="2102"/>
                </a:lnTo>
                <a:lnTo>
                  <a:pt x="337" y="2094"/>
                </a:lnTo>
                <a:lnTo>
                  <a:pt x="327" y="2088"/>
                </a:lnTo>
                <a:lnTo>
                  <a:pt x="317" y="2084"/>
                </a:lnTo>
                <a:lnTo>
                  <a:pt x="309" y="2081"/>
                </a:lnTo>
                <a:lnTo>
                  <a:pt x="298" y="2078"/>
                </a:lnTo>
                <a:lnTo>
                  <a:pt x="298" y="2078"/>
                </a:lnTo>
                <a:lnTo>
                  <a:pt x="218" y="2053"/>
                </a:lnTo>
                <a:lnTo>
                  <a:pt x="203" y="2043"/>
                </a:lnTo>
                <a:lnTo>
                  <a:pt x="228" y="2038"/>
                </a:lnTo>
                <a:lnTo>
                  <a:pt x="208" y="2019"/>
                </a:lnTo>
                <a:lnTo>
                  <a:pt x="189" y="1994"/>
                </a:lnTo>
                <a:lnTo>
                  <a:pt x="179" y="1984"/>
                </a:lnTo>
                <a:lnTo>
                  <a:pt x="179" y="1984"/>
                </a:lnTo>
                <a:lnTo>
                  <a:pt x="218" y="1908"/>
                </a:lnTo>
                <a:lnTo>
                  <a:pt x="288" y="1771"/>
                </a:lnTo>
                <a:lnTo>
                  <a:pt x="288" y="1771"/>
                </a:lnTo>
                <a:lnTo>
                  <a:pt x="303" y="1742"/>
                </a:lnTo>
                <a:lnTo>
                  <a:pt x="315" y="1720"/>
                </a:lnTo>
                <a:lnTo>
                  <a:pt x="327" y="1701"/>
                </a:lnTo>
                <a:lnTo>
                  <a:pt x="336" y="1686"/>
                </a:lnTo>
                <a:lnTo>
                  <a:pt x="352" y="1668"/>
                </a:lnTo>
                <a:lnTo>
                  <a:pt x="362" y="1657"/>
                </a:lnTo>
                <a:lnTo>
                  <a:pt x="362" y="1657"/>
                </a:lnTo>
                <a:lnTo>
                  <a:pt x="381" y="1630"/>
                </a:lnTo>
                <a:lnTo>
                  <a:pt x="410" y="1583"/>
                </a:lnTo>
                <a:lnTo>
                  <a:pt x="451" y="1518"/>
                </a:lnTo>
                <a:lnTo>
                  <a:pt x="461" y="1523"/>
                </a:lnTo>
                <a:lnTo>
                  <a:pt x="461" y="1523"/>
                </a:lnTo>
                <a:lnTo>
                  <a:pt x="492" y="1516"/>
                </a:lnTo>
                <a:lnTo>
                  <a:pt x="514" y="1513"/>
                </a:lnTo>
                <a:lnTo>
                  <a:pt x="522" y="1513"/>
                </a:lnTo>
                <a:lnTo>
                  <a:pt x="526" y="1513"/>
                </a:lnTo>
                <a:lnTo>
                  <a:pt x="526" y="1513"/>
                </a:lnTo>
                <a:lnTo>
                  <a:pt x="531" y="1515"/>
                </a:lnTo>
                <a:lnTo>
                  <a:pt x="537" y="1516"/>
                </a:lnTo>
                <a:lnTo>
                  <a:pt x="545" y="1518"/>
                </a:lnTo>
                <a:lnTo>
                  <a:pt x="610" y="1612"/>
                </a:lnTo>
                <a:lnTo>
                  <a:pt x="610" y="1612"/>
                </a:lnTo>
                <a:lnTo>
                  <a:pt x="621" y="1633"/>
                </a:lnTo>
                <a:lnTo>
                  <a:pt x="635" y="1661"/>
                </a:lnTo>
                <a:lnTo>
                  <a:pt x="635" y="1661"/>
                </a:lnTo>
                <a:lnTo>
                  <a:pt x="637" y="1673"/>
                </a:lnTo>
                <a:lnTo>
                  <a:pt x="642" y="1695"/>
                </a:lnTo>
                <a:lnTo>
                  <a:pt x="653" y="1758"/>
                </a:lnTo>
                <a:lnTo>
                  <a:pt x="667" y="1825"/>
                </a:lnTo>
                <a:lnTo>
                  <a:pt x="674" y="1852"/>
                </a:lnTo>
                <a:lnTo>
                  <a:pt x="679" y="1870"/>
                </a:lnTo>
                <a:lnTo>
                  <a:pt x="679" y="1870"/>
                </a:lnTo>
                <a:lnTo>
                  <a:pt x="689" y="1892"/>
                </a:lnTo>
                <a:lnTo>
                  <a:pt x="700" y="1916"/>
                </a:lnTo>
                <a:lnTo>
                  <a:pt x="716" y="1945"/>
                </a:lnTo>
                <a:lnTo>
                  <a:pt x="739" y="1984"/>
                </a:lnTo>
                <a:lnTo>
                  <a:pt x="739" y="1984"/>
                </a:lnTo>
                <a:lnTo>
                  <a:pt x="751" y="2006"/>
                </a:lnTo>
                <a:lnTo>
                  <a:pt x="764" y="2028"/>
                </a:lnTo>
                <a:lnTo>
                  <a:pt x="773" y="2051"/>
                </a:lnTo>
                <a:lnTo>
                  <a:pt x="782" y="2071"/>
                </a:lnTo>
                <a:lnTo>
                  <a:pt x="790" y="2089"/>
                </a:lnTo>
                <a:lnTo>
                  <a:pt x="795" y="2104"/>
                </a:lnTo>
                <a:lnTo>
                  <a:pt x="797" y="2115"/>
                </a:lnTo>
                <a:lnTo>
                  <a:pt x="798" y="2123"/>
                </a:lnTo>
                <a:lnTo>
                  <a:pt x="798" y="2123"/>
                </a:lnTo>
                <a:lnTo>
                  <a:pt x="798" y="2136"/>
                </a:lnTo>
                <a:lnTo>
                  <a:pt x="800" y="2141"/>
                </a:lnTo>
                <a:lnTo>
                  <a:pt x="798" y="2148"/>
                </a:lnTo>
                <a:lnTo>
                  <a:pt x="798" y="2148"/>
                </a:lnTo>
                <a:lnTo>
                  <a:pt x="797" y="2154"/>
                </a:lnTo>
                <a:lnTo>
                  <a:pt x="795" y="2159"/>
                </a:lnTo>
                <a:lnTo>
                  <a:pt x="795" y="2161"/>
                </a:lnTo>
                <a:lnTo>
                  <a:pt x="795" y="2166"/>
                </a:lnTo>
                <a:lnTo>
                  <a:pt x="798" y="2177"/>
                </a:lnTo>
                <a:lnTo>
                  <a:pt x="798" y="2177"/>
                </a:lnTo>
                <a:lnTo>
                  <a:pt x="804" y="2190"/>
                </a:lnTo>
                <a:lnTo>
                  <a:pt x="812" y="2200"/>
                </a:lnTo>
                <a:lnTo>
                  <a:pt x="818" y="2207"/>
                </a:lnTo>
                <a:lnTo>
                  <a:pt x="818" y="2207"/>
                </a:lnTo>
                <a:lnTo>
                  <a:pt x="830" y="2208"/>
                </a:lnTo>
                <a:lnTo>
                  <a:pt x="863" y="2211"/>
                </a:lnTo>
                <a:lnTo>
                  <a:pt x="887" y="2212"/>
                </a:lnTo>
                <a:lnTo>
                  <a:pt x="915" y="2212"/>
                </a:lnTo>
                <a:lnTo>
                  <a:pt x="947" y="2211"/>
                </a:lnTo>
                <a:lnTo>
                  <a:pt x="982" y="2207"/>
                </a:lnTo>
                <a:lnTo>
                  <a:pt x="982" y="2207"/>
                </a:lnTo>
                <a:lnTo>
                  <a:pt x="1018" y="2202"/>
                </a:lnTo>
                <a:lnTo>
                  <a:pt x="1052" y="2195"/>
                </a:lnTo>
                <a:lnTo>
                  <a:pt x="1068" y="2190"/>
                </a:lnTo>
                <a:lnTo>
                  <a:pt x="1083" y="2185"/>
                </a:lnTo>
                <a:lnTo>
                  <a:pt x="1097" y="2179"/>
                </a:lnTo>
                <a:lnTo>
                  <a:pt x="1109" y="2174"/>
                </a:lnTo>
                <a:lnTo>
                  <a:pt x="1119" y="2166"/>
                </a:lnTo>
                <a:lnTo>
                  <a:pt x="1128" y="2159"/>
                </a:lnTo>
                <a:lnTo>
                  <a:pt x="1134" y="2151"/>
                </a:lnTo>
                <a:lnTo>
                  <a:pt x="1139" y="2143"/>
                </a:lnTo>
                <a:lnTo>
                  <a:pt x="1142" y="2134"/>
                </a:lnTo>
                <a:lnTo>
                  <a:pt x="1140" y="2124"/>
                </a:lnTo>
                <a:lnTo>
                  <a:pt x="1137" y="2114"/>
                </a:lnTo>
                <a:lnTo>
                  <a:pt x="1130" y="2103"/>
                </a:lnTo>
                <a:lnTo>
                  <a:pt x="1130" y="2103"/>
                </a:lnTo>
                <a:lnTo>
                  <a:pt x="1123" y="2093"/>
                </a:lnTo>
                <a:lnTo>
                  <a:pt x="1114" y="2086"/>
                </a:lnTo>
                <a:lnTo>
                  <a:pt x="1107" y="2079"/>
                </a:lnTo>
                <a:lnTo>
                  <a:pt x="1099" y="2074"/>
                </a:lnTo>
                <a:lnTo>
                  <a:pt x="1092" y="2072"/>
                </a:lnTo>
                <a:lnTo>
                  <a:pt x="1085" y="2071"/>
                </a:lnTo>
                <a:lnTo>
                  <a:pt x="1078" y="2071"/>
                </a:lnTo>
                <a:lnTo>
                  <a:pt x="1072" y="2071"/>
                </a:lnTo>
                <a:lnTo>
                  <a:pt x="1061" y="2073"/>
                </a:lnTo>
                <a:lnTo>
                  <a:pt x="1054" y="2078"/>
                </a:lnTo>
                <a:lnTo>
                  <a:pt x="1046" y="2083"/>
                </a:lnTo>
                <a:lnTo>
                  <a:pt x="1046" y="2083"/>
                </a:lnTo>
                <a:lnTo>
                  <a:pt x="1042" y="2084"/>
                </a:lnTo>
                <a:lnTo>
                  <a:pt x="1034" y="2084"/>
                </a:lnTo>
                <a:lnTo>
                  <a:pt x="1021" y="2086"/>
                </a:lnTo>
                <a:lnTo>
                  <a:pt x="1014" y="2084"/>
                </a:lnTo>
                <a:lnTo>
                  <a:pt x="1006" y="2083"/>
                </a:lnTo>
                <a:lnTo>
                  <a:pt x="1006" y="2083"/>
                </a:lnTo>
                <a:lnTo>
                  <a:pt x="989" y="2081"/>
                </a:lnTo>
                <a:lnTo>
                  <a:pt x="972" y="2078"/>
                </a:lnTo>
                <a:lnTo>
                  <a:pt x="952" y="2078"/>
                </a:lnTo>
                <a:lnTo>
                  <a:pt x="952" y="2078"/>
                </a:lnTo>
                <a:lnTo>
                  <a:pt x="937" y="2066"/>
                </a:lnTo>
                <a:lnTo>
                  <a:pt x="926" y="2057"/>
                </a:lnTo>
                <a:lnTo>
                  <a:pt x="921" y="2053"/>
                </a:lnTo>
                <a:lnTo>
                  <a:pt x="917" y="2053"/>
                </a:lnTo>
                <a:lnTo>
                  <a:pt x="917" y="2053"/>
                </a:lnTo>
                <a:lnTo>
                  <a:pt x="911" y="2053"/>
                </a:lnTo>
                <a:lnTo>
                  <a:pt x="902" y="2052"/>
                </a:lnTo>
                <a:lnTo>
                  <a:pt x="894" y="2051"/>
                </a:lnTo>
                <a:lnTo>
                  <a:pt x="887" y="2048"/>
                </a:lnTo>
                <a:lnTo>
                  <a:pt x="887" y="2048"/>
                </a:lnTo>
                <a:lnTo>
                  <a:pt x="884" y="2042"/>
                </a:lnTo>
                <a:lnTo>
                  <a:pt x="879" y="2030"/>
                </a:lnTo>
                <a:lnTo>
                  <a:pt x="866" y="1993"/>
                </a:lnTo>
                <a:lnTo>
                  <a:pt x="848" y="1939"/>
                </a:lnTo>
                <a:lnTo>
                  <a:pt x="848" y="1939"/>
                </a:lnTo>
                <a:lnTo>
                  <a:pt x="840" y="1880"/>
                </a:lnTo>
                <a:lnTo>
                  <a:pt x="833" y="1834"/>
                </a:lnTo>
                <a:lnTo>
                  <a:pt x="828" y="1805"/>
                </a:lnTo>
                <a:lnTo>
                  <a:pt x="828" y="1805"/>
                </a:lnTo>
                <a:lnTo>
                  <a:pt x="822" y="1784"/>
                </a:lnTo>
                <a:lnTo>
                  <a:pt x="812" y="1756"/>
                </a:lnTo>
                <a:lnTo>
                  <a:pt x="798" y="1721"/>
                </a:lnTo>
                <a:lnTo>
                  <a:pt x="798" y="1721"/>
                </a:lnTo>
                <a:lnTo>
                  <a:pt x="798" y="1714"/>
                </a:lnTo>
                <a:lnTo>
                  <a:pt x="800" y="1692"/>
                </a:lnTo>
                <a:lnTo>
                  <a:pt x="797" y="1664"/>
                </a:lnTo>
                <a:lnTo>
                  <a:pt x="796" y="1648"/>
                </a:lnTo>
                <a:lnTo>
                  <a:pt x="793" y="1632"/>
                </a:lnTo>
                <a:lnTo>
                  <a:pt x="793" y="1632"/>
                </a:lnTo>
                <a:lnTo>
                  <a:pt x="786" y="1588"/>
                </a:lnTo>
                <a:lnTo>
                  <a:pt x="777" y="1536"/>
                </a:lnTo>
                <a:lnTo>
                  <a:pt x="769" y="1473"/>
                </a:lnTo>
                <a:lnTo>
                  <a:pt x="764" y="1423"/>
                </a:lnTo>
                <a:lnTo>
                  <a:pt x="764" y="1423"/>
                </a:lnTo>
                <a:lnTo>
                  <a:pt x="766" y="1420"/>
                </a:lnTo>
                <a:lnTo>
                  <a:pt x="770" y="1411"/>
                </a:lnTo>
                <a:lnTo>
                  <a:pt x="773" y="1400"/>
                </a:lnTo>
                <a:lnTo>
                  <a:pt x="773" y="1394"/>
                </a:lnTo>
                <a:lnTo>
                  <a:pt x="773" y="1389"/>
                </a:lnTo>
                <a:lnTo>
                  <a:pt x="773" y="1389"/>
                </a:lnTo>
                <a:lnTo>
                  <a:pt x="771" y="1383"/>
                </a:lnTo>
                <a:lnTo>
                  <a:pt x="767" y="1375"/>
                </a:lnTo>
                <a:lnTo>
                  <a:pt x="757" y="1356"/>
                </a:lnTo>
                <a:lnTo>
                  <a:pt x="744" y="1334"/>
                </a:lnTo>
                <a:lnTo>
                  <a:pt x="729" y="1255"/>
                </a:lnTo>
                <a:lnTo>
                  <a:pt x="729" y="1255"/>
                </a:lnTo>
                <a:lnTo>
                  <a:pt x="715" y="1189"/>
                </a:lnTo>
                <a:lnTo>
                  <a:pt x="707" y="1141"/>
                </a:lnTo>
                <a:lnTo>
                  <a:pt x="704" y="1122"/>
                </a:lnTo>
                <a:lnTo>
                  <a:pt x="704" y="1111"/>
                </a:lnTo>
                <a:lnTo>
                  <a:pt x="704" y="1111"/>
                </a:lnTo>
                <a:lnTo>
                  <a:pt x="707" y="1105"/>
                </a:lnTo>
                <a:lnTo>
                  <a:pt x="710" y="1099"/>
                </a:lnTo>
                <a:lnTo>
                  <a:pt x="719" y="1089"/>
                </a:lnTo>
                <a:lnTo>
                  <a:pt x="724" y="1082"/>
                </a:lnTo>
                <a:lnTo>
                  <a:pt x="726" y="1077"/>
                </a:lnTo>
                <a:lnTo>
                  <a:pt x="729" y="1071"/>
                </a:lnTo>
                <a:lnTo>
                  <a:pt x="729" y="1066"/>
                </a:lnTo>
                <a:lnTo>
                  <a:pt x="729" y="1066"/>
                </a:lnTo>
                <a:lnTo>
                  <a:pt x="725" y="1060"/>
                </a:lnTo>
                <a:lnTo>
                  <a:pt x="719" y="1051"/>
                </a:lnTo>
                <a:lnTo>
                  <a:pt x="710" y="1043"/>
                </a:lnTo>
                <a:lnTo>
                  <a:pt x="700" y="1033"/>
                </a:lnTo>
                <a:lnTo>
                  <a:pt x="682" y="1018"/>
                </a:lnTo>
                <a:lnTo>
                  <a:pt x="674" y="1012"/>
                </a:lnTo>
                <a:lnTo>
                  <a:pt x="674" y="1012"/>
                </a:lnTo>
                <a:lnTo>
                  <a:pt x="672" y="1008"/>
                </a:lnTo>
                <a:lnTo>
                  <a:pt x="669" y="997"/>
                </a:lnTo>
                <a:lnTo>
                  <a:pt x="669" y="997"/>
                </a:lnTo>
                <a:lnTo>
                  <a:pt x="667" y="963"/>
                </a:lnTo>
                <a:lnTo>
                  <a:pt x="664" y="937"/>
                </a:lnTo>
                <a:lnTo>
                  <a:pt x="664" y="937"/>
                </a:lnTo>
                <a:lnTo>
                  <a:pt x="664" y="936"/>
                </a:lnTo>
                <a:lnTo>
                  <a:pt x="666" y="934"/>
                </a:lnTo>
                <a:lnTo>
                  <a:pt x="666" y="927"/>
                </a:lnTo>
                <a:lnTo>
                  <a:pt x="664" y="918"/>
                </a:lnTo>
                <a:lnTo>
                  <a:pt x="664" y="918"/>
                </a:lnTo>
                <a:lnTo>
                  <a:pt x="661" y="901"/>
                </a:lnTo>
                <a:lnTo>
                  <a:pt x="659" y="898"/>
                </a:lnTo>
                <a:lnTo>
                  <a:pt x="724" y="774"/>
                </a:lnTo>
                <a:lnTo>
                  <a:pt x="724" y="774"/>
                </a:lnTo>
                <a:lnTo>
                  <a:pt x="729" y="772"/>
                </a:lnTo>
                <a:lnTo>
                  <a:pt x="740" y="768"/>
                </a:lnTo>
                <a:lnTo>
                  <a:pt x="751" y="761"/>
                </a:lnTo>
                <a:lnTo>
                  <a:pt x="756" y="758"/>
                </a:lnTo>
                <a:lnTo>
                  <a:pt x="759" y="754"/>
                </a:lnTo>
                <a:lnTo>
                  <a:pt x="759" y="754"/>
                </a:lnTo>
                <a:lnTo>
                  <a:pt x="766" y="735"/>
                </a:lnTo>
                <a:lnTo>
                  <a:pt x="769" y="724"/>
                </a:lnTo>
                <a:lnTo>
                  <a:pt x="833" y="724"/>
                </a:lnTo>
                <a:lnTo>
                  <a:pt x="868" y="704"/>
                </a:lnTo>
                <a:lnTo>
                  <a:pt x="883" y="689"/>
                </a:lnTo>
                <a:lnTo>
                  <a:pt x="883" y="689"/>
                </a:lnTo>
                <a:lnTo>
                  <a:pt x="897" y="688"/>
                </a:lnTo>
                <a:lnTo>
                  <a:pt x="907" y="687"/>
                </a:lnTo>
                <a:lnTo>
                  <a:pt x="911" y="686"/>
                </a:lnTo>
                <a:lnTo>
                  <a:pt x="912" y="684"/>
                </a:lnTo>
                <a:lnTo>
                  <a:pt x="912" y="684"/>
                </a:lnTo>
                <a:lnTo>
                  <a:pt x="911" y="682"/>
                </a:lnTo>
                <a:lnTo>
                  <a:pt x="910" y="678"/>
                </a:lnTo>
                <a:lnTo>
                  <a:pt x="907" y="675"/>
                </a:lnTo>
                <a:lnTo>
                  <a:pt x="907" y="675"/>
                </a:lnTo>
                <a:lnTo>
                  <a:pt x="911" y="672"/>
                </a:lnTo>
                <a:lnTo>
                  <a:pt x="918" y="666"/>
                </a:lnTo>
                <a:lnTo>
                  <a:pt x="926" y="657"/>
                </a:lnTo>
                <a:lnTo>
                  <a:pt x="927" y="653"/>
                </a:lnTo>
                <a:lnTo>
                  <a:pt x="927" y="650"/>
                </a:lnTo>
                <a:lnTo>
                  <a:pt x="927" y="650"/>
                </a:lnTo>
                <a:lnTo>
                  <a:pt x="922" y="641"/>
                </a:lnTo>
                <a:lnTo>
                  <a:pt x="916" y="631"/>
                </a:lnTo>
                <a:lnTo>
                  <a:pt x="907" y="620"/>
                </a:lnTo>
                <a:lnTo>
                  <a:pt x="907" y="620"/>
                </a:lnTo>
                <a:lnTo>
                  <a:pt x="904" y="615"/>
                </a:lnTo>
                <a:lnTo>
                  <a:pt x="896" y="604"/>
                </a:lnTo>
                <a:lnTo>
                  <a:pt x="891" y="599"/>
                </a:lnTo>
                <a:lnTo>
                  <a:pt x="885" y="593"/>
                </a:lnTo>
                <a:lnTo>
                  <a:pt x="879" y="588"/>
                </a:lnTo>
                <a:lnTo>
                  <a:pt x="873" y="585"/>
                </a:lnTo>
                <a:lnTo>
                  <a:pt x="873" y="585"/>
                </a:lnTo>
                <a:lnTo>
                  <a:pt x="864" y="584"/>
                </a:lnTo>
                <a:lnTo>
                  <a:pt x="852" y="582"/>
                </a:lnTo>
                <a:lnTo>
                  <a:pt x="818" y="579"/>
                </a:lnTo>
                <a:lnTo>
                  <a:pt x="781" y="579"/>
                </a:lnTo>
                <a:lnTo>
                  <a:pt x="749" y="580"/>
                </a:lnTo>
                <a:lnTo>
                  <a:pt x="749" y="580"/>
                </a:lnTo>
                <a:lnTo>
                  <a:pt x="735" y="582"/>
                </a:lnTo>
                <a:lnTo>
                  <a:pt x="723" y="585"/>
                </a:lnTo>
                <a:lnTo>
                  <a:pt x="700" y="591"/>
                </a:lnTo>
                <a:lnTo>
                  <a:pt x="685" y="598"/>
                </a:lnTo>
                <a:lnTo>
                  <a:pt x="679" y="600"/>
                </a:lnTo>
                <a:lnTo>
                  <a:pt x="615" y="600"/>
                </a:lnTo>
                <a:lnTo>
                  <a:pt x="615" y="570"/>
                </a:lnTo>
                <a:lnTo>
                  <a:pt x="570" y="541"/>
                </a:lnTo>
                <a:lnTo>
                  <a:pt x="570" y="541"/>
                </a:lnTo>
                <a:lnTo>
                  <a:pt x="574" y="522"/>
                </a:lnTo>
                <a:lnTo>
                  <a:pt x="576" y="505"/>
                </a:lnTo>
                <a:lnTo>
                  <a:pt x="576" y="495"/>
                </a:lnTo>
                <a:lnTo>
                  <a:pt x="575" y="486"/>
                </a:lnTo>
                <a:lnTo>
                  <a:pt x="575" y="486"/>
                </a:lnTo>
                <a:lnTo>
                  <a:pt x="573" y="477"/>
                </a:lnTo>
                <a:lnTo>
                  <a:pt x="569" y="467"/>
                </a:lnTo>
                <a:lnTo>
                  <a:pt x="564" y="459"/>
                </a:lnTo>
                <a:lnTo>
                  <a:pt x="559" y="450"/>
                </a:lnTo>
                <a:lnTo>
                  <a:pt x="549" y="436"/>
                </a:lnTo>
                <a:lnTo>
                  <a:pt x="545" y="431"/>
                </a:lnTo>
                <a:lnTo>
                  <a:pt x="526" y="402"/>
                </a:lnTo>
                <a:lnTo>
                  <a:pt x="511" y="392"/>
                </a:lnTo>
                <a:lnTo>
                  <a:pt x="516" y="352"/>
                </a:lnTo>
                <a:lnTo>
                  <a:pt x="516" y="352"/>
                </a:lnTo>
                <a:lnTo>
                  <a:pt x="522" y="353"/>
                </a:lnTo>
                <a:lnTo>
                  <a:pt x="537" y="355"/>
                </a:lnTo>
                <a:lnTo>
                  <a:pt x="545" y="356"/>
                </a:lnTo>
                <a:lnTo>
                  <a:pt x="555" y="355"/>
                </a:lnTo>
                <a:lnTo>
                  <a:pt x="563" y="352"/>
                </a:lnTo>
                <a:lnTo>
                  <a:pt x="570" y="347"/>
                </a:lnTo>
                <a:lnTo>
                  <a:pt x="570" y="347"/>
                </a:lnTo>
                <a:lnTo>
                  <a:pt x="573" y="343"/>
                </a:lnTo>
                <a:lnTo>
                  <a:pt x="576" y="340"/>
                </a:lnTo>
                <a:lnTo>
                  <a:pt x="581" y="327"/>
                </a:lnTo>
                <a:lnTo>
                  <a:pt x="585" y="314"/>
                </a:lnTo>
                <a:lnTo>
                  <a:pt x="589" y="299"/>
                </a:lnTo>
                <a:lnTo>
                  <a:pt x="594" y="274"/>
                </a:lnTo>
                <a:lnTo>
                  <a:pt x="595" y="263"/>
                </a:lnTo>
                <a:lnTo>
                  <a:pt x="595" y="243"/>
                </a:lnTo>
                <a:lnTo>
                  <a:pt x="595" y="243"/>
                </a:lnTo>
                <a:lnTo>
                  <a:pt x="605" y="236"/>
                </a:lnTo>
                <a:lnTo>
                  <a:pt x="612" y="229"/>
                </a:lnTo>
                <a:lnTo>
                  <a:pt x="615" y="226"/>
                </a:lnTo>
                <a:lnTo>
                  <a:pt x="615" y="223"/>
                </a:lnTo>
                <a:lnTo>
                  <a:pt x="615" y="223"/>
                </a:lnTo>
                <a:lnTo>
                  <a:pt x="612" y="217"/>
                </a:lnTo>
                <a:lnTo>
                  <a:pt x="607" y="208"/>
                </a:lnTo>
                <a:lnTo>
                  <a:pt x="600" y="198"/>
                </a:lnTo>
                <a:lnTo>
                  <a:pt x="600" y="198"/>
                </a:lnTo>
                <a:lnTo>
                  <a:pt x="609" y="186"/>
                </a:lnTo>
                <a:lnTo>
                  <a:pt x="617" y="174"/>
                </a:lnTo>
                <a:lnTo>
                  <a:pt x="625" y="159"/>
                </a:lnTo>
                <a:lnTo>
                  <a:pt x="625" y="159"/>
                </a:lnTo>
                <a:lnTo>
                  <a:pt x="627" y="150"/>
                </a:lnTo>
                <a:lnTo>
                  <a:pt x="628" y="143"/>
                </a:lnTo>
                <a:lnTo>
                  <a:pt x="630" y="134"/>
                </a:lnTo>
                <a:lnTo>
                  <a:pt x="630" y="126"/>
                </a:lnTo>
                <a:lnTo>
                  <a:pt x="627" y="112"/>
                </a:lnTo>
                <a:lnTo>
                  <a:pt x="625" y="99"/>
                </a:lnTo>
                <a:lnTo>
                  <a:pt x="625" y="99"/>
                </a:lnTo>
                <a:lnTo>
                  <a:pt x="622" y="94"/>
                </a:lnTo>
                <a:lnTo>
                  <a:pt x="619" y="88"/>
                </a:lnTo>
                <a:lnTo>
                  <a:pt x="607" y="74"/>
                </a:lnTo>
                <a:lnTo>
                  <a:pt x="590" y="55"/>
                </a:lnTo>
                <a:lnTo>
                  <a:pt x="590" y="55"/>
                </a:lnTo>
                <a:lnTo>
                  <a:pt x="586" y="51"/>
                </a:lnTo>
                <a:lnTo>
                  <a:pt x="579" y="46"/>
                </a:lnTo>
                <a:lnTo>
                  <a:pt x="559" y="32"/>
                </a:lnTo>
                <a:lnTo>
                  <a:pt x="531" y="15"/>
                </a:lnTo>
                <a:lnTo>
                  <a:pt x="531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5"/>
          <p:cNvSpPr>
            <a:spLocks noEditPoints="1"/>
          </p:cNvSpPr>
          <p:nvPr/>
        </p:nvSpPr>
        <p:spPr bwMode="auto">
          <a:xfrm>
            <a:off x="956112" y="2708920"/>
            <a:ext cx="748902" cy="1738192"/>
          </a:xfrm>
          <a:custGeom>
            <a:avLst/>
            <a:gdLst>
              <a:gd name="T0" fmla="*/ 421 w 1134"/>
              <a:gd name="T1" fmla="*/ 22 h 2632"/>
              <a:gd name="T2" fmla="*/ 356 w 1134"/>
              <a:gd name="T3" fmla="*/ 4 h 2632"/>
              <a:gd name="T4" fmla="*/ 253 w 1134"/>
              <a:gd name="T5" fmla="*/ 9 h 2632"/>
              <a:gd name="T6" fmla="*/ 154 w 1134"/>
              <a:gd name="T7" fmla="*/ 203 h 2632"/>
              <a:gd name="T8" fmla="*/ 78 w 1134"/>
              <a:gd name="T9" fmla="*/ 225 h 2632"/>
              <a:gd name="T10" fmla="*/ 123 w 1134"/>
              <a:gd name="T11" fmla="*/ 295 h 2632"/>
              <a:gd name="T12" fmla="*/ 105 w 1134"/>
              <a:gd name="T13" fmla="*/ 348 h 2632"/>
              <a:gd name="T14" fmla="*/ 217 w 1134"/>
              <a:gd name="T15" fmla="*/ 345 h 2632"/>
              <a:gd name="T16" fmla="*/ 208 w 1134"/>
              <a:gd name="T17" fmla="*/ 440 h 2632"/>
              <a:gd name="T18" fmla="*/ 112 w 1134"/>
              <a:gd name="T19" fmla="*/ 589 h 2632"/>
              <a:gd name="T20" fmla="*/ 91 w 1134"/>
              <a:gd name="T21" fmla="*/ 726 h 2632"/>
              <a:gd name="T22" fmla="*/ 97 w 1134"/>
              <a:gd name="T23" fmla="*/ 855 h 2632"/>
              <a:gd name="T24" fmla="*/ 75 w 1134"/>
              <a:gd name="T25" fmla="*/ 1174 h 2632"/>
              <a:gd name="T26" fmla="*/ 105 w 1134"/>
              <a:gd name="T27" fmla="*/ 1320 h 2632"/>
              <a:gd name="T28" fmla="*/ 138 w 1134"/>
              <a:gd name="T29" fmla="*/ 1915 h 2632"/>
              <a:gd name="T30" fmla="*/ 42 w 1134"/>
              <a:gd name="T31" fmla="*/ 2227 h 2632"/>
              <a:gd name="T32" fmla="*/ 23 w 1134"/>
              <a:gd name="T33" fmla="*/ 2381 h 2632"/>
              <a:gd name="T34" fmla="*/ 8 w 1134"/>
              <a:gd name="T35" fmla="*/ 2547 h 2632"/>
              <a:gd name="T36" fmla="*/ 418 w 1134"/>
              <a:gd name="T37" fmla="*/ 2538 h 2632"/>
              <a:gd name="T38" fmla="*/ 344 w 1134"/>
              <a:gd name="T39" fmla="*/ 2506 h 2632"/>
              <a:gd name="T40" fmla="*/ 174 w 1134"/>
              <a:gd name="T41" fmla="*/ 2409 h 2632"/>
              <a:gd name="T42" fmla="*/ 181 w 1134"/>
              <a:gd name="T43" fmla="*/ 2342 h 2632"/>
              <a:gd name="T44" fmla="*/ 224 w 1134"/>
              <a:gd name="T45" fmla="*/ 2165 h 2632"/>
              <a:gd name="T46" fmla="*/ 363 w 1134"/>
              <a:gd name="T47" fmla="*/ 1819 h 2632"/>
              <a:gd name="T48" fmla="*/ 461 w 1134"/>
              <a:gd name="T49" fmla="*/ 1929 h 2632"/>
              <a:gd name="T50" fmla="*/ 485 w 1134"/>
              <a:gd name="T51" fmla="*/ 1987 h 2632"/>
              <a:gd name="T52" fmla="*/ 539 w 1134"/>
              <a:gd name="T53" fmla="*/ 2165 h 2632"/>
              <a:gd name="T54" fmla="*/ 642 w 1134"/>
              <a:gd name="T55" fmla="*/ 2356 h 2632"/>
              <a:gd name="T56" fmla="*/ 717 w 1134"/>
              <a:gd name="T57" fmla="*/ 2497 h 2632"/>
              <a:gd name="T58" fmla="*/ 717 w 1134"/>
              <a:gd name="T59" fmla="*/ 2560 h 2632"/>
              <a:gd name="T60" fmla="*/ 751 w 1134"/>
              <a:gd name="T61" fmla="*/ 2627 h 2632"/>
              <a:gd name="T62" fmla="*/ 919 w 1134"/>
              <a:gd name="T63" fmla="*/ 2599 h 2632"/>
              <a:gd name="T64" fmla="*/ 1125 w 1134"/>
              <a:gd name="T65" fmla="*/ 2490 h 2632"/>
              <a:gd name="T66" fmla="*/ 1063 w 1134"/>
              <a:gd name="T67" fmla="*/ 2460 h 2632"/>
              <a:gd name="T68" fmla="*/ 822 w 1134"/>
              <a:gd name="T69" fmla="*/ 2360 h 2632"/>
              <a:gd name="T70" fmla="*/ 685 w 1134"/>
              <a:gd name="T71" fmla="*/ 2044 h 2632"/>
              <a:gd name="T72" fmla="*/ 584 w 1134"/>
              <a:gd name="T73" fmla="*/ 1622 h 2632"/>
              <a:gd name="T74" fmla="*/ 597 w 1134"/>
              <a:gd name="T75" fmla="*/ 1596 h 2632"/>
              <a:gd name="T76" fmla="*/ 727 w 1134"/>
              <a:gd name="T77" fmla="*/ 1535 h 2632"/>
              <a:gd name="T78" fmla="*/ 764 w 1134"/>
              <a:gd name="T79" fmla="*/ 1365 h 2632"/>
              <a:gd name="T80" fmla="*/ 743 w 1134"/>
              <a:gd name="T81" fmla="*/ 1304 h 2632"/>
              <a:gd name="T82" fmla="*/ 600 w 1134"/>
              <a:gd name="T83" fmla="*/ 1034 h 2632"/>
              <a:gd name="T84" fmla="*/ 973 w 1134"/>
              <a:gd name="T85" fmla="*/ 1301 h 2632"/>
              <a:gd name="T86" fmla="*/ 982 w 1134"/>
              <a:gd name="T87" fmla="*/ 1277 h 2632"/>
              <a:gd name="T88" fmla="*/ 1013 w 1134"/>
              <a:gd name="T89" fmla="*/ 1304 h 2632"/>
              <a:gd name="T90" fmla="*/ 1039 w 1134"/>
              <a:gd name="T91" fmla="*/ 1286 h 2632"/>
              <a:gd name="T92" fmla="*/ 1005 w 1134"/>
              <a:gd name="T93" fmla="*/ 1190 h 2632"/>
              <a:gd name="T94" fmla="*/ 757 w 1134"/>
              <a:gd name="T95" fmla="*/ 1035 h 2632"/>
              <a:gd name="T96" fmla="*/ 715 w 1134"/>
              <a:gd name="T97" fmla="*/ 889 h 2632"/>
              <a:gd name="T98" fmla="*/ 728 w 1134"/>
              <a:gd name="T99" fmla="*/ 847 h 2632"/>
              <a:gd name="T100" fmla="*/ 724 w 1134"/>
              <a:gd name="T101" fmla="*/ 798 h 2632"/>
              <a:gd name="T102" fmla="*/ 705 w 1134"/>
              <a:gd name="T103" fmla="*/ 761 h 2632"/>
              <a:gd name="T104" fmla="*/ 594 w 1134"/>
              <a:gd name="T105" fmla="*/ 720 h 2632"/>
              <a:gd name="T106" fmla="*/ 496 w 1134"/>
              <a:gd name="T107" fmla="*/ 673 h 2632"/>
              <a:gd name="T108" fmla="*/ 373 w 1134"/>
              <a:gd name="T109" fmla="*/ 468 h 2632"/>
              <a:gd name="T110" fmla="*/ 466 w 1134"/>
              <a:gd name="T111" fmla="*/ 395 h 2632"/>
              <a:gd name="T112" fmla="*/ 508 w 1134"/>
              <a:gd name="T113" fmla="*/ 318 h 2632"/>
              <a:gd name="T114" fmla="*/ 529 w 1134"/>
              <a:gd name="T115" fmla="*/ 282 h 2632"/>
              <a:gd name="T116" fmla="*/ 512 w 1134"/>
              <a:gd name="T117" fmla="*/ 182 h 2632"/>
              <a:gd name="T118" fmla="*/ 458 w 1134"/>
              <a:gd name="T119" fmla="*/ 70 h 2632"/>
              <a:gd name="T120" fmla="*/ 514 w 1134"/>
              <a:gd name="T121" fmla="*/ 1217 h 2632"/>
              <a:gd name="T122" fmla="*/ 533 w 1134"/>
              <a:gd name="T123" fmla="*/ 1186 h 2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34" h="2632">
                <a:moveTo>
                  <a:pt x="473" y="54"/>
                </a:moveTo>
                <a:lnTo>
                  <a:pt x="473" y="54"/>
                </a:lnTo>
                <a:lnTo>
                  <a:pt x="452" y="42"/>
                </a:lnTo>
                <a:lnTo>
                  <a:pt x="430" y="31"/>
                </a:lnTo>
                <a:lnTo>
                  <a:pt x="430" y="31"/>
                </a:lnTo>
                <a:lnTo>
                  <a:pt x="430" y="31"/>
                </a:lnTo>
                <a:lnTo>
                  <a:pt x="430" y="31"/>
                </a:lnTo>
                <a:lnTo>
                  <a:pt x="430" y="31"/>
                </a:lnTo>
                <a:lnTo>
                  <a:pt x="430" y="31"/>
                </a:lnTo>
                <a:lnTo>
                  <a:pt x="430" y="31"/>
                </a:lnTo>
                <a:lnTo>
                  <a:pt x="421" y="22"/>
                </a:lnTo>
                <a:lnTo>
                  <a:pt x="415" y="16"/>
                </a:lnTo>
                <a:lnTo>
                  <a:pt x="408" y="12"/>
                </a:lnTo>
                <a:lnTo>
                  <a:pt x="408" y="12"/>
                </a:lnTo>
                <a:lnTo>
                  <a:pt x="403" y="10"/>
                </a:lnTo>
                <a:lnTo>
                  <a:pt x="397" y="10"/>
                </a:lnTo>
                <a:lnTo>
                  <a:pt x="384" y="12"/>
                </a:lnTo>
                <a:lnTo>
                  <a:pt x="370" y="12"/>
                </a:lnTo>
                <a:lnTo>
                  <a:pt x="361" y="12"/>
                </a:lnTo>
                <a:lnTo>
                  <a:pt x="361" y="12"/>
                </a:lnTo>
                <a:lnTo>
                  <a:pt x="359" y="9"/>
                </a:lnTo>
                <a:lnTo>
                  <a:pt x="356" y="4"/>
                </a:lnTo>
                <a:lnTo>
                  <a:pt x="351" y="3"/>
                </a:lnTo>
                <a:lnTo>
                  <a:pt x="347" y="1"/>
                </a:lnTo>
                <a:lnTo>
                  <a:pt x="341" y="0"/>
                </a:lnTo>
                <a:lnTo>
                  <a:pt x="332" y="0"/>
                </a:lnTo>
                <a:lnTo>
                  <a:pt x="332" y="0"/>
                </a:lnTo>
                <a:lnTo>
                  <a:pt x="311" y="0"/>
                </a:lnTo>
                <a:lnTo>
                  <a:pt x="288" y="1"/>
                </a:lnTo>
                <a:lnTo>
                  <a:pt x="268" y="4"/>
                </a:lnTo>
                <a:lnTo>
                  <a:pt x="260" y="7"/>
                </a:lnTo>
                <a:lnTo>
                  <a:pt x="253" y="9"/>
                </a:lnTo>
                <a:lnTo>
                  <a:pt x="253" y="9"/>
                </a:lnTo>
                <a:lnTo>
                  <a:pt x="235" y="22"/>
                </a:lnTo>
                <a:lnTo>
                  <a:pt x="209" y="46"/>
                </a:lnTo>
                <a:lnTo>
                  <a:pt x="182" y="72"/>
                </a:lnTo>
                <a:lnTo>
                  <a:pt x="172" y="83"/>
                </a:lnTo>
                <a:lnTo>
                  <a:pt x="166" y="94"/>
                </a:lnTo>
                <a:lnTo>
                  <a:pt x="166" y="94"/>
                </a:lnTo>
                <a:lnTo>
                  <a:pt x="160" y="104"/>
                </a:lnTo>
                <a:lnTo>
                  <a:pt x="156" y="115"/>
                </a:lnTo>
                <a:lnTo>
                  <a:pt x="150" y="139"/>
                </a:lnTo>
                <a:lnTo>
                  <a:pt x="144" y="166"/>
                </a:lnTo>
                <a:lnTo>
                  <a:pt x="154" y="203"/>
                </a:lnTo>
                <a:lnTo>
                  <a:pt x="154" y="203"/>
                </a:lnTo>
                <a:lnTo>
                  <a:pt x="129" y="201"/>
                </a:lnTo>
                <a:lnTo>
                  <a:pt x="112" y="201"/>
                </a:lnTo>
                <a:lnTo>
                  <a:pt x="106" y="203"/>
                </a:lnTo>
                <a:lnTo>
                  <a:pt x="103" y="203"/>
                </a:lnTo>
                <a:lnTo>
                  <a:pt x="103" y="203"/>
                </a:lnTo>
                <a:lnTo>
                  <a:pt x="93" y="210"/>
                </a:lnTo>
                <a:lnTo>
                  <a:pt x="84" y="218"/>
                </a:lnTo>
                <a:lnTo>
                  <a:pt x="80" y="221"/>
                </a:lnTo>
                <a:lnTo>
                  <a:pt x="78" y="225"/>
                </a:lnTo>
                <a:lnTo>
                  <a:pt x="78" y="225"/>
                </a:lnTo>
                <a:lnTo>
                  <a:pt x="75" y="233"/>
                </a:lnTo>
                <a:lnTo>
                  <a:pt x="77" y="240"/>
                </a:lnTo>
                <a:lnTo>
                  <a:pt x="80" y="249"/>
                </a:lnTo>
                <a:lnTo>
                  <a:pt x="85" y="259"/>
                </a:lnTo>
                <a:lnTo>
                  <a:pt x="85" y="259"/>
                </a:lnTo>
                <a:lnTo>
                  <a:pt x="88" y="264"/>
                </a:lnTo>
                <a:lnTo>
                  <a:pt x="94" y="270"/>
                </a:lnTo>
                <a:lnTo>
                  <a:pt x="106" y="280"/>
                </a:lnTo>
                <a:lnTo>
                  <a:pt x="118" y="288"/>
                </a:lnTo>
                <a:lnTo>
                  <a:pt x="121" y="292"/>
                </a:lnTo>
                <a:lnTo>
                  <a:pt x="123" y="295"/>
                </a:lnTo>
                <a:lnTo>
                  <a:pt x="123" y="295"/>
                </a:lnTo>
                <a:lnTo>
                  <a:pt x="123" y="297"/>
                </a:lnTo>
                <a:lnTo>
                  <a:pt x="121" y="298"/>
                </a:lnTo>
                <a:lnTo>
                  <a:pt x="117" y="301"/>
                </a:lnTo>
                <a:lnTo>
                  <a:pt x="114" y="304"/>
                </a:lnTo>
                <a:lnTo>
                  <a:pt x="111" y="307"/>
                </a:lnTo>
                <a:lnTo>
                  <a:pt x="108" y="312"/>
                </a:lnTo>
                <a:lnTo>
                  <a:pt x="106" y="319"/>
                </a:lnTo>
                <a:lnTo>
                  <a:pt x="106" y="319"/>
                </a:lnTo>
                <a:lnTo>
                  <a:pt x="105" y="334"/>
                </a:lnTo>
                <a:lnTo>
                  <a:pt x="105" y="348"/>
                </a:lnTo>
                <a:lnTo>
                  <a:pt x="106" y="359"/>
                </a:lnTo>
                <a:lnTo>
                  <a:pt x="153" y="389"/>
                </a:lnTo>
                <a:lnTo>
                  <a:pt x="154" y="370"/>
                </a:lnTo>
                <a:lnTo>
                  <a:pt x="176" y="348"/>
                </a:lnTo>
                <a:lnTo>
                  <a:pt x="176" y="348"/>
                </a:lnTo>
                <a:lnTo>
                  <a:pt x="185" y="352"/>
                </a:lnTo>
                <a:lnTo>
                  <a:pt x="194" y="353"/>
                </a:lnTo>
                <a:lnTo>
                  <a:pt x="202" y="353"/>
                </a:lnTo>
                <a:lnTo>
                  <a:pt x="202" y="353"/>
                </a:lnTo>
                <a:lnTo>
                  <a:pt x="209" y="349"/>
                </a:lnTo>
                <a:lnTo>
                  <a:pt x="217" y="345"/>
                </a:lnTo>
                <a:lnTo>
                  <a:pt x="224" y="339"/>
                </a:lnTo>
                <a:lnTo>
                  <a:pt x="239" y="343"/>
                </a:lnTo>
                <a:lnTo>
                  <a:pt x="239" y="343"/>
                </a:lnTo>
                <a:lnTo>
                  <a:pt x="239" y="356"/>
                </a:lnTo>
                <a:lnTo>
                  <a:pt x="238" y="371"/>
                </a:lnTo>
                <a:lnTo>
                  <a:pt x="233" y="391"/>
                </a:lnTo>
                <a:lnTo>
                  <a:pt x="233" y="391"/>
                </a:lnTo>
                <a:lnTo>
                  <a:pt x="230" y="403"/>
                </a:lnTo>
                <a:lnTo>
                  <a:pt x="223" y="415"/>
                </a:lnTo>
                <a:lnTo>
                  <a:pt x="215" y="428"/>
                </a:lnTo>
                <a:lnTo>
                  <a:pt x="208" y="440"/>
                </a:lnTo>
                <a:lnTo>
                  <a:pt x="191" y="461"/>
                </a:lnTo>
                <a:lnTo>
                  <a:pt x="181" y="473"/>
                </a:lnTo>
                <a:lnTo>
                  <a:pt x="181" y="473"/>
                </a:lnTo>
                <a:lnTo>
                  <a:pt x="172" y="489"/>
                </a:lnTo>
                <a:lnTo>
                  <a:pt x="160" y="516"/>
                </a:lnTo>
                <a:lnTo>
                  <a:pt x="145" y="546"/>
                </a:lnTo>
                <a:lnTo>
                  <a:pt x="133" y="570"/>
                </a:lnTo>
                <a:lnTo>
                  <a:pt x="133" y="570"/>
                </a:lnTo>
                <a:lnTo>
                  <a:pt x="127" y="577"/>
                </a:lnTo>
                <a:lnTo>
                  <a:pt x="123" y="582"/>
                </a:lnTo>
                <a:lnTo>
                  <a:pt x="112" y="589"/>
                </a:lnTo>
                <a:lnTo>
                  <a:pt x="109" y="594"/>
                </a:lnTo>
                <a:lnTo>
                  <a:pt x="105" y="601"/>
                </a:lnTo>
                <a:lnTo>
                  <a:pt x="100" y="610"/>
                </a:lnTo>
                <a:lnTo>
                  <a:pt x="97" y="622"/>
                </a:lnTo>
                <a:lnTo>
                  <a:pt x="97" y="622"/>
                </a:lnTo>
                <a:lnTo>
                  <a:pt x="91" y="652"/>
                </a:lnTo>
                <a:lnTo>
                  <a:pt x="88" y="679"/>
                </a:lnTo>
                <a:lnTo>
                  <a:pt x="88" y="698"/>
                </a:lnTo>
                <a:lnTo>
                  <a:pt x="90" y="712"/>
                </a:lnTo>
                <a:lnTo>
                  <a:pt x="90" y="712"/>
                </a:lnTo>
                <a:lnTo>
                  <a:pt x="91" y="726"/>
                </a:lnTo>
                <a:lnTo>
                  <a:pt x="93" y="747"/>
                </a:lnTo>
                <a:lnTo>
                  <a:pt x="93" y="770"/>
                </a:lnTo>
                <a:lnTo>
                  <a:pt x="91" y="785"/>
                </a:lnTo>
                <a:lnTo>
                  <a:pt x="91" y="785"/>
                </a:lnTo>
                <a:lnTo>
                  <a:pt x="88" y="800"/>
                </a:lnTo>
                <a:lnTo>
                  <a:pt x="87" y="809"/>
                </a:lnTo>
                <a:lnTo>
                  <a:pt x="87" y="820"/>
                </a:lnTo>
                <a:lnTo>
                  <a:pt x="87" y="820"/>
                </a:lnTo>
                <a:lnTo>
                  <a:pt x="88" y="828"/>
                </a:lnTo>
                <a:lnTo>
                  <a:pt x="90" y="837"/>
                </a:lnTo>
                <a:lnTo>
                  <a:pt x="97" y="855"/>
                </a:lnTo>
                <a:lnTo>
                  <a:pt x="106" y="876"/>
                </a:lnTo>
                <a:lnTo>
                  <a:pt x="106" y="876"/>
                </a:lnTo>
                <a:lnTo>
                  <a:pt x="85" y="1049"/>
                </a:lnTo>
                <a:lnTo>
                  <a:pt x="85" y="1049"/>
                </a:lnTo>
                <a:lnTo>
                  <a:pt x="80" y="1101"/>
                </a:lnTo>
                <a:lnTo>
                  <a:pt x="74" y="1158"/>
                </a:lnTo>
                <a:lnTo>
                  <a:pt x="74" y="1158"/>
                </a:lnTo>
                <a:lnTo>
                  <a:pt x="72" y="1164"/>
                </a:lnTo>
                <a:lnTo>
                  <a:pt x="72" y="1170"/>
                </a:lnTo>
                <a:lnTo>
                  <a:pt x="74" y="1173"/>
                </a:lnTo>
                <a:lnTo>
                  <a:pt x="75" y="1174"/>
                </a:lnTo>
                <a:lnTo>
                  <a:pt x="78" y="1176"/>
                </a:lnTo>
                <a:lnTo>
                  <a:pt x="83" y="1177"/>
                </a:lnTo>
                <a:lnTo>
                  <a:pt x="111" y="1181"/>
                </a:lnTo>
                <a:lnTo>
                  <a:pt x="111" y="1181"/>
                </a:lnTo>
                <a:lnTo>
                  <a:pt x="105" y="1190"/>
                </a:lnTo>
                <a:lnTo>
                  <a:pt x="100" y="1199"/>
                </a:lnTo>
                <a:lnTo>
                  <a:pt x="99" y="1204"/>
                </a:lnTo>
                <a:lnTo>
                  <a:pt x="99" y="1208"/>
                </a:lnTo>
                <a:lnTo>
                  <a:pt x="99" y="1208"/>
                </a:lnTo>
                <a:lnTo>
                  <a:pt x="100" y="1243"/>
                </a:lnTo>
                <a:lnTo>
                  <a:pt x="105" y="1320"/>
                </a:lnTo>
                <a:lnTo>
                  <a:pt x="108" y="1365"/>
                </a:lnTo>
                <a:lnTo>
                  <a:pt x="114" y="1407"/>
                </a:lnTo>
                <a:lnTo>
                  <a:pt x="120" y="1441"/>
                </a:lnTo>
                <a:lnTo>
                  <a:pt x="124" y="1453"/>
                </a:lnTo>
                <a:lnTo>
                  <a:pt x="129" y="1463"/>
                </a:lnTo>
                <a:lnTo>
                  <a:pt x="129" y="1463"/>
                </a:lnTo>
                <a:lnTo>
                  <a:pt x="148" y="1493"/>
                </a:lnTo>
                <a:lnTo>
                  <a:pt x="168" y="1520"/>
                </a:lnTo>
                <a:lnTo>
                  <a:pt x="188" y="1547"/>
                </a:lnTo>
                <a:lnTo>
                  <a:pt x="181" y="1683"/>
                </a:lnTo>
                <a:lnTo>
                  <a:pt x="138" y="1915"/>
                </a:lnTo>
                <a:lnTo>
                  <a:pt x="138" y="1915"/>
                </a:lnTo>
                <a:lnTo>
                  <a:pt x="132" y="1926"/>
                </a:lnTo>
                <a:lnTo>
                  <a:pt x="117" y="1953"/>
                </a:lnTo>
                <a:lnTo>
                  <a:pt x="106" y="1972"/>
                </a:lnTo>
                <a:lnTo>
                  <a:pt x="97" y="1993"/>
                </a:lnTo>
                <a:lnTo>
                  <a:pt x="88" y="2017"/>
                </a:lnTo>
                <a:lnTo>
                  <a:pt x="80" y="2041"/>
                </a:lnTo>
                <a:lnTo>
                  <a:pt x="80" y="2041"/>
                </a:lnTo>
                <a:lnTo>
                  <a:pt x="68" y="2093"/>
                </a:lnTo>
                <a:lnTo>
                  <a:pt x="56" y="2144"/>
                </a:lnTo>
                <a:lnTo>
                  <a:pt x="42" y="2227"/>
                </a:lnTo>
                <a:lnTo>
                  <a:pt x="42" y="2227"/>
                </a:lnTo>
                <a:lnTo>
                  <a:pt x="36" y="2263"/>
                </a:lnTo>
                <a:lnTo>
                  <a:pt x="32" y="2303"/>
                </a:lnTo>
                <a:lnTo>
                  <a:pt x="27" y="2336"/>
                </a:lnTo>
                <a:lnTo>
                  <a:pt x="24" y="2353"/>
                </a:lnTo>
                <a:lnTo>
                  <a:pt x="24" y="2353"/>
                </a:lnTo>
                <a:lnTo>
                  <a:pt x="24" y="2357"/>
                </a:lnTo>
                <a:lnTo>
                  <a:pt x="26" y="2362"/>
                </a:lnTo>
                <a:lnTo>
                  <a:pt x="26" y="2371"/>
                </a:lnTo>
                <a:lnTo>
                  <a:pt x="23" y="2381"/>
                </a:lnTo>
                <a:lnTo>
                  <a:pt x="23" y="2381"/>
                </a:lnTo>
                <a:lnTo>
                  <a:pt x="17" y="2397"/>
                </a:lnTo>
                <a:lnTo>
                  <a:pt x="11" y="2418"/>
                </a:lnTo>
                <a:lnTo>
                  <a:pt x="3" y="2447"/>
                </a:lnTo>
                <a:lnTo>
                  <a:pt x="3" y="2447"/>
                </a:lnTo>
                <a:lnTo>
                  <a:pt x="3" y="2462"/>
                </a:lnTo>
                <a:lnTo>
                  <a:pt x="0" y="2485"/>
                </a:lnTo>
                <a:lnTo>
                  <a:pt x="0" y="2485"/>
                </a:lnTo>
                <a:lnTo>
                  <a:pt x="0" y="2491"/>
                </a:lnTo>
                <a:lnTo>
                  <a:pt x="0" y="2500"/>
                </a:lnTo>
                <a:lnTo>
                  <a:pt x="3" y="2521"/>
                </a:lnTo>
                <a:lnTo>
                  <a:pt x="8" y="2547"/>
                </a:lnTo>
                <a:lnTo>
                  <a:pt x="27" y="2569"/>
                </a:lnTo>
                <a:lnTo>
                  <a:pt x="320" y="2564"/>
                </a:lnTo>
                <a:lnTo>
                  <a:pt x="320" y="2564"/>
                </a:lnTo>
                <a:lnTo>
                  <a:pt x="336" y="2563"/>
                </a:lnTo>
                <a:lnTo>
                  <a:pt x="369" y="2558"/>
                </a:lnTo>
                <a:lnTo>
                  <a:pt x="387" y="2556"/>
                </a:lnTo>
                <a:lnTo>
                  <a:pt x="403" y="2551"/>
                </a:lnTo>
                <a:lnTo>
                  <a:pt x="409" y="2548"/>
                </a:lnTo>
                <a:lnTo>
                  <a:pt x="414" y="2545"/>
                </a:lnTo>
                <a:lnTo>
                  <a:pt x="418" y="2542"/>
                </a:lnTo>
                <a:lnTo>
                  <a:pt x="418" y="2538"/>
                </a:lnTo>
                <a:lnTo>
                  <a:pt x="418" y="2538"/>
                </a:lnTo>
                <a:lnTo>
                  <a:pt x="418" y="2530"/>
                </a:lnTo>
                <a:lnTo>
                  <a:pt x="415" y="2524"/>
                </a:lnTo>
                <a:lnTo>
                  <a:pt x="411" y="2518"/>
                </a:lnTo>
                <a:lnTo>
                  <a:pt x="405" y="2514"/>
                </a:lnTo>
                <a:lnTo>
                  <a:pt x="397" y="2511"/>
                </a:lnTo>
                <a:lnTo>
                  <a:pt x="390" y="2508"/>
                </a:lnTo>
                <a:lnTo>
                  <a:pt x="379" y="2506"/>
                </a:lnTo>
                <a:lnTo>
                  <a:pt x="367" y="2506"/>
                </a:lnTo>
                <a:lnTo>
                  <a:pt x="367" y="2506"/>
                </a:lnTo>
                <a:lnTo>
                  <a:pt x="344" y="2506"/>
                </a:lnTo>
                <a:lnTo>
                  <a:pt x="321" y="2503"/>
                </a:lnTo>
                <a:lnTo>
                  <a:pt x="299" y="2502"/>
                </a:lnTo>
                <a:lnTo>
                  <a:pt x="299" y="2502"/>
                </a:lnTo>
                <a:lnTo>
                  <a:pt x="257" y="2482"/>
                </a:lnTo>
                <a:lnTo>
                  <a:pt x="227" y="2469"/>
                </a:lnTo>
                <a:lnTo>
                  <a:pt x="212" y="2463"/>
                </a:lnTo>
                <a:lnTo>
                  <a:pt x="212" y="2463"/>
                </a:lnTo>
                <a:lnTo>
                  <a:pt x="205" y="2460"/>
                </a:lnTo>
                <a:lnTo>
                  <a:pt x="193" y="2454"/>
                </a:lnTo>
                <a:lnTo>
                  <a:pt x="176" y="2447"/>
                </a:lnTo>
                <a:lnTo>
                  <a:pt x="174" y="2409"/>
                </a:lnTo>
                <a:lnTo>
                  <a:pt x="174" y="2409"/>
                </a:lnTo>
                <a:lnTo>
                  <a:pt x="182" y="2402"/>
                </a:lnTo>
                <a:lnTo>
                  <a:pt x="188" y="2394"/>
                </a:lnTo>
                <a:lnTo>
                  <a:pt x="190" y="2391"/>
                </a:lnTo>
                <a:lnTo>
                  <a:pt x="190" y="2388"/>
                </a:lnTo>
                <a:lnTo>
                  <a:pt x="190" y="2388"/>
                </a:lnTo>
                <a:lnTo>
                  <a:pt x="190" y="2379"/>
                </a:lnTo>
                <a:lnTo>
                  <a:pt x="187" y="2368"/>
                </a:lnTo>
                <a:lnTo>
                  <a:pt x="184" y="2347"/>
                </a:lnTo>
                <a:lnTo>
                  <a:pt x="184" y="2347"/>
                </a:lnTo>
                <a:lnTo>
                  <a:pt x="181" y="2342"/>
                </a:lnTo>
                <a:lnTo>
                  <a:pt x="179" y="2333"/>
                </a:lnTo>
                <a:lnTo>
                  <a:pt x="178" y="2327"/>
                </a:lnTo>
                <a:lnTo>
                  <a:pt x="179" y="2320"/>
                </a:lnTo>
                <a:lnTo>
                  <a:pt x="181" y="2312"/>
                </a:lnTo>
                <a:lnTo>
                  <a:pt x="185" y="2303"/>
                </a:lnTo>
                <a:lnTo>
                  <a:pt x="185" y="2303"/>
                </a:lnTo>
                <a:lnTo>
                  <a:pt x="191" y="2291"/>
                </a:lnTo>
                <a:lnTo>
                  <a:pt x="197" y="2272"/>
                </a:lnTo>
                <a:lnTo>
                  <a:pt x="211" y="2227"/>
                </a:lnTo>
                <a:lnTo>
                  <a:pt x="220" y="2184"/>
                </a:lnTo>
                <a:lnTo>
                  <a:pt x="224" y="2165"/>
                </a:lnTo>
                <a:lnTo>
                  <a:pt x="224" y="2165"/>
                </a:lnTo>
                <a:lnTo>
                  <a:pt x="232" y="2136"/>
                </a:lnTo>
                <a:lnTo>
                  <a:pt x="248" y="2081"/>
                </a:lnTo>
                <a:lnTo>
                  <a:pt x="272" y="2001"/>
                </a:lnTo>
                <a:lnTo>
                  <a:pt x="272" y="2001"/>
                </a:lnTo>
                <a:lnTo>
                  <a:pt x="306" y="1944"/>
                </a:lnTo>
                <a:lnTo>
                  <a:pt x="332" y="1901"/>
                </a:lnTo>
                <a:lnTo>
                  <a:pt x="341" y="1884"/>
                </a:lnTo>
                <a:lnTo>
                  <a:pt x="347" y="1872"/>
                </a:lnTo>
                <a:lnTo>
                  <a:pt x="347" y="1872"/>
                </a:lnTo>
                <a:lnTo>
                  <a:pt x="363" y="1819"/>
                </a:lnTo>
                <a:lnTo>
                  <a:pt x="375" y="1778"/>
                </a:lnTo>
                <a:lnTo>
                  <a:pt x="375" y="1778"/>
                </a:lnTo>
                <a:lnTo>
                  <a:pt x="414" y="1821"/>
                </a:lnTo>
                <a:lnTo>
                  <a:pt x="441" y="1853"/>
                </a:lnTo>
                <a:lnTo>
                  <a:pt x="451" y="1865"/>
                </a:lnTo>
                <a:lnTo>
                  <a:pt x="454" y="1872"/>
                </a:lnTo>
                <a:lnTo>
                  <a:pt x="454" y="1872"/>
                </a:lnTo>
                <a:lnTo>
                  <a:pt x="455" y="1886"/>
                </a:lnTo>
                <a:lnTo>
                  <a:pt x="457" y="1904"/>
                </a:lnTo>
                <a:lnTo>
                  <a:pt x="460" y="1921"/>
                </a:lnTo>
                <a:lnTo>
                  <a:pt x="461" y="1929"/>
                </a:lnTo>
                <a:lnTo>
                  <a:pt x="464" y="1935"/>
                </a:lnTo>
                <a:lnTo>
                  <a:pt x="464" y="1935"/>
                </a:lnTo>
                <a:lnTo>
                  <a:pt x="467" y="1939"/>
                </a:lnTo>
                <a:lnTo>
                  <a:pt x="470" y="1942"/>
                </a:lnTo>
                <a:lnTo>
                  <a:pt x="476" y="1947"/>
                </a:lnTo>
                <a:lnTo>
                  <a:pt x="479" y="1951"/>
                </a:lnTo>
                <a:lnTo>
                  <a:pt x="481" y="1956"/>
                </a:lnTo>
                <a:lnTo>
                  <a:pt x="482" y="1963"/>
                </a:lnTo>
                <a:lnTo>
                  <a:pt x="484" y="1974"/>
                </a:lnTo>
                <a:lnTo>
                  <a:pt x="484" y="1974"/>
                </a:lnTo>
                <a:lnTo>
                  <a:pt x="485" y="1987"/>
                </a:lnTo>
                <a:lnTo>
                  <a:pt x="490" y="2001"/>
                </a:lnTo>
                <a:lnTo>
                  <a:pt x="494" y="2014"/>
                </a:lnTo>
                <a:lnTo>
                  <a:pt x="502" y="2026"/>
                </a:lnTo>
                <a:lnTo>
                  <a:pt x="514" y="2045"/>
                </a:lnTo>
                <a:lnTo>
                  <a:pt x="520" y="2053"/>
                </a:lnTo>
                <a:lnTo>
                  <a:pt x="520" y="2053"/>
                </a:lnTo>
                <a:lnTo>
                  <a:pt x="521" y="2071"/>
                </a:lnTo>
                <a:lnTo>
                  <a:pt x="523" y="2089"/>
                </a:lnTo>
                <a:lnTo>
                  <a:pt x="527" y="2111"/>
                </a:lnTo>
                <a:lnTo>
                  <a:pt x="532" y="2136"/>
                </a:lnTo>
                <a:lnTo>
                  <a:pt x="539" y="2165"/>
                </a:lnTo>
                <a:lnTo>
                  <a:pt x="549" y="2191"/>
                </a:lnTo>
                <a:lnTo>
                  <a:pt x="555" y="2205"/>
                </a:lnTo>
                <a:lnTo>
                  <a:pt x="563" y="2217"/>
                </a:lnTo>
                <a:lnTo>
                  <a:pt x="563" y="2217"/>
                </a:lnTo>
                <a:lnTo>
                  <a:pt x="590" y="2262"/>
                </a:lnTo>
                <a:lnTo>
                  <a:pt x="612" y="2296"/>
                </a:lnTo>
                <a:lnTo>
                  <a:pt x="629" y="2324"/>
                </a:lnTo>
                <a:lnTo>
                  <a:pt x="633" y="2335"/>
                </a:lnTo>
                <a:lnTo>
                  <a:pt x="637" y="2345"/>
                </a:lnTo>
                <a:lnTo>
                  <a:pt x="637" y="2345"/>
                </a:lnTo>
                <a:lnTo>
                  <a:pt x="642" y="2356"/>
                </a:lnTo>
                <a:lnTo>
                  <a:pt x="648" y="2366"/>
                </a:lnTo>
                <a:lnTo>
                  <a:pt x="666" y="2390"/>
                </a:lnTo>
                <a:lnTo>
                  <a:pt x="682" y="2412"/>
                </a:lnTo>
                <a:lnTo>
                  <a:pt x="687" y="2421"/>
                </a:lnTo>
                <a:lnTo>
                  <a:pt x="690" y="2427"/>
                </a:lnTo>
                <a:lnTo>
                  <a:pt x="690" y="2427"/>
                </a:lnTo>
                <a:lnTo>
                  <a:pt x="697" y="2453"/>
                </a:lnTo>
                <a:lnTo>
                  <a:pt x="705" y="2475"/>
                </a:lnTo>
                <a:lnTo>
                  <a:pt x="705" y="2475"/>
                </a:lnTo>
                <a:lnTo>
                  <a:pt x="711" y="2488"/>
                </a:lnTo>
                <a:lnTo>
                  <a:pt x="717" y="2497"/>
                </a:lnTo>
                <a:lnTo>
                  <a:pt x="717" y="2497"/>
                </a:lnTo>
                <a:lnTo>
                  <a:pt x="712" y="2502"/>
                </a:lnTo>
                <a:lnTo>
                  <a:pt x="705" y="2517"/>
                </a:lnTo>
                <a:lnTo>
                  <a:pt x="699" y="2533"/>
                </a:lnTo>
                <a:lnTo>
                  <a:pt x="697" y="2541"/>
                </a:lnTo>
                <a:lnTo>
                  <a:pt x="697" y="2547"/>
                </a:lnTo>
                <a:lnTo>
                  <a:pt x="697" y="2547"/>
                </a:lnTo>
                <a:lnTo>
                  <a:pt x="700" y="2553"/>
                </a:lnTo>
                <a:lnTo>
                  <a:pt x="705" y="2556"/>
                </a:lnTo>
                <a:lnTo>
                  <a:pt x="711" y="2557"/>
                </a:lnTo>
                <a:lnTo>
                  <a:pt x="717" y="2560"/>
                </a:lnTo>
                <a:lnTo>
                  <a:pt x="728" y="2561"/>
                </a:lnTo>
                <a:lnTo>
                  <a:pt x="731" y="2563"/>
                </a:lnTo>
                <a:lnTo>
                  <a:pt x="733" y="2564"/>
                </a:lnTo>
                <a:lnTo>
                  <a:pt x="733" y="2564"/>
                </a:lnTo>
                <a:lnTo>
                  <a:pt x="736" y="2570"/>
                </a:lnTo>
                <a:lnTo>
                  <a:pt x="740" y="2581"/>
                </a:lnTo>
                <a:lnTo>
                  <a:pt x="748" y="2593"/>
                </a:lnTo>
                <a:lnTo>
                  <a:pt x="748" y="2593"/>
                </a:lnTo>
                <a:lnTo>
                  <a:pt x="749" y="2624"/>
                </a:lnTo>
                <a:lnTo>
                  <a:pt x="749" y="2624"/>
                </a:lnTo>
                <a:lnTo>
                  <a:pt x="751" y="2627"/>
                </a:lnTo>
                <a:lnTo>
                  <a:pt x="752" y="2629"/>
                </a:lnTo>
                <a:lnTo>
                  <a:pt x="760" y="2630"/>
                </a:lnTo>
                <a:lnTo>
                  <a:pt x="769" y="2632"/>
                </a:lnTo>
                <a:lnTo>
                  <a:pt x="776" y="2632"/>
                </a:lnTo>
                <a:lnTo>
                  <a:pt x="776" y="2632"/>
                </a:lnTo>
                <a:lnTo>
                  <a:pt x="790" y="2629"/>
                </a:lnTo>
                <a:lnTo>
                  <a:pt x="811" y="2623"/>
                </a:lnTo>
                <a:lnTo>
                  <a:pt x="839" y="2615"/>
                </a:lnTo>
                <a:lnTo>
                  <a:pt x="839" y="2615"/>
                </a:lnTo>
                <a:lnTo>
                  <a:pt x="863" y="2611"/>
                </a:lnTo>
                <a:lnTo>
                  <a:pt x="919" y="2599"/>
                </a:lnTo>
                <a:lnTo>
                  <a:pt x="954" y="2591"/>
                </a:lnTo>
                <a:lnTo>
                  <a:pt x="988" y="2581"/>
                </a:lnTo>
                <a:lnTo>
                  <a:pt x="1019" y="2570"/>
                </a:lnTo>
                <a:lnTo>
                  <a:pt x="1034" y="2563"/>
                </a:lnTo>
                <a:lnTo>
                  <a:pt x="1048" y="2557"/>
                </a:lnTo>
                <a:lnTo>
                  <a:pt x="1048" y="2557"/>
                </a:lnTo>
                <a:lnTo>
                  <a:pt x="1070" y="2544"/>
                </a:lnTo>
                <a:lnTo>
                  <a:pt x="1090" y="2529"/>
                </a:lnTo>
                <a:lnTo>
                  <a:pt x="1104" y="2515"/>
                </a:lnTo>
                <a:lnTo>
                  <a:pt x="1116" y="2502"/>
                </a:lnTo>
                <a:lnTo>
                  <a:pt x="1125" y="2490"/>
                </a:lnTo>
                <a:lnTo>
                  <a:pt x="1131" y="2479"/>
                </a:lnTo>
                <a:lnTo>
                  <a:pt x="1134" y="2472"/>
                </a:lnTo>
                <a:lnTo>
                  <a:pt x="1134" y="2466"/>
                </a:lnTo>
                <a:lnTo>
                  <a:pt x="1134" y="2466"/>
                </a:lnTo>
                <a:lnTo>
                  <a:pt x="1131" y="2462"/>
                </a:lnTo>
                <a:lnTo>
                  <a:pt x="1128" y="2459"/>
                </a:lnTo>
                <a:lnTo>
                  <a:pt x="1121" y="2457"/>
                </a:lnTo>
                <a:lnTo>
                  <a:pt x="1112" y="2457"/>
                </a:lnTo>
                <a:lnTo>
                  <a:pt x="1090" y="2457"/>
                </a:lnTo>
                <a:lnTo>
                  <a:pt x="1063" y="2460"/>
                </a:lnTo>
                <a:lnTo>
                  <a:pt x="1063" y="2460"/>
                </a:lnTo>
                <a:lnTo>
                  <a:pt x="1036" y="2464"/>
                </a:lnTo>
                <a:lnTo>
                  <a:pt x="1018" y="2467"/>
                </a:lnTo>
                <a:lnTo>
                  <a:pt x="1005" y="2470"/>
                </a:lnTo>
                <a:lnTo>
                  <a:pt x="887" y="2454"/>
                </a:lnTo>
                <a:lnTo>
                  <a:pt x="870" y="2444"/>
                </a:lnTo>
                <a:lnTo>
                  <a:pt x="822" y="2388"/>
                </a:lnTo>
                <a:lnTo>
                  <a:pt x="822" y="2388"/>
                </a:lnTo>
                <a:lnTo>
                  <a:pt x="824" y="2375"/>
                </a:lnTo>
                <a:lnTo>
                  <a:pt x="824" y="2365"/>
                </a:lnTo>
                <a:lnTo>
                  <a:pt x="824" y="2362"/>
                </a:lnTo>
                <a:lnTo>
                  <a:pt x="822" y="2360"/>
                </a:lnTo>
                <a:lnTo>
                  <a:pt x="822" y="2360"/>
                </a:lnTo>
                <a:lnTo>
                  <a:pt x="817" y="2356"/>
                </a:lnTo>
                <a:lnTo>
                  <a:pt x="806" y="2350"/>
                </a:lnTo>
                <a:lnTo>
                  <a:pt x="796" y="2338"/>
                </a:lnTo>
                <a:lnTo>
                  <a:pt x="790" y="2330"/>
                </a:lnTo>
                <a:lnTo>
                  <a:pt x="784" y="2321"/>
                </a:lnTo>
                <a:lnTo>
                  <a:pt x="784" y="2321"/>
                </a:lnTo>
                <a:lnTo>
                  <a:pt x="772" y="2294"/>
                </a:lnTo>
                <a:lnTo>
                  <a:pt x="760" y="2265"/>
                </a:lnTo>
                <a:lnTo>
                  <a:pt x="748" y="2227"/>
                </a:lnTo>
                <a:lnTo>
                  <a:pt x="685" y="2044"/>
                </a:lnTo>
                <a:lnTo>
                  <a:pt x="685" y="2044"/>
                </a:lnTo>
                <a:lnTo>
                  <a:pt x="687" y="1971"/>
                </a:lnTo>
                <a:lnTo>
                  <a:pt x="687" y="1917"/>
                </a:lnTo>
                <a:lnTo>
                  <a:pt x="685" y="1884"/>
                </a:lnTo>
                <a:lnTo>
                  <a:pt x="685" y="1884"/>
                </a:lnTo>
                <a:lnTo>
                  <a:pt x="682" y="1875"/>
                </a:lnTo>
                <a:lnTo>
                  <a:pt x="678" y="1863"/>
                </a:lnTo>
                <a:lnTo>
                  <a:pt x="664" y="1830"/>
                </a:lnTo>
                <a:lnTo>
                  <a:pt x="645" y="1789"/>
                </a:lnTo>
                <a:lnTo>
                  <a:pt x="584" y="1622"/>
                </a:lnTo>
                <a:lnTo>
                  <a:pt x="584" y="1622"/>
                </a:lnTo>
                <a:lnTo>
                  <a:pt x="563" y="1590"/>
                </a:lnTo>
                <a:lnTo>
                  <a:pt x="549" y="1569"/>
                </a:lnTo>
                <a:lnTo>
                  <a:pt x="545" y="1562"/>
                </a:lnTo>
                <a:lnTo>
                  <a:pt x="545" y="1560"/>
                </a:lnTo>
                <a:lnTo>
                  <a:pt x="546" y="1559"/>
                </a:lnTo>
                <a:lnTo>
                  <a:pt x="546" y="1559"/>
                </a:lnTo>
                <a:lnTo>
                  <a:pt x="549" y="1562"/>
                </a:lnTo>
                <a:lnTo>
                  <a:pt x="555" y="1565"/>
                </a:lnTo>
                <a:lnTo>
                  <a:pt x="570" y="1578"/>
                </a:lnTo>
                <a:lnTo>
                  <a:pt x="588" y="1592"/>
                </a:lnTo>
                <a:lnTo>
                  <a:pt x="597" y="1596"/>
                </a:lnTo>
                <a:lnTo>
                  <a:pt x="603" y="1598"/>
                </a:lnTo>
                <a:lnTo>
                  <a:pt x="603" y="1598"/>
                </a:lnTo>
                <a:lnTo>
                  <a:pt x="612" y="1598"/>
                </a:lnTo>
                <a:lnTo>
                  <a:pt x="627" y="1593"/>
                </a:lnTo>
                <a:lnTo>
                  <a:pt x="663" y="1578"/>
                </a:lnTo>
                <a:lnTo>
                  <a:pt x="697" y="1563"/>
                </a:lnTo>
                <a:lnTo>
                  <a:pt x="717" y="1553"/>
                </a:lnTo>
                <a:lnTo>
                  <a:pt x="717" y="1553"/>
                </a:lnTo>
                <a:lnTo>
                  <a:pt x="720" y="1550"/>
                </a:lnTo>
                <a:lnTo>
                  <a:pt x="723" y="1545"/>
                </a:lnTo>
                <a:lnTo>
                  <a:pt x="727" y="1535"/>
                </a:lnTo>
                <a:lnTo>
                  <a:pt x="730" y="1523"/>
                </a:lnTo>
                <a:lnTo>
                  <a:pt x="731" y="1510"/>
                </a:lnTo>
                <a:lnTo>
                  <a:pt x="731" y="1510"/>
                </a:lnTo>
                <a:lnTo>
                  <a:pt x="733" y="1484"/>
                </a:lnTo>
                <a:lnTo>
                  <a:pt x="737" y="1447"/>
                </a:lnTo>
                <a:lnTo>
                  <a:pt x="745" y="1401"/>
                </a:lnTo>
                <a:lnTo>
                  <a:pt x="737" y="1365"/>
                </a:lnTo>
                <a:lnTo>
                  <a:pt x="737" y="1365"/>
                </a:lnTo>
                <a:lnTo>
                  <a:pt x="746" y="1365"/>
                </a:lnTo>
                <a:lnTo>
                  <a:pt x="755" y="1365"/>
                </a:lnTo>
                <a:lnTo>
                  <a:pt x="764" y="1365"/>
                </a:lnTo>
                <a:lnTo>
                  <a:pt x="773" y="1362"/>
                </a:lnTo>
                <a:lnTo>
                  <a:pt x="776" y="1361"/>
                </a:lnTo>
                <a:lnTo>
                  <a:pt x="779" y="1359"/>
                </a:lnTo>
                <a:lnTo>
                  <a:pt x="781" y="1356"/>
                </a:lnTo>
                <a:lnTo>
                  <a:pt x="782" y="1352"/>
                </a:lnTo>
                <a:lnTo>
                  <a:pt x="781" y="1349"/>
                </a:lnTo>
                <a:lnTo>
                  <a:pt x="779" y="1343"/>
                </a:lnTo>
                <a:lnTo>
                  <a:pt x="779" y="1343"/>
                </a:lnTo>
                <a:lnTo>
                  <a:pt x="770" y="1331"/>
                </a:lnTo>
                <a:lnTo>
                  <a:pt x="758" y="1317"/>
                </a:lnTo>
                <a:lnTo>
                  <a:pt x="743" y="1304"/>
                </a:lnTo>
                <a:lnTo>
                  <a:pt x="728" y="1290"/>
                </a:lnTo>
                <a:lnTo>
                  <a:pt x="702" y="1269"/>
                </a:lnTo>
                <a:lnTo>
                  <a:pt x="690" y="1261"/>
                </a:lnTo>
                <a:lnTo>
                  <a:pt x="599" y="1253"/>
                </a:lnTo>
                <a:lnTo>
                  <a:pt x="572" y="1178"/>
                </a:lnTo>
                <a:lnTo>
                  <a:pt x="546" y="1092"/>
                </a:lnTo>
                <a:lnTo>
                  <a:pt x="548" y="1022"/>
                </a:lnTo>
                <a:lnTo>
                  <a:pt x="546" y="986"/>
                </a:lnTo>
                <a:lnTo>
                  <a:pt x="546" y="986"/>
                </a:lnTo>
                <a:lnTo>
                  <a:pt x="572" y="1011"/>
                </a:lnTo>
                <a:lnTo>
                  <a:pt x="600" y="1034"/>
                </a:lnTo>
                <a:lnTo>
                  <a:pt x="633" y="1059"/>
                </a:lnTo>
                <a:lnTo>
                  <a:pt x="633" y="1059"/>
                </a:lnTo>
                <a:lnTo>
                  <a:pt x="681" y="1089"/>
                </a:lnTo>
                <a:lnTo>
                  <a:pt x="740" y="1126"/>
                </a:lnTo>
                <a:lnTo>
                  <a:pt x="815" y="1170"/>
                </a:lnTo>
                <a:lnTo>
                  <a:pt x="897" y="1228"/>
                </a:lnTo>
                <a:lnTo>
                  <a:pt x="964" y="1302"/>
                </a:lnTo>
                <a:lnTo>
                  <a:pt x="964" y="1302"/>
                </a:lnTo>
                <a:lnTo>
                  <a:pt x="966" y="1302"/>
                </a:lnTo>
                <a:lnTo>
                  <a:pt x="972" y="1302"/>
                </a:lnTo>
                <a:lnTo>
                  <a:pt x="973" y="1301"/>
                </a:lnTo>
                <a:lnTo>
                  <a:pt x="975" y="1299"/>
                </a:lnTo>
                <a:lnTo>
                  <a:pt x="976" y="1296"/>
                </a:lnTo>
                <a:lnTo>
                  <a:pt x="975" y="1290"/>
                </a:lnTo>
                <a:lnTo>
                  <a:pt x="975" y="1290"/>
                </a:lnTo>
                <a:lnTo>
                  <a:pt x="969" y="1277"/>
                </a:lnTo>
                <a:lnTo>
                  <a:pt x="960" y="1262"/>
                </a:lnTo>
                <a:lnTo>
                  <a:pt x="948" y="1246"/>
                </a:lnTo>
                <a:lnTo>
                  <a:pt x="948" y="1246"/>
                </a:lnTo>
                <a:lnTo>
                  <a:pt x="964" y="1259"/>
                </a:lnTo>
                <a:lnTo>
                  <a:pt x="976" y="1269"/>
                </a:lnTo>
                <a:lnTo>
                  <a:pt x="982" y="1277"/>
                </a:lnTo>
                <a:lnTo>
                  <a:pt x="982" y="1277"/>
                </a:lnTo>
                <a:lnTo>
                  <a:pt x="990" y="1296"/>
                </a:lnTo>
                <a:lnTo>
                  <a:pt x="994" y="1307"/>
                </a:lnTo>
                <a:lnTo>
                  <a:pt x="997" y="1311"/>
                </a:lnTo>
                <a:lnTo>
                  <a:pt x="1000" y="1313"/>
                </a:lnTo>
                <a:lnTo>
                  <a:pt x="1000" y="1313"/>
                </a:lnTo>
                <a:lnTo>
                  <a:pt x="1003" y="1313"/>
                </a:lnTo>
                <a:lnTo>
                  <a:pt x="1005" y="1313"/>
                </a:lnTo>
                <a:lnTo>
                  <a:pt x="1009" y="1310"/>
                </a:lnTo>
                <a:lnTo>
                  <a:pt x="1013" y="1304"/>
                </a:lnTo>
                <a:lnTo>
                  <a:pt x="1013" y="1304"/>
                </a:lnTo>
                <a:lnTo>
                  <a:pt x="1015" y="1304"/>
                </a:lnTo>
                <a:lnTo>
                  <a:pt x="1016" y="1301"/>
                </a:lnTo>
                <a:lnTo>
                  <a:pt x="1018" y="1296"/>
                </a:lnTo>
                <a:lnTo>
                  <a:pt x="1018" y="1296"/>
                </a:lnTo>
                <a:lnTo>
                  <a:pt x="1021" y="1278"/>
                </a:lnTo>
                <a:lnTo>
                  <a:pt x="1021" y="1278"/>
                </a:lnTo>
                <a:lnTo>
                  <a:pt x="1030" y="1284"/>
                </a:lnTo>
                <a:lnTo>
                  <a:pt x="1036" y="1286"/>
                </a:lnTo>
                <a:lnTo>
                  <a:pt x="1037" y="1287"/>
                </a:lnTo>
                <a:lnTo>
                  <a:pt x="1039" y="1286"/>
                </a:lnTo>
                <a:lnTo>
                  <a:pt x="1039" y="1286"/>
                </a:lnTo>
                <a:lnTo>
                  <a:pt x="1040" y="1281"/>
                </a:lnTo>
                <a:lnTo>
                  <a:pt x="1043" y="1271"/>
                </a:lnTo>
                <a:lnTo>
                  <a:pt x="1043" y="1259"/>
                </a:lnTo>
                <a:lnTo>
                  <a:pt x="1042" y="1249"/>
                </a:lnTo>
                <a:lnTo>
                  <a:pt x="1042" y="1249"/>
                </a:lnTo>
                <a:lnTo>
                  <a:pt x="1034" y="1231"/>
                </a:lnTo>
                <a:lnTo>
                  <a:pt x="1028" y="1220"/>
                </a:lnTo>
                <a:lnTo>
                  <a:pt x="1024" y="1211"/>
                </a:lnTo>
                <a:lnTo>
                  <a:pt x="1024" y="1211"/>
                </a:lnTo>
                <a:lnTo>
                  <a:pt x="1015" y="1202"/>
                </a:lnTo>
                <a:lnTo>
                  <a:pt x="1005" y="1190"/>
                </a:lnTo>
                <a:lnTo>
                  <a:pt x="991" y="1178"/>
                </a:lnTo>
                <a:lnTo>
                  <a:pt x="903" y="1137"/>
                </a:lnTo>
                <a:lnTo>
                  <a:pt x="893" y="1128"/>
                </a:lnTo>
                <a:lnTo>
                  <a:pt x="893" y="1128"/>
                </a:lnTo>
                <a:lnTo>
                  <a:pt x="891" y="1126"/>
                </a:lnTo>
                <a:lnTo>
                  <a:pt x="885" y="1123"/>
                </a:lnTo>
                <a:lnTo>
                  <a:pt x="885" y="1123"/>
                </a:lnTo>
                <a:lnTo>
                  <a:pt x="879" y="1122"/>
                </a:lnTo>
                <a:lnTo>
                  <a:pt x="878" y="1122"/>
                </a:lnTo>
                <a:lnTo>
                  <a:pt x="836" y="1093"/>
                </a:lnTo>
                <a:lnTo>
                  <a:pt x="757" y="1035"/>
                </a:lnTo>
                <a:lnTo>
                  <a:pt x="700" y="979"/>
                </a:lnTo>
                <a:lnTo>
                  <a:pt x="700" y="979"/>
                </a:lnTo>
                <a:lnTo>
                  <a:pt x="703" y="979"/>
                </a:lnTo>
                <a:lnTo>
                  <a:pt x="708" y="977"/>
                </a:lnTo>
                <a:lnTo>
                  <a:pt x="712" y="973"/>
                </a:lnTo>
                <a:lnTo>
                  <a:pt x="715" y="970"/>
                </a:lnTo>
                <a:lnTo>
                  <a:pt x="717" y="965"/>
                </a:lnTo>
                <a:lnTo>
                  <a:pt x="717" y="965"/>
                </a:lnTo>
                <a:lnTo>
                  <a:pt x="718" y="949"/>
                </a:lnTo>
                <a:lnTo>
                  <a:pt x="717" y="922"/>
                </a:lnTo>
                <a:lnTo>
                  <a:pt x="715" y="889"/>
                </a:lnTo>
                <a:lnTo>
                  <a:pt x="715" y="889"/>
                </a:lnTo>
                <a:lnTo>
                  <a:pt x="720" y="882"/>
                </a:lnTo>
                <a:lnTo>
                  <a:pt x="721" y="876"/>
                </a:lnTo>
                <a:lnTo>
                  <a:pt x="723" y="873"/>
                </a:lnTo>
                <a:lnTo>
                  <a:pt x="723" y="873"/>
                </a:lnTo>
                <a:lnTo>
                  <a:pt x="721" y="868"/>
                </a:lnTo>
                <a:lnTo>
                  <a:pt x="720" y="865"/>
                </a:lnTo>
                <a:lnTo>
                  <a:pt x="717" y="862"/>
                </a:lnTo>
                <a:lnTo>
                  <a:pt x="717" y="862"/>
                </a:lnTo>
                <a:lnTo>
                  <a:pt x="723" y="856"/>
                </a:lnTo>
                <a:lnTo>
                  <a:pt x="728" y="847"/>
                </a:lnTo>
                <a:lnTo>
                  <a:pt x="728" y="847"/>
                </a:lnTo>
                <a:lnTo>
                  <a:pt x="727" y="843"/>
                </a:lnTo>
                <a:lnTo>
                  <a:pt x="724" y="835"/>
                </a:lnTo>
                <a:lnTo>
                  <a:pt x="720" y="825"/>
                </a:lnTo>
                <a:lnTo>
                  <a:pt x="720" y="825"/>
                </a:lnTo>
                <a:lnTo>
                  <a:pt x="724" y="819"/>
                </a:lnTo>
                <a:lnTo>
                  <a:pt x="727" y="813"/>
                </a:lnTo>
                <a:lnTo>
                  <a:pt x="727" y="807"/>
                </a:lnTo>
                <a:lnTo>
                  <a:pt x="727" y="807"/>
                </a:lnTo>
                <a:lnTo>
                  <a:pt x="726" y="801"/>
                </a:lnTo>
                <a:lnTo>
                  <a:pt x="724" y="798"/>
                </a:lnTo>
                <a:lnTo>
                  <a:pt x="723" y="797"/>
                </a:lnTo>
                <a:lnTo>
                  <a:pt x="723" y="797"/>
                </a:lnTo>
                <a:lnTo>
                  <a:pt x="724" y="795"/>
                </a:lnTo>
                <a:lnTo>
                  <a:pt x="726" y="789"/>
                </a:lnTo>
                <a:lnTo>
                  <a:pt x="727" y="786"/>
                </a:lnTo>
                <a:lnTo>
                  <a:pt x="726" y="783"/>
                </a:lnTo>
                <a:lnTo>
                  <a:pt x="724" y="779"/>
                </a:lnTo>
                <a:lnTo>
                  <a:pt x="720" y="774"/>
                </a:lnTo>
                <a:lnTo>
                  <a:pt x="720" y="774"/>
                </a:lnTo>
                <a:lnTo>
                  <a:pt x="708" y="764"/>
                </a:lnTo>
                <a:lnTo>
                  <a:pt x="705" y="761"/>
                </a:lnTo>
                <a:lnTo>
                  <a:pt x="705" y="761"/>
                </a:lnTo>
                <a:lnTo>
                  <a:pt x="705" y="744"/>
                </a:lnTo>
                <a:lnTo>
                  <a:pt x="705" y="731"/>
                </a:lnTo>
                <a:lnTo>
                  <a:pt x="705" y="722"/>
                </a:lnTo>
                <a:lnTo>
                  <a:pt x="705" y="722"/>
                </a:lnTo>
                <a:lnTo>
                  <a:pt x="688" y="697"/>
                </a:lnTo>
                <a:lnTo>
                  <a:pt x="652" y="697"/>
                </a:lnTo>
                <a:lnTo>
                  <a:pt x="599" y="706"/>
                </a:lnTo>
                <a:lnTo>
                  <a:pt x="599" y="706"/>
                </a:lnTo>
                <a:lnTo>
                  <a:pt x="596" y="713"/>
                </a:lnTo>
                <a:lnTo>
                  <a:pt x="594" y="720"/>
                </a:lnTo>
                <a:lnTo>
                  <a:pt x="593" y="726"/>
                </a:lnTo>
                <a:lnTo>
                  <a:pt x="593" y="776"/>
                </a:lnTo>
                <a:lnTo>
                  <a:pt x="567" y="792"/>
                </a:lnTo>
                <a:lnTo>
                  <a:pt x="544" y="756"/>
                </a:lnTo>
                <a:lnTo>
                  <a:pt x="544" y="756"/>
                </a:lnTo>
                <a:lnTo>
                  <a:pt x="535" y="743"/>
                </a:lnTo>
                <a:lnTo>
                  <a:pt x="524" y="731"/>
                </a:lnTo>
                <a:lnTo>
                  <a:pt x="515" y="719"/>
                </a:lnTo>
                <a:lnTo>
                  <a:pt x="509" y="710"/>
                </a:lnTo>
                <a:lnTo>
                  <a:pt x="509" y="710"/>
                </a:lnTo>
                <a:lnTo>
                  <a:pt x="496" y="673"/>
                </a:lnTo>
                <a:lnTo>
                  <a:pt x="485" y="643"/>
                </a:lnTo>
                <a:lnTo>
                  <a:pt x="485" y="643"/>
                </a:lnTo>
                <a:lnTo>
                  <a:pt x="436" y="585"/>
                </a:lnTo>
                <a:lnTo>
                  <a:pt x="424" y="585"/>
                </a:lnTo>
                <a:lnTo>
                  <a:pt x="424" y="585"/>
                </a:lnTo>
                <a:lnTo>
                  <a:pt x="399" y="535"/>
                </a:lnTo>
                <a:lnTo>
                  <a:pt x="381" y="497"/>
                </a:lnTo>
                <a:lnTo>
                  <a:pt x="375" y="483"/>
                </a:lnTo>
                <a:lnTo>
                  <a:pt x="373" y="474"/>
                </a:lnTo>
                <a:lnTo>
                  <a:pt x="373" y="474"/>
                </a:lnTo>
                <a:lnTo>
                  <a:pt x="373" y="468"/>
                </a:lnTo>
                <a:lnTo>
                  <a:pt x="376" y="459"/>
                </a:lnTo>
                <a:lnTo>
                  <a:pt x="387" y="437"/>
                </a:lnTo>
                <a:lnTo>
                  <a:pt x="397" y="419"/>
                </a:lnTo>
                <a:lnTo>
                  <a:pt x="402" y="413"/>
                </a:lnTo>
                <a:lnTo>
                  <a:pt x="405" y="410"/>
                </a:lnTo>
                <a:lnTo>
                  <a:pt x="405" y="410"/>
                </a:lnTo>
                <a:lnTo>
                  <a:pt x="430" y="407"/>
                </a:lnTo>
                <a:lnTo>
                  <a:pt x="448" y="404"/>
                </a:lnTo>
                <a:lnTo>
                  <a:pt x="460" y="400"/>
                </a:lnTo>
                <a:lnTo>
                  <a:pt x="460" y="400"/>
                </a:lnTo>
                <a:lnTo>
                  <a:pt x="466" y="395"/>
                </a:lnTo>
                <a:lnTo>
                  <a:pt x="473" y="388"/>
                </a:lnTo>
                <a:lnTo>
                  <a:pt x="479" y="380"/>
                </a:lnTo>
                <a:lnTo>
                  <a:pt x="484" y="373"/>
                </a:lnTo>
                <a:lnTo>
                  <a:pt x="484" y="373"/>
                </a:lnTo>
                <a:lnTo>
                  <a:pt x="485" y="364"/>
                </a:lnTo>
                <a:lnTo>
                  <a:pt x="487" y="352"/>
                </a:lnTo>
                <a:lnTo>
                  <a:pt x="488" y="336"/>
                </a:lnTo>
                <a:lnTo>
                  <a:pt x="503" y="331"/>
                </a:lnTo>
                <a:lnTo>
                  <a:pt x="503" y="331"/>
                </a:lnTo>
                <a:lnTo>
                  <a:pt x="506" y="324"/>
                </a:lnTo>
                <a:lnTo>
                  <a:pt x="508" y="318"/>
                </a:lnTo>
                <a:lnTo>
                  <a:pt x="511" y="316"/>
                </a:lnTo>
                <a:lnTo>
                  <a:pt x="511" y="316"/>
                </a:lnTo>
                <a:lnTo>
                  <a:pt x="514" y="315"/>
                </a:lnTo>
                <a:lnTo>
                  <a:pt x="517" y="312"/>
                </a:lnTo>
                <a:lnTo>
                  <a:pt x="518" y="309"/>
                </a:lnTo>
                <a:lnTo>
                  <a:pt x="518" y="303"/>
                </a:lnTo>
                <a:lnTo>
                  <a:pt x="518" y="303"/>
                </a:lnTo>
                <a:lnTo>
                  <a:pt x="515" y="291"/>
                </a:lnTo>
                <a:lnTo>
                  <a:pt x="515" y="291"/>
                </a:lnTo>
                <a:lnTo>
                  <a:pt x="523" y="288"/>
                </a:lnTo>
                <a:lnTo>
                  <a:pt x="529" y="282"/>
                </a:lnTo>
                <a:lnTo>
                  <a:pt x="530" y="279"/>
                </a:lnTo>
                <a:lnTo>
                  <a:pt x="530" y="276"/>
                </a:lnTo>
                <a:lnTo>
                  <a:pt x="530" y="276"/>
                </a:lnTo>
                <a:lnTo>
                  <a:pt x="529" y="270"/>
                </a:lnTo>
                <a:lnTo>
                  <a:pt x="527" y="262"/>
                </a:lnTo>
                <a:lnTo>
                  <a:pt x="518" y="245"/>
                </a:lnTo>
                <a:lnTo>
                  <a:pt x="506" y="222"/>
                </a:lnTo>
                <a:lnTo>
                  <a:pt x="506" y="222"/>
                </a:lnTo>
                <a:lnTo>
                  <a:pt x="511" y="206"/>
                </a:lnTo>
                <a:lnTo>
                  <a:pt x="512" y="192"/>
                </a:lnTo>
                <a:lnTo>
                  <a:pt x="512" y="182"/>
                </a:lnTo>
                <a:lnTo>
                  <a:pt x="512" y="182"/>
                </a:lnTo>
                <a:lnTo>
                  <a:pt x="509" y="154"/>
                </a:lnTo>
                <a:lnTo>
                  <a:pt x="506" y="139"/>
                </a:lnTo>
                <a:lnTo>
                  <a:pt x="503" y="128"/>
                </a:lnTo>
                <a:lnTo>
                  <a:pt x="503" y="128"/>
                </a:lnTo>
                <a:lnTo>
                  <a:pt x="500" y="119"/>
                </a:lnTo>
                <a:lnTo>
                  <a:pt x="493" y="107"/>
                </a:lnTo>
                <a:lnTo>
                  <a:pt x="485" y="97"/>
                </a:lnTo>
                <a:lnTo>
                  <a:pt x="476" y="86"/>
                </a:lnTo>
                <a:lnTo>
                  <a:pt x="476" y="86"/>
                </a:lnTo>
                <a:lnTo>
                  <a:pt x="458" y="70"/>
                </a:lnTo>
                <a:lnTo>
                  <a:pt x="458" y="70"/>
                </a:lnTo>
                <a:lnTo>
                  <a:pt x="467" y="63"/>
                </a:lnTo>
                <a:lnTo>
                  <a:pt x="473" y="57"/>
                </a:lnTo>
                <a:lnTo>
                  <a:pt x="473" y="55"/>
                </a:lnTo>
                <a:lnTo>
                  <a:pt x="473" y="54"/>
                </a:lnTo>
                <a:lnTo>
                  <a:pt x="473" y="54"/>
                </a:lnTo>
                <a:close/>
                <a:moveTo>
                  <a:pt x="539" y="1138"/>
                </a:moveTo>
                <a:lnTo>
                  <a:pt x="561" y="1243"/>
                </a:lnTo>
                <a:lnTo>
                  <a:pt x="561" y="1255"/>
                </a:lnTo>
                <a:lnTo>
                  <a:pt x="503" y="1240"/>
                </a:lnTo>
                <a:lnTo>
                  <a:pt x="514" y="1217"/>
                </a:lnTo>
                <a:lnTo>
                  <a:pt x="514" y="1217"/>
                </a:lnTo>
                <a:lnTo>
                  <a:pt x="517" y="1219"/>
                </a:lnTo>
                <a:lnTo>
                  <a:pt x="520" y="1219"/>
                </a:lnTo>
                <a:lnTo>
                  <a:pt x="521" y="1214"/>
                </a:lnTo>
                <a:lnTo>
                  <a:pt x="521" y="1214"/>
                </a:lnTo>
                <a:lnTo>
                  <a:pt x="523" y="1202"/>
                </a:lnTo>
                <a:lnTo>
                  <a:pt x="523" y="1199"/>
                </a:lnTo>
                <a:lnTo>
                  <a:pt x="523" y="1196"/>
                </a:lnTo>
                <a:lnTo>
                  <a:pt x="523" y="1196"/>
                </a:lnTo>
                <a:lnTo>
                  <a:pt x="529" y="1192"/>
                </a:lnTo>
                <a:lnTo>
                  <a:pt x="533" y="1186"/>
                </a:lnTo>
                <a:lnTo>
                  <a:pt x="530" y="1176"/>
                </a:lnTo>
                <a:lnTo>
                  <a:pt x="530" y="1159"/>
                </a:lnTo>
                <a:lnTo>
                  <a:pt x="539" y="11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8"/>
          <p:cNvSpPr>
            <a:spLocks/>
          </p:cNvSpPr>
          <p:nvPr/>
        </p:nvSpPr>
        <p:spPr bwMode="auto">
          <a:xfrm>
            <a:off x="2604832" y="2708920"/>
            <a:ext cx="653805" cy="1601570"/>
          </a:xfrm>
          <a:custGeom>
            <a:avLst/>
            <a:gdLst>
              <a:gd name="T0" fmla="*/ 629 w 1031"/>
              <a:gd name="T1" fmla="*/ 8 h 2530"/>
              <a:gd name="T2" fmla="*/ 521 w 1031"/>
              <a:gd name="T3" fmla="*/ 71 h 2530"/>
              <a:gd name="T4" fmla="*/ 480 w 1031"/>
              <a:gd name="T5" fmla="*/ 148 h 2530"/>
              <a:gd name="T6" fmla="*/ 464 w 1031"/>
              <a:gd name="T7" fmla="*/ 476 h 2530"/>
              <a:gd name="T8" fmla="*/ 418 w 1031"/>
              <a:gd name="T9" fmla="*/ 581 h 2530"/>
              <a:gd name="T10" fmla="*/ 437 w 1031"/>
              <a:gd name="T11" fmla="*/ 656 h 2530"/>
              <a:gd name="T12" fmla="*/ 546 w 1031"/>
              <a:gd name="T13" fmla="*/ 680 h 2530"/>
              <a:gd name="T14" fmla="*/ 533 w 1031"/>
              <a:gd name="T15" fmla="*/ 804 h 2530"/>
              <a:gd name="T16" fmla="*/ 543 w 1031"/>
              <a:gd name="T17" fmla="*/ 882 h 2530"/>
              <a:gd name="T18" fmla="*/ 511 w 1031"/>
              <a:gd name="T19" fmla="*/ 911 h 2530"/>
              <a:gd name="T20" fmla="*/ 495 w 1031"/>
              <a:gd name="T21" fmla="*/ 994 h 2530"/>
              <a:gd name="T22" fmla="*/ 459 w 1031"/>
              <a:gd name="T23" fmla="*/ 1075 h 2530"/>
              <a:gd name="T24" fmla="*/ 418 w 1031"/>
              <a:gd name="T25" fmla="*/ 1088 h 2530"/>
              <a:gd name="T26" fmla="*/ 368 w 1031"/>
              <a:gd name="T27" fmla="*/ 1101 h 2530"/>
              <a:gd name="T28" fmla="*/ 353 w 1031"/>
              <a:gd name="T29" fmla="*/ 1249 h 2530"/>
              <a:gd name="T30" fmla="*/ 371 w 1031"/>
              <a:gd name="T31" fmla="*/ 1370 h 2530"/>
              <a:gd name="T32" fmla="*/ 395 w 1031"/>
              <a:gd name="T33" fmla="*/ 1467 h 2530"/>
              <a:gd name="T34" fmla="*/ 367 w 1031"/>
              <a:gd name="T35" fmla="*/ 1675 h 2530"/>
              <a:gd name="T36" fmla="*/ 342 w 1031"/>
              <a:gd name="T37" fmla="*/ 1846 h 2530"/>
              <a:gd name="T38" fmla="*/ 314 w 1031"/>
              <a:gd name="T39" fmla="*/ 2179 h 2530"/>
              <a:gd name="T40" fmla="*/ 263 w 1031"/>
              <a:gd name="T41" fmla="*/ 2261 h 2530"/>
              <a:gd name="T42" fmla="*/ 259 w 1031"/>
              <a:gd name="T43" fmla="*/ 2288 h 2530"/>
              <a:gd name="T44" fmla="*/ 36 w 1031"/>
              <a:gd name="T45" fmla="*/ 2359 h 2530"/>
              <a:gd name="T46" fmla="*/ 0 w 1031"/>
              <a:gd name="T47" fmla="*/ 2379 h 2530"/>
              <a:gd name="T48" fmla="*/ 110 w 1031"/>
              <a:gd name="T49" fmla="*/ 2472 h 2530"/>
              <a:gd name="T50" fmla="*/ 286 w 1031"/>
              <a:gd name="T51" fmla="*/ 2521 h 2530"/>
              <a:gd name="T52" fmla="*/ 406 w 1031"/>
              <a:gd name="T53" fmla="*/ 2524 h 2530"/>
              <a:gd name="T54" fmla="*/ 414 w 1031"/>
              <a:gd name="T55" fmla="*/ 2446 h 2530"/>
              <a:gd name="T56" fmla="*/ 439 w 1031"/>
              <a:gd name="T57" fmla="*/ 2401 h 2530"/>
              <a:gd name="T58" fmla="*/ 411 w 1031"/>
              <a:gd name="T59" fmla="*/ 2329 h 2530"/>
              <a:gd name="T60" fmla="*/ 409 w 1031"/>
              <a:gd name="T61" fmla="*/ 2257 h 2530"/>
              <a:gd name="T62" fmla="*/ 480 w 1031"/>
              <a:gd name="T63" fmla="*/ 2146 h 2530"/>
              <a:gd name="T64" fmla="*/ 513 w 1031"/>
              <a:gd name="T65" fmla="*/ 2037 h 2530"/>
              <a:gd name="T66" fmla="*/ 530 w 1031"/>
              <a:gd name="T67" fmla="*/ 1872 h 2530"/>
              <a:gd name="T68" fmla="*/ 580 w 1031"/>
              <a:gd name="T69" fmla="*/ 1647 h 2530"/>
              <a:gd name="T70" fmla="*/ 737 w 1031"/>
              <a:gd name="T71" fmla="*/ 1754 h 2530"/>
              <a:gd name="T72" fmla="*/ 765 w 1031"/>
              <a:gd name="T73" fmla="*/ 1816 h 2530"/>
              <a:gd name="T74" fmla="*/ 806 w 1031"/>
              <a:gd name="T75" fmla="*/ 1915 h 2530"/>
              <a:gd name="T76" fmla="*/ 835 w 1031"/>
              <a:gd name="T77" fmla="*/ 2194 h 2530"/>
              <a:gd name="T78" fmla="*/ 828 w 1031"/>
              <a:gd name="T79" fmla="*/ 2344 h 2530"/>
              <a:gd name="T80" fmla="*/ 723 w 1031"/>
              <a:gd name="T81" fmla="*/ 2458 h 2530"/>
              <a:gd name="T82" fmla="*/ 731 w 1031"/>
              <a:gd name="T83" fmla="*/ 2509 h 2530"/>
              <a:gd name="T84" fmla="*/ 880 w 1031"/>
              <a:gd name="T85" fmla="*/ 2506 h 2530"/>
              <a:gd name="T86" fmla="*/ 1003 w 1031"/>
              <a:gd name="T87" fmla="*/ 2462 h 2530"/>
              <a:gd name="T88" fmla="*/ 986 w 1031"/>
              <a:gd name="T89" fmla="*/ 2356 h 2530"/>
              <a:gd name="T90" fmla="*/ 990 w 1031"/>
              <a:gd name="T91" fmla="*/ 2269 h 2530"/>
              <a:gd name="T92" fmla="*/ 944 w 1031"/>
              <a:gd name="T93" fmla="*/ 1782 h 2530"/>
              <a:gd name="T94" fmla="*/ 971 w 1031"/>
              <a:gd name="T95" fmla="*/ 1628 h 2530"/>
              <a:gd name="T96" fmla="*/ 1030 w 1031"/>
              <a:gd name="T97" fmla="*/ 1604 h 2530"/>
              <a:gd name="T98" fmla="*/ 1002 w 1031"/>
              <a:gd name="T99" fmla="*/ 1362 h 2530"/>
              <a:gd name="T100" fmla="*/ 974 w 1031"/>
              <a:gd name="T101" fmla="*/ 1060 h 2530"/>
              <a:gd name="T102" fmla="*/ 974 w 1031"/>
              <a:gd name="T103" fmla="*/ 956 h 2530"/>
              <a:gd name="T104" fmla="*/ 978 w 1031"/>
              <a:gd name="T105" fmla="*/ 656 h 2530"/>
              <a:gd name="T106" fmla="*/ 956 w 1031"/>
              <a:gd name="T107" fmla="*/ 519 h 2530"/>
              <a:gd name="T108" fmla="*/ 989 w 1031"/>
              <a:gd name="T109" fmla="*/ 485 h 2530"/>
              <a:gd name="T110" fmla="*/ 931 w 1031"/>
              <a:gd name="T111" fmla="*/ 426 h 2530"/>
              <a:gd name="T112" fmla="*/ 888 w 1031"/>
              <a:gd name="T113" fmla="*/ 407 h 2530"/>
              <a:gd name="T114" fmla="*/ 869 w 1031"/>
              <a:gd name="T115" fmla="*/ 395 h 2530"/>
              <a:gd name="T116" fmla="*/ 850 w 1031"/>
              <a:gd name="T117" fmla="*/ 297 h 2530"/>
              <a:gd name="T118" fmla="*/ 866 w 1031"/>
              <a:gd name="T119" fmla="*/ 229 h 2530"/>
              <a:gd name="T120" fmla="*/ 835 w 1031"/>
              <a:gd name="T121" fmla="*/ 92 h 2530"/>
              <a:gd name="T122" fmla="*/ 775 w 1031"/>
              <a:gd name="T123" fmla="*/ 21 h 2530"/>
              <a:gd name="T124" fmla="*/ 704 w 1031"/>
              <a:gd name="T125" fmla="*/ 2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1" h="2530">
                <a:moveTo>
                  <a:pt x="678" y="20"/>
                </a:moveTo>
                <a:lnTo>
                  <a:pt x="678" y="20"/>
                </a:lnTo>
                <a:lnTo>
                  <a:pt x="672" y="15"/>
                </a:lnTo>
                <a:lnTo>
                  <a:pt x="664" y="12"/>
                </a:lnTo>
                <a:lnTo>
                  <a:pt x="656" y="9"/>
                </a:lnTo>
                <a:lnTo>
                  <a:pt x="644" y="8"/>
                </a:lnTo>
                <a:lnTo>
                  <a:pt x="629" y="8"/>
                </a:lnTo>
                <a:lnTo>
                  <a:pt x="613" y="12"/>
                </a:lnTo>
                <a:lnTo>
                  <a:pt x="595" y="20"/>
                </a:lnTo>
                <a:lnTo>
                  <a:pt x="595" y="20"/>
                </a:lnTo>
                <a:lnTo>
                  <a:pt x="576" y="30"/>
                </a:lnTo>
                <a:lnTo>
                  <a:pt x="557" y="43"/>
                </a:lnTo>
                <a:lnTo>
                  <a:pt x="538" y="56"/>
                </a:lnTo>
                <a:lnTo>
                  <a:pt x="521" y="71"/>
                </a:lnTo>
                <a:lnTo>
                  <a:pt x="507" y="87"/>
                </a:lnTo>
                <a:lnTo>
                  <a:pt x="495" y="102"/>
                </a:lnTo>
                <a:lnTo>
                  <a:pt x="486" y="118"/>
                </a:lnTo>
                <a:lnTo>
                  <a:pt x="483" y="124"/>
                </a:lnTo>
                <a:lnTo>
                  <a:pt x="482" y="132"/>
                </a:lnTo>
                <a:lnTo>
                  <a:pt x="482" y="132"/>
                </a:lnTo>
                <a:lnTo>
                  <a:pt x="480" y="148"/>
                </a:lnTo>
                <a:lnTo>
                  <a:pt x="479" y="165"/>
                </a:lnTo>
                <a:lnTo>
                  <a:pt x="477" y="205"/>
                </a:lnTo>
                <a:lnTo>
                  <a:pt x="479" y="252"/>
                </a:lnTo>
                <a:lnTo>
                  <a:pt x="520" y="376"/>
                </a:lnTo>
                <a:lnTo>
                  <a:pt x="520" y="376"/>
                </a:lnTo>
                <a:lnTo>
                  <a:pt x="489" y="432"/>
                </a:lnTo>
                <a:lnTo>
                  <a:pt x="464" y="476"/>
                </a:lnTo>
                <a:lnTo>
                  <a:pt x="452" y="494"/>
                </a:lnTo>
                <a:lnTo>
                  <a:pt x="445" y="507"/>
                </a:lnTo>
                <a:lnTo>
                  <a:pt x="445" y="507"/>
                </a:lnTo>
                <a:lnTo>
                  <a:pt x="437" y="519"/>
                </a:lnTo>
                <a:lnTo>
                  <a:pt x="429" y="537"/>
                </a:lnTo>
                <a:lnTo>
                  <a:pt x="423" y="559"/>
                </a:lnTo>
                <a:lnTo>
                  <a:pt x="418" y="581"/>
                </a:lnTo>
                <a:lnTo>
                  <a:pt x="415" y="605"/>
                </a:lnTo>
                <a:lnTo>
                  <a:pt x="417" y="617"/>
                </a:lnTo>
                <a:lnTo>
                  <a:pt x="418" y="627"/>
                </a:lnTo>
                <a:lnTo>
                  <a:pt x="420" y="636"/>
                </a:lnTo>
                <a:lnTo>
                  <a:pt x="424" y="645"/>
                </a:lnTo>
                <a:lnTo>
                  <a:pt x="430" y="652"/>
                </a:lnTo>
                <a:lnTo>
                  <a:pt x="437" y="656"/>
                </a:lnTo>
                <a:lnTo>
                  <a:pt x="437" y="656"/>
                </a:lnTo>
                <a:lnTo>
                  <a:pt x="454" y="665"/>
                </a:lnTo>
                <a:lnTo>
                  <a:pt x="471" y="671"/>
                </a:lnTo>
                <a:lnTo>
                  <a:pt x="489" y="674"/>
                </a:lnTo>
                <a:lnTo>
                  <a:pt x="507" y="677"/>
                </a:lnTo>
                <a:lnTo>
                  <a:pt x="535" y="680"/>
                </a:lnTo>
                <a:lnTo>
                  <a:pt x="546" y="680"/>
                </a:lnTo>
                <a:lnTo>
                  <a:pt x="546" y="680"/>
                </a:lnTo>
                <a:lnTo>
                  <a:pt x="539" y="717"/>
                </a:lnTo>
                <a:lnTo>
                  <a:pt x="536" y="749"/>
                </a:lnTo>
                <a:lnTo>
                  <a:pt x="535" y="764"/>
                </a:lnTo>
                <a:lnTo>
                  <a:pt x="535" y="777"/>
                </a:lnTo>
                <a:lnTo>
                  <a:pt x="535" y="777"/>
                </a:lnTo>
                <a:lnTo>
                  <a:pt x="533" y="804"/>
                </a:lnTo>
                <a:lnTo>
                  <a:pt x="532" y="836"/>
                </a:lnTo>
                <a:lnTo>
                  <a:pt x="527" y="874"/>
                </a:lnTo>
                <a:lnTo>
                  <a:pt x="527" y="874"/>
                </a:lnTo>
                <a:lnTo>
                  <a:pt x="532" y="874"/>
                </a:lnTo>
                <a:lnTo>
                  <a:pt x="539" y="877"/>
                </a:lnTo>
                <a:lnTo>
                  <a:pt x="542" y="880"/>
                </a:lnTo>
                <a:lnTo>
                  <a:pt x="543" y="882"/>
                </a:lnTo>
                <a:lnTo>
                  <a:pt x="541" y="885"/>
                </a:lnTo>
                <a:lnTo>
                  <a:pt x="535" y="889"/>
                </a:lnTo>
                <a:lnTo>
                  <a:pt x="535" y="889"/>
                </a:lnTo>
                <a:lnTo>
                  <a:pt x="526" y="894"/>
                </a:lnTo>
                <a:lnTo>
                  <a:pt x="520" y="900"/>
                </a:lnTo>
                <a:lnTo>
                  <a:pt x="515" y="905"/>
                </a:lnTo>
                <a:lnTo>
                  <a:pt x="511" y="911"/>
                </a:lnTo>
                <a:lnTo>
                  <a:pt x="508" y="917"/>
                </a:lnTo>
                <a:lnTo>
                  <a:pt x="507" y="925"/>
                </a:lnTo>
                <a:lnTo>
                  <a:pt x="504" y="938"/>
                </a:lnTo>
                <a:lnTo>
                  <a:pt x="504" y="938"/>
                </a:lnTo>
                <a:lnTo>
                  <a:pt x="502" y="954"/>
                </a:lnTo>
                <a:lnTo>
                  <a:pt x="499" y="975"/>
                </a:lnTo>
                <a:lnTo>
                  <a:pt x="495" y="994"/>
                </a:lnTo>
                <a:lnTo>
                  <a:pt x="492" y="1003"/>
                </a:lnTo>
                <a:lnTo>
                  <a:pt x="489" y="1010"/>
                </a:lnTo>
                <a:lnTo>
                  <a:pt x="489" y="1010"/>
                </a:lnTo>
                <a:lnTo>
                  <a:pt x="471" y="1047"/>
                </a:lnTo>
                <a:lnTo>
                  <a:pt x="459" y="1073"/>
                </a:lnTo>
                <a:lnTo>
                  <a:pt x="459" y="1073"/>
                </a:lnTo>
                <a:lnTo>
                  <a:pt x="459" y="1075"/>
                </a:lnTo>
                <a:lnTo>
                  <a:pt x="458" y="1076"/>
                </a:lnTo>
                <a:lnTo>
                  <a:pt x="455" y="1079"/>
                </a:lnTo>
                <a:lnTo>
                  <a:pt x="451" y="1081"/>
                </a:lnTo>
                <a:lnTo>
                  <a:pt x="443" y="1084"/>
                </a:lnTo>
                <a:lnTo>
                  <a:pt x="433" y="1087"/>
                </a:lnTo>
                <a:lnTo>
                  <a:pt x="418" y="1088"/>
                </a:lnTo>
                <a:lnTo>
                  <a:pt x="418" y="1088"/>
                </a:lnTo>
                <a:lnTo>
                  <a:pt x="403" y="1090"/>
                </a:lnTo>
                <a:lnTo>
                  <a:pt x="392" y="1088"/>
                </a:lnTo>
                <a:lnTo>
                  <a:pt x="384" y="1088"/>
                </a:lnTo>
                <a:lnTo>
                  <a:pt x="378" y="1088"/>
                </a:lnTo>
                <a:lnTo>
                  <a:pt x="374" y="1090"/>
                </a:lnTo>
                <a:lnTo>
                  <a:pt x="371" y="1094"/>
                </a:lnTo>
                <a:lnTo>
                  <a:pt x="368" y="1101"/>
                </a:lnTo>
                <a:lnTo>
                  <a:pt x="365" y="1115"/>
                </a:lnTo>
                <a:lnTo>
                  <a:pt x="365" y="1115"/>
                </a:lnTo>
                <a:lnTo>
                  <a:pt x="361" y="1134"/>
                </a:lnTo>
                <a:lnTo>
                  <a:pt x="358" y="1157"/>
                </a:lnTo>
                <a:lnTo>
                  <a:pt x="355" y="1187"/>
                </a:lnTo>
                <a:lnTo>
                  <a:pt x="353" y="1216"/>
                </a:lnTo>
                <a:lnTo>
                  <a:pt x="353" y="1249"/>
                </a:lnTo>
                <a:lnTo>
                  <a:pt x="353" y="1278"/>
                </a:lnTo>
                <a:lnTo>
                  <a:pt x="356" y="1305"/>
                </a:lnTo>
                <a:lnTo>
                  <a:pt x="359" y="1318"/>
                </a:lnTo>
                <a:lnTo>
                  <a:pt x="361" y="1328"/>
                </a:lnTo>
                <a:lnTo>
                  <a:pt x="361" y="1328"/>
                </a:lnTo>
                <a:lnTo>
                  <a:pt x="367" y="1349"/>
                </a:lnTo>
                <a:lnTo>
                  <a:pt x="371" y="1370"/>
                </a:lnTo>
                <a:lnTo>
                  <a:pt x="378" y="1412"/>
                </a:lnTo>
                <a:lnTo>
                  <a:pt x="383" y="1430"/>
                </a:lnTo>
                <a:lnTo>
                  <a:pt x="386" y="1446"/>
                </a:lnTo>
                <a:lnTo>
                  <a:pt x="390" y="1460"/>
                </a:lnTo>
                <a:lnTo>
                  <a:pt x="393" y="1464"/>
                </a:lnTo>
                <a:lnTo>
                  <a:pt x="395" y="1467"/>
                </a:lnTo>
                <a:lnTo>
                  <a:pt x="395" y="1467"/>
                </a:lnTo>
                <a:lnTo>
                  <a:pt x="409" y="1477"/>
                </a:lnTo>
                <a:lnTo>
                  <a:pt x="424" y="1489"/>
                </a:lnTo>
                <a:lnTo>
                  <a:pt x="440" y="1501"/>
                </a:lnTo>
                <a:lnTo>
                  <a:pt x="440" y="1501"/>
                </a:lnTo>
                <a:lnTo>
                  <a:pt x="423" y="1538"/>
                </a:lnTo>
                <a:lnTo>
                  <a:pt x="386" y="1625"/>
                </a:lnTo>
                <a:lnTo>
                  <a:pt x="367" y="1675"/>
                </a:lnTo>
                <a:lnTo>
                  <a:pt x="349" y="1722"/>
                </a:lnTo>
                <a:lnTo>
                  <a:pt x="343" y="1743"/>
                </a:lnTo>
                <a:lnTo>
                  <a:pt x="339" y="1762"/>
                </a:lnTo>
                <a:lnTo>
                  <a:pt x="336" y="1777"/>
                </a:lnTo>
                <a:lnTo>
                  <a:pt x="336" y="1790"/>
                </a:lnTo>
                <a:lnTo>
                  <a:pt x="336" y="1790"/>
                </a:lnTo>
                <a:lnTo>
                  <a:pt x="342" y="1846"/>
                </a:lnTo>
                <a:lnTo>
                  <a:pt x="346" y="1880"/>
                </a:lnTo>
                <a:lnTo>
                  <a:pt x="346" y="1880"/>
                </a:lnTo>
                <a:lnTo>
                  <a:pt x="346" y="1899"/>
                </a:lnTo>
                <a:lnTo>
                  <a:pt x="343" y="1936"/>
                </a:lnTo>
                <a:lnTo>
                  <a:pt x="333" y="2040"/>
                </a:lnTo>
                <a:lnTo>
                  <a:pt x="319" y="2144"/>
                </a:lnTo>
                <a:lnTo>
                  <a:pt x="314" y="2179"/>
                </a:lnTo>
                <a:lnTo>
                  <a:pt x="311" y="2189"/>
                </a:lnTo>
                <a:lnTo>
                  <a:pt x="309" y="2194"/>
                </a:lnTo>
                <a:lnTo>
                  <a:pt x="309" y="2194"/>
                </a:lnTo>
                <a:lnTo>
                  <a:pt x="283" y="2229"/>
                </a:lnTo>
                <a:lnTo>
                  <a:pt x="269" y="2250"/>
                </a:lnTo>
                <a:lnTo>
                  <a:pt x="265" y="2257"/>
                </a:lnTo>
                <a:lnTo>
                  <a:pt x="263" y="2261"/>
                </a:lnTo>
                <a:lnTo>
                  <a:pt x="263" y="2261"/>
                </a:lnTo>
                <a:lnTo>
                  <a:pt x="263" y="2269"/>
                </a:lnTo>
                <a:lnTo>
                  <a:pt x="263" y="2276"/>
                </a:lnTo>
                <a:lnTo>
                  <a:pt x="263" y="2284"/>
                </a:lnTo>
                <a:lnTo>
                  <a:pt x="262" y="2287"/>
                </a:lnTo>
                <a:lnTo>
                  <a:pt x="259" y="2288"/>
                </a:lnTo>
                <a:lnTo>
                  <a:pt x="259" y="2288"/>
                </a:lnTo>
                <a:lnTo>
                  <a:pt x="234" y="2298"/>
                </a:lnTo>
                <a:lnTo>
                  <a:pt x="184" y="2317"/>
                </a:lnTo>
                <a:lnTo>
                  <a:pt x="91" y="2351"/>
                </a:lnTo>
                <a:lnTo>
                  <a:pt x="91" y="2351"/>
                </a:lnTo>
                <a:lnTo>
                  <a:pt x="78" y="2356"/>
                </a:lnTo>
                <a:lnTo>
                  <a:pt x="64" y="2357"/>
                </a:lnTo>
                <a:lnTo>
                  <a:pt x="36" y="2359"/>
                </a:lnTo>
                <a:lnTo>
                  <a:pt x="25" y="2360"/>
                </a:lnTo>
                <a:lnTo>
                  <a:pt x="13" y="2363"/>
                </a:lnTo>
                <a:lnTo>
                  <a:pt x="5" y="2368"/>
                </a:lnTo>
                <a:lnTo>
                  <a:pt x="3" y="2371"/>
                </a:lnTo>
                <a:lnTo>
                  <a:pt x="0" y="2375"/>
                </a:lnTo>
                <a:lnTo>
                  <a:pt x="0" y="2375"/>
                </a:lnTo>
                <a:lnTo>
                  <a:pt x="0" y="2379"/>
                </a:lnTo>
                <a:lnTo>
                  <a:pt x="3" y="2385"/>
                </a:lnTo>
                <a:lnTo>
                  <a:pt x="7" y="2393"/>
                </a:lnTo>
                <a:lnTo>
                  <a:pt x="14" y="2400"/>
                </a:lnTo>
                <a:lnTo>
                  <a:pt x="35" y="2418"/>
                </a:lnTo>
                <a:lnTo>
                  <a:pt x="59" y="2437"/>
                </a:lnTo>
                <a:lnTo>
                  <a:pt x="85" y="2456"/>
                </a:lnTo>
                <a:lnTo>
                  <a:pt x="110" y="2472"/>
                </a:lnTo>
                <a:lnTo>
                  <a:pt x="134" y="2486"/>
                </a:lnTo>
                <a:lnTo>
                  <a:pt x="150" y="2494"/>
                </a:lnTo>
                <a:lnTo>
                  <a:pt x="150" y="2494"/>
                </a:lnTo>
                <a:lnTo>
                  <a:pt x="171" y="2500"/>
                </a:lnTo>
                <a:lnTo>
                  <a:pt x="203" y="2508"/>
                </a:lnTo>
                <a:lnTo>
                  <a:pt x="243" y="2515"/>
                </a:lnTo>
                <a:lnTo>
                  <a:pt x="286" y="2521"/>
                </a:lnTo>
                <a:lnTo>
                  <a:pt x="327" y="2527"/>
                </a:lnTo>
                <a:lnTo>
                  <a:pt x="364" y="2530"/>
                </a:lnTo>
                <a:lnTo>
                  <a:pt x="378" y="2530"/>
                </a:lnTo>
                <a:lnTo>
                  <a:pt x="392" y="2528"/>
                </a:lnTo>
                <a:lnTo>
                  <a:pt x="401" y="2527"/>
                </a:lnTo>
                <a:lnTo>
                  <a:pt x="406" y="2524"/>
                </a:lnTo>
                <a:lnTo>
                  <a:pt x="406" y="2524"/>
                </a:lnTo>
                <a:lnTo>
                  <a:pt x="409" y="2521"/>
                </a:lnTo>
                <a:lnTo>
                  <a:pt x="412" y="2516"/>
                </a:lnTo>
                <a:lnTo>
                  <a:pt x="415" y="2506"/>
                </a:lnTo>
                <a:lnTo>
                  <a:pt x="417" y="2494"/>
                </a:lnTo>
                <a:lnTo>
                  <a:pt x="417" y="2483"/>
                </a:lnTo>
                <a:lnTo>
                  <a:pt x="415" y="2460"/>
                </a:lnTo>
                <a:lnTo>
                  <a:pt x="414" y="2446"/>
                </a:lnTo>
                <a:lnTo>
                  <a:pt x="414" y="2446"/>
                </a:lnTo>
                <a:lnTo>
                  <a:pt x="415" y="2437"/>
                </a:lnTo>
                <a:lnTo>
                  <a:pt x="417" y="2428"/>
                </a:lnTo>
                <a:lnTo>
                  <a:pt x="423" y="2419"/>
                </a:lnTo>
                <a:lnTo>
                  <a:pt x="433" y="2407"/>
                </a:lnTo>
                <a:lnTo>
                  <a:pt x="433" y="2407"/>
                </a:lnTo>
                <a:lnTo>
                  <a:pt x="439" y="2401"/>
                </a:lnTo>
                <a:lnTo>
                  <a:pt x="442" y="2394"/>
                </a:lnTo>
                <a:lnTo>
                  <a:pt x="443" y="2387"/>
                </a:lnTo>
                <a:lnTo>
                  <a:pt x="443" y="2381"/>
                </a:lnTo>
                <a:lnTo>
                  <a:pt x="442" y="2371"/>
                </a:lnTo>
                <a:lnTo>
                  <a:pt x="440" y="2366"/>
                </a:lnTo>
                <a:lnTo>
                  <a:pt x="411" y="2329"/>
                </a:lnTo>
                <a:lnTo>
                  <a:pt x="411" y="2329"/>
                </a:lnTo>
                <a:lnTo>
                  <a:pt x="406" y="2323"/>
                </a:lnTo>
                <a:lnTo>
                  <a:pt x="403" y="2316"/>
                </a:lnTo>
                <a:lnTo>
                  <a:pt x="402" y="2306"/>
                </a:lnTo>
                <a:lnTo>
                  <a:pt x="401" y="2292"/>
                </a:lnTo>
                <a:lnTo>
                  <a:pt x="403" y="2276"/>
                </a:lnTo>
                <a:lnTo>
                  <a:pt x="406" y="2267"/>
                </a:lnTo>
                <a:lnTo>
                  <a:pt x="409" y="2257"/>
                </a:lnTo>
                <a:lnTo>
                  <a:pt x="415" y="2247"/>
                </a:lnTo>
                <a:lnTo>
                  <a:pt x="421" y="2235"/>
                </a:lnTo>
                <a:lnTo>
                  <a:pt x="421" y="2235"/>
                </a:lnTo>
                <a:lnTo>
                  <a:pt x="436" y="2213"/>
                </a:lnTo>
                <a:lnTo>
                  <a:pt x="452" y="2191"/>
                </a:lnTo>
                <a:lnTo>
                  <a:pt x="467" y="2169"/>
                </a:lnTo>
                <a:lnTo>
                  <a:pt x="480" y="2146"/>
                </a:lnTo>
                <a:lnTo>
                  <a:pt x="492" y="2123"/>
                </a:lnTo>
                <a:lnTo>
                  <a:pt x="502" y="2098"/>
                </a:lnTo>
                <a:lnTo>
                  <a:pt x="505" y="2083"/>
                </a:lnTo>
                <a:lnTo>
                  <a:pt x="508" y="2068"/>
                </a:lnTo>
                <a:lnTo>
                  <a:pt x="511" y="2054"/>
                </a:lnTo>
                <a:lnTo>
                  <a:pt x="513" y="2037"/>
                </a:lnTo>
                <a:lnTo>
                  <a:pt x="513" y="2037"/>
                </a:lnTo>
                <a:lnTo>
                  <a:pt x="513" y="2008"/>
                </a:lnTo>
                <a:lnTo>
                  <a:pt x="513" y="1987"/>
                </a:lnTo>
                <a:lnTo>
                  <a:pt x="511" y="1959"/>
                </a:lnTo>
                <a:lnTo>
                  <a:pt x="513" y="1946"/>
                </a:lnTo>
                <a:lnTo>
                  <a:pt x="515" y="1928"/>
                </a:lnTo>
                <a:lnTo>
                  <a:pt x="521" y="1905"/>
                </a:lnTo>
                <a:lnTo>
                  <a:pt x="530" y="1872"/>
                </a:lnTo>
                <a:lnTo>
                  <a:pt x="530" y="1872"/>
                </a:lnTo>
                <a:lnTo>
                  <a:pt x="541" y="1833"/>
                </a:lnTo>
                <a:lnTo>
                  <a:pt x="551" y="1796"/>
                </a:lnTo>
                <a:lnTo>
                  <a:pt x="564" y="1728"/>
                </a:lnTo>
                <a:lnTo>
                  <a:pt x="573" y="1676"/>
                </a:lnTo>
                <a:lnTo>
                  <a:pt x="580" y="1647"/>
                </a:lnTo>
                <a:lnTo>
                  <a:pt x="580" y="1647"/>
                </a:lnTo>
                <a:lnTo>
                  <a:pt x="610" y="1550"/>
                </a:lnTo>
                <a:lnTo>
                  <a:pt x="700" y="1545"/>
                </a:lnTo>
                <a:lnTo>
                  <a:pt x="700" y="1545"/>
                </a:lnTo>
                <a:lnTo>
                  <a:pt x="706" y="1582"/>
                </a:lnTo>
                <a:lnTo>
                  <a:pt x="719" y="1666"/>
                </a:lnTo>
                <a:lnTo>
                  <a:pt x="728" y="1712"/>
                </a:lnTo>
                <a:lnTo>
                  <a:pt x="737" y="1754"/>
                </a:lnTo>
                <a:lnTo>
                  <a:pt x="745" y="1788"/>
                </a:lnTo>
                <a:lnTo>
                  <a:pt x="748" y="1800"/>
                </a:lnTo>
                <a:lnTo>
                  <a:pt x="753" y="1807"/>
                </a:lnTo>
                <a:lnTo>
                  <a:pt x="753" y="1807"/>
                </a:lnTo>
                <a:lnTo>
                  <a:pt x="759" y="1815"/>
                </a:lnTo>
                <a:lnTo>
                  <a:pt x="762" y="1818"/>
                </a:lnTo>
                <a:lnTo>
                  <a:pt x="765" y="1816"/>
                </a:lnTo>
                <a:lnTo>
                  <a:pt x="768" y="1815"/>
                </a:lnTo>
                <a:lnTo>
                  <a:pt x="771" y="1818"/>
                </a:lnTo>
                <a:lnTo>
                  <a:pt x="775" y="1827"/>
                </a:lnTo>
                <a:lnTo>
                  <a:pt x="784" y="1846"/>
                </a:lnTo>
                <a:lnTo>
                  <a:pt x="794" y="1875"/>
                </a:lnTo>
                <a:lnTo>
                  <a:pt x="794" y="1875"/>
                </a:lnTo>
                <a:lnTo>
                  <a:pt x="806" y="1915"/>
                </a:lnTo>
                <a:lnTo>
                  <a:pt x="816" y="1956"/>
                </a:lnTo>
                <a:lnTo>
                  <a:pt x="824" y="1998"/>
                </a:lnTo>
                <a:lnTo>
                  <a:pt x="828" y="2040"/>
                </a:lnTo>
                <a:lnTo>
                  <a:pt x="832" y="2083"/>
                </a:lnTo>
                <a:lnTo>
                  <a:pt x="835" y="2123"/>
                </a:lnTo>
                <a:lnTo>
                  <a:pt x="835" y="2161"/>
                </a:lnTo>
                <a:lnTo>
                  <a:pt x="835" y="2194"/>
                </a:lnTo>
                <a:lnTo>
                  <a:pt x="835" y="2194"/>
                </a:lnTo>
                <a:lnTo>
                  <a:pt x="835" y="2225"/>
                </a:lnTo>
                <a:lnTo>
                  <a:pt x="832" y="2251"/>
                </a:lnTo>
                <a:lnTo>
                  <a:pt x="828" y="2294"/>
                </a:lnTo>
                <a:lnTo>
                  <a:pt x="822" y="2320"/>
                </a:lnTo>
                <a:lnTo>
                  <a:pt x="821" y="2329"/>
                </a:lnTo>
                <a:lnTo>
                  <a:pt x="828" y="2344"/>
                </a:lnTo>
                <a:lnTo>
                  <a:pt x="828" y="2344"/>
                </a:lnTo>
                <a:lnTo>
                  <a:pt x="810" y="2362"/>
                </a:lnTo>
                <a:lnTo>
                  <a:pt x="791" y="2379"/>
                </a:lnTo>
                <a:lnTo>
                  <a:pt x="769" y="2400"/>
                </a:lnTo>
                <a:lnTo>
                  <a:pt x="748" y="2424"/>
                </a:lnTo>
                <a:lnTo>
                  <a:pt x="731" y="2447"/>
                </a:lnTo>
                <a:lnTo>
                  <a:pt x="723" y="2458"/>
                </a:lnTo>
                <a:lnTo>
                  <a:pt x="719" y="2466"/>
                </a:lnTo>
                <a:lnTo>
                  <a:pt x="716" y="2475"/>
                </a:lnTo>
                <a:lnTo>
                  <a:pt x="714" y="2483"/>
                </a:lnTo>
                <a:lnTo>
                  <a:pt x="714" y="2483"/>
                </a:lnTo>
                <a:lnTo>
                  <a:pt x="719" y="2494"/>
                </a:lnTo>
                <a:lnTo>
                  <a:pt x="723" y="2503"/>
                </a:lnTo>
                <a:lnTo>
                  <a:pt x="731" y="2509"/>
                </a:lnTo>
                <a:lnTo>
                  <a:pt x="738" y="2514"/>
                </a:lnTo>
                <a:lnTo>
                  <a:pt x="748" y="2516"/>
                </a:lnTo>
                <a:lnTo>
                  <a:pt x="759" y="2516"/>
                </a:lnTo>
                <a:lnTo>
                  <a:pt x="782" y="2516"/>
                </a:lnTo>
                <a:lnTo>
                  <a:pt x="782" y="2516"/>
                </a:lnTo>
                <a:lnTo>
                  <a:pt x="822" y="2514"/>
                </a:lnTo>
                <a:lnTo>
                  <a:pt x="880" y="2506"/>
                </a:lnTo>
                <a:lnTo>
                  <a:pt x="971" y="2494"/>
                </a:lnTo>
                <a:lnTo>
                  <a:pt x="971" y="2494"/>
                </a:lnTo>
                <a:lnTo>
                  <a:pt x="981" y="2491"/>
                </a:lnTo>
                <a:lnTo>
                  <a:pt x="989" y="2486"/>
                </a:lnTo>
                <a:lnTo>
                  <a:pt x="996" y="2480"/>
                </a:lnTo>
                <a:lnTo>
                  <a:pt x="1000" y="2471"/>
                </a:lnTo>
                <a:lnTo>
                  <a:pt x="1003" y="2462"/>
                </a:lnTo>
                <a:lnTo>
                  <a:pt x="1006" y="2455"/>
                </a:lnTo>
                <a:lnTo>
                  <a:pt x="1009" y="2441"/>
                </a:lnTo>
                <a:lnTo>
                  <a:pt x="1009" y="2441"/>
                </a:lnTo>
                <a:lnTo>
                  <a:pt x="1008" y="2435"/>
                </a:lnTo>
                <a:lnTo>
                  <a:pt x="1006" y="2424"/>
                </a:lnTo>
                <a:lnTo>
                  <a:pt x="998" y="2394"/>
                </a:lnTo>
                <a:lnTo>
                  <a:pt x="986" y="2356"/>
                </a:lnTo>
                <a:lnTo>
                  <a:pt x="986" y="2322"/>
                </a:lnTo>
                <a:lnTo>
                  <a:pt x="986" y="2322"/>
                </a:lnTo>
                <a:lnTo>
                  <a:pt x="987" y="2320"/>
                </a:lnTo>
                <a:lnTo>
                  <a:pt x="989" y="2313"/>
                </a:lnTo>
                <a:lnTo>
                  <a:pt x="989" y="2297"/>
                </a:lnTo>
                <a:lnTo>
                  <a:pt x="990" y="2269"/>
                </a:lnTo>
                <a:lnTo>
                  <a:pt x="990" y="2269"/>
                </a:lnTo>
                <a:lnTo>
                  <a:pt x="989" y="2239"/>
                </a:lnTo>
                <a:lnTo>
                  <a:pt x="984" y="2191"/>
                </a:lnTo>
                <a:lnTo>
                  <a:pt x="969" y="2061"/>
                </a:lnTo>
                <a:lnTo>
                  <a:pt x="949" y="1880"/>
                </a:lnTo>
                <a:lnTo>
                  <a:pt x="949" y="1880"/>
                </a:lnTo>
                <a:lnTo>
                  <a:pt x="946" y="1827"/>
                </a:lnTo>
                <a:lnTo>
                  <a:pt x="944" y="1782"/>
                </a:lnTo>
                <a:lnTo>
                  <a:pt x="930" y="1625"/>
                </a:lnTo>
                <a:lnTo>
                  <a:pt x="930" y="1625"/>
                </a:lnTo>
                <a:lnTo>
                  <a:pt x="933" y="1626"/>
                </a:lnTo>
                <a:lnTo>
                  <a:pt x="940" y="1629"/>
                </a:lnTo>
                <a:lnTo>
                  <a:pt x="947" y="1629"/>
                </a:lnTo>
                <a:lnTo>
                  <a:pt x="958" y="1629"/>
                </a:lnTo>
                <a:lnTo>
                  <a:pt x="971" y="1628"/>
                </a:lnTo>
                <a:lnTo>
                  <a:pt x="986" y="1625"/>
                </a:lnTo>
                <a:lnTo>
                  <a:pt x="986" y="1625"/>
                </a:lnTo>
                <a:lnTo>
                  <a:pt x="1012" y="1619"/>
                </a:lnTo>
                <a:lnTo>
                  <a:pt x="1021" y="1616"/>
                </a:lnTo>
                <a:lnTo>
                  <a:pt x="1026" y="1613"/>
                </a:lnTo>
                <a:lnTo>
                  <a:pt x="1028" y="1610"/>
                </a:lnTo>
                <a:lnTo>
                  <a:pt x="1030" y="1604"/>
                </a:lnTo>
                <a:lnTo>
                  <a:pt x="1031" y="1583"/>
                </a:lnTo>
                <a:lnTo>
                  <a:pt x="1031" y="1583"/>
                </a:lnTo>
                <a:lnTo>
                  <a:pt x="1031" y="1566"/>
                </a:lnTo>
                <a:lnTo>
                  <a:pt x="1028" y="1541"/>
                </a:lnTo>
                <a:lnTo>
                  <a:pt x="1020" y="1479"/>
                </a:lnTo>
                <a:lnTo>
                  <a:pt x="1009" y="1415"/>
                </a:lnTo>
                <a:lnTo>
                  <a:pt x="1002" y="1362"/>
                </a:lnTo>
                <a:lnTo>
                  <a:pt x="1002" y="1362"/>
                </a:lnTo>
                <a:lnTo>
                  <a:pt x="996" y="1300"/>
                </a:lnTo>
                <a:lnTo>
                  <a:pt x="990" y="1218"/>
                </a:lnTo>
                <a:lnTo>
                  <a:pt x="984" y="1137"/>
                </a:lnTo>
                <a:lnTo>
                  <a:pt x="978" y="1084"/>
                </a:lnTo>
                <a:lnTo>
                  <a:pt x="978" y="1084"/>
                </a:lnTo>
                <a:lnTo>
                  <a:pt x="974" y="1060"/>
                </a:lnTo>
                <a:lnTo>
                  <a:pt x="969" y="1044"/>
                </a:lnTo>
                <a:lnTo>
                  <a:pt x="969" y="1035"/>
                </a:lnTo>
                <a:lnTo>
                  <a:pt x="969" y="1026"/>
                </a:lnTo>
                <a:lnTo>
                  <a:pt x="971" y="998"/>
                </a:lnTo>
                <a:lnTo>
                  <a:pt x="971" y="998"/>
                </a:lnTo>
                <a:lnTo>
                  <a:pt x="972" y="978"/>
                </a:lnTo>
                <a:lnTo>
                  <a:pt x="974" y="956"/>
                </a:lnTo>
                <a:lnTo>
                  <a:pt x="974" y="907"/>
                </a:lnTo>
                <a:lnTo>
                  <a:pt x="972" y="864"/>
                </a:lnTo>
                <a:lnTo>
                  <a:pt x="971" y="841"/>
                </a:lnTo>
                <a:lnTo>
                  <a:pt x="971" y="841"/>
                </a:lnTo>
                <a:lnTo>
                  <a:pt x="972" y="795"/>
                </a:lnTo>
                <a:lnTo>
                  <a:pt x="977" y="705"/>
                </a:lnTo>
                <a:lnTo>
                  <a:pt x="978" y="656"/>
                </a:lnTo>
                <a:lnTo>
                  <a:pt x="978" y="611"/>
                </a:lnTo>
                <a:lnTo>
                  <a:pt x="975" y="575"/>
                </a:lnTo>
                <a:lnTo>
                  <a:pt x="974" y="562"/>
                </a:lnTo>
                <a:lnTo>
                  <a:pt x="971" y="552"/>
                </a:lnTo>
                <a:lnTo>
                  <a:pt x="971" y="552"/>
                </a:lnTo>
                <a:lnTo>
                  <a:pt x="961" y="530"/>
                </a:lnTo>
                <a:lnTo>
                  <a:pt x="956" y="519"/>
                </a:lnTo>
                <a:lnTo>
                  <a:pt x="953" y="515"/>
                </a:lnTo>
                <a:lnTo>
                  <a:pt x="952" y="515"/>
                </a:lnTo>
                <a:lnTo>
                  <a:pt x="986" y="515"/>
                </a:lnTo>
                <a:lnTo>
                  <a:pt x="986" y="515"/>
                </a:lnTo>
                <a:lnTo>
                  <a:pt x="987" y="509"/>
                </a:lnTo>
                <a:lnTo>
                  <a:pt x="990" y="494"/>
                </a:lnTo>
                <a:lnTo>
                  <a:pt x="989" y="485"/>
                </a:lnTo>
                <a:lnTo>
                  <a:pt x="987" y="476"/>
                </a:lnTo>
                <a:lnTo>
                  <a:pt x="984" y="469"/>
                </a:lnTo>
                <a:lnTo>
                  <a:pt x="978" y="462"/>
                </a:lnTo>
                <a:lnTo>
                  <a:pt x="978" y="462"/>
                </a:lnTo>
                <a:lnTo>
                  <a:pt x="949" y="438"/>
                </a:lnTo>
                <a:lnTo>
                  <a:pt x="936" y="428"/>
                </a:lnTo>
                <a:lnTo>
                  <a:pt x="931" y="426"/>
                </a:lnTo>
                <a:lnTo>
                  <a:pt x="925" y="425"/>
                </a:lnTo>
                <a:lnTo>
                  <a:pt x="925" y="425"/>
                </a:lnTo>
                <a:lnTo>
                  <a:pt x="916" y="422"/>
                </a:lnTo>
                <a:lnTo>
                  <a:pt x="905" y="419"/>
                </a:lnTo>
                <a:lnTo>
                  <a:pt x="899" y="416"/>
                </a:lnTo>
                <a:lnTo>
                  <a:pt x="894" y="412"/>
                </a:lnTo>
                <a:lnTo>
                  <a:pt x="888" y="407"/>
                </a:lnTo>
                <a:lnTo>
                  <a:pt x="884" y="401"/>
                </a:lnTo>
                <a:lnTo>
                  <a:pt x="884" y="401"/>
                </a:lnTo>
                <a:lnTo>
                  <a:pt x="881" y="398"/>
                </a:lnTo>
                <a:lnTo>
                  <a:pt x="878" y="397"/>
                </a:lnTo>
                <a:lnTo>
                  <a:pt x="874" y="398"/>
                </a:lnTo>
                <a:lnTo>
                  <a:pt x="872" y="398"/>
                </a:lnTo>
                <a:lnTo>
                  <a:pt x="869" y="395"/>
                </a:lnTo>
                <a:lnTo>
                  <a:pt x="866" y="387"/>
                </a:lnTo>
                <a:lnTo>
                  <a:pt x="862" y="372"/>
                </a:lnTo>
                <a:lnTo>
                  <a:pt x="862" y="372"/>
                </a:lnTo>
                <a:lnTo>
                  <a:pt x="855" y="345"/>
                </a:lnTo>
                <a:lnTo>
                  <a:pt x="850" y="331"/>
                </a:lnTo>
                <a:lnTo>
                  <a:pt x="849" y="319"/>
                </a:lnTo>
                <a:lnTo>
                  <a:pt x="850" y="297"/>
                </a:lnTo>
                <a:lnTo>
                  <a:pt x="850" y="297"/>
                </a:lnTo>
                <a:lnTo>
                  <a:pt x="853" y="283"/>
                </a:lnTo>
                <a:lnTo>
                  <a:pt x="855" y="275"/>
                </a:lnTo>
                <a:lnTo>
                  <a:pt x="859" y="260"/>
                </a:lnTo>
                <a:lnTo>
                  <a:pt x="863" y="247"/>
                </a:lnTo>
                <a:lnTo>
                  <a:pt x="865" y="239"/>
                </a:lnTo>
                <a:lnTo>
                  <a:pt x="866" y="229"/>
                </a:lnTo>
                <a:lnTo>
                  <a:pt x="866" y="229"/>
                </a:lnTo>
                <a:lnTo>
                  <a:pt x="865" y="216"/>
                </a:lnTo>
                <a:lnTo>
                  <a:pt x="862" y="195"/>
                </a:lnTo>
                <a:lnTo>
                  <a:pt x="857" y="171"/>
                </a:lnTo>
                <a:lnTo>
                  <a:pt x="852" y="145"/>
                </a:lnTo>
                <a:lnTo>
                  <a:pt x="844" y="118"/>
                </a:lnTo>
                <a:lnTo>
                  <a:pt x="835" y="92"/>
                </a:lnTo>
                <a:lnTo>
                  <a:pt x="825" y="70"/>
                </a:lnTo>
                <a:lnTo>
                  <a:pt x="819" y="61"/>
                </a:lnTo>
                <a:lnTo>
                  <a:pt x="813" y="53"/>
                </a:lnTo>
                <a:lnTo>
                  <a:pt x="813" y="53"/>
                </a:lnTo>
                <a:lnTo>
                  <a:pt x="801" y="40"/>
                </a:lnTo>
                <a:lnTo>
                  <a:pt x="788" y="30"/>
                </a:lnTo>
                <a:lnTo>
                  <a:pt x="775" y="21"/>
                </a:lnTo>
                <a:lnTo>
                  <a:pt x="762" y="14"/>
                </a:lnTo>
                <a:lnTo>
                  <a:pt x="750" y="8"/>
                </a:lnTo>
                <a:lnTo>
                  <a:pt x="738" y="5"/>
                </a:lnTo>
                <a:lnTo>
                  <a:pt x="719" y="0"/>
                </a:lnTo>
                <a:lnTo>
                  <a:pt x="719" y="0"/>
                </a:lnTo>
                <a:lnTo>
                  <a:pt x="712" y="0"/>
                </a:lnTo>
                <a:lnTo>
                  <a:pt x="704" y="2"/>
                </a:lnTo>
                <a:lnTo>
                  <a:pt x="697" y="5"/>
                </a:lnTo>
                <a:lnTo>
                  <a:pt x="691" y="9"/>
                </a:lnTo>
                <a:lnTo>
                  <a:pt x="681" y="17"/>
                </a:lnTo>
                <a:lnTo>
                  <a:pt x="678" y="20"/>
                </a:lnTo>
                <a:lnTo>
                  <a:pt x="678" y="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9"/>
          <p:cNvSpPr>
            <a:spLocks/>
          </p:cNvSpPr>
          <p:nvPr/>
        </p:nvSpPr>
        <p:spPr bwMode="auto">
          <a:xfrm>
            <a:off x="4468457" y="2758590"/>
            <a:ext cx="619558" cy="1688522"/>
          </a:xfrm>
          <a:custGeom>
            <a:avLst/>
            <a:gdLst>
              <a:gd name="T0" fmla="*/ 466 w 955"/>
              <a:gd name="T1" fmla="*/ 10 h 2600"/>
              <a:gd name="T2" fmla="*/ 389 w 955"/>
              <a:gd name="T3" fmla="*/ 63 h 2600"/>
              <a:gd name="T4" fmla="*/ 348 w 955"/>
              <a:gd name="T5" fmla="*/ 130 h 2600"/>
              <a:gd name="T6" fmla="*/ 363 w 955"/>
              <a:gd name="T7" fmla="*/ 149 h 2600"/>
              <a:gd name="T8" fmla="*/ 376 w 955"/>
              <a:gd name="T9" fmla="*/ 164 h 2600"/>
              <a:gd name="T10" fmla="*/ 383 w 955"/>
              <a:gd name="T11" fmla="*/ 206 h 2600"/>
              <a:gd name="T12" fmla="*/ 388 w 955"/>
              <a:gd name="T13" fmla="*/ 296 h 2600"/>
              <a:gd name="T14" fmla="*/ 422 w 955"/>
              <a:gd name="T15" fmla="*/ 422 h 2600"/>
              <a:gd name="T16" fmla="*/ 392 w 955"/>
              <a:gd name="T17" fmla="*/ 469 h 2600"/>
              <a:gd name="T18" fmla="*/ 311 w 955"/>
              <a:gd name="T19" fmla="*/ 500 h 2600"/>
              <a:gd name="T20" fmla="*/ 258 w 955"/>
              <a:gd name="T21" fmla="*/ 615 h 2600"/>
              <a:gd name="T22" fmla="*/ 233 w 955"/>
              <a:gd name="T23" fmla="*/ 744 h 2600"/>
              <a:gd name="T24" fmla="*/ 190 w 955"/>
              <a:gd name="T25" fmla="*/ 793 h 2600"/>
              <a:gd name="T26" fmla="*/ 136 w 955"/>
              <a:gd name="T27" fmla="*/ 870 h 2600"/>
              <a:gd name="T28" fmla="*/ 37 w 955"/>
              <a:gd name="T29" fmla="*/ 1108 h 2600"/>
              <a:gd name="T30" fmla="*/ 5 w 955"/>
              <a:gd name="T31" fmla="*/ 1153 h 2600"/>
              <a:gd name="T32" fmla="*/ 28 w 955"/>
              <a:gd name="T33" fmla="*/ 1201 h 2600"/>
              <a:gd name="T34" fmla="*/ 59 w 955"/>
              <a:gd name="T35" fmla="*/ 1257 h 2600"/>
              <a:gd name="T36" fmla="*/ 28 w 955"/>
              <a:gd name="T37" fmla="*/ 1375 h 2600"/>
              <a:gd name="T38" fmla="*/ 13 w 955"/>
              <a:gd name="T39" fmla="*/ 1464 h 2600"/>
              <a:gd name="T40" fmla="*/ 59 w 955"/>
              <a:gd name="T41" fmla="*/ 1487 h 2600"/>
              <a:gd name="T42" fmla="*/ 164 w 955"/>
              <a:gd name="T43" fmla="*/ 1464 h 2600"/>
              <a:gd name="T44" fmla="*/ 159 w 955"/>
              <a:gd name="T45" fmla="*/ 1561 h 2600"/>
              <a:gd name="T46" fmla="*/ 245 w 955"/>
              <a:gd name="T47" fmla="*/ 1626 h 2600"/>
              <a:gd name="T48" fmla="*/ 264 w 955"/>
              <a:gd name="T49" fmla="*/ 1683 h 2600"/>
              <a:gd name="T50" fmla="*/ 264 w 955"/>
              <a:gd name="T51" fmla="*/ 1722 h 2600"/>
              <a:gd name="T52" fmla="*/ 369 w 955"/>
              <a:gd name="T53" fmla="*/ 1748 h 2600"/>
              <a:gd name="T54" fmla="*/ 400 w 955"/>
              <a:gd name="T55" fmla="*/ 1934 h 2600"/>
              <a:gd name="T56" fmla="*/ 419 w 955"/>
              <a:gd name="T57" fmla="*/ 2016 h 2600"/>
              <a:gd name="T58" fmla="*/ 448 w 955"/>
              <a:gd name="T59" fmla="*/ 2080 h 2600"/>
              <a:gd name="T60" fmla="*/ 447 w 955"/>
              <a:gd name="T61" fmla="*/ 2239 h 2600"/>
              <a:gd name="T62" fmla="*/ 385 w 955"/>
              <a:gd name="T63" fmla="*/ 2413 h 2600"/>
              <a:gd name="T64" fmla="*/ 317 w 955"/>
              <a:gd name="T65" fmla="*/ 2541 h 2600"/>
              <a:gd name="T66" fmla="*/ 335 w 955"/>
              <a:gd name="T67" fmla="*/ 2590 h 2600"/>
              <a:gd name="T68" fmla="*/ 510 w 955"/>
              <a:gd name="T69" fmla="*/ 2596 h 2600"/>
              <a:gd name="T70" fmla="*/ 569 w 955"/>
              <a:gd name="T71" fmla="*/ 2556 h 2600"/>
              <a:gd name="T72" fmla="*/ 681 w 955"/>
              <a:gd name="T73" fmla="*/ 2537 h 2600"/>
              <a:gd name="T74" fmla="*/ 731 w 955"/>
              <a:gd name="T75" fmla="*/ 2487 h 2600"/>
              <a:gd name="T76" fmla="*/ 759 w 955"/>
              <a:gd name="T77" fmla="*/ 2493 h 2600"/>
              <a:gd name="T78" fmla="*/ 814 w 955"/>
              <a:gd name="T79" fmla="*/ 2435 h 2600"/>
              <a:gd name="T80" fmla="*/ 767 w 955"/>
              <a:gd name="T81" fmla="*/ 2336 h 2600"/>
              <a:gd name="T82" fmla="*/ 680 w 955"/>
              <a:gd name="T83" fmla="*/ 2131 h 2600"/>
              <a:gd name="T84" fmla="*/ 705 w 955"/>
              <a:gd name="T85" fmla="*/ 1980 h 2600"/>
              <a:gd name="T86" fmla="*/ 655 w 955"/>
              <a:gd name="T87" fmla="*/ 1956 h 2600"/>
              <a:gd name="T88" fmla="*/ 907 w 955"/>
              <a:gd name="T89" fmla="*/ 1758 h 2600"/>
              <a:gd name="T90" fmla="*/ 950 w 955"/>
              <a:gd name="T91" fmla="*/ 1744 h 2600"/>
              <a:gd name="T92" fmla="*/ 948 w 955"/>
              <a:gd name="T93" fmla="*/ 1673 h 2600"/>
              <a:gd name="T94" fmla="*/ 929 w 955"/>
              <a:gd name="T95" fmla="*/ 1505 h 2600"/>
              <a:gd name="T96" fmla="*/ 899 w 955"/>
              <a:gd name="T97" fmla="*/ 1419 h 2600"/>
              <a:gd name="T98" fmla="*/ 914 w 955"/>
              <a:gd name="T99" fmla="*/ 1114 h 2600"/>
              <a:gd name="T100" fmla="*/ 879 w 955"/>
              <a:gd name="T101" fmla="*/ 852 h 2600"/>
              <a:gd name="T102" fmla="*/ 857 w 955"/>
              <a:gd name="T103" fmla="*/ 545 h 2600"/>
              <a:gd name="T104" fmla="*/ 705 w 955"/>
              <a:gd name="T105" fmla="*/ 399 h 2600"/>
              <a:gd name="T106" fmla="*/ 712 w 955"/>
              <a:gd name="T107" fmla="*/ 307 h 2600"/>
              <a:gd name="T108" fmla="*/ 709 w 955"/>
              <a:gd name="T109" fmla="*/ 186 h 2600"/>
              <a:gd name="T110" fmla="*/ 700 w 955"/>
              <a:gd name="T111" fmla="*/ 87 h 2600"/>
              <a:gd name="T112" fmla="*/ 631 w 955"/>
              <a:gd name="T113" fmla="*/ 22 h 2600"/>
              <a:gd name="T114" fmla="*/ 559 w 955"/>
              <a:gd name="T115" fmla="*/ 1 h 2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55" h="2600">
                <a:moveTo>
                  <a:pt x="526" y="12"/>
                </a:moveTo>
                <a:lnTo>
                  <a:pt x="526" y="12"/>
                </a:lnTo>
                <a:lnTo>
                  <a:pt x="519" y="10"/>
                </a:lnTo>
                <a:lnTo>
                  <a:pt x="509" y="9"/>
                </a:lnTo>
                <a:lnTo>
                  <a:pt x="497" y="7"/>
                </a:lnTo>
                <a:lnTo>
                  <a:pt x="482" y="9"/>
                </a:lnTo>
                <a:lnTo>
                  <a:pt x="466" y="10"/>
                </a:lnTo>
                <a:lnTo>
                  <a:pt x="448" y="16"/>
                </a:lnTo>
                <a:lnTo>
                  <a:pt x="431" y="24"/>
                </a:lnTo>
                <a:lnTo>
                  <a:pt x="431" y="24"/>
                </a:lnTo>
                <a:lnTo>
                  <a:pt x="422" y="28"/>
                </a:lnTo>
                <a:lnTo>
                  <a:pt x="414" y="34"/>
                </a:lnTo>
                <a:lnTo>
                  <a:pt x="401" y="49"/>
                </a:lnTo>
                <a:lnTo>
                  <a:pt x="389" y="63"/>
                </a:lnTo>
                <a:lnTo>
                  <a:pt x="379" y="78"/>
                </a:lnTo>
                <a:lnTo>
                  <a:pt x="364" y="106"/>
                </a:lnTo>
                <a:lnTo>
                  <a:pt x="358" y="116"/>
                </a:lnTo>
                <a:lnTo>
                  <a:pt x="354" y="124"/>
                </a:lnTo>
                <a:lnTo>
                  <a:pt x="354" y="124"/>
                </a:lnTo>
                <a:lnTo>
                  <a:pt x="348" y="128"/>
                </a:lnTo>
                <a:lnTo>
                  <a:pt x="348" y="130"/>
                </a:lnTo>
                <a:lnTo>
                  <a:pt x="351" y="130"/>
                </a:lnTo>
                <a:lnTo>
                  <a:pt x="354" y="130"/>
                </a:lnTo>
                <a:lnTo>
                  <a:pt x="357" y="131"/>
                </a:lnTo>
                <a:lnTo>
                  <a:pt x="358" y="134"/>
                </a:lnTo>
                <a:lnTo>
                  <a:pt x="361" y="139"/>
                </a:lnTo>
                <a:lnTo>
                  <a:pt x="361" y="139"/>
                </a:lnTo>
                <a:lnTo>
                  <a:pt x="363" y="149"/>
                </a:lnTo>
                <a:lnTo>
                  <a:pt x="363" y="156"/>
                </a:lnTo>
                <a:lnTo>
                  <a:pt x="364" y="161"/>
                </a:lnTo>
                <a:lnTo>
                  <a:pt x="366" y="161"/>
                </a:lnTo>
                <a:lnTo>
                  <a:pt x="369" y="162"/>
                </a:lnTo>
                <a:lnTo>
                  <a:pt x="369" y="162"/>
                </a:lnTo>
                <a:lnTo>
                  <a:pt x="373" y="162"/>
                </a:lnTo>
                <a:lnTo>
                  <a:pt x="376" y="164"/>
                </a:lnTo>
                <a:lnTo>
                  <a:pt x="383" y="170"/>
                </a:lnTo>
                <a:lnTo>
                  <a:pt x="386" y="174"/>
                </a:lnTo>
                <a:lnTo>
                  <a:pt x="388" y="178"/>
                </a:lnTo>
                <a:lnTo>
                  <a:pt x="389" y="183"/>
                </a:lnTo>
                <a:lnTo>
                  <a:pt x="388" y="189"/>
                </a:lnTo>
                <a:lnTo>
                  <a:pt x="388" y="189"/>
                </a:lnTo>
                <a:lnTo>
                  <a:pt x="383" y="206"/>
                </a:lnTo>
                <a:lnTo>
                  <a:pt x="382" y="221"/>
                </a:lnTo>
                <a:lnTo>
                  <a:pt x="381" y="236"/>
                </a:lnTo>
                <a:lnTo>
                  <a:pt x="381" y="252"/>
                </a:lnTo>
                <a:lnTo>
                  <a:pt x="381" y="268"/>
                </a:lnTo>
                <a:lnTo>
                  <a:pt x="383" y="283"/>
                </a:lnTo>
                <a:lnTo>
                  <a:pt x="388" y="296"/>
                </a:lnTo>
                <a:lnTo>
                  <a:pt x="388" y="296"/>
                </a:lnTo>
                <a:lnTo>
                  <a:pt x="400" y="323"/>
                </a:lnTo>
                <a:lnTo>
                  <a:pt x="411" y="351"/>
                </a:lnTo>
                <a:lnTo>
                  <a:pt x="423" y="380"/>
                </a:lnTo>
                <a:lnTo>
                  <a:pt x="423" y="380"/>
                </a:lnTo>
                <a:lnTo>
                  <a:pt x="423" y="394"/>
                </a:lnTo>
                <a:lnTo>
                  <a:pt x="423" y="407"/>
                </a:lnTo>
                <a:lnTo>
                  <a:pt x="422" y="422"/>
                </a:lnTo>
                <a:lnTo>
                  <a:pt x="419" y="438"/>
                </a:lnTo>
                <a:lnTo>
                  <a:pt x="413" y="453"/>
                </a:lnTo>
                <a:lnTo>
                  <a:pt x="409" y="458"/>
                </a:lnTo>
                <a:lnTo>
                  <a:pt x="404" y="463"/>
                </a:lnTo>
                <a:lnTo>
                  <a:pt x="398" y="467"/>
                </a:lnTo>
                <a:lnTo>
                  <a:pt x="392" y="469"/>
                </a:lnTo>
                <a:lnTo>
                  <a:pt x="392" y="469"/>
                </a:lnTo>
                <a:lnTo>
                  <a:pt x="379" y="472"/>
                </a:lnTo>
                <a:lnTo>
                  <a:pt x="370" y="472"/>
                </a:lnTo>
                <a:lnTo>
                  <a:pt x="354" y="473"/>
                </a:lnTo>
                <a:lnTo>
                  <a:pt x="347" y="475"/>
                </a:lnTo>
                <a:lnTo>
                  <a:pt x="336" y="481"/>
                </a:lnTo>
                <a:lnTo>
                  <a:pt x="326" y="488"/>
                </a:lnTo>
                <a:lnTo>
                  <a:pt x="311" y="500"/>
                </a:lnTo>
                <a:lnTo>
                  <a:pt x="311" y="500"/>
                </a:lnTo>
                <a:lnTo>
                  <a:pt x="302" y="509"/>
                </a:lnTo>
                <a:lnTo>
                  <a:pt x="295" y="519"/>
                </a:lnTo>
                <a:lnTo>
                  <a:pt x="288" y="532"/>
                </a:lnTo>
                <a:lnTo>
                  <a:pt x="282" y="547"/>
                </a:lnTo>
                <a:lnTo>
                  <a:pt x="269" y="581"/>
                </a:lnTo>
                <a:lnTo>
                  <a:pt x="258" y="615"/>
                </a:lnTo>
                <a:lnTo>
                  <a:pt x="249" y="649"/>
                </a:lnTo>
                <a:lnTo>
                  <a:pt x="243" y="677"/>
                </a:lnTo>
                <a:lnTo>
                  <a:pt x="238" y="708"/>
                </a:lnTo>
                <a:lnTo>
                  <a:pt x="238" y="708"/>
                </a:lnTo>
                <a:lnTo>
                  <a:pt x="238" y="718"/>
                </a:lnTo>
                <a:lnTo>
                  <a:pt x="235" y="734"/>
                </a:lnTo>
                <a:lnTo>
                  <a:pt x="233" y="744"/>
                </a:lnTo>
                <a:lnTo>
                  <a:pt x="230" y="755"/>
                </a:lnTo>
                <a:lnTo>
                  <a:pt x="224" y="764"/>
                </a:lnTo>
                <a:lnTo>
                  <a:pt x="218" y="772"/>
                </a:lnTo>
                <a:lnTo>
                  <a:pt x="218" y="772"/>
                </a:lnTo>
                <a:lnTo>
                  <a:pt x="211" y="780"/>
                </a:lnTo>
                <a:lnTo>
                  <a:pt x="204" y="784"/>
                </a:lnTo>
                <a:lnTo>
                  <a:pt x="190" y="793"/>
                </a:lnTo>
                <a:lnTo>
                  <a:pt x="183" y="796"/>
                </a:lnTo>
                <a:lnTo>
                  <a:pt x="179" y="800"/>
                </a:lnTo>
                <a:lnTo>
                  <a:pt x="173" y="806"/>
                </a:lnTo>
                <a:lnTo>
                  <a:pt x="168" y="815"/>
                </a:lnTo>
                <a:lnTo>
                  <a:pt x="168" y="815"/>
                </a:lnTo>
                <a:lnTo>
                  <a:pt x="155" y="839"/>
                </a:lnTo>
                <a:lnTo>
                  <a:pt x="136" y="870"/>
                </a:lnTo>
                <a:lnTo>
                  <a:pt x="115" y="901"/>
                </a:lnTo>
                <a:lnTo>
                  <a:pt x="99" y="926"/>
                </a:lnTo>
                <a:lnTo>
                  <a:pt x="99" y="926"/>
                </a:lnTo>
                <a:lnTo>
                  <a:pt x="92" y="943"/>
                </a:lnTo>
                <a:lnTo>
                  <a:pt x="81" y="971"/>
                </a:lnTo>
                <a:lnTo>
                  <a:pt x="59" y="1041"/>
                </a:lnTo>
                <a:lnTo>
                  <a:pt x="37" y="1108"/>
                </a:lnTo>
                <a:lnTo>
                  <a:pt x="28" y="1132"/>
                </a:lnTo>
                <a:lnTo>
                  <a:pt x="24" y="1141"/>
                </a:lnTo>
                <a:lnTo>
                  <a:pt x="21" y="1145"/>
                </a:lnTo>
                <a:lnTo>
                  <a:pt x="21" y="1145"/>
                </a:lnTo>
                <a:lnTo>
                  <a:pt x="16" y="1150"/>
                </a:lnTo>
                <a:lnTo>
                  <a:pt x="11" y="1151"/>
                </a:lnTo>
                <a:lnTo>
                  <a:pt x="5" y="1153"/>
                </a:lnTo>
                <a:lnTo>
                  <a:pt x="2" y="1154"/>
                </a:lnTo>
                <a:lnTo>
                  <a:pt x="0" y="1157"/>
                </a:lnTo>
                <a:lnTo>
                  <a:pt x="2" y="1163"/>
                </a:lnTo>
                <a:lnTo>
                  <a:pt x="8" y="1173"/>
                </a:lnTo>
                <a:lnTo>
                  <a:pt x="18" y="1188"/>
                </a:lnTo>
                <a:lnTo>
                  <a:pt x="18" y="1188"/>
                </a:lnTo>
                <a:lnTo>
                  <a:pt x="28" y="1201"/>
                </a:lnTo>
                <a:lnTo>
                  <a:pt x="37" y="1210"/>
                </a:lnTo>
                <a:lnTo>
                  <a:pt x="44" y="1213"/>
                </a:lnTo>
                <a:lnTo>
                  <a:pt x="50" y="1216"/>
                </a:lnTo>
                <a:lnTo>
                  <a:pt x="53" y="1220"/>
                </a:lnTo>
                <a:lnTo>
                  <a:pt x="56" y="1226"/>
                </a:lnTo>
                <a:lnTo>
                  <a:pt x="58" y="1238"/>
                </a:lnTo>
                <a:lnTo>
                  <a:pt x="59" y="1257"/>
                </a:lnTo>
                <a:lnTo>
                  <a:pt x="59" y="1257"/>
                </a:lnTo>
                <a:lnTo>
                  <a:pt x="59" y="1269"/>
                </a:lnTo>
                <a:lnTo>
                  <a:pt x="58" y="1282"/>
                </a:lnTo>
                <a:lnTo>
                  <a:pt x="55" y="1297"/>
                </a:lnTo>
                <a:lnTo>
                  <a:pt x="50" y="1312"/>
                </a:lnTo>
                <a:lnTo>
                  <a:pt x="40" y="1344"/>
                </a:lnTo>
                <a:lnTo>
                  <a:pt x="28" y="1375"/>
                </a:lnTo>
                <a:lnTo>
                  <a:pt x="18" y="1406"/>
                </a:lnTo>
                <a:lnTo>
                  <a:pt x="11" y="1431"/>
                </a:lnTo>
                <a:lnTo>
                  <a:pt x="8" y="1443"/>
                </a:lnTo>
                <a:lnTo>
                  <a:pt x="8" y="1452"/>
                </a:lnTo>
                <a:lnTo>
                  <a:pt x="9" y="1459"/>
                </a:lnTo>
                <a:lnTo>
                  <a:pt x="13" y="1464"/>
                </a:lnTo>
                <a:lnTo>
                  <a:pt x="13" y="1464"/>
                </a:lnTo>
                <a:lnTo>
                  <a:pt x="22" y="1473"/>
                </a:lnTo>
                <a:lnTo>
                  <a:pt x="28" y="1480"/>
                </a:lnTo>
                <a:lnTo>
                  <a:pt x="37" y="1493"/>
                </a:lnTo>
                <a:lnTo>
                  <a:pt x="40" y="1496"/>
                </a:lnTo>
                <a:lnTo>
                  <a:pt x="44" y="1498"/>
                </a:lnTo>
                <a:lnTo>
                  <a:pt x="52" y="1495"/>
                </a:lnTo>
                <a:lnTo>
                  <a:pt x="59" y="1487"/>
                </a:lnTo>
                <a:lnTo>
                  <a:pt x="59" y="1487"/>
                </a:lnTo>
                <a:lnTo>
                  <a:pt x="136" y="1415"/>
                </a:lnTo>
                <a:lnTo>
                  <a:pt x="192" y="1360"/>
                </a:lnTo>
                <a:lnTo>
                  <a:pt x="192" y="1360"/>
                </a:lnTo>
                <a:lnTo>
                  <a:pt x="184" y="1383"/>
                </a:lnTo>
                <a:lnTo>
                  <a:pt x="170" y="1434"/>
                </a:lnTo>
                <a:lnTo>
                  <a:pt x="164" y="1464"/>
                </a:lnTo>
                <a:lnTo>
                  <a:pt x="156" y="1492"/>
                </a:lnTo>
                <a:lnTo>
                  <a:pt x="154" y="1517"/>
                </a:lnTo>
                <a:lnTo>
                  <a:pt x="152" y="1526"/>
                </a:lnTo>
                <a:lnTo>
                  <a:pt x="152" y="1533"/>
                </a:lnTo>
                <a:lnTo>
                  <a:pt x="152" y="1533"/>
                </a:lnTo>
                <a:lnTo>
                  <a:pt x="155" y="1546"/>
                </a:lnTo>
                <a:lnTo>
                  <a:pt x="159" y="1561"/>
                </a:lnTo>
                <a:lnTo>
                  <a:pt x="170" y="1586"/>
                </a:lnTo>
                <a:lnTo>
                  <a:pt x="179" y="1607"/>
                </a:lnTo>
                <a:lnTo>
                  <a:pt x="183" y="1614"/>
                </a:lnTo>
                <a:lnTo>
                  <a:pt x="183" y="1614"/>
                </a:lnTo>
                <a:lnTo>
                  <a:pt x="210" y="1618"/>
                </a:lnTo>
                <a:lnTo>
                  <a:pt x="230" y="1623"/>
                </a:lnTo>
                <a:lnTo>
                  <a:pt x="245" y="1626"/>
                </a:lnTo>
                <a:lnTo>
                  <a:pt x="245" y="1626"/>
                </a:lnTo>
                <a:lnTo>
                  <a:pt x="273" y="1633"/>
                </a:lnTo>
                <a:lnTo>
                  <a:pt x="292" y="1638"/>
                </a:lnTo>
                <a:lnTo>
                  <a:pt x="292" y="1638"/>
                </a:lnTo>
                <a:lnTo>
                  <a:pt x="285" y="1646"/>
                </a:lnTo>
                <a:lnTo>
                  <a:pt x="271" y="1670"/>
                </a:lnTo>
                <a:lnTo>
                  <a:pt x="264" y="1683"/>
                </a:lnTo>
                <a:lnTo>
                  <a:pt x="260" y="1697"/>
                </a:lnTo>
                <a:lnTo>
                  <a:pt x="258" y="1704"/>
                </a:lnTo>
                <a:lnTo>
                  <a:pt x="258" y="1708"/>
                </a:lnTo>
                <a:lnTo>
                  <a:pt x="258" y="1714"/>
                </a:lnTo>
                <a:lnTo>
                  <a:pt x="261" y="1717"/>
                </a:lnTo>
                <a:lnTo>
                  <a:pt x="261" y="1717"/>
                </a:lnTo>
                <a:lnTo>
                  <a:pt x="264" y="1722"/>
                </a:lnTo>
                <a:lnTo>
                  <a:pt x="270" y="1725"/>
                </a:lnTo>
                <a:lnTo>
                  <a:pt x="283" y="1730"/>
                </a:lnTo>
                <a:lnTo>
                  <a:pt x="301" y="1736"/>
                </a:lnTo>
                <a:lnTo>
                  <a:pt x="320" y="1741"/>
                </a:lnTo>
                <a:lnTo>
                  <a:pt x="354" y="1747"/>
                </a:lnTo>
                <a:lnTo>
                  <a:pt x="369" y="1748"/>
                </a:lnTo>
                <a:lnTo>
                  <a:pt x="369" y="1748"/>
                </a:lnTo>
                <a:lnTo>
                  <a:pt x="379" y="1801"/>
                </a:lnTo>
                <a:lnTo>
                  <a:pt x="388" y="1842"/>
                </a:lnTo>
                <a:lnTo>
                  <a:pt x="395" y="1872"/>
                </a:lnTo>
                <a:lnTo>
                  <a:pt x="395" y="1872"/>
                </a:lnTo>
                <a:lnTo>
                  <a:pt x="398" y="1882"/>
                </a:lnTo>
                <a:lnTo>
                  <a:pt x="398" y="1897"/>
                </a:lnTo>
                <a:lnTo>
                  <a:pt x="400" y="1934"/>
                </a:lnTo>
                <a:lnTo>
                  <a:pt x="400" y="1952"/>
                </a:lnTo>
                <a:lnTo>
                  <a:pt x="401" y="1971"/>
                </a:lnTo>
                <a:lnTo>
                  <a:pt x="403" y="1985"/>
                </a:lnTo>
                <a:lnTo>
                  <a:pt x="407" y="1999"/>
                </a:lnTo>
                <a:lnTo>
                  <a:pt x="407" y="1999"/>
                </a:lnTo>
                <a:lnTo>
                  <a:pt x="413" y="2008"/>
                </a:lnTo>
                <a:lnTo>
                  <a:pt x="419" y="2016"/>
                </a:lnTo>
                <a:lnTo>
                  <a:pt x="432" y="2033"/>
                </a:lnTo>
                <a:lnTo>
                  <a:pt x="437" y="2040"/>
                </a:lnTo>
                <a:lnTo>
                  <a:pt x="441" y="2047"/>
                </a:lnTo>
                <a:lnTo>
                  <a:pt x="444" y="2055"/>
                </a:lnTo>
                <a:lnTo>
                  <a:pt x="445" y="2064"/>
                </a:lnTo>
                <a:lnTo>
                  <a:pt x="445" y="2064"/>
                </a:lnTo>
                <a:lnTo>
                  <a:pt x="448" y="2080"/>
                </a:lnTo>
                <a:lnTo>
                  <a:pt x="451" y="2095"/>
                </a:lnTo>
                <a:lnTo>
                  <a:pt x="453" y="2115"/>
                </a:lnTo>
                <a:lnTo>
                  <a:pt x="454" y="2148"/>
                </a:lnTo>
                <a:lnTo>
                  <a:pt x="454" y="2148"/>
                </a:lnTo>
                <a:lnTo>
                  <a:pt x="453" y="2186"/>
                </a:lnTo>
                <a:lnTo>
                  <a:pt x="450" y="2217"/>
                </a:lnTo>
                <a:lnTo>
                  <a:pt x="447" y="2239"/>
                </a:lnTo>
                <a:lnTo>
                  <a:pt x="445" y="2249"/>
                </a:lnTo>
                <a:lnTo>
                  <a:pt x="442" y="2255"/>
                </a:lnTo>
                <a:lnTo>
                  <a:pt x="442" y="2255"/>
                </a:lnTo>
                <a:lnTo>
                  <a:pt x="431" y="2285"/>
                </a:lnTo>
                <a:lnTo>
                  <a:pt x="414" y="2332"/>
                </a:lnTo>
                <a:lnTo>
                  <a:pt x="385" y="2413"/>
                </a:lnTo>
                <a:lnTo>
                  <a:pt x="385" y="2413"/>
                </a:lnTo>
                <a:lnTo>
                  <a:pt x="378" y="2426"/>
                </a:lnTo>
                <a:lnTo>
                  <a:pt x="367" y="2444"/>
                </a:lnTo>
                <a:lnTo>
                  <a:pt x="353" y="2466"/>
                </a:lnTo>
                <a:lnTo>
                  <a:pt x="338" y="2491"/>
                </a:lnTo>
                <a:lnTo>
                  <a:pt x="326" y="2518"/>
                </a:lnTo>
                <a:lnTo>
                  <a:pt x="320" y="2529"/>
                </a:lnTo>
                <a:lnTo>
                  <a:pt x="317" y="2541"/>
                </a:lnTo>
                <a:lnTo>
                  <a:pt x="314" y="2553"/>
                </a:lnTo>
                <a:lnTo>
                  <a:pt x="314" y="2562"/>
                </a:lnTo>
                <a:lnTo>
                  <a:pt x="316" y="2571"/>
                </a:lnTo>
                <a:lnTo>
                  <a:pt x="319" y="2578"/>
                </a:lnTo>
                <a:lnTo>
                  <a:pt x="319" y="2578"/>
                </a:lnTo>
                <a:lnTo>
                  <a:pt x="326" y="2584"/>
                </a:lnTo>
                <a:lnTo>
                  <a:pt x="335" y="2590"/>
                </a:lnTo>
                <a:lnTo>
                  <a:pt x="348" y="2593"/>
                </a:lnTo>
                <a:lnTo>
                  <a:pt x="363" y="2596"/>
                </a:lnTo>
                <a:lnTo>
                  <a:pt x="381" y="2599"/>
                </a:lnTo>
                <a:lnTo>
                  <a:pt x="400" y="2599"/>
                </a:lnTo>
                <a:lnTo>
                  <a:pt x="438" y="2600"/>
                </a:lnTo>
                <a:lnTo>
                  <a:pt x="476" y="2599"/>
                </a:lnTo>
                <a:lnTo>
                  <a:pt x="510" y="2596"/>
                </a:lnTo>
                <a:lnTo>
                  <a:pt x="534" y="2593"/>
                </a:lnTo>
                <a:lnTo>
                  <a:pt x="547" y="2590"/>
                </a:lnTo>
                <a:lnTo>
                  <a:pt x="547" y="2590"/>
                </a:lnTo>
                <a:lnTo>
                  <a:pt x="552" y="2587"/>
                </a:lnTo>
                <a:lnTo>
                  <a:pt x="554" y="2581"/>
                </a:lnTo>
                <a:lnTo>
                  <a:pt x="562" y="2569"/>
                </a:lnTo>
                <a:lnTo>
                  <a:pt x="569" y="2556"/>
                </a:lnTo>
                <a:lnTo>
                  <a:pt x="569" y="2556"/>
                </a:lnTo>
                <a:lnTo>
                  <a:pt x="581" y="2554"/>
                </a:lnTo>
                <a:lnTo>
                  <a:pt x="609" y="2551"/>
                </a:lnTo>
                <a:lnTo>
                  <a:pt x="644" y="2546"/>
                </a:lnTo>
                <a:lnTo>
                  <a:pt x="664" y="2541"/>
                </a:lnTo>
                <a:lnTo>
                  <a:pt x="681" y="2537"/>
                </a:lnTo>
                <a:lnTo>
                  <a:pt x="681" y="2537"/>
                </a:lnTo>
                <a:lnTo>
                  <a:pt x="697" y="2529"/>
                </a:lnTo>
                <a:lnTo>
                  <a:pt x="709" y="2522"/>
                </a:lnTo>
                <a:lnTo>
                  <a:pt x="718" y="2513"/>
                </a:lnTo>
                <a:lnTo>
                  <a:pt x="724" y="2506"/>
                </a:lnTo>
                <a:lnTo>
                  <a:pt x="728" y="2498"/>
                </a:lnTo>
                <a:lnTo>
                  <a:pt x="730" y="2493"/>
                </a:lnTo>
                <a:lnTo>
                  <a:pt x="731" y="2487"/>
                </a:lnTo>
                <a:lnTo>
                  <a:pt x="731" y="2487"/>
                </a:lnTo>
                <a:lnTo>
                  <a:pt x="734" y="2490"/>
                </a:lnTo>
                <a:lnTo>
                  <a:pt x="737" y="2491"/>
                </a:lnTo>
                <a:lnTo>
                  <a:pt x="742" y="2494"/>
                </a:lnTo>
                <a:lnTo>
                  <a:pt x="746" y="2494"/>
                </a:lnTo>
                <a:lnTo>
                  <a:pt x="752" y="2494"/>
                </a:lnTo>
                <a:lnTo>
                  <a:pt x="759" y="2493"/>
                </a:lnTo>
                <a:lnTo>
                  <a:pt x="767" y="2487"/>
                </a:lnTo>
                <a:lnTo>
                  <a:pt x="767" y="2487"/>
                </a:lnTo>
                <a:lnTo>
                  <a:pt x="783" y="2472"/>
                </a:lnTo>
                <a:lnTo>
                  <a:pt x="799" y="2456"/>
                </a:lnTo>
                <a:lnTo>
                  <a:pt x="807" y="2448"/>
                </a:lnTo>
                <a:lnTo>
                  <a:pt x="811" y="2441"/>
                </a:lnTo>
                <a:lnTo>
                  <a:pt x="814" y="2435"/>
                </a:lnTo>
                <a:lnTo>
                  <a:pt x="812" y="2429"/>
                </a:lnTo>
                <a:lnTo>
                  <a:pt x="812" y="2429"/>
                </a:lnTo>
                <a:lnTo>
                  <a:pt x="804" y="2410"/>
                </a:lnTo>
                <a:lnTo>
                  <a:pt x="789" y="2382"/>
                </a:lnTo>
                <a:lnTo>
                  <a:pt x="774" y="2355"/>
                </a:lnTo>
                <a:lnTo>
                  <a:pt x="770" y="2344"/>
                </a:lnTo>
                <a:lnTo>
                  <a:pt x="767" y="2336"/>
                </a:lnTo>
                <a:lnTo>
                  <a:pt x="767" y="2336"/>
                </a:lnTo>
                <a:lnTo>
                  <a:pt x="762" y="2324"/>
                </a:lnTo>
                <a:lnTo>
                  <a:pt x="751" y="2302"/>
                </a:lnTo>
                <a:lnTo>
                  <a:pt x="720" y="2240"/>
                </a:lnTo>
                <a:lnTo>
                  <a:pt x="674" y="2156"/>
                </a:lnTo>
                <a:lnTo>
                  <a:pt x="674" y="2156"/>
                </a:lnTo>
                <a:lnTo>
                  <a:pt x="680" y="2131"/>
                </a:lnTo>
                <a:lnTo>
                  <a:pt x="692" y="2077"/>
                </a:lnTo>
                <a:lnTo>
                  <a:pt x="699" y="2047"/>
                </a:lnTo>
                <a:lnTo>
                  <a:pt x="703" y="2018"/>
                </a:lnTo>
                <a:lnTo>
                  <a:pt x="706" y="1994"/>
                </a:lnTo>
                <a:lnTo>
                  <a:pt x="706" y="1985"/>
                </a:lnTo>
                <a:lnTo>
                  <a:pt x="705" y="1980"/>
                </a:lnTo>
                <a:lnTo>
                  <a:pt x="705" y="1980"/>
                </a:lnTo>
                <a:lnTo>
                  <a:pt x="703" y="1974"/>
                </a:lnTo>
                <a:lnTo>
                  <a:pt x="700" y="1971"/>
                </a:lnTo>
                <a:lnTo>
                  <a:pt x="693" y="1965"/>
                </a:lnTo>
                <a:lnTo>
                  <a:pt x="686" y="1960"/>
                </a:lnTo>
                <a:lnTo>
                  <a:pt x="677" y="1957"/>
                </a:lnTo>
                <a:lnTo>
                  <a:pt x="662" y="1956"/>
                </a:lnTo>
                <a:lnTo>
                  <a:pt x="655" y="1956"/>
                </a:lnTo>
                <a:lnTo>
                  <a:pt x="690" y="1756"/>
                </a:lnTo>
                <a:lnTo>
                  <a:pt x="690" y="1756"/>
                </a:lnTo>
                <a:lnTo>
                  <a:pt x="786" y="1756"/>
                </a:lnTo>
                <a:lnTo>
                  <a:pt x="855" y="1756"/>
                </a:lnTo>
                <a:lnTo>
                  <a:pt x="893" y="1756"/>
                </a:lnTo>
                <a:lnTo>
                  <a:pt x="893" y="1756"/>
                </a:lnTo>
                <a:lnTo>
                  <a:pt x="907" y="1758"/>
                </a:lnTo>
                <a:lnTo>
                  <a:pt x="922" y="1761"/>
                </a:lnTo>
                <a:lnTo>
                  <a:pt x="933" y="1763"/>
                </a:lnTo>
                <a:lnTo>
                  <a:pt x="938" y="1761"/>
                </a:lnTo>
                <a:lnTo>
                  <a:pt x="941" y="1760"/>
                </a:lnTo>
                <a:lnTo>
                  <a:pt x="941" y="1760"/>
                </a:lnTo>
                <a:lnTo>
                  <a:pt x="947" y="1751"/>
                </a:lnTo>
                <a:lnTo>
                  <a:pt x="950" y="1744"/>
                </a:lnTo>
                <a:lnTo>
                  <a:pt x="952" y="1735"/>
                </a:lnTo>
                <a:lnTo>
                  <a:pt x="954" y="1725"/>
                </a:lnTo>
                <a:lnTo>
                  <a:pt x="955" y="1713"/>
                </a:lnTo>
                <a:lnTo>
                  <a:pt x="955" y="1701"/>
                </a:lnTo>
                <a:lnTo>
                  <a:pt x="952" y="1688"/>
                </a:lnTo>
                <a:lnTo>
                  <a:pt x="952" y="1688"/>
                </a:lnTo>
                <a:lnTo>
                  <a:pt x="948" y="1673"/>
                </a:lnTo>
                <a:lnTo>
                  <a:pt x="942" y="1658"/>
                </a:lnTo>
                <a:lnTo>
                  <a:pt x="929" y="1629"/>
                </a:lnTo>
                <a:lnTo>
                  <a:pt x="913" y="1599"/>
                </a:lnTo>
                <a:lnTo>
                  <a:pt x="913" y="1599"/>
                </a:lnTo>
                <a:lnTo>
                  <a:pt x="922" y="1557"/>
                </a:lnTo>
                <a:lnTo>
                  <a:pt x="926" y="1521"/>
                </a:lnTo>
                <a:lnTo>
                  <a:pt x="929" y="1505"/>
                </a:lnTo>
                <a:lnTo>
                  <a:pt x="929" y="1492"/>
                </a:lnTo>
                <a:lnTo>
                  <a:pt x="929" y="1492"/>
                </a:lnTo>
                <a:lnTo>
                  <a:pt x="927" y="1478"/>
                </a:lnTo>
                <a:lnTo>
                  <a:pt x="923" y="1465"/>
                </a:lnTo>
                <a:lnTo>
                  <a:pt x="917" y="1452"/>
                </a:lnTo>
                <a:lnTo>
                  <a:pt x="911" y="1439"/>
                </a:lnTo>
                <a:lnTo>
                  <a:pt x="899" y="1419"/>
                </a:lnTo>
                <a:lnTo>
                  <a:pt x="893" y="1411"/>
                </a:lnTo>
                <a:lnTo>
                  <a:pt x="929" y="1394"/>
                </a:lnTo>
                <a:lnTo>
                  <a:pt x="929" y="1394"/>
                </a:lnTo>
                <a:lnTo>
                  <a:pt x="924" y="1293"/>
                </a:lnTo>
                <a:lnTo>
                  <a:pt x="917" y="1141"/>
                </a:lnTo>
                <a:lnTo>
                  <a:pt x="917" y="1141"/>
                </a:lnTo>
                <a:lnTo>
                  <a:pt x="914" y="1114"/>
                </a:lnTo>
                <a:lnTo>
                  <a:pt x="910" y="1082"/>
                </a:lnTo>
                <a:lnTo>
                  <a:pt x="898" y="1014"/>
                </a:lnTo>
                <a:lnTo>
                  <a:pt x="886" y="951"/>
                </a:lnTo>
                <a:lnTo>
                  <a:pt x="879" y="911"/>
                </a:lnTo>
                <a:lnTo>
                  <a:pt x="879" y="911"/>
                </a:lnTo>
                <a:lnTo>
                  <a:pt x="877" y="889"/>
                </a:lnTo>
                <a:lnTo>
                  <a:pt x="879" y="852"/>
                </a:lnTo>
                <a:lnTo>
                  <a:pt x="882" y="752"/>
                </a:lnTo>
                <a:lnTo>
                  <a:pt x="883" y="654"/>
                </a:lnTo>
                <a:lnTo>
                  <a:pt x="883" y="621"/>
                </a:lnTo>
                <a:lnTo>
                  <a:pt x="883" y="603"/>
                </a:lnTo>
                <a:lnTo>
                  <a:pt x="883" y="603"/>
                </a:lnTo>
                <a:lnTo>
                  <a:pt x="873" y="581"/>
                </a:lnTo>
                <a:lnTo>
                  <a:pt x="857" y="545"/>
                </a:lnTo>
                <a:lnTo>
                  <a:pt x="836" y="500"/>
                </a:lnTo>
                <a:lnTo>
                  <a:pt x="759" y="481"/>
                </a:lnTo>
                <a:lnTo>
                  <a:pt x="693" y="416"/>
                </a:lnTo>
                <a:lnTo>
                  <a:pt x="693" y="416"/>
                </a:lnTo>
                <a:lnTo>
                  <a:pt x="696" y="413"/>
                </a:lnTo>
                <a:lnTo>
                  <a:pt x="702" y="405"/>
                </a:lnTo>
                <a:lnTo>
                  <a:pt x="705" y="399"/>
                </a:lnTo>
                <a:lnTo>
                  <a:pt x="706" y="392"/>
                </a:lnTo>
                <a:lnTo>
                  <a:pt x="708" y="385"/>
                </a:lnTo>
                <a:lnTo>
                  <a:pt x="709" y="377"/>
                </a:lnTo>
                <a:lnTo>
                  <a:pt x="709" y="377"/>
                </a:lnTo>
                <a:lnTo>
                  <a:pt x="709" y="358"/>
                </a:lnTo>
                <a:lnTo>
                  <a:pt x="712" y="335"/>
                </a:lnTo>
                <a:lnTo>
                  <a:pt x="712" y="307"/>
                </a:lnTo>
                <a:lnTo>
                  <a:pt x="711" y="290"/>
                </a:lnTo>
                <a:lnTo>
                  <a:pt x="709" y="273"/>
                </a:lnTo>
                <a:lnTo>
                  <a:pt x="709" y="273"/>
                </a:lnTo>
                <a:lnTo>
                  <a:pt x="706" y="254"/>
                </a:lnTo>
                <a:lnTo>
                  <a:pt x="706" y="230"/>
                </a:lnTo>
                <a:lnTo>
                  <a:pt x="708" y="208"/>
                </a:lnTo>
                <a:lnTo>
                  <a:pt x="709" y="186"/>
                </a:lnTo>
                <a:lnTo>
                  <a:pt x="714" y="149"/>
                </a:lnTo>
                <a:lnTo>
                  <a:pt x="717" y="134"/>
                </a:lnTo>
                <a:lnTo>
                  <a:pt x="717" y="134"/>
                </a:lnTo>
                <a:lnTo>
                  <a:pt x="715" y="125"/>
                </a:lnTo>
                <a:lnTo>
                  <a:pt x="712" y="115"/>
                </a:lnTo>
                <a:lnTo>
                  <a:pt x="708" y="102"/>
                </a:lnTo>
                <a:lnTo>
                  <a:pt x="700" y="87"/>
                </a:lnTo>
                <a:lnTo>
                  <a:pt x="692" y="72"/>
                </a:lnTo>
                <a:lnTo>
                  <a:pt x="678" y="56"/>
                </a:lnTo>
                <a:lnTo>
                  <a:pt x="671" y="49"/>
                </a:lnTo>
                <a:lnTo>
                  <a:pt x="662" y="43"/>
                </a:lnTo>
                <a:lnTo>
                  <a:pt x="662" y="43"/>
                </a:lnTo>
                <a:lnTo>
                  <a:pt x="646" y="31"/>
                </a:lnTo>
                <a:lnTo>
                  <a:pt x="631" y="22"/>
                </a:lnTo>
                <a:lnTo>
                  <a:pt x="618" y="15"/>
                </a:lnTo>
                <a:lnTo>
                  <a:pt x="608" y="9"/>
                </a:lnTo>
                <a:lnTo>
                  <a:pt x="588" y="3"/>
                </a:lnTo>
                <a:lnTo>
                  <a:pt x="574" y="0"/>
                </a:lnTo>
                <a:lnTo>
                  <a:pt x="574" y="0"/>
                </a:lnTo>
                <a:lnTo>
                  <a:pt x="566" y="0"/>
                </a:lnTo>
                <a:lnTo>
                  <a:pt x="559" y="1"/>
                </a:lnTo>
                <a:lnTo>
                  <a:pt x="544" y="4"/>
                </a:lnTo>
                <a:lnTo>
                  <a:pt x="526" y="12"/>
                </a:lnTo>
                <a:lnTo>
                  <a:pt x="526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60"/>
          <p:cNvSpPr>
            <a:spLocks/>
          </p:cNvSpPr>
          <p:nvPr/>
        </p:nvSpPr>
        <p:spPr bwMode="auto">
          <a:xfrm>
            <a:off x="8490450" y="4689139"/>
            <a:ext cx="529464" cy="1620440"/>
          </a:xfrm>
          <a:custGeom>
            <a:avLst/>
            <a:gdLst>
              <a:gd name="T0" fmla="*/ 263 w 826"/>
              <a:gd name="T1" fmla="*/ 20 h 2530"/>
              <a:gd name="T2" fmla="*/ 214 w 826"/>
              <a:gd name="T3" fmla="*/ 61 h 2530"/>
              <a:gd name="T4" fmla="*/ 173 w 826"/>
              <a:gd name="T5" fmla="*/ 211 h 2530"/>
              <a:gd name="T6" fmla="*/ 151 w 826"/>
              <a:gd name="T7" fmla="*/ 390 h 2530"/>
              <a:gd name="T8" fmla="*/ 92 w 826"/>
              <a:gd name="T9" fmla="*/ 431 h 2530"/>
              <a:gd name="T10" fmla="*/ 136 w 826"/>
              <a:gd name="T11" fmla="*/ 456 h 2530"/>
              <a:gd name="T12" fmla="*/ 165 w 826"/>
              <a:gd name="T13" fmla="*/ 513 h 2530"/>
              <a:gd name="T14" fmla="*/ 17 w 826"/>
              <a:gd name="T15" fmla="*/ 774 h 2530"/>
              <a:gd name="T16" fmla="*/ 6 w 826"/>
              <a:gd name="T17" fmla="*/ 869 h 2530"/>
              <a:gd name="T18" fmla="*/ 68 w 826"/>
              <a:gd name="T19" fmla="*/ 945 h 2530"/>
              <a:gd name="T20" fmla="*/ 121 w 826"/>
              <a:gd name="T21" fmla="*/ 938 h 2530"/>
              <a:gd name="T22" fmla="*/ 126 w 826"/>
              <a:gd name="T23" fmla="*/ 1013 h 2530"/>
              <a:gd name="T24" fmla="*/ 67 w 826"/>
              <a:gd name="T25" fmla="*/ 1330 h 2530"/>
              <a:gd name="T26" fmla="*/ 92 w 826"/>
              <a:gd name="T27" fmla="*/ 1346 h 2530"/>
              <a:gd name="T28" fmla="*/ 239 w 826"/>
              <a:gd name="T29" fmla="*/ 1308 h 2530"/>
              <a:gd name="T30" fmla="*/ 279 w 826"/>
              <a:gd name="T31" fmla="*/ 1688 h 2530"/>
              <a:gd name="T32" fmla="*/ 302 w 826"/>
              <a:gd name="T33" fmla="*/ 1787 h 2530"/>
              <a:gd name="T34" fmla="*/ 311 w 826"/>
              <a:gd name="T35" fmla="*/ 2126 h 2530"/>
              <a:gd name="T36" fmla="*/ 300 w 826"/>
              <a:gd name="T37" fmla="*/ 2182 h 2530"/>
              <a:gd name="T38" fmla="*/ 274 w 826"/>
              <a:gd name="T39" fmla="*/ 2213 h 2530"/>
              <a:gd name="T40" fmla="*/ 270 w 826"/>
              <a:gd name="T41" fmla="*/ 2251 h 2530"/>
              <a:gd name="T42" fmla="*/ 192 w 826"/>
              <a:gd name="T43" fmla="*/ 2348 h 2530"/>
              <a:gd name="T44" fmla="*/ 140 w 826"/>
              <a:gd name="T45" fmla="*/ 2369 h 2530"/>
              <a:gd name="T46" fmla="*/ 162 w 826"/>
              <a:gd name="T47" fmla="*/ 2419 h 2530"/>
              <a:gd name="T48" fmla="*/ 300 w 826"/>
              <a:gd name="T49" fmla="*/ 2474 h 2530"/>
              <a:gd name="T50" fmla="*/ 388 w 826"/>
              <a:gd name="T51" fmla="*/ 2459 h 2530"/>
              <a:gd name="T52" fmla="*/ 384 w 826"/>
              <a:gd name="T53" fmla="*/ 2368 h 2530"/>
              <a:gd name="T54" fmla="*/ 397 w 826"/>
              <a:gd name="T55" fmla="*/ 2301 h 2530"/>
              <a:gd name="T56" fmla="*/ 419 w 826"/>
              <a:gd name="T57" fmla="*/ 2219 h 2530"/>
              <a:gd name="T58" fmla="*/ 472 w 826"/>
              <a:gd name="T59" fmla="*/ 2133 h 2530"/>
              <a:gd name="T60" fmla="*/ 543 w 826"/>
              <a:gd name="T61" fmla="*/ 2169 h 2530"/>
              <a:gd name="T62" fmla="*/ 583 w 826"/>
              <a:gd name="T63" fmla="*/ 2263 h 2530"/>
              <a:gd name="T64" fmla="*/ 639 w 826"/>
              <a:gd name="T65" fmla="*/ 2376 h 2530"/>
              <a:gd name="T66" fmla="*/ 519 w 826"/>
              <a:gd name="T67" fmla="*/ 2471 h 2530"/>
              <a:gd name="T68" fmla="*/ 525 w 826"/>
              <a:gd name="T69" fmla="*/ 2516 h 2530"/>
              <a:gd name="T70" fmla="*/ 594 w 826"/>
              <a:gd name="T71" fmla="*/ 2530 h 2530"/>
              <a:gd name="T72" fmla="*/ 684 w 826"/>
              <a:gd name="T73" fmla="*/ 2508 h 2530"/>
              <a:gd name="T74" fmla="*/ 780 w 826"/>
              <a:gd name="T75" fmla="*/ 2503 h 2530"/>
              <a:gd name="T76" fmla="*/ 826 w 826"/>
              <a:gd name="T77" fmla="*/ 2471 h 2530"/>
              <a:gd name="T78" fmla="*/ 758 w 826"/>
              <a:gd name="T79" fmla="*/ 2332 h 2530"/>
              <a:gd name="T80" fmla="*/ 743 w 826"/>
              <a:gd name="T81" fmla="*/ 2272 h 2530"/>
              <a:gd name="T82" fmla="*/ 717 w 826"/>
              <a:gd name="T83" fmla="*/ 2228 h 2530"/>
              <a:gd name="T84" fmla="*/ 692 w 826"/>
              <a:gd name="T85" fmla="*/ 2132 h 2530"/>
              <a:gd name="T86" fmla="*/ 563 w 826"/>
              <a:gd name="T87" fmla="*/ 1835 h 2530"/>
              <a:gd name="T88" fmla="*/ 538 w 826"/>
              <a:gd name="T89" fmla="*/ 1647 h 2530"/>
              <a:gd name="T90" fmla="*/ 698 w 826"/>
              <a:gd name="T91" fmla="*/ 1361 h 2530"/>
              <a:gd name="T92" fmla="*/ 720 w 826"/>
              <a:gd name="T93" fmla="*/ 1371 h 2530"/>
              <a:gd name="T94" fmla="*/ 733 w 826"/>
              <a:gd name="T95" fmla="*/ 1339 h 2530"/>
              <a:gd name="T96" fmla="*/ 718 w 826"/>
              <a:gd name="T97" fmla="*/ 1109 h 2530"/>
              <a:gd name="T98" fmla="*/ 724 w 826"/>
              <a:gd name="T99" fmla="*/ 1000 h 2530"/>
              <a:gd name="T100" fmla="*/ 708 w 826"/>
              <a:gd name="T101" fmla="*/ 673 h 2530"/>
              <a:gd name="T102" fmla="*/ 640 w 826"/>
              <a:gd name="T103" fmla="*/ 471 h 2530"/>
              <a:gd name="T104" fmla="*/ 593 w 826"/>
              <a:gd name="T105" fmla="*/ 431 h 2530"/>
              <a:gd name="T106" fmla="*/ 550 w 826"/>
              <a:gd name="T107" fmla="*/ 362 h 2530"/>
              <a:gd name="T108" fmla="*/ 504 w 826"/>
              <a:gd name="T109" fmla="*/ 275 h 2530"/>
              <a:gd name="T110" fmla="*/ 463 w 826"/>
              <a:gd name="T111" fmla="*/ 73 h 2530"/>
              <a:gd name="T112" fmla="*/ 397 w 826"/>
              <a:gd name="T113" fmla="*/ 14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26" h="2530">
                <a:moveTo>
                  <a:pt x="356" y="0"/>
                </a:moveTo>
                <a:lnTo>
                  <a:pt x="356" y="0"/>
                </a:lnTo>
                <a:lnTo>
                  <a:pt x="341" y="2"/>
                </a:lnTo>
                <a:lnTo>
                  <a:pt x="325" y="3"/>
                </a:lnTo>
                <a:lnTo>
                  <a:pt x="305" y="8"/>
                </a:lnTo>
                <a:lnTo>
                  <a:pt x="283" y="12"/>
                </a:lnTo>
                <a:lnTo>
                  <a:pt x="263" y="20"/>
                </a:lnTo>
                <a:lnTo>
                  <a:pt x="252" y="25"/>
                </a:lnTo>
                <a:lnTo>
                  <a:pt x="244" y="31"/>
                </a:lnTo>
                <a:lnTo>
                  <a:pt x="235" y="37"/>
                </a:lnTo>
                <a:lnTo>
                  <a:pt x="227" y="45"/>
                </a:lnTo>
                <a:lnTo>
                  <a:pt x="227" y="45"/>
                </a:lnTo>
                <a:lnTo>
                  <a:pt x="220" y="52"/>
                </a:lnTo>
                <a:lnTo>
                  <a:pt x="214" y="61"/>
                </a:lnTo>
                <a:lnTo>
                  <a:pt x="202" y="81"/>
                </a:lnTo>
                <a:lnTo>
                  <a:pt x="193" y="104"/>
                </a:lnTo>
                <a:lnTo>
                  <a:pt x="188" y="127"/>
                </a:lnTo>
                <a:lnTo>
                  <a:pt x="182" y="149"/>
                </a:lnTo>
                <a:lnTo>
                  <a:pt x="177" y="173"/>
                </a:lnTo>
                <a:lnTo>
                  <a:pt x="173" y="211"/>
                </a:lnTo>
                <a:lnTo>
                  <a:pt x="173" y="211"/>
                </a:lnTo>
                <a:lnTo>
                  <a:pt x="170" y="277"/>
                </a:lnTo>
                <a:lnTo>
                  <a:pt x="167" y="314"/>
                </a:lnTo>
                <a:lnTo>
                  <a:pt x="161" y="359"/>
                </a:lnTo>
                <a:lnTo>
                  <a:pt x="161" y="359"/>
                </a:lnTo>
                <a:lnTo>
                  <a:pt x="158" y="370"/>
                </a:lnTo>
                <a:lnTo>
                  <a:pt x="155" y="381"/>
                </a:lnTo>
                <a:lnTo>
                  <a:pt x="151" y="390"/>
                </a:lnTo>
                <a:lnTo>
                  <a:pt x="146" y="397"/>
                </a:lnTo>
                <a:lnTo>
                  <a:pt x="140" y="404"/>
                </a:lnTo>
                <a:lnTo>
                  <a:pt x="134" y="410"/>
                </a:lnTo>
                <a:lnTo>
                  <a:pt x="123" y="419"/>
                </a:lnTo>
                <a:lnTo>
                  <a:pt x="111" y="425"/>
                </a:lnTo>
                <a:lnTo>
                  <a:pt x="101" y="429"/>
                </a:lnTo>
                <a:lnTo>
                  <a:pt x="92" y="431"/>
                </a:lnTo>
                <a:lnTo>
                  <a:pt x="136" y="425"/>
                </a:lnTo>
                <a:lnTo>
                  <a:pt x="136" y="425"/>
                </a:lnTo>
                <a:lnTo>
                  <a:pt x="127" y="438"/>
                </a:lnTo>
                <a:lnTo>
                  <a:pt x="118" y="450"/>
                </a:lnTo>
                <a:lnTo>
                  <a:pt x="111" y="459"/>
                </a:lnTo>
                <a:lnTo>
                  <a:pt x="98" y="472"/>
                </a:lnTo>
                <a:lnTo>
                  <a:pt x="136" y="456"/>
                </a:lnTo>
                <a:lnTo>
                  <a:pt x="111" y="484"/>
                </a:lnTo>
                <a:lnTo>
                  <a:pt x="155" y="469"/>
                </a:lnTo>
                <a:lnTo>
                  <a:pt x="123" y="497"/>
                </a:lnTo>
                <a:lnTo>
                  <a:pt x="170" y="478"/>
                </a:lnTo>
                <a:lnTo>
                  <a:pt x="170" y="478"/>
                </a:lnTo>
                <a:lnTo>
                  <a:pt x="168" y="499"/>
                </a:lnTo>
                <a:lnTo>
                  <a:pt x="165" y="513"/>
                </a:lnTo>
                <a:lnTo>
                  <a:pt x="164" y="519"/>
                </a:lnTo>
                <a:lnTo>
                  <a:pt x="161" y="522"/>
                </a:lnTo>
                <a:lnTo>
                  <a:pt x="161" y="522"/>
                </a:lnTo>
                <a:lnTo>
                  <a:pt x="152" y="532"/>
                </a:lnTo>
                <a:lnTo>
                  <a:pt x="137" y="558"/>
                </a:lnTo>
                <a:lnTo>
                  <a:pt x="93" y="634"/>
                </a:lnTo>
                <a:lnTo>
                  <a:pt x="17" y="774"/>
                </a:lnTo>
                <a:lnTo>
                  <a:pt x="17" y="774"/>
                </a:lnTo>
                <a:lnTo>
                  <a:pt x="9" y="789"/>
                </a:lnTo>
                <a:lnTo>
                  <a:pt x="3" y="805"/>
                </a:lnTo>
                <a:lnTo>
                  <a:pt x="0" y="821"/>
                </a:lnTo>
                <a:lnTo>
                  <a:pt x="0" y="838"/>
                </a:lnTo>
                <a:lnTo>
                  <a:pt x="2" y="852"/>
                </a:lnTo>
                <a:lnTo>
                  <a:pt x="6" y="869"/>
                </a:lnTo>
                <a:lnTo>
                  <a:pt x="14" y="882"/>
                </a:lnTo>
                <a:lnTo>
                  <a:pt x="22" y="897"/>
                </a:lnTo>
                <a:lnTo>
                  <a:pt x="22" y="897"/>
                </a:lnTo>
                <a:lnTo>
                  <a:pt x="42" y="920"/>
                </a:lnTo>
                <a:lnTo>
                  <a:pt x="52" y="930"/>
                </a:lnTo>
                <a:lnTo>
                  <a:pt x="61" y="939"/>
                </a:lnTo>
                <a:lnTo>
                  <a:pt x="68" y="945"/>
                </a:lnTo>
                <a:lnTo>
                  <a:pt x="77" y="948"/>
                </a:lnTo>
                <a:lnTo>
                  <a:pt x="84" y="948"/>
                </a:lnTo>
                <a:lnTo>
                  <a:pt x="92" y="947"/>
                </a:lnTo>
                <a:lnTo>
                  <a:pt x="92" y="947"/>
                </a:lnTo>
                <a:lnTo>
                  <a:pt x="99" y="944"/>
                </a:lnTo>
                <a:lnTo>
                  <a:pt x="106" y="941"/>
                </a:lnTo>
                <a:lnTo>
                  <a:pt x="121" y="938"/>
                </a:lnTo>
                <a:lnTo>
                  <a:pt x="136" y="938"/>
                </a:lnTo>
                <a:lnTo>
                  <a:pt x="136" y="938"/>
                </a:lnTo>
                <a:lnTo>
                  <a:pt x="136" y="945"/>
                </a:lnTo>
                <a:lnTo>
                  <a:pt x="136" y="963"/>
                </a:lnTo>
                <a:lnTo>
                  <a:pt x="133" y="988"/>
                </a:lnTo>
                <a:lnTo>
                  <a:pt x="130" y="1001"/>
                </a:lnTo>
                <a:lnTo>
                  <a:pt x="126" y="1013"/>
                </a:lnTo>
                <a:lnTo>
                  <a:pt x="126" y="1013"/>
                </a:lnTo>
                <a:lnTo>
                  <a:pt x="120" y="1034"/>
                </a:lnTo>
                <a:lnTo>
                  <a:pt x="112" y="1072"/>
                </a:lnTo>
                <a:lnTo>
                  <a:pt x="92" y="1174"/>
                </a:lnTo>
                <a:lnTo>
                  <a:pt x="74" y="1275"/>
                </a:lnTo>
                <a:lnTo>
                  <a:pt x="67" y="1330"/>
                </a:lnTo>
                <a:lnTo>
                  <a:pt x="67" y="1330"/>
                </a:lnTo>
                <a:lnTo>
                  <a:pt x="65" y="1343"/>
                </a:lnTo>
                <a:lnTo>
                  <a:pt x="64" y="1348"/>
                </a:lnTo>
                <a:lnTo>
                  <a:pt x="64" y="1351"/>
                </a:lnTo>
                <a:lnTo>
                  <a:pt x="67" y="1352"/>
                </a:lnTo>
                <a:lnTo>
                  <a:pt x="71" y="1352"/>
                </a:lnTo>
                <a:lnTo>
                  <a:pt x="92" y="1346"/>
                </a:lnTo>
                <a:lnTo>
                  <a:pt x="92" y="1346"/>
                </a:lnTo>
                <a:lnTo>
                  <a:pt x="108" y="1339"/>
                </a:lnTo>
                <a:lnTo>
                  <a:pt x="127" y="1328"/>
                </a:lnTo>
                <a:lnTo>
                  <a:pt x="148" y="1315"/>
                </a:lnTo>
                <a:lnTo>
                  <a:pt x="168" y="1302"/>
                </a:lnTo>
                <a:lnTo>
                  <a:pt x="204" y="1278"/>
                </a:lnTo>
                <a:lnTo>
                  <a:pt x="217" y="1267"/>
                </a:lnTo>
                <a:lnTo>
                  <a:pt x="239" y="1308"/>
                </a:lnTo>
                <a:lnTo>
                  <a:pt x="239" y="1308"/>
                </a:lnTo>
                <a:lnTo>
                  <a:pt x="257" y="1476"/>
                </a:lnTo>
                <a:lnTo>
                  <a:pt x="269" y="1598"/>
                </a:lnTo>
                <a:lnTo>
                  <a:pt x="274" y="1666"/>
                </a:lnTo>
                <a:lnTo>
                  <a:pt x="274" y="1666"/>
                </a:lnTo>
                <a:lnTo>
                  <a:pt x="276" y="1678"/>
                </a:lnTo>
                <a:lnTo>
                  <a:pt x="279" y="1688"/>
                </a:lnTo>
                <a:lnTo>
                  <a:pt x="282" y="1698"/>
                </a:lnTo>
                <a:lnTo>
                  <a:pt x="288" y="1709"/>
                </a:lnTo>
                <a:lnTo>
                  <a:pt x="295" y="1723"/>
                </a:lnTo>
                <a:lnTo>
                  <a:pt x="298" y="1731"/>
                </a:lnTo>
                <a:lnTo>
                  <a:pt x="300" y="1735"/>
                </a:lnTo>
                <a:lnTo>
                  <a:pt x="300" y="1735"/>
                </a:lnTo>
                <a:lnTo>
                  <a:pt x="302" y="1787"/>
                </a:lnTo>
                <a:lnTo>
                  <a:pt x="311" y="1889"/>
                </a:lnTo>
                <a:lnTo>
                  <a:pt x="325" y="2037"/>
                </a:lnTo>
                <a:lnTo>
                  <a:pt x="325" y="2037"/>
                </a:lnTo>
                <a:lnTo>
                  <a:pt x="323" y="2054"/>
                </a:lnTo>
                <a:lnTo>
                  <a:pt x="320" y="2083"/>
                </a:lnTo>
                <a:lnTo>
                  <a:pt x="314" y="2114"/>
                </a:lnTo>
                <a:lnTo>
                  <a:pt x="311" y="2126"/>
                </a:lnTo>
                <a:lnTo>
                  <a:pt x="308" y="2135"/>
                </a:lnTo>
                <a:lnTo>
                  <a:pt x="308" y="2135"/>
                </a:lnTo>
                <a:lnTo>
                  <a:pt x="305" y="2141"/>
                </a:lnTo>
                <a:lnTo>
                  <a:pt x="304" y="2148"/>
                </a:lnTo>
                <a:lnTo>
                  <a:pt x="301" y="2161"/>
                </a:lnTo>
                <a:lnTo>
                  <a:pt x="301" y="2173"/>
                </a:lnTo>
                <a:lnTo>
                  <a:pt x="300" y="2182"/>
                </a:lnTo>
                <a:lnTo>
                  <a:pt x="300" y="2182"/>
                </a:lnTo>
                <a:lnTo>
                  <a:pt x="297" y="2186"/>
                </a:lnTo>
                <a:lnTo>
                  <a:pt x="294" y="2189"/>
                </a:lnTo>
                <a:lnTo>
                  <a:pt x="286" y="2198"/>
                </a:lnTo>
                <a:lnTo>
                  <a:pt x="277" y="2207"/>
                </a:lnTo>
                <a:lnTo>
                  <a:pt x="274" y="2210"/>
                </a:lnTo>
                <a:lnTo>
                  <a:pt x="274" y="2213"/>
                </a:lnTo>
                <a:lnTo>
                  <a:pt x="274" y="2213"/>
                </a:lnTo>
                <a:lnTo>
                  <a:pt x="274" y="2222"/>
                </a:lnTo>
                <a:lnTo>
                  <a:pt x="274" y="2232"/>
                </a:lnTo>
                <a:lnTo>
                  <a:pt x="273" y="2244"/>
                </a:lnTo>
                <a:lnTo>
                  <a:pt x="273" y="2248"/>
                </a:lnTo>
                <a:lnTo>
                  <a:pt x="270" y="2251"/>
                </a:lnTo>
                <a:lnTo>
                  <a:pt x="270" y="2251"/>
                </a:lnTo>
                <a:lnTo>
                  <a:pt x="264" y="2261"/>
                </a:lnTo>
                <a:lnTo>
                  <a:pt x="257" y="2276"/>
                </a:lnTo>
                <a:lnTo>
                  <a:pt x="245" y="2298"/>
                </a:lnTo>
                <a:lnTo>
                  <a:pt x="245" y="2298"/>
                </a:lnTo>
                <a:lnTo>
                  <a:pt x="233" y="2315"/>
                </a:lnTo>
                <a:lnTo>
                  <a:pt x="223" y="2326"/>
                </a:lnTo>
                <a:lnTo>
                  <a:pt x="192" y="2348"/>
                </a:lnTo>
                <a:lnTo>
                  <a:pt x="192" y="2348"/>
                </a:lnTo>
                <a:lnTo>
                  <a:pt x="174" y="2351"/>
                </a:lnTo>
                <a:lnTo>
                  <a:pt x="160" y="2357"/>
                </a:lnTo>
                <a:lnTo>
                  <a:pt x="152" y="2360"/>
                </a:lnTo>
                <a:lnTo>
                  <a:pt x="145" y="2365"/>
                </a:lnTo>
                <a:lnTo>
                  <a:pt x="145" y="2365"/>
                </a:lnTo>
                <a:lnTo>
                  <a:pt x="140" y="2369"/>
                </a:lnTo>
                <a:lnTo>
                  <a:pt x="137" y="2376"/>
                </a:lnTo>
                <a:lnTo>
                  <a:pt x="136" y="2384"/>
                </a:lnTo>
                <a:lnTo>
                  <a:pt x="137" y="2391"/>
                </a:lnTo>
                <a:lnTo>
                  <a:pt x="140" y="2403"/>
                </a:lnTo>
                <a:lnTo>
                  <a:pt x="142" y="2409"/>
                </a:lnTo>
                <a:lnTo>
                  <a:pt x="142" y="2409"/>
                </a:lnTo>
                <a:lnTo>
                  <a:pt x="162" y="2419"/>
                </a:lnTo>
                <a:lnTo>
                  <a:pt x="210" y="2443"/>
                </a:lnTo>
                <a:lnTo>
                  <a:pt x="236" y="2455"/>
                </a:lnTo>
                <a:lnTo>
                  <a:pt x="261" y="2465"/>
                </a:lnTo>
                <a:lnTo>
                  <a:pt x="283" y="2472"/>
                </a:lnTo>
                <a:lnTo>
                  <a:pt x="292" y="2474"/>
                </a:lnTo>
                <a:lnTo>
                  <a:pt x="300" y="2474"/>
                </a:lnTo>
                <a:lnTo>
                  <a:pt x="300" y="2474"/>
                </a:lnTo>
                <a:lnTo>
                  <a:pt x="325" y="2474"/>
                </a:lnTo>
                <a:lnTo>
                  <a:pt x="354" y="2472"/>
                </a:lnTo>
                <a:lnTo>
                  <a:pt x="366" y="2471"/>
                </a:lnTo>
                <a:lnTo>
                  <a:pt x="378" y="2468"/>
                </a:lnTo>
                <a:lnTo>
                  <a:pt x="382" y="2465"/>
                </a:lnTo>
                <a:lnTo>
                  <a:pt x="385" y="2463"/>
                </a:lnTo>
                <a:lnTo>
                  <a:pt x="388" y="2459"/>
                </a:lnTo>
                <a:lnTo>
                  <a:pt x="389" y="2456"/>
                </a:lnTo>
                <a:lnTo>
                  <a:pt x="389" y="2456"/>
                </a:lnTo>
                <a:lnTo>
                  <a:pt x="392" y="2446"/>
                </a:lnTo>
                <a:lnTo>
                  <a:pt x="392" y="2432"/>
                </a:lnTo>
                <a:lnTo>
                  <a:pt x="389" y="2403"/>
                </a:lnTo>
                <a:lnTo>
                  <a:pt x="385" y="2378"/>
                </a:lnTo>
                <a:lnTo>
                  <a:pt x="384" y="2368"/>
                </a:lnTo>
                <a:lnTo>
                  <a:pt x="381" y="2326"/>
                </a:lnTo>
                <a:lnTo>
                  <a:pt x="381" y="2326"/>
                </a:lnTo>
                <a:lnTo>
                  <a:pt x="384" y="2325"/>
                </a:lnTo>
                <a:lnTo>
                  <a:pt x="388" y="2322"/>
                </a:lnTo>
                <a:lnTo>
                  <a:pt x="392" y="2313"/>
                </a:lnTo>
                <a:lnTo>
                  <a:pt x="395" y="2309"/>
                </a:lnTo>
                <a:lnTo>
                  <a:pt x="397" y="2301"/>
                </a:lnTo>
                <a:lnTo>
                  <a:pt x="397" y="2301"/>
                </a:lnTo>
                <a:lnTo>
                  <a:pt x="400" y="2261"/>
                </a:lnTo>
                <a:lnTo>
                  <a:pt x="401" y="2244"/>
                </a:lnTo>
                <a:lnTo>
                  <a:pt x="403" y="2236"/>
                </a:lnTo>
                <a:lnTo>
                  <a:pt x="406" y="2232"/>
                </a:lnTo>
                <a:lnTo>
                  <a:pt x="406" y="2232"/>
                </a:lnTo>
                <a:lnTo>
                  <a:pt x="419" y="2219"/>
                </a:lnTo>
                <a:lnTo>
                  <a:pt x="440" y="2194"/>
                </a:lnTo>
                <a:lnTo>
                  <a:pt x="451" y="2180"/>
                </a:lnTo>
                <a:lnTo>
                  <a:pt x="460" y="2166"/>
                </a:lnTo>
                <a:lnTo>
                  <a:pt x="468" y="2154"/>
                </a:lnTo>
                <a:lnTo>
                  <a:pt x="472" y="2144"/>
                </a:lnTo>
                <a:lnTo>
                  <a:pt x="472" y="2144"/>
                </a:lnTo>
                <a:lnTo>
                  <a:pt x="472" y="2133"/>
                </a:lnTo>
                <a:lnTo>
                  <a:pt x="472" y="2118"/>
                </a:lnTo>
                <a:lnTo>
                  <a:pt x="469" y="2086"/>
                </a:lnTo>
                <a:lnTo>
                  <a:pt x="463" y="2043"/>
                </a:lnTo>
                <a:lnTo>
                  <a:pt x="463" y="2043"/>
                </a:lnTo>
                <a:lnTo>
                  <a:pt x="500" y="2099"/>
                </a:lnTo>
                <a:lnTo>
                  <a:pt x="530" y="2146"/>
                </a:lnTo>
                <a:lnTo>
                  <a:pt x="543" y="2169"/>
                </a:lnTo>
                <a:lnTo>
                  <a:pt x="553" y="2188"/>
                </a:lnTo>
                <a:lnTo>
                  <a:pt x="553" y="2188"/>
                </a:lnTo>
                <a:lnTo>
                  <a:pt x="568" y="2217"/>
                </a:lnTo>
                <a:lnTo>
                  <a:pt x="577" y="2238"/>
                </a:lnTo>
                <a:lnTo>
                  <a:pt x="580" y="2253"/>
                </a:lnTo>
                <a:lnTo>
                  <a:pt x="583" y="2263"/>
                </a:lnTo>
                <a:lnTo>
                  <a:pt x="583" y="2263"/>
                </a:lnTo>
                <a:lnTo>
                  <a:pt x="584" y="2289"/>
                </a:lnTo>
                <a:lnTo>
                  <a:pt x="587" y="2303"/>
                </a:lnTo>
                <a:lnTo>
                  <a:pt x="591" y="2315"/>
                </a:lnTo>
                <a:lnTo>
                  <a:pt x="591" y="2315"/>
                </a:lnTo>
                <a:lnTo>
                  <a:pt x="602" y="2329"/>
                </a:lnTo>
                <a:lnTo>
                  <a:pt x="618" y="2350"/>
                </a:lnTo>
                <a:lnTo>
                  <a:pt x="639" y="2376"/>
                </a:lnTo>
                <a:lnTo>
                  <a:pt x="591" y="2443"/>
                </a:lnTo>
                <a:lnTo>
                  <a:pt x="591" y="2443"/>
                </a:lnTo>
                <a:lnTo>
                  <a:pt x="558" y="2453"/>
                </a:lnTo>
                <a:lnTo>
                  <a:pt x="532" y="2463"/>
                </a:lnTo>
                <a:lnTo>
                  <a:pt x="524" y="2468"/>
                </a:lnTo>
                <a:lnTo>
                  <a:pt x="519" y="2471"/>
                </a:lnTo>
                <a:lnTo>
                  <a:pt x="519" y="2471"/>
                </a:lnTo>
                <a:lnTo>
                  <a:pt x="518" y="2475"/>
                </a:lnTo>
                <a:lnTo>
                  <a:pt x="516" y="2481"/>
                </a:lnTo>
                <a:lnTo>
                  <a:pt x="516" y="2487"/>
                </a:lnTo>
                <a:lnTo>
                  <a:pt x="516" y="2494"/>
                </a:lnTo>
                <a:lnTo>
                  <a:pt x="518" y="2502"/>
                </a:lnTo>
                <a:lnTo>
                  <a:pt x="521" y="2509"/>
                </a:lnTo>
                <a:lnTo>
                  <a:pt x="525" y="2516"/>
                </a:lnTo>
                <a:lnTo>
                  <a:pt x="531" y="2521"/>
                </a:lnTo>
                <a:lnTo>
                  <a:pt x="531" y="2521"/>
                </a:lnTo>
                <a:lnTo>
                  <a:pt x="535" y="2524"/>
                </a:lnTo>
                <a:lnTo>
                  <a:pt x="541" y="2525"/>
                </a:lnTo>
                <a:lnTo>
                  <a:pt x="556" y="2528"/>
                </a:lnTo>
                <a:lnTo>
                  <a:pt x="575" y="2530"/>
                </a:lnTo>
                <a:lnTo>
                  <a:pt x="594" y="2530"/>
                </a:lnTo>
                <a:lnTo>
                  <a:pt x="633" y="2528"/>
                </a:lnTo>
                <a:lnTo>
                  <a:pt x="658" y="2525"/>
                </a:lnTo>
                <a:lnTo>
                  <a:pt x="658" y="2525"/>
                </a:lnTo>
                <a:lnTo>
                  <a:pt x="664" y="2522"/>
                </a:lnTo>
                <a:lnTo>
                  <a:pt x="668" y="2519"/>
                </a:lnTo>
                <a:lnTo>
                  <a:pt x="677" y="2514"/>
                </a:lnTo>
                <a:lnTo>
                  <a:pt x="684" y="2508"/>
                </a:lnTo>
                <a:lnTo>
                  <a:pt x="689" y="2506"/>
                </a:lnTo>
                <a:lnTo>
                  <a:pt x="695" y="2506"/>
                </a:lnTo>
                <a:lnTo>
                  <a:pt x="695" y="2506"/>
                </a:lnTo>
                <a:lnTo>
                  <a:pt x="728" y="2508"/>
                </a:lnTo>
                <a:lnTo>
                  <a:pt x="752" y="2508"/>
                </a:lnTo>
                <a:lnTo>
                  <a:pt x="765" y="2505"/>
                </a:lnTo>
                <a:lnTo>
                  <a:pt x="780" y="2503"/>
                </a:lnTo>
                <a:lnTo>
                  <a:pt x="780" y="2503"/>
                </a:lnTo>
                <a:lnTo>
                  <a:pt x="795" y="2499"/>
                </a:lnTo>
                <a:lnTo>
                  <a:pt x="805" y="2494"/>
                </a:lnTo>
                <a:lnTo>
                  <a:pt x="814" y="2490"/>
                </a:lnTo>
                <a:lnTo>
                  <a:pt x="820" y="2484"/>
                </a:lnTo>
                <a:lnTo>
                  <a:pt x="824" y="2478"/>
                </a:lnTo>
                <a:lnTo>
                  <a:pt x="826" y="2471"/>
                </a:lnTo>
                <a:lnTo>
                  <a:pt x="826" y="2463"/>
                </a:lnTo>
                <a:lnTo>
                  <a:pt x="824" y="2456"/>
                </a:lnTo>
                <a:lnTo>
                  <a:pt x="824" y="2456"/>
                </a:lnTo>
                <a:lnTo>
                  <a:pt x="815" y="2431"/>
                </a:lnTo>
                <a:lnTo>
                  <a:pt x="801" y="2399"/>
                </a:lnTo>
                <a:lnTo>
                  <a:pt x="783" y="2357"/>
                </a:lnTo>
                <a:lnTo>
                  <a:pt x="758" y="2332"/>
                </a:lnTo>
                <a:lnTo>
                  <a:pt x="758" y="2332"/>
                </a:lnTo>
                <a:lnTo>
                  <a:pt x="758" y="2320"/>
                </a:lnTo>
                <a:lnTo>
                  <a:pt x="755" y="2307"/>
                </a:lnTo>
                <a:lnTo>
                  <a:pt x="752" y="2295"/>
                </a:lnTo>
                <a:lnTo>
                  <a:pt x="752" y="2295"/>
                </a:lnTo>
                <a:lnTo>
                  <a:pt x="748" y="2284"/>
                </a:lnTo>
                <a:lnTo>
                  <a:pt x="743" y="2272"/>
                </a:lnTo>
                <a:lnTo>
                  <a:pt x="739" y="2259"/>
                </a:lnTo>
                <a:lnTo>
                  <a:pt x="733" y="2245"/>
                </a:lnTo>
                <a:lnTo>
                  <a:pt x="733" y="2245"/>
                </a:lnTo>
                <a:lnTo>
                  <a:pt x="728" y="2239"/>
                </a:lnTo>
                <a:lnTo>
                  <a:pt x="726" y="2235"/>
                </a:lnTo>
                <a:lnTo>
                  <a:pt x="720" y="2229"/>
                </a:lnTo>
                <a:lnTo>
                  <a:pt x="717" y="2228"/>
                </a:lnTo>
                <a:lnTo>
                  <a:pt x="715" y="2223"/>
                </a:lnTo>
                <a:lnTo>
                  <a:pt x="714" y="2210"/>
                </a:lnTo>
                <a:lnTo>
                  <a:pt x="714" y="2210"/>
                </a:lnTo>
                <a:lnTo>
                  <a:pt x="712" y="2200"/>
                </a:lnTo>
                <a:lnTo>
                  <a:pt x="711" y="2189"/>
                </a:lnTo>
                <a:lnTo>
                  <a:pt x="703" y="2167"/>
                </a:lnTo>
                <a:lnTo>
                  <a:pt x="692" y="2132"/>
                </a:lnTo>
                <a:lnTo>
                  <a:pt x="692" y="2132"/>
                </a:lnTo>
                <a:lnTo>
                  <a:pt x="672" y="2073"/>
                </a:lnTo>
                <a:lnTo>
                  <a:pt x="650" y="2009"/>
                </a:lnTo>
                <a:lnTo>
                  <a:pt x="650" y="2009"/>
                </a:lnTo>
                <a:lnTo>
                  <a:pt x="634" y="1973"/>
                </a:lnTo>
                <a:lnTo>
                  <a:pt x="605" y="1915"/>
                </a:lnTo>
                <a:lnTo>
                  <a:pt x="563" y="1835"/>
                </a:lnTo>
                <a:lnTo>
                  <a:pt x="563" y="1835"/>
                </a:lnTo>
                <a:lnTo>
                  <a:pt x="552" y="1777"/>
                </a:lnTo>
                <a:lnTo>
                  <a:pt x="544" y="1732"/>
                </a:lnTo>
                <a:lnTo>
                  <a:pt x="541" y="1704"/>
                </a:lnTo>
                <a:lnTo>
                  <a:pt x="541" y="1704"/>
                </a:lnTo>
                <a:lnTo>
                  <a:pt x="540" y="1669"/>
                </a:lnTo>
                <a:lnTo>
                  <a:pt x="538" y="1647"/>
                </a:lnTo>
                <a:lnTo>
                  <a:pt x="538" y="1647"/>
                </a:lnTo>
                <a:lnTo>
                  <a:pt x="584" y="1569"/>
                </a:lnTo>
                <a:lnTo>
                  <a:pt x="639" y="1477"/>
                </a:lnTo>
                <a:lnTo>
                  <a:pt x="639" y="1477"/>
                </a:lnTo>
                <a:lnTo>
                  <a:pt x="671" y="1415"/>
                </a:lnTo>
                <a:lnTo>
                  <a:pt x="689" y="1380"/>
                </a:lnTo>
                <a:lnTo>
                  <a:pt x="698" y="1361"/>
                </a:lnTo>
                <a:lnTo>
                  <a:pt x="698" y="1361"/>
                </a:lnTo>
                <a:lnTo>
                  <a:pt x="699" y="1361"/>
                </a:lnTo>
                <a:lnTo>
                  <a:pt x="700" y="1361"/>
                </a:lnTo>
                <a:lnTo>
                  <a:pt x="705" y="1362"/>
                </a:lnTo>
                <a:lnTo>
                  <a:pt x="711" y="1367"/>
                </a:lnTo>
                <a:lnTo>
                  <a:pt x="717" y="1370"/>
                </a:lnTo>
                <a:lnTo>
                  <a:pt x="720" y="1371"/>
                </a:lnTo>
                <a:lnTo>
                  <a:pt x="723" y="1371"/>
                </a:lnTo>
                <a:lnTo>
                  <a:pt x="726" y="1370"/>
                </a:lnTo>
                <a:lnTo>
                  <a:pt x="728" y="1367"/>
                </a:lnTo>
                <a:lnTo>
                  <a:pt x="730" y="1362"/>
                </a:lnTo>
                <a:lnTo>
                  <a:pt x="731" y="1358"/>
                </a:lnTo>
                <a:lnTo>
                  <a:pt x="733" y="1349"/>
                </a:lnTo>
                <a:lnTo>
                  <a:pt x="733" y="1339"/>
                </a:lnTo>
                <a:lnTo>
                  <a:pt x="733" y="1339"/>
                </a:lnTo>
                <a:lnTo>
                  <a:pt x="730" y="1227"/>
                </a:lnTo>
                <a:lnTo>
                  <a:pt x="727" y="1172"/>
                </a:lnTo>
                <a:lnTo>
                  <a:pt x="726" y="1149"/>
                </a:lnTo>
                <a:lnTo>
                  <a:pt x="723" y="1132"/>
                </a:lnTo>
                <a:lnTo>
                  <a:pt x="723" y="1132"/>
                </a:lnTo>
                <a:lnTo>
                  <a:pt x="718" y="1109"/>
                </a:lnTo>
                <a:lnTo>
                  <a:pt x="714" y="1090"/>
                </a:lnTo>
                <a:lnTo>
                  <a:pt x="712" y="1073"/>
                </a:lnTo>
                <a:lnTo>
                  <a:pt x="712" y="1065"/>
                </a:lnTo>
                <a:lnTo>
                  <a:pt x="714" y="1057"/>
                </a:lnTo>
                <a:lnTo>
                  <a:pt x="714" y="1057"/>
                </a:lnTo>
                <a:lnTo>
                  <a:pt x="718" y="1032"/>
                </a:lnTo>
                <a:lnTo>
                  <a:pt x="724" y="1000"/>
                </a:lnTo>
                <a:lnTo>
                  <a:pt x="728" y="963"/>
                </a:lnTo>
                <a:lnTo>
                  <a:pt x="730" y="925"/>
                </a:lnTo>
                <a:lnTo>
                  <a:pt x="730" y="925"/>
                </a:lnTo>
                <a:lnTo>
                  <a:pt x="728" y="900"/>
                </a:lnTo>
                <a:lnTo>
                  <a:pt x="726" y="864"/>
                </a:lnTo>
                <a:lnTo>
                  <a:pt x="718" y="780"/>
                </a:lnTo>
                <a:lnTo>
                  <a:pt x="708" y="673"/>
                </a:lnTo>
                <a:lnTo>
                  <a:pt x="708" y="673"/>
                </a:lnTo>
                <a:lnTo>
                  <a:pt x="680" y="584"/>
                </a:lnTo>
                <a:lnTo>
                  <a:pt x="659" y="518"/>
                </a:lnTo>
                <a:lnTo>
                  <a:pt x="650" y="493"/>
                </a:lnTo>
                <a:lnTo>
                  <a:pt x="644" y="478"/>
                </a:lnTo>
                <a:lnTo>
                  <a:pt x="644" y="478"/>
                </a:lnTo>
                <a:lnTo>
                  <a:pt x="640" y="471"/>
                </a:lnTo>
                <a:lnTo>
                  <a:pt x="633" y="463"/>
                </a:lnTo>
                <a:lnTo>
                  <a:pt x="625" y="457"/>
                </a:lnTo>
                <a:lnTo>
                  <a:pt x="618" y="453"/>
                </a:lnTo>
                <a:lnTo>
                  <a:pt x="606" y="446"/>
                </a:lnTo>
                <a:lnTo>
                  <a:pt x="600" y="444"/>
                </a:lnTo>
                <a:lnTo>
                  <a:pt x="600" y="444"/>
                </a:lnTo>
                <a:lnTo>
                  <a:pt x="593" y="431"/>
                </a:lnTo>
                <a:lnTo>
                  <a:pt x="575" y="403"/>
                </a:lnTo>
                <a:lnTo>
                  <a:pt x="575" y="403"/>
                </a:lnTo>
                <a:lnTo>
                  <a:pt x="569" y="392"/>
                </a:lnTo>
                <a:lnTo>
                  <a:pt x="565" y="387"/>
                </a:lnTo>
                <a:lnTo>
                  <a:pt x="559" y="378"/>
                </a:lnTo>
                <a:lnTo>
                  <a:pt x="550" y="362"/>
                </a:lnTo>
                <a:lnTo>
                  <a:pt x="550" y="362"/>
                </a:lnTo>
                <a:lnTo>
                  <a:pt x="538" y="341"/>
                </a:lnTo>
                <a:lnTo>
                  <a:pt x="525" y="320"/>
                </a:lnTo>
                <a:lnTo>
                  <a:pt x="513" y="303"/>
                </a:lnTo>
                <a:lnTo>
                  <a:pt x="509" y="294"/>
                </a:lnTo>
                <a:lnTo>
                  <a:pt x="506" y="286"/>
                </a:lnTo>
                <a:lnTo>
                  <a:pt x="506" y="286"/>
                </a:lnTo>
                <a:lnTo>
                  <a:pt x="504" y="275"/>
                </a:lnTo>
                <a:lnTo>
                  <a:pt x="501" y="254"/>
                </a:lnTo>
                <a:lnTo>
                  <a:pt x="494" y="196"/>
                </a:lnTo>
                <a:lnTo>
                  <a:pt x="490" y="163"/>
                </a:lnTo>
                <a:lnTo>
                  <a:pt x="482" y="130"/>
                </a:lnTo>
                <a:lnTo>
                  <a:pt x="473" y="99"/>
                </a:lnTo>
                <a:lnTo>
                  <a:pt x="468" y="86"/>
                </a:lnTo>
                <a:lnTo>
                  <a:pt x="463" y="73"/>
                </a:lnTo>
                <a:lnTo>
                  <a:pt x="463" y="73"/>
                </a:lnTo>
                <a:lnTo>
                  <a:pt x="456" y="61"/>
                </a:lnTo>
                <a:lnTo>
                  <a:pt x="448" y="52"/>
                </a:lnTo>
                <a:lnTo>
                  <a:pt x="441" y="43"/>
                </a:lnTo>
                <a:lnTo>
                  <a:pt x="432" y="34"/>
                </a:lnTo>
                <a:lnTo>
                  <a:pt x="415" y="22"/>
                </a:lnTo>
                <a:lnTo>
                  <a:pt x="397" y="14"/>
                </a:lnTo>
                <a:lnTo>
                  <a:pt x="381" y="6"/>
                </a:lnTo>
                <a:lnTo>
                  <a:pt x="367" y="3"/>
                </a:lnTo>
                <a:lnTo>
                  <a:pt x="356" y="0"/>
                </a:lnTo>
                <a:lnTo>
                  <a:pt x="35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5"/>
          <p:cNvSpPr>
            <a:spLocks/>
          </p:cNvSpPr>
          <p:nvPr/>
        </p:nvSpPr>
        <p:spPr bwMode="auto">
          <a:xfrm>
            <a:off x="6608955" y="2694321"/>
            <a:ext cx="593271" cy="1665023"/>
          </a:xfrm>
          <a:custGeom>
            <a:avLst/>
            <a:gdLst>
              <a:gd name="T0" fmla="*/ 376 w 1045"/>
              <a:gd name="T1" fmla="*/ 0 h 2929"/>
              <a:gd name="T2" fmla="*/ 296 w 1045"/>
              <a:gd name="T3" fmla="*/ 61 h 2929"/>
              <a:gd name="T4" fmla="*/ 210 w 1045"/>
              <a:gd name="T5" fmla="*/ 183 h 2929"/>
              <a:gd name="T6" fmla="*/ 181 w 1045"/>
              <a:gd name="T7" fmla="*/ 227 h 2929"/>
              <a:gd name="T8" fmla="*/ 122 w 1045"/>
              <a:gd name="T9" fmla="*/ 261 h 2929"/>
              <a:gd name="T10" fmla="*/ 135 w 1045"/>
              <a:gd name="T11" fmla="*/ 287 h 2929"/>
              <a:gd name="T12" fmla="*/ 175 w 1045"/>
              <a:gd name="T13" fmla="*/ 277 h 2929"/>
              <a:gd name="T14" fmla="*/ 145 w 1045"/>
              <a:gd name="T15" fmla="*/ 339 h 2929"/>
              <a:gd name="T16" fmla="*/ 175 w 1045"/>
              <a:gd name="T17" fmla="*/ 360 h 2929"/>
              <a:gd name="T18" fmla="*/ 223 w 1045"/>
              <a:gd name="T19" fmla="*/ 347 h 2929"/>
              <a:gd name="T20" fmla="*/ 195 w 1045"/>
              <a:gd name="T21" fmla="*/ 467 h 2929"/>
              <a:gd name="T22" fmla="*/ 259 w 1045"/>
              <a:gd name="T23" fmla="*/ 365 h 2929"/>
              <a:gd name="T24" fmla="*/ 288 w 1045"/>
              <a:gd name="T25" fmla="*/ 380 h 2929"/>
              <a:gd name="T26" fmla="*/ 195 w 1045"/>
              <a:gd name="T27" fmla="*/ 513 h 2929"/>
              <a:gd name="T28" fmla="*/ 201 w 1045"/>
              <a:gd name="T29" fmla="*/ 573 h 2929"/>
              <a:gd name="T30" fmla="*/ 175 w 1045"/>
              <a:gd name="T31" fmla="*/ 742 h 2929"/>
              <a:gd name="T32" fmla="*/ 148 w 1045"/>
              <a:gd name="T33" fmla="*/ 785 h 2929"/>
              <a:gd name="T34" fmla="*/ 142 w 1045"/>
              <a:gd name="T35" fmla="*/ 832 h 2929"/>
              <a:gd name="T36" fmla="*/ 105 w 1045"/>
              <a:gd name="T37" fmla="*/ 868 h 2929"/>
              <a:gd name="T38" fmla="*/ 50 w 1045"/>
              <a:gd name="T39" fmla="*/ 1144 h 2929"/>
              <a:gd name="T40" fmla="*/ 17 w 1045"/>
              <a:gd name="T41" fmla="*/ 1299 h 2929"/>
              <a:gd name="T42" fmla="*/ 0 w 1045"/>
              <a:gd name="T43" fmla="*/ 1436 h 2929"/>
              <a:gd name="T44" fmla="*/ 68 w 1045"/>
              <a:gd name="T45" fmla="*/ 1458 h 2929"/>
              <a:gd name="T46" fmla="*/ 288 w 1045"/>
              <a:gd name="T47" fmla="*/ 1436 h 2929"/>
              <a:gd name="T48" fmla="*/ 318 w 1045"/>
              <a:gd name="T49" fmla="*/ 2013 h 2929"/>
              <a:gd name="T50" fmla="*/ 369 w 1045"/>
              <a:gd name="T51" fmla="*/ 2449 h 2929"/>
              <a:gd name="T52" fmla="*/ 389 w 1045"/>
              <a:gd name="T53" fmla="*/ 2529 h 2929"/>
              <a:gd name="T54" fmla="*/ 459 w 1045"/>
              <a:gd name="T55" fmla="*/ 2733 h 2929"/>
              <a:gd name="T56" fmla="*/ 447 w 1045"/>
              <a:gd name="T57" fmla="*/ 2800 h 2929"/>
              <a:gd name="T58" fmla="*/ 346 w 1045"/>
              <a:gd name="T59" fmla="*/ 2863 h 2929"/>
              <a:gd name="T60" fmla="*/ 316 w 1045"/>
              <a:gd name="T61" fmla="*/ 2903 h 2929"/>
              <a:gd name="T62" fmla="*/ 389 w 1045"/>
              <a:gd name="T63" fmla="*/ 2929 h 2929"/>
              <a:gd name="T64" fmla="*/ 549 w 1045"/>
              <a:gd name="T65" fmla="*/ 2886 h 2929"/>
              <a:gd name="T66" fmla="*/ 607 w 1045"/>
              <a:gd name="T67" fmla="*/ 2878 h 2929"/>
              <a:gd name="T68" fmla="*/ 610 w 1045"/>
              <a:gd name="T69" fmla="*/ 2755 h 2929"/>
              <a:gd name="T70" fmla="*/ 540 w 1045"/>
              <a:gd name="T71" fmla="*/ 2597 h 2929"/>
              <a:gd name="T72" fmla="*/ 529 w 1045"/>
              <a:gd name="T73" fmla="*/ 2481 h 2929"/>
              <a:gd name="T74" fmla="*/ 512 w 1045"/>
              <a:gd name="T75" fmla="*/ 2385 h 2929"/>
              <a:gd name="T76" fmla="*/ 603 w 1045"/>
              <a:gd name="T77" fmla="*/ 2292 h 2929"/>
              <a:gd name="T78" fmla="*/ 740 w 1045"/>
              <a:gd name="T79" fmla="*/ 2466 h 2929"/>
              <a:gd name="T80" fmla="*/ 901 w 1045"/>
              <a:gd name="T81" fmla="*/ 2632 h 2929"/>
              <a:gd name="T82" fmla="*/ 846 w 1045"/>
              <a:gd name="T83" fmla="*/ 2738 h 2929"/>
              <a:gd name="T84" fmla="*/ 808 w 1045"/>
              <a:gd name="T85" fmla="*/ 2773 h 2929"/>
              <a:gd name="T86" fmla="*/ 846 w 1045"/>
              <a:gd name="T87" fmla="*/ 2785 h 2929"/>
              <a:gd name="T88" fmla="*/ 999 w 1045"/>
              <a:gd name="T89" fmla="*/ 2719 h 2929"/>
              <a:gd name="T90" fmla="*/ 1045 w 1045"/>
              <a:gd name="T91" fmla="*/ 2679 h 2929"/>
              <a:gd name="T92" fmla="*/ 1005 w 1045"/>
              <a:gd name="T93" fmla="*/ 2594 h 2929"/>
              <a:gd name="T94" fmla="*/ 859 w 1045"/>
              <a:gd name="T95" fmla="*/ 2406 h 2929"/>
              <a:gd name="T96" fmla="*/ 864 w 1045"/>
              <a:gd name="T97" fmla="*/ 2368 h 2929"/>
              <a:gd name="T98" fmla="*/ 735 w 1045"/>
              <a:gd name="T99" fmla="*/ 2185 h 2929"/>
              <a:gd name="T100" fmla="*/ 793 w 1045"/>
              <a:gd name="T101" fmla="*/ 1573 h 2929"/>
              <a:gd name="T102" fmla="*/ 818 w 1045"/>
              <a:gd name="T103" fmla="*/ 1325 h 2929"/>
              <a:gd name="T104" fmla="*/ 879 w 1045"/>
              <a:gd name="T105" fmla="*/ 1310 h 2929"/>
              <a:gd name="T106" fmla="*/ 868 w 1045"/>
              <a:gd name="T107" fmla="*/ 1187 h 2929"/>
              <a:gd name="T108" fmla="*/ 861 w 1045"/>
              <a:gd name="T109" fmla="*/ 993 h 2929"/>
              <a:gd name="T110" fmla="*/ 854 w 1045"/>
              <a:gd name="T111" fmla="*/ 900 h 2929"/>
              <a:gd name="T112" fmla="*/ 828 w 1045"/>
              <a:gd name="T113" fmla="*/ 591 h 2929"/>
              <a:gd name="T114" fmla="*/ 770 w 1045"/>
              <a:gd name="T115" fmla="*/ 516 h 2929"/>
              <a:gd name="T116" fmla="*/ 627 w 1045"/>
              <a:gd name="T117" fmla="*/ 394 h 2929"/>
              <a:gd name="T118" fmla="*/ 638 w 1045"/>
              <a:gd name="T119" fmla="*/ 274 h 2929"/>
              <a:gd name="T120" fmla="*/ 612 w 1045"/>
              <a:gd name="T121" fmla="*/ 98 h 2929"/>
              <a:gd name="T122" fmla="*/ 562 w 1045"/>
              <a:gd name="T123" fmla="*/ 26 h 2929"/>
              <a:gd name="T124" fmla="*/ 477 w 1045"/>
              <a:gd name="T125" fmla="*/ 5 h 2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45" h="2929">
                <a:moveTo>
                  <a:pt x="387" y="8"/>
                </a:moveTo>
                <a:lnTo>
                  <a:pt x="387" y="8"/>
                </a:lnTo>
                <a:lnTo>
                  <a:pt x="387" y="5"/>
                </a:lnTo>
                <a:lnTo>
                  <a:pt x="387" y="3"/>
                </a:lnTo>
                <a:lnTo>
                  <a:pt x="386" y="0"/>
                </a:lnTo>
                <a:lnTo>
                  <a:pt x="382" y="0"/>
                </a:lnTo>
                <a:lnTo>
                  <a:pt x="376" y="0"/>
                </a:lnTo>
                <a:lnTo>
                  <a:pt x="367" y="3"/>
                </a:lnTo>
                <a:lnTo>
                  <a:pt x="354" y="8"/>
                </a:lnTo>
                <a:lnTo>
                  <a:pt x="354" y="8"/>
                </a:lnTo>
                <a:lnTo>
                  <a:pt x="339" y="18"/>
                </a:lnTo>
                <a:lnTo>
                  <a:pt x="324" y="30"/>
                </a:lnTo>
                <a:lnTo>
                  <a:pt x="309" y="45"/>
                </a:lnTo>
                <a:lnTo>
                  <a:pt x="296" y="61"/>
                </a:lnTo>
                <a:lnTo>
                  <a:pt x="274" y="90"/>
                </a:lnTo>
                <a:lnTo>
                  <a:pt x="261" y="108"/>
                </a:lnTo>
                <a:lnTo>
                  <a:pt x="261" y="108"/>
                </a:lnTo>
                <a:lnTo>
                  <a:pt x="240" y="138"/>
                </a:lnTo>
                <a:lnTo>
                  <a:pt x="215" y="174"/>
                </a:lnTo>
                <a:lnTo>
                  <a:pt x="215" y="174"/>
                </a:lnTo>
                <a:lnTo>
                  <a:pt x="210" y="183"/>
                </a:lnTo>
                <a:lnTo>
                  <a:pt x="208" y="191"/>
                </a:lnTo>
                <a:lnTo>
                  <a:pt x="203" y="204"/>
                </a:lnTo>
                <a:lnTo>
                  <a:pt x="200" y="211"/>
                </a:lnTo>
                <a:lnTo>
                  <a:pt x="195" y="217"/>
                </a:lnTo>
                <a:lnTo>
                  <a:pt x="190" y="222"/>
                </a:lnTo>
                <a:lnTo>
                  <a:pt x="181" y="227"/>
                </a:lnTo>
                <a:lnTo>
                  <a:pt x="181" y="227"/>
                </a:lnTo>
                <a:lnTo>
                  <a:pt x="173" y="232"/>
                </a:lnTo>
                <a:lnTo>
                  <a:pt x="165" y="237"/>
                </a:lnTo>
                <a:lnTo>
                  <a:pt x="152" y="249"/>
                </a:lnTo>
                <a:lnTo>
                  <a:pt x="147" y="252"/>
                </a:lnTo>
                <a:lnTo>
                  <a:pt x="138" y="257"/>
                </a:lnTo>
                <a:lnTo>
                  <a:pt x="132" y="259"/>
                </a:lnTo>
                <a:lnTo>
                  <a:pt x="122" y="261"/>
                </a:lnTo>
                <a:lnTo>
                  <a:pt x="122" y="261"/>
                </a:lnTo>
                <a:lnTo>
                  <a:pt x="103" y="262"/>
                </a:lnTo>
                <a:lnTo>
                  <a:pt x="88" y="264"/>
                </a:lnTo>
                <a:lnTo>
                  <a:pt x="75" y="267"/>
                </a:lnTo>
                <a:lnTo>
                  <a:pt x="75" y="267"/>
                </a:lnTo>
                <a:lnTo>
                  <a:pt x="100" y="277"/>
                </a:lnTo>
                <a:lnTo>
                  <a:pt x="135" y="287"/>
                </a:lnTo>
                <a:lnTo>
                  <a:pt x="135" y="287"/>
                </a:lnTo>
                <a:lnTo>
                  <a:pt x="140" y="287"/>
                </a:lnTo>
                <a:lnTo>
                  <a:pt x="147" y="286"/>
                </a:lnTo>
                <a:lnTo>
                  <a:pt x="160" y="281"/>
                </a:lnTo>
                <a:lnTo>
                  <a:pt x="175" y="274"/>
                </a:lnTo>
                <a:lnTo>
                  <a:pt x="175" y="274"/>
                </a:lnTo>
                <a:lnTo>
                  <a:pt x="175" y="277"/>
                </a:lnTo>
                <a:lnTo>
                  <a:pt x="173" y="287"/>
                </a:lnTo>
                <a:lnTo>
                  <a:pt x="170" y="302"/>
                </a:lnTo>
                <a:lnTo>
                  <a:pt x="166" y="312"/>
                </a:lnTo>
                <a:lnTo>
                  <a:pt x="161" y="320"/>
                </a:lnTo>
                <a:lnTo>
                  <a:pt x="161" y="320"/>
                </a:lnTo>
                <a:lnTo>
                  <a:pt x="155" y="330"/>
                </a:lnTo>
                <a:lnTo>
                  <a:pt x="145" y="339"/>
                </a:lnTo>
                <a:lnTo>
                  <a:pt x="127" y="357"/>
                </a:lnTo>
                <a:lnTo>
                  <a:pt x="108" y="369"/>
                </a:lnTo>
                <a:lnTo>
                  <a:pt x="102" y="374"/>
                </a:lnTo>
                <a:lnTo>
                  <a:pt x="102" y="374"/>
                </a:lnTo>
                <a:lnTo>
                  <a:pt x="132" y="369"/>
                </a:lnTo>
                <a:lnTo>
                  <a:pt x="155" y="365"/>
                </a:lnTo>
                <a:lnTo>
                  <a:pt x="175" y="360"/>
                </a:lnTo>
                <a:lnTo>
                  <a:pt x="175" y="360"/>
                </a:lnTo>
                <a:lnTo>
                  <a:pt x="183" y="357"/>
                </a:lnTo>
                <a:lnTo>
                  <a:pt x="193" y="352"/>
                </a:lnTo>
                <a:lnTo>
                  <a:pt x="213" y="337"/>
                </a:lnTo>
                <a:lnTo>
                  <a:pt x="235" y="320"/>
                </a:lnTo>
                <a:lnTo>
                  <a:pt x="235" y="320"/>
                </a:lnTo>
                <a:lnTo>
                  <a:pt x="223" y="347"/>
                </a:lnTo>
                <a:lnTo>
                  <a:pt x="201" y="400"/>
                </a:lnTo>
                <a:lnTo>
                  <a:pt x="201" y="400"/>
                </a:lnTo>
                <a:lnTo>
                  <a:pt x="198" y="413"/>
                </a:lnTo>
                <a:lnTo>
                  <a:pt x="195" y="425"/>
                </a:lnTo>
                <a:lnTo>
                  <a:pt x="193" y="447"/>
                </a:lnTo>
                <a:lnTo>
                  <a:pt x="195" y="462"/>
                </a:lnTo>
                <a:lnTo>
                  <a:pt x="195" y="467"/>
                </a:lnTo>
                <a:lnTo>
                  <a:pt x="195" y="467"/>
                </a:lnTo>
                <a:lnTo>
                  <a:pt x="220" y="418"/>
                </a:lnTo>
                <a:lnTo>
                  <a:pt x="240" y="385"/>
                </a:lnTo>
                <a:lnTo>
                  <a:pt x="248" y="374"/>
                </a:lnTo>
                <a:lnTo>
                  <a:pt x="255" y="367"/>
                </a:lnTo>
                <a:lnTo>
                  <a:pt x="255" y="367"/>
                </a:lnTo>
                <a:lnTo>
                  <a:pt x="259" y="365"/>
                </a:lnTo>
                <a:lnTo>
                  <a:pt x="266" y="364"/>
                </a:lnTo>
                <a:lnTo>
                  <a:pt x="273" y="364"/>
                </a:lnTo>
                <a:lnTo>
                  <a:pt x="278" y="365"/>
                </a:lnTo>
                <a:lnTo>
                  <a:pt x="283" y="367"/>
                </a:lnTo>
                <a:lnTo>
                  <a:pt x="286" y="370"/>
                </a:lnTo>
                <a:lnTo>
                  <a:pt x="288" y="375"/>
                </a:lnTo>
                <a:lnTo>
                  <a:pt x="288" y="380"/>
                </a:lnTo>
                <a:lnTo>
                  <a:pt x="288" y="380"/>
                </a:lnTo>
                <a:lnTo>
                  <a:pt x="283" y="389"/>
                </a:lnTo>
                <a:lnTo>
                  <a:pt x="273" y="403"/>
                </a:lnTo>
                <a:lnTo>
                  <a:pt x="241" y="442"/>
                </a:lnTo>
                <a:lnTo>
                  <a:pt x="211" y="483"/>
                </a:lnTo>
                <a:lnTo>
                  <a:pt x="200" y="500"/>
                </a:lnTo>
                <a:lnTo>
                  <a:pt x="195" y="513"/>
                </a:lnTo>
                <a:lnTo>
                  <a:pt x="195" y="513"/>
                </a:lnTo>
                <a:lnTo>
                  <a:pt x="193" y="523"/>
                </a:lnTo>
                <a:lnTo>
                  <a:pt x="193" y="531"/>
                </a:lnTo>
                <a:lnTo>
                  <a:pt x="193" y="545"/>
                </a:lnTo>
                <a:lnTo>
                  <a:pt x="198" y="558"/>
                </a:lnTo>
                <a:lnTo>
                  <a:pt x="201" y="573"/>
                </a:lnTo>
                <a:lnTo>
                  <a:pt x="201" y="573"/>
                </a:lnTo>
                <a:lnTo>
                  <a:pt x="205" y="599"/>
                </a:lnTo>
                <a:lnTo>
                  <a:pt x="206" y="636"/>
                </a:lnTo>
                <a:lnTo>
                  <a:pt x="208" y="679"/>
                </a:lnTo>
                <a:lnTo>
                  <a:pt x="215" y="719"/>
                </a:lnTo>
                <a:lnTo>
                  <a:pt x="215" y="719"/>
                </a:lnTo>
                <a:lnTo>
                  <a:pt x="193" y="731"/>
                </a:lnTo>
                <a:lnTo>
                  <a:pt x="175" y="742"/>
                </a:lnTo>
                <a:lnTo>
                  <a:pt x="161" y="752"/>
                </a:lnTo>
                <a:lnTo>
                  <a:pt x="161" y="752"/>
                </a:lnTo>
                <a:lnTo>
                  <a:pt x="156" y="757"/>
                </a:lnTo>
                <a:lnTo>
                  <a:pt x="155" y="761"/>
                </a:lnTo>
                <a:lnTo>
                  <a:pt x="152" y="769"/>
                </a:lnTo>
                <a:lnTo>
                  <a:pt x="150" y="777"/>
                </a:lnTo>
                <a:lnTo>
                  <a:pt x="148" y="785"/>
                </a:lnTo>
                <a:lnTo>
                  <a:pt x="148" y="785"/>
                </a:lnTo>
                <a:lnTo>
                  <a:pt x="145" y="795"/>
                </a:lnTo>
                <a:lnTo>
                  <a:pt x="140" y="809"/>
                </a:lnTo>
                <a:lnTo>
                  <a:pt x="140" y="822"/>
                </a:lnTo>
                <a:lnTo>
                  <a:pt x="140" y="827"/>
                </a:lnTo>
                <a:lnTo>
                  <a:pt x="142" y="832"/>
                </a:lnTo>
                <a:lnTo>
                  <a:pt x="142" y="832"/>
                </a:lnTo>
                <a:lnTo>
                  <a:pt x="147" y="839"/>
                </a:lnTo>
                <a:lnTo>
                  <a:pt x="152" y="844"/>
                </a:lnTo>
                <a:lnTo>
                  <a:pt x="155" y="845"/>
                </a:lnTo>
                <a:lnTo>
                  <a:pt x="155" y="845"/>
                </a:lnTo>
                <a:lnTo>
                  <a:pt x="130" y="855"/>
                </a:lnTo>
                <a:lnTo>
                  <a:pt x="112" y="863"/>
                </a:lnTo>
                <a:lnTo>
                  <a:pt x="105" y="868"/>
                </a:lnTo>
                <a:lnTo>
                  <a:pt x="102" y="872"/>
                </a:lnTo>
                <a:lnTo>
                  <a:pt x="102" y="872"/>
                </a:lnTo>
                <a:lnTo>
                  <a:pt x="98" y="885"/>
                </a:lnTo>
                <a:lnTo>
                  <a:pt x="93" y="915"/>
                </a:lnTo>
                <a:lnTo>
                  <a:pt x="77" y="1006"/>
                </a:lnTo>
                <a:lnTo>
                  <a:pt x="58" y="1104"/>
                </a:lnTo>
                <a:lnTo>
                  <a:pt x="50" y="1144"/>
                </a:lnTo>
                <a:lnTo>
                  <a:pt x="42" y="1171"/>
                </a:lnTo>
                <a:lnTo>
                  <a:pt x="42" y="1171"/>
                </a:lnTo>
                <a:lnTo>
                  <a:pt x="35" y="1191"/>
                </a:lnTo>
                <a:lnTo>
                  <a:pt x="29" y="1212"/>
                </a:lnTo>
                <a:lnTo>
                  <a:pt x="25" y="1234"/>
                </a:lnTo>
                <a:lnTo>
                  <a:pt x="22" y="1255"/>
                </a:lnTo>
                <a:lnTo>
                  <a:pt x="17" y="1299"/>
                </a:lnTo>
                <a:lnTo>
                  <a:pt x="15" y="1330"/>
                </a:lnTo>
                <a:lnTo>
                  <a:pt x="15" y="1330"/>
                </a:lnTo>
                <a:lnTo>
                  <a:pt x="14" y="1343"/>
                </a:lnTo>
                <a:lnTo>
                  <a:pt x="12" y="1360"/>
                </a:lnTo>
                <a:lnTo>
                  <a:pt x="5" y="1393"/>
                </a:lnTo>
                <a:lnTo>
                  <a:pt x="0" y="1425"/>
                </a:lnTo>
                <a:lnTo>
                  <a:pt x="0" y="1436"/>
                </a:lnTo>
                <a:lnTo>
                  <a:pt x="2" y="1443"/>
                </a:lnTo>
                <a:lnTo>
                  <a:pt x="2" y="1443"/>
                </a:lnTo>
                <a:lnTo>
                  <a:pt x="5" y="1445"/>
                </a:lnTo>
                <a:lnTo>
                  <a:pt x="10" y="1448"/>
                </a:lnTo>
                <a:lnTo>
                  <a:pt x="25" y="1451"/>
                </a:lnTo>
                <a:lnTo>
                  <a:pt x="45" y="1456"/>
                </a:lnTo>
                <a:lnTo>
                  <a:pt x="68" y="1458"/>
                </a:lnTo>
                <a:lnTo>
                  <a:pt x="117" y="1463"/>
                </a:lnTo>
                <a:lnTo>
                  <a:pt x="155" y="1463"/>
                </a:lnTo>
                <a:lnTo>
                  <a:pt x="155" y="1463"/>
                </a:lnTo>
                <a:lnTo>
                  <a:pt x="171" y="1461"/>
                </a:lnTo>
                <a:lnTo>
                  <a:pt x="190" y="1458"/>
                </a:lnTo>
                <a:lnTo>
                  <a:pt x="235" y="1450"/>
                </a:lnTo>
                <a:lnTo>
                  <a:pt x="288" y="1436"/>
                </a:lnTo>
                <a:lnTo>
                  <a:pt x="294" y="1490"/>
                </a:lnTo>
                <a:lnTo>
                  <a:pt x="294" y="1490"/>
                </a:lnTo>
                <a:lnTo>
                  <a:pt x="298" y="1563"/>
                </a:lnTo>
                <a:lnTo>
                  <a:pt x="304" y="1710"/>
                </a:lnTo>
                <a:lnTo>
                  <a:pt x="314" y="1975"/>
                </a:lnTo>
                <a:lnTo>
                  <a:pt x="314" y="1975"/>
                </a:lnTo>
                <a:lnTo>
                  <a:pt x="318" y="2013"/>
                </a:lnTo>
                <a:lnTo>
                  <a:pt x="324" y="2068"/>
                </a:lnTo>
                <a:lnTo>
                  <a:pt x="341" y="2204"/>
                </a:lnTo>
                <a:lnTo>
                  <a:pt x="359" y="2335"/>
                </a:lnTo>
                <a:lnTo>
                  <a:pt x="366" y="2383"/>
                </a:lnTo>
                <a:lnTo>
                  <a:pt x="367" y="2413"/>
                </a:lnTo>
                <a:lnTo>
                  <a:pt x="367" y="2413"/>
                </a:lnTo>
                <a:lnTo>
                  <a:pt x="369" y="2449"/>
                </a:lnTo>
                <a:lnTo>
                  <a:pt x="371" y="2484"/>
                </a:lnTo>
                <a:lnTo>
                  <a:pt x="376" y="2511"/>
                </a:lnTo>
                <a:lnTo>
                  <a:pt x="377" y="2521"/>
                </a:lnTo>
                <a:lnTo>
                  <a:pt x="381" y="2526"/>
                </a:lnTo>
                <a:lnTo>
                  <a:pt x="381" y="2526"/>
                </a:lnTo>
                <a:lnTo>
                  <a:pt x="384" y="2528"/>
                </a:lnTo>
                <a:lnTo>
                  <a:pt x="389" y="2529"/>
                </a:lnTo>
                <a:lnTo>
                  <a:pt x="401" y="2526"/>
                </a:lnTo>
                <a:lnTo>
                  <a:pt x="411" y="2521"/>
                </a:lnTo>
                <a:lnTo>
                  <a:pt x="414" y="2519"/>
                </a:lnTo>
                <a:lnTo>
                  <a:pt x="414" y="2519"/>
                </a:lnTo>
                <a:lnTo>
                  <a:pt x="437" y="2626"/>
                </a:lnTo>
                <a:lnTo>
                  <a:pt x="454" y="2704"/>
                </a:lnTo>
                <a:lnTo>
                  <a:pt x="459" y="2733"/>
                </a:lnTo>
                <a:lnTo>
                  <a:pt x="461" y="2752"/>
                </a:lnTo>
                <a:lnTo>
                  <a:pt x="461" y="2752"/>
                </a:lnTo>
                <a:lnTo>
                  <a:pt x="459" y="2770"/>
                </a:lnTo>
                <a:lnTo>
                  <a:pt x="457" y="2778"/>
                </a:lnTo>
                <a:lnTo>
                  <a:pt x="456" y="2787"/>
                </a:lnTo>
                <a:lnTo>
                  <a:pt x="451" y="2793"/>
                </a:lnTo>
                <a:lnTo>
                  <a:pt x="447" y="2800"/>
                </a:lnTo>
                <a:lnTo>
                  <a:pt x="441" y="2805"/>
                </a:lnTo>
                <a:lnTo>
                  <a:pt x="434" y="2812"/>
                </a:lnTo>
                <a:lnTo>
                  <a:pt x="434" y="2812"/>
                </a:lnTo>
                <a:lnTo>
                  <a:pt x="422" y="2818"/>
                </a:lnTo>
                <a:lnTo>
                  <a:pt x="407" y="2828"/>
                </a:lnTo>
                <a:lnTo>
                  <a:pt x="366" y="2850"/>
                </a:lnTo>
                <a:lnTo>
                  <a:pt x="346" y="2863"/>
                </a:lnTo>
                <a:lnTo>
                  <a:pt x="329" y="2875"/>
                </a:lnTo>
                <a:lnTo>
                  <a:pt x="323" y="2881"/>
                </a:lnTo>
                <a:lnTo>
                  <a:pt x="318" y="2888"/>
                </a:lnTo>
                <a:lnTo>
                  <a:pt x="314" y="2893"/>
                </a:lnTo>
                <a:lnTo>
                  <a:pt x="314" y="2898"/>
                </a:lnTo>
                <a:lnTo>
                  <a:pt x="314" y="2898"/>
                </a:lnTo>
                <a:lnTo>
                  <a:pt x="316" y="2903"/>
                </a:lnTo>
                <a:lnTo>
                  <a:pt x="318" y="2908"/>
                </a:lnTo>
                <a:lnTo>
                  <a:pt x="321" y="2911"/>
                </a:lnTo>
                <a:lnTo>
                  <a:pt x="326" y="2914"/>
                </a:lnTo>
                <a:lnTo>
                  <a:pt x="339" y="2921"/>
                </a:lnTo>
                <a:lnTo>
                  <a:pt x="354" y="2926"/>
                </a:lnTo>
                <a:lnTo>
                  <a:pt x="371" y="2929"/>
                </a:lnTo>
                <a:lnTo>
                  <a:pt x="389" y="2929"/>
                </a:lnTo>
                <a:lnTo>
                  <a:pt x="406" y="2928"/>
                </a:lnTo>
                <a:lnTo>
                  <a:pt x="421" y="2924"/>
                </a:lnTo>
                <a:lnTo>
                  <a:pt x="421" y="2924"/>
                </a:lnTo>
                <a:lnTo>
                  <a:pt x="456" y="2913"/>
                </a:lnTo>
                <a:lnTo>
                  <a:pt x="497" y="2900"/>
                </a:lnTo>
                <a:lnTo>
                  <a:pt x="534" y="2890"/>
                </a:lnTo>
                <a:lnTo>
                  <a:pt x="549" y="2886"/>
                </a:lnTo>
                <a:lnTo>
                  <a:pt x="560" y="2885"/>
                </a:lnTo>
                <a:lnTo>
                  <a:pt x="560" y="2885"/>
                </a:lnTo>
                <a:lnTo>
                  <a:pt x="590" y="2883"/>
                </a:lnTo>
                <a:lnTo>
                  <a:pt x="600" y="2881"/>
                </a:lnTo>
                <a:lnTo>
                  <a:pt x="605" y="2880"/>
                </a:lnTo>
                <a:lnTo>
                  <a:pt x="607" y="2878"/>
                </a:lnTo>
                <a:lnTo>
                  <a:pt x="607" y="2878"/>
                </a:lnTo>
                <a:lnTo>
                  <a:pt x="610" y="2868"/>
                </a:lnTo>
                <a:lnTo>
                  <a:pt x="612" y="2850"/>
                </a:lnTo>
                <a:lnTo>
                  <a:pt x="613" y="2812"/>
                </a:lnTo>
                <a:lnTo>
                  <a:pt x="613" y="2812"/>
                </a:lnTo>
                <a:lnTo>
                  <a:pt x="615" y="2777"/>
                </a:lnTo>
                <a:lnTo>
                  <a:pt x="612" y="2760"/>
                </a:lnTo>
                <a:lnTo>
                  <a:pt x="610" y="2755"/>
                </a:lnTo>
                <a:lnTo>
                  <a:pt x="607" y="2752"/>
                </a:lnTo>
                <a:lnTo>
                  <a:pt x="607" y="2752"/>
                </a:lnTo>
                <a:lnTo>
                  <a:pt x="592" y="2747"/>
                </a:lnTo>
                <a:lnTo>
                  <a:pt x="587" y="2745"/>
                </a:lnTo>
                <a:lnTo>
                  <a:pt x="587" y="2745"/>
                </a:lnTo>
                <a:lnTo>
                  <a:pt x="562" y="2664"/>
                </a:lnTo>
                <a:lnTo>
                  <a:pt x="540" y="2597"/>
                </a:lnTo>
                <a:lnTo>
                  <a:pt x="527" y="2546"/>
                </a:lnTo>
                <a:lnTo>
                  <a:pt x="527" y="2546"/>
                </a:lnTo>
                <a:lnTo>
                  <a:pt x="514" y="2486"/>
                </a:lnTo>
                <a:lnTo>
                  <a:pt x="514" y="2486"/>
                </a:lnTo>
                <a:lnTo>
                  <a:pt x="515" y="2486"/>
                </a:lnTo>
                <a:lnTo>
                  <a:pt x="522" y="2484"/>
                </a:lnTo>
                <a:lnTo>
                  <a:pt x="529" y="2481"/>
                </a:lnTo>
                <a:lnTo>
                  <a:pt x="532" y="2478"/>
                </a:lnTo>
                <a:lnTo>
                  <a:pt x="534" y="2473"/>
                </a:lnTo>
                <a:lnTo>
                  <a:pt x="534" y="2473"/>
                </a:lnTo>
                <a:lnTo>
                  <a:pt x="534" y="2464"/>
                </a:lnTo>
                <a:lnTo>
                  <a:pt x="532" y="2451"/>
                </a:lnTo>
                <a:lnTo>
                  <a:pt x="522" y="2416"/>
                </a:lnTo>
                <a:lnTo>
                  <a:pt x="512" y="2385"/>
                </a:lnTo>
                <a:lnTo>
                  <a:pt x="507" y="2366"/>
                </a:lnTo>
                <a:lnTo>
                  <a:pt x="507" y="2366"/>
                </a:lnTo>
                <a:lnTo>
                  <a:pt x="487" y="2154"/>
                </a:lnTo>
                <a:lnTo>
                  <a:pt x="480" y="2081"/>
                </a:lnTo>
                <a:lnTo>
                  <a:pt x="480" y="2081"/>
                </a:lnTo>
                <a:lnTo>
                  <a:pt x="552" y="2202"/>
                </a:lnTo>
                <a:lnTo>
                  <a:pt x="603" y="2292"/>
                </a:lnTo>
                <a:lnTo>
                  <a:pt x="633" y="2340"/>
                </a:lnTo>
                <a:lnTo>
                  <a:pt x="633" y="2340"/>
                </a:lnTo>
                <a:lnTo>
                  <a:pt x="690" y="2413"/>
                </a:lnTo>
                <a:lnTo>
                  <a:pt x="723" y="2451"/>
                </a:lnTo>
                <a:lnTo>
                  <a:pt x="733" y="2463"/>
                </a:lnTo>
                <a:lnTo>
                  <a:pt x="738" y="2466"/>
                </a:lnTo>
                <a:lnTo>
                  <a:pt x="740" y="2466"/>
                </a:lnTo>
                <a:lnTo>
                  <a:pt x="740" y="2466"/>
                </a:lnTo>
                <a:lnTo>
                  <a:pt x="756" y="2458"/>
                </a:lnTo>
                <a:lnTo>
                  <a:pt x="766" y="2453"/>
                </a:lnTo>
                <a:lnTo>
                  <a:pt x="886" y="2599"/>
                </a:lnTo>
                <a:lnTo>
                  <a:pt x="886" y="2599"/>
                </a:lnTo>
                <a:lnTo>
                  <a:pt x="894" y="2619"/>
                </a:lnTo>
                <a:lnTo>
                  <a:pt x="901" y="2632"/>
                </a:lnTo>
                <a:lnTo>
                  <a:pt x="906" y="2639"/>
                </a:lnTo>
                <a:lnTo>
                  <a:pt x="906" y="2639"/>
                </a:lnTo>
                <a:lnTo>
                  <a:pt x="904" y="2644"/>
                </a:lnTo>
                <a:lnTo>
                  <a:pt x="899" y="2655"/>
                </a:lnTo>
                <a:lnTo>
                  <a:pt x="879" y="2689"/>
                </a:lnTo>
                <a:lnTo>
                  <a:pt x="856" y="2725"/>
                </a:lnTo>
                <a:lnTo>
                  <a:pt x="846" y="2738"/>
                </a:lnTo>
                <a:lnTo>
                  <a:pt x="839" y="2745"/>
                </a:lnTo>
                <a:lnTo>
                  <a:pt x="839" y="2745"/>
                </a:lnTo>
                <a:lnTo>
                  <a:pt x="826" y="2753"/>
                </a:lnTo>
                <a:lnTo>
                  <a:pt x="818" y="2758"/>
                </a:lnTo>
                <a:lnTo>
                  <a:pt x="813" y="2763"/>
                </a:lnTo>
                <a:lnTo>
                  <a:pt x="808" y="2770"/>
                </a:lnTo>
                <a:lnTo>
                  <a:pt x="808" y="2773"/>
                </a:lnTo>
                <a:lnTo>
                  <a:pt x="808" y="2775"/>
                </a:lnTo>
                <a:lnTo>
                  <a:pt x="811" y="2778"/>
                </a:lnTo>
                <a:lnTo>
                  <a:pt x="814" y="2780"/>
                </a:lnTo>
                <a:lnTo>
                  <a:pt x="826" y="2785"/>
                </a:lnTo>
                <a:lnTo>
                  <a:pt x="826" y="2785"/>
                </a:lnTo>
                <a:lnTo>
                  <a:pt x="834" y="2787"/>
                </a:lnTo>
                <a:lnTo>
                  <a:pt x="846" y="2785"/>
                </a:lnTo>
                <a:lnTo>
                  <a:pt x="858" y="2783"/>
                </a:lnTo>
                <a:lnTo>
                  <a:pt x="869" y="2780"/>
                </a:lnTo>
                <a:lnTo>
                  <a:pt x="897" y="2770"/>
                </a:lnTo>
                <a:lnTo>
                  <a:pt x="926" y="2758"/>
                </a:lnTo>
                <a:lnTo>
                  <a:pt x="952" y="2745"/>
                </a:lnTo>
                <a:lnTo>
                  <a:pt x="976" y="2733"/>
                </a:lnTo>
                <a:lnTo>
                  <a:pt x="999" y="2719"/>
                </a:lnTo>
                <a:lnTo>
                  <a:pt x="999" y="2719"/>
                </a:lnTo>
                <a:lnTo>
                  <a:pt x="1009" y="2712"/>
                </a:lnTo>
                <a:lnTo>
                  <a:pt x="1024" y="2700"/>
                </a:lnTo>
                <a:lnTo>
                  <a:pt x="1039" y="2689"/>
                </a:lnTo>
                <a:lnTo>
                  <a:pt x="1044" y="2684"/>
                </a:lnTo>
                <a:lnTo>
                  <a:pt x="1045" y="2679"/>
                </a:lnTo>
                <a:lnTo>
                  <a:pt x="1045" y="2679"/>
                </a:lnTo>
                <a:lnTo>
                  <a:pt x="1045" y="2672"/>
                </a:lnTo>
                <a:lnTo>
                  <a:pt x="1042" y="2662"/>
                </a:lnTo>
                <a:lnTo>
                  <a:pt x="1030" y="2637"/>
                </a:lnTo>
                <a:lnTo>
                  <a:pt x="1012" y="2599"/>
                </a:lnTo>
                <a:lnTo>
                  <a:pt x="1012" y="2599"/>
                </a:lnTo>
                <a:lnTo>
                  <a:pt x="1010" y="2596"/>
                </a:lnTo>
                <a:lnTo>
                  <a:pt x="1005" y="2594"/>
                </a:lnTo>
                <a:lnTo>
                  <a:pt x="995" y="2587"/>
                </a:lnTo>
                <a:lnTo>
                  <a:pt x="982" y="2581"/>
                </a:lnTo>
                <a:lnTo>
                  <a:pt x="977" y="2576"/>
                </a:lnTo>
                <a:lnTo>
                  <a:pt x="972" y="2572"/>
                </a:lnTo>
                <a:lnTo>
                  <a:pt x="972" y="2572"/>
                </a:lnTo>
                <a:lnTo>
                  <a:pt x="914" y="2488"/>
                </a:lnTo>
                <a:lnTo>
                  <a:pt x="859" y="2406"/>
                </a:lnTo>
                <a:lnTo>
                  <a:pt x="859" y="2406"/>
                </a:lnTo>
                <a:lnTo>
                  <a:pt x="858" y="2403"/>
                </a:lnTo>
                <a:lnTo>
                  <a:pt x="858" y="2400"/>
                </a:lnTo>
                <a:lnTo>
                  <a:pt x="861" y="2390"/>
                </a:lnTo>
                <a:lnTo>
                  <a:pt x="866" y="2373"/>
                </a:lnTo>
                <a:lnTo>
                  <a:pt x="866" y="2373"/>
                </a:lnTo>
                <a:lnTo>
                  <a:pt x="864" y="2368"/>
                </a:lnTo>
                <a:lnTo>
                  <a:pt x="859" y="2360"/>
                </a:lnTo>
                <a:lnTo>
                  <a:pt x="841" y="2335"/>
                </a:lnTo>
                <a:lnTo>
                  <a:pt x="821" y="2308"/>
                </a:lnTo>
                <a:lnTo>
                  <a:pt x="806" y="2287"/>
                </a:lnTo>
                <a:lnTo>
                  <a:pt x="806" y="2287"/>
                </a:lnTo>
                <a:lnTo>
                  <a:pt x="781" y="2249"/>
                </a:lnTo>
                <a:lnTo>
                  <a:pt x="735" y="2185"/>
                </a:lnTo>
                <a:lnTo>
                  <a:pt x="673" y="2101"/>
                </a:lnTo>
                <a:lnTo>
                  <a:pt x="673" y="2101"/>
                </a:lnTo>
                <a:lnTo>
                  <a:pt x="720" y="1895"/>
                </a:lnTo>
                <a:lnTo>
                  <a:pt x="755" y="1737"/>
                </a:lnTo>
                <a:lnTo>
                  <a:pt x="779" y="1629"/>
                </a:lnTo>
                <a:lnTo>
                  <a:pt x="779" y="1629"/>
                </a:lnTo>
                <a:lnTo>
                  <a:pt x="793" y="1573"/>
                </a:lnTo>
                <a:lnTo>
                  <a:pt x="801" y="1519"/>
                </a:lnTo>
                <a:lnTo>
                  <a:pt x="804" y="1475"/>
                </a:lnTo>
                <a:lnTo>
                  <a:pt x="806" y="1436"/>
                </a:lnTo>
                <a:lnTo>
                  <a:pt x="806" y="1357"/>
                </a:lnTo>
                <a:lnTo>
                  <a:pt x="806" y="1324"/>
                </a:lnTo>
                <a:lnTo>
                  <a:pt x="806" y="1324"/>
                </a:lnTo>
                <a:lnTo>
                  <a:pt x="818" y="1325"/>
                </a:lnTo>
                <a:lnTo>
                  <a:pt x="843" y="1327"/>
                </a:lnTo>
                <a:lnTo>
                  <a:pt x="856" y="1325"/>
                </a:lnTo>
                <a:lnTo>
                  <a:pt x="868" y="1322"/>
                </a:lnTo>
                <a:lnTo>
                  <a:pt x="873" y="1320"/>
                </a:lnTo>
                <a:lnTo>
                  <a:pt x="876" y="1319"/>
                </a:lnTo>
                <a:lnTo>
                  <a:pt x="879" y="1315"/>
                </a:lnTo>
                <a:lnTo>
                  <a:pt x="879" y="1310"/>
                </a:lnTo>
                <a:lnTo>
                  <a:pt x="879" y="1310"/>
                </a:lnTo>
                <a:lnTo>
                  <a:pt x="881" y="1259"/>
                </a:lnTo>
                <a:lnTo>
                  <a:pt x="878" y="1231"/>
                </a:lnTo>
                <a:lnTo>
                  <a:pt x="876" y="1217"/>
                </a:lnTo>
                <a:lnTo>
                  <a:pt x="873" y="1204"/>
                </a:lnTo>
                <a:lnTo>
                  <a:pt x="873" y="1204"/>
                </a:lnTo>
                <a:lnTo>
                  <a:pt x="868" y="1187"/>
                </a:lnTo>
                <a:lnTo>
                  <a:pt x="864" y="1162"/>
                </a:lnTo>
                <a:lnTo>
                  <a:pt x="854" y="1103"/>
                </a:lnTo>
                <a:lnTo>
                  <a:pt x="846" y="1025"/>
                </a:lnTo>
                <a:lnTo>
                  <a:pt x="846" y="1025"/>
                </a:lnTo>
                <a:lnTo>
                  <a:pt x="849" y="1020"/>
                </a:lnTo>
                <a:lnTo>
                  <a:pt x="858" y="1003"/>
                </a:lnTo>
                <a:lnTo>
                  <a:pt x="861" y="993"/>
                </a:lnTo>
                <a:lnTo>
                  <a:pt x="864" y="981"/>
                </a:lnTo>
                <a:lnTo>
                  <a:pt x="866" y="966"/>
                </a:lnTo>
                <a:lnTo>
                  <a:pt x="866" y="952"/>
                </a:lnTo>
                <a:lnTo>
                  <a:pt x="866" y="952"/>
                </a:lnTo>
                <a:lnTo>
                  <a:pt x="863" y="925"/>
                </a:lnTo>
                <a:lnTo>
                  <a:pt x="858" y="910"/>
                </a:lnTo>
                <a:lnTo>
                  <a:pt x="854" y="900"/>
                </a:lnTo>
                <a:lnTo>
                  <a:pt x="853" y="898"/>
                </a:lnTo>
                <a:lnTo>
                  <a:pt x="853" y="898"/>
                </a:lnTo>
                <a:lnTo>
                  <a:pt x="851" y="852"/>
                </a:lnTo>
                <a:lnTo>
                  <a:pt x="844" y="747"/>
                </a:lnTo>
                <a:lnTo>
                  <a:pt x="839" y="689"/>
                </a:lnTo>
                <a:lnTo>
                  <a:pt x="834" y="634"/>
                </a:lnTo>
                <a:lnTo>
                  <a:pt x="828" y="591"/>
                </a:lnTo>
                <a:lnTo>
                  <a:pt x="823" y="576"/>
                </a:lnTo>
                <a:lnTo>
                  <a:pt x="819" y="566"/>
                </a:lnTo>
                <a:lnTo>
                  <a:pt x="819" y="566"/>
                </a:lnTo>
                <a:lnTo>
                  <a:pt x="809" y="551"/>
                </a:lnTo>
                <a:lnTo>
                  <a:pt x="798" y="540"/>
                </a:lnTo>
                <a:lnTo>
                  <a:pt x="784" y="528"/>
                </a:lnTo>
                <a:lnTo>
                  <a:pt x="770" y="516"/>
                </a:lnTo>
                <a:lnTo>
                  <a:pt x="743" y="500"/>
                </a:lnTo>
                <a:lnTo>
                  <a:pt x="733" y="493"/>
                </a:lnTo>
                <a:lnTo>
                  <a:pt x="726" y="487"/>
                </a:lnTo>
                <a:lnTo>
                  <a:pt x="726" y="487"/>
                </a:lnTo>
                <a:lnTo>
                  <a:pt x="705" y="465"/>
                </a:lnTo>
                <a:lnTo>
                  <a:pt x="672" y="435"/>
                </a:lnTo>
                <a:lnTo>
                  <a:pt x="627" y="394"/>
                </a:lnTo>
                <a:lnTo>
                  <a:pt x="627" y="394"/>
                </a:lnTo>
                <a:lnTo>
                  <a:pt x="633" y="370"/>
                </a:lnTo>
                <a:lnTo>
                  <a:pt x="637" y="345"/>
                </a:lnTo>
                <a:lnTo>
                  <a:pt x="640" y="314"/>
                </a:lnTo>
                <a:lnTo>
                  <a:pt x="640" y="314"/>
                </a:lnTo>
                <a:lnTo>
                  <a:pt x="640" y="296"/>
                </a:lnTo>
                <a:lnTo>
                  <a:pt x="638" y="274"/>
                </a:lnTo>
                <a:lnTo>
                  <a:pt x="632" y="227"/>
                </a:lnTo>
                <a:lnTo>
                  <a:pt x="625" y="188"/>
                </a:lnTo>
                <a:lnTo>
                  <a:pt x="620" y="161"/>
                </a:lnTo>
                <a:lnTo>
                  <a:pt x="620" y="161"/>
                </a:lnTo>
                <a:lnTo>
                  <a:pt x="618" y="139"/>
                </a:lnTo>
                <a:lnTo>
                  <a:pt x="615" y="113"/>
                </a:lnTo>
                <a:lnTo>
                  <a:pt x="612" y="98"/>
                </a:lnTo>
                <a:lnTo>
                  <a:pt x="608" y="83"/>
                </a:lnTo>
                <a:lnTo>
                  <a:pt x="602" y="68"/>
                </a:lnTo>
                <a:lnTo>
                  <a:pt x="593" y="55"/>
                </a:lnTo>
                <a:lnTo>
                  <a:pt x="593" y="55"/>
                </a:lnTo>
                <a:lnTo>
                  <a:pt x="583" y="43"/>
                </a:lnTo>
                <a:lnTo>
                  <a:pt x="573" y="33"/>
                </a:lnTo>
                <a:lnTo>
                  <a:pt x="562" y="26"/>
                </a:lnTo>
                <a:lnTo>
                  <a:pt x="552" y="22"/>
                </a:lnTo>
                <a:lnTo>
                  <a:pt x="530" y="13"/>
                </a:lnTo>
                <a:lnTo>
                  <a:pt x="514" y="8"/>
                </a:lnTo>
                <a:lnTo>
                  <a:pt x="514" y="8"/>
                </a:lnTo>
                <a:lnTo>
                  <a:pt x="505" y="7"/>
                </a:lnTo>
                <a:lnTo>
                  <a:pt x="497" y="5"/>
                </a:lnTo>
                <a:lnTo>
                  <a:pt x="477" y="5"/>
                </a:lnTo>
                <a:lnTo>
                  <a:pt x="454" y="8"/>
                </a:lnTo>
                <a:lnTo>
                  <a:pt x="421" y="15"/>
                </a:lnTo>
                <a:lnTo>
                  <a:pt x="38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56"/>
          <p:cNvSpPr>
            <a:spLocks/>
          </p:cNvSpPr>
          <p:nvPr/>
        </p:nvSpPr>
        <p:spPr bwMode="auto">
          <a:xfrm>
            <a:off x="8419976" y="2758590"/>
            <a:ext cx="548456" cy="1672122"/>
          </a:xfrm>
          <a:custGeom>
            <a:avLst/>
            <a:gdLst>
              <a:gd name="T0" fmla="*/ 376 w 820"/>
              <a:gd name="T1" fmla="*/ 71 h 2500"/>
              <a:gd name="T2" fmla="*/ 363 w 820"/>
              <a:gd name="T3" fmla="*/ 115 h 2500"/>
              <a:gd name="T4" fmla="*/ 378 w 820"/>
              <a:gd name="T5" fmla="*/ 191 h 2500"/>
              <a:gd name="T6" fmla="*/ 379 w 820"/>
              <a:gd name="T7" fmla="*/ 239 h 2500"/>
              <a:gd name="T8" fmla="*/ 376 w 820"/>
              <a:gd name="T9" fmla="*/ 295 h 2500"/>
              <a:gd name="T10" fmla="*/ 383 w 820"/>
              <a:gd name="T11" fmla="*/ 330 h 2500"/>
              <a:gd name="T12" fmla="*/ 404 w 820"/>
              <a:gd name="T13" fmla="*/ 358 h 2500"/>
              <a:gd name="T14" fmla="*/ 385 w 820"/>
              <a:gd name="T15" fmla="*/ 399 h 2500"/>
              <a:gd name="T16" fmla="*/ 333 w 820"/>
              <a:gd name="T17" fmla="*/ 483 h 2500"/>
              <a:gd name="T18" fmla="*/ 316 w 820"/>
              <a:gd name="T19" fmla="*/ 716 h 2500"/>
              <a:gd name="T20" fmla="*/ 282 w 820"/>
              <a:gd name="T21" fmla="*/ 802 h 2500"/>
              <a:gd name="T22" fmla="*/ 258 w 820"/>
              <a:gd name="T23" fmla="*/ 989 h 2500"/>
              <a:gd name="T24" fmla="*/ 258 w 820"/>
              <a:gd name="T25" fmla="*/ 1036 h 2500"/>
              <a:gd name="T26" fmla="*/ 248 w 820"/>
              <a:gd name="T27" fmla="*/ 1214 h 2500"/>
              <a:gd name="T28" fmla="*/ 238 w 820"/>
              <a:gd name="T29" fmla="*/ 1282 h 2500"/>
              <a:gd name="T30" fmla="*/ 205 w 820"/>
              <a:gd name="T31" fmla="*/ 1580 h 2500"/>
              <a:gd name="T32" fmla="*/ 182 w 820"/>
              <a:gd name="T33" fmla="*/ 1745 h 2500"/>
              <a:gd name="T34" fmla="*/ 155 w 820"/>
              <a:gd name="T35" fmla="*/ 1953 h 2500"/>
              <a:gd name="T36" fmla="*/ 145 w 820"/>
              <a:gd name="T37" fmla="*/ 2158 h 2500"/>
              <a:gd name="T38" fmla="*/ 89 w 820"/>
              <a:gd name="T39" fmla="*/ 2214 h 2500"/>
              <a:gd name="T40" fmla="*/ 16 w 820"/>
              <a:gd name="T41" fmla="*/ 2227 h 2500"/>
              <a:gd name="T42" fmla="*/ 5 w 820"/>
              <a:gd name="T43" fmla="*/ 2280 h 2500"/>
              <a:gd name="T44" fmla="*/ 65 w 820"/>
              <a:gd name="T45" fmla="*/ 2341 h 2500"/>
              <a:gd name="T46" fmla="*/ 154 w 820"/>
              <a:gd name="T47" fmla="*/ 2360 h 2500"/>
              <a:gd name="T48" fmla="*/ 248 w 820"/>
              <a:gd name="T49" fmla="*/ 2383 h 2500"/>
              <a:gd name="T50" fmla="*/ 277 w 820"/>
              <a:gd name="T51" fmla="*/ 2351 h 2500"/>
              <a:gd name="T52" fmla="*/ 282 w 820"/>
              <a:gd name="T53" fmla="*/ 2251 h 2500"/>
              <a:gd name="T54" fmla="*/ 376 w 820"/>
              <a:gd name="T55" fmla="*/ 1721 h 2500"/>
              <a:gd name="T56" fmla="*/ 478 w 820"/>
              <a:gd name="T57" fmla="*/ 1499 h 2500"/>
              <a:gd name="T58" fmla="*/ 493 w 820"/>
              <a:gd name="T59" fmla="*/ 1537 h 2500"/>
              <a:gd name="T60" fmla="*/ 509 w 820"/>
              <a:gd name="T61" fmla="*/ 1711 h 2500"/>
              <a:gd name="T62" fmla="*/ 518 w 820"/>
              <a:gd name="T63" fmla="*/ 1863 h 2500"/>
              <a:gd name="T64" fmla="*/ 571 w 820"/>
              <a:gd name="T65" fmla="*/ 2010 h 2500"/>
              <a:gd name="T66" fmla="*/ 593 w 820"/>
              <a:gd name="T67" fmla="*/ 2251 h 2500"/>
              <a:gd name="T68" fmla="*/ 572 w 820"/>
              <a:gd name="T69" fmla="*/ 2282 h 2500"/>
              <a:gd name="T70" fmla="*/ 554 w 820"/>
              <a:gd name="T71" fmla="*/ 2352 h 2500"/>
              <a:gd name="T72" fmla="*/ 491 w 820"/>
              <a:gd name="T73" fmla="*/ 2398 h 2500"/>
              <a:gd name="T74" fmla="*/ 459 w 820"/>
              <a:gd name="T75" fmla="*/ 2422 h 2500"/>
              <a:gd name="T76" fmla="*/ 485 w 820"/>
              <a:gd name="T77" fmla="*/ 2453 h 2500"/>
              <a:gd name="T78" fmla="*/ 711 w 820"/>
              <a:gd name="T79" fmla="*/ 2500 h 2500"/>
              <a:gd name="T80" fmla="*/ 759 w 820"/>
              <a:gd name="T81" fmla="*/ 2478 h 2500"/>
              <a:gd name="T82" fmla="*/ 751 w 820"/>
              <a:gd name="T83" fmla="*/ 2352 h 2500"/>
              <a:gd name="T84" fmla="*/ 752 w 820"/>
              <a:gd name="T85" fmla="*/ 2324 h 2500"/>
              <a:gd name="T86" fmla="*/ 771 w 820"/>
              <a:gd name="T87" fmla="*/ 2261 h 2500"/>
              <a:gd name="T88" fmla="*/ 721 w 820"/>
              <a:gd name="T89" fmla="*/ 1881 h 2500"/>
              <a:gd name="T90" fmla="*/ 705 w 820"/>
              <a:gd name="T91" fmla="*/ 1686 h 2500"/>
              <a:gd name="T92" fmla="*/ 703 w 820"/>
              <a:gd name="T93" fmla="*/ 1564 h 2500"/>
              <a:gd name="T94" fmla="*/ 761 w 820"/>
              <a:gd name="T95" fmla="*/ 1387 h 2500"/>
              <a:gd name="T96" fmla="*/ 811 w 820"/>
              <a:gd name="T97" fmla="*/ 1074 h 2500"/>
              <a:gd name="T98" fmla="*/ 796 w 820"/>
              <a:gd name="T99" fmla="*/ 1001 h 2500"/>
              <a:gd name="T100" fmla="*/ 765 w 820"/>
              <a:gd name="T101" fmla="*/ 821 h 2500"/>
              <a:gd name="T102" fmla="*/ 789 w 820"/>
              <a:gd name="T103" fmla="*/ 660 h 2500"/>
              <a:gd name="T104" fmla="*/ 753 w 820"/>
              <a:gd name="T105" fmla="*/ 533 h 2500"/>
              <a:gd name="T106" fmla="*/ 697 w 820"/>
              <a:gd name="T107" fmla="*/ 454 h 2500"/>
              <a:gd name="T108" fmla="*/ 666 w 820"/>
              <a:gd name="T109" fmla="*/ 396 h 2500"/>
              <a:gd name="T110" fmla="*/ 708 w 820"/>
              <a:gd name="T111" fmla="*/ 250 h 2500"/>
              <a:gd name="T112" fmla="*/ 681 w 820"/>
              <a:gd name="T113" fmla="*/ 105 h 2500"/>
              <a:gd name="T114" fmla="*/ 624 w 820"/>
              <a:gd name="T115" fmla="*/ 26 h 2500"/>
              <a:gd name="T116" fmla="*/ 450 w 820"/>
              <a:gd name="T117" fmla="*/ 37 h 2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20" h="2500">
                <a:moveTo>
                  <a:pt x="450" y="37"/>
                </a:moveTo>
                <a:lnTo>
                  <a:pt x="450" y="37"/>
                </a:lnTo>
                <a:lnTo>
                  <a:pt x="420" y="48"/>
                </a:lnTo>
                <a:lnTo>
                  <a:pt x="398" y="57"/>
                </a:lnTo>
                <a:lnTo>
                  <a:pt x="385" y="65"/>
                </a:lnTo>
                <a:lnTo>
                  <a:pt x="385" y="65"/>
                </a:lnTo>
                <a:lnTo>
                  <a:pt x="376" y="71"/>
                </a:lnTo>
                <a:lnTo>
                  <a:pt x="366" y="79"/>
                </a:lnTo>
                <a:lnTo>
                  <a:pt x="361" y="85"/>
                </a:lnTo>
                <a:lnTo>
                  <a:pt x="358" y="90"/>
                </a:lnTo>
                <a:lnTo>
                  <a:pt x="357" y="97"/>
                </a:lnTo>
                <a:lnTo>
                  <a:pt x="357" y="103"/>
                </a:lnTo>
                <a:lnTo>
                  <a:pt x="357" y="103"/>
                </a:lnTo>
                <a:lnTo>
                  <a:pt x="363" y="115"/>
                </a:lnTo>
                <a:lnTo>
                  <a:pt x="369" y="124"/>
                </a:lnTo>
                <a:lnTo>
                  <a:pt x="375" y="131"/>
                </a:lnTo>
                <a:lnTo>
                  <a:pt x="376" y="134"/>
                </a:lnTo>
                <a:lnTo>
                  <a:pt x="376" y="137"/>
                </a:lnTo>
                <a:lnTo>
                  <a:pt x="376" y="184"/>
                </a:lnTo>
                <a:lnTo>
                  <a:pt x="376" y="184"/>
                </a:lnTo>
                <a:lnTo>
                  <a:pt x="378" y="191"/>
                </a:lnTo>
                <a:lnTo>
                  <a:pt x="379" y="199"/>
                </a:lnTo>
                <a:lnTo>
                  <a:pt x="382" y="211"/>
                </a:lnTo>
                <a:lnTo>
                  <a:pt x="383" y="217"/>
                </a:lnTo>
                <a:lnTo>
                  <a:pt x="383" y="224"/>
                </a:lnTo>
                <a:lnTo>
                  <a:pt x="382" y="230"/>
                </a:lnTo>
                <a:lnTo>
                  <a:pt x="379" y="239"/>
                </a:lnTo>
                <a:lnTo>
                  <a:pt x="379" y="239"/>
                </a:lnTo>
                <a:lnTo>
                  <a:pt x="363" y="264"/>
                </a:lnTo>
                <a:lnTo>
                  <a:pt x="358" y="273"/>
                </a:lnTo>
                <a:lnTo>
                  <a:pt x="358" y="275"/>
                </a:lnTo>
                <a:lnTo>
                  <a:pt x="360" y="278"/>
                </a:lnTo>
                <a:lnTo>
                  <a:pt x="376" y="289"/>
                </a:lnTo>
                <a:lnTo>
                  <a:pt x="376" y="289"/>
                </a:lnTo>
                <a:lnTo>
                  <a:pt x="376" y="295"/>
                </a:lnTo>
                <a:lnTo>
                  <a:pt x="376" y="301"/>
                </a:lnTo>
                <a:lnTo>
                  <a:pt x="379" y="309"/>
                </a:lnTo>
                <a:lnTo>
                  <a:pt x="379" y="309"/>
                </a:lnTo>
                <a:lnTo>
                  <a:pt x="385" y="326"/>
                </a:lnTo>
                <a:lnTo>
                  <a:pt x="385" y="326"/>
                </a:lnTo>
                <a:lnTo>
                  <a:pt x="383" y="327"/>
                </a:lnTo>
                <a:lnTo>
                  <a:pt x="383" y="330"/>
                </a:lnTo>
                <a:lnTo>
                  <a:pt x="383" y="333"/>
                </a:lnTo>
                <a:lnTo>
                  <a:pt x="385" y="337"/>
                </a:lnTo>
                <a:lnTo>
                  <a:pt x="386" y="342"/>
                </a:lnTo>
                <a:lnTo>
                  <a:pt x="392" y="348"/>
                </a:lnTo>
                <a:lnTo>
                  <a:pt x="392" y="348"/>
                </a:lnTo>
                <a:lnTo>
                  <a:pt x="398" y="354"/>
                </a:lnTo>
                <a:lnTo>
                  <a:pt x="404" y="358"/>
                </a:lnTo>
                <a:lnTo>
                  <a:pt x="416" y="364"/>
                </a:lnTo>
                <a:lnTo>
                  <a:pt x="425" y="368"/>
                </a:lnTo>
                <a:lnTo>
                  <a:pt x="426" y="368"/>
                </a:lnTo>
                <a:lnTo>
                  <a:pt x="426" y="368"/>
                </a:lnTo>
                <a:lnTo>
                  <a:pt x="417" y="374"/>
                </a:lnTo>
                <a:lnTo>
                  <a:pt x="401" y="386"/>
                </a:lnTo>
                <a:lnTo>
                  <a:pt x="385" y="399"/>
                </a:lnTo>
                <a:lnTo>
                  <a:pt x="375" y="411"/>
                </a:lnTo>
                <a:lnTo>
                  <a:pt x="375" y="411"/>
                </a:lnTo>
                <a:lnTo>
                  <a:pt x="364" y="423"/>
                </a:lnTo>
                <a:lnTo>
                  <a:pt x="353" y="442"/>
                </a:lnTo>
                <a:lnTo>
                  <a:pt x="345" y="452"/>
                </a:lnTo>
                <a:lnTo>
                  <a:pt x="339" y="467"/>
                </a:lnTo>
                <a:lnTo>
                  <a:pt x="333" y="483"/>
                </a:lnTo>
                <a:lnTo>
                  <a:pt x="329" y="501"/>
                </a:lnTo>
                <a:lnTo>
                  <a:pt x="329" y="501"/>
                </a:lnTo>
                <a:lnTo>
                  <a:pt x="326" y="526"/>
                </a:lnTo>
                <a:lnTo>
                  <a:pt x="325" y="556"/>
                </a:lnTo>
                <a:lnTo>
                  <a:pt x="322" y="626"/>
                </a:lnTo>
                <a:lnTo>
                  <a:pt x="317" y="691"/>
                </a:lnTo>
                <a:lnTo>
                  <a:pt x="316" y="716"/>
                </a:lnTo>
                <a:lnTo>
                  <a:pt x="313" y="731"/>
                </a:lnTo>
                <a:lnTo>
                  <a:pt x="313" y="731"/>
                </a:lnTo>
                <a:lnTo>
                  <a:pt x="308" y="743"/>
                </a:lnTo>
                <a:lnTo>
                  <a:pt x="304" y="753"/>
                </a:lnTo>
                <a:lnTo>
                  <a:pt x="292" y="778"/>
                </a:lnTo>
                <a:lnTo>
                  <a:pt x="286" y="790"/>
                </a:lnTo>
                <a:lnTo>
                  <a:pt x="282" y="802"/>
                </a:lnTo>
                <a:lnTo>
                  <a:pt x="279" y="813"/>
                </a:lnTo>
                <a:lnTo>
                  <a:pt x="279" y="825"/>
                </a:lnTo>
                <a:lnTo>
                  <a:pt x="279" y="825"/>
                </a:lnTo>
                <a:lnTo>
                  <a:pt x="277" y="841"/>
                </a:lnTo>
                <a:lnTo>
                  <a:pt x="274" y="867"/>
                </a:lnTo>
                <a:lnTo>
                  <a:pt x="267" y="930"/>
                </a:lnTo>
                <a:lnTo>
                  <a:pt x="258" y="989"/>
                </a:lnTo>
                <a:lnTo>
                  <a:pt x="255" y="1021"/>
                </a:lnTo>
                <a:lnTo>
                  <a:pt x="255" y="1021"/>
                </a:lnTo>
                <a:lnTo>
                  <a:pt x="255" y="1024"/>
                </a:lnTo>
                <a:lnTo>
                  <a:pt x="255" y="1026"/>
                </a:lnTo>
                <a:lnTo>
                  <a:pt x="258" y="1029"/>
                </a:lnTo>
                <a:lnTo>
                  <a:pt x="258" y="1032"/>
                </a:lnTo>
                <a:lnTo>
                  <a:pt x="258" y="1036"/>
                </a:lnTo>
                <a:lnTo>
                  <a:pt x="255" y="1057"/>
                </a:lnTo>
                <a:lnTo>
                  <a:pt x="255" y="1057"/>
                </a:lnTo>
                <a:lnTo>
                  <a:pt x="252" y="1074"/>
                </a:lnTo>
                <a:lnTo>
                  <a:pt x="251" y="1096"/>
                </a:lnTo>
                <a:lnTo>
                  <a:pt x="249" y="1144"/>
                </a:lnTo>
                <a:lnTo>
                  <a:pt x="249" y="1188"/>
                </a:lnTo>
                <a:lnTo>
                  <a:pt x="248" y="1214"/>
                </a:lnTo>
                <a:lnTo>
                  <a:pt x="248" y="1214"/>
                </a:lnTo>
                <a:lnTo>
                  <a:pt x="245" y="1228"/>
                </a:lnTo>
                <a:lnTo>
                  <a:pt x="240" y="1244"/>
                </a:lnTo>
                <a:lnTo>
                  <a:pt x="238" y="1262"/>
                </a:lnTo>
                <a:lnTo>
                  <a:pt x="236" y="1272"/>
                </a:lnTo>
                <a:lnTo>
                  <a:pt x="238" y="1282"/>
                </a:lnTo>
                <a:lnTo>
                  <a:pt x="238" y="1282"/>
                </a:lnTo>
                <a:lnTo>
                  <a:pt x="240" y="1301"/>
                </a:lnTo>
                <a:lnTo>
                  <a:pt x="245" y="1313"/>
                </a:lnTo>
                <a:lnTo>
                  <a:pt x="248" y="1321"/>
                </a:lnTo>
                <a:lnTo>
                  <a:pt x="248" y="1321"/>
                </a:lnTo>
                <a:lnTo>
                  <a:pt x="229" y="1438"/>
                </a:lnTo>
                <a:lnTo>
                  <a:pt x="205" y="1580"/>
                </a:lnTo>
                <a:lnTo>
                  <a:pt x="205" y="1580"/>
                </a:lnTo>
                <a:lnTo>
                  <a:pt x="201" y="1608"/>
                </a:lnTo>
                <a:lnTo>
                  <a:pt x="198" y="1639"/>
                </a:lnTo>
                <a:lnTo>
                  <a:pt x="195" y="1682"/>
                </a:lnTo>
                <a:lnTo>
                  <a:pt x="195" y="1682"/>
                </a:lnTo>
                <a:lnTo>
                  <a:pt x="190" y="1710"/>
                </a:lnTo>
                <a:lnTo>
                  <a:pt x="186" y="1732"/>
                </a:lnTo>
                <a:lnTo>
                  <a:pt x="182" y="1745"/>
                </a:lnTo>
                <a:lnTo>
                  <a:pt x="176" y="1758"/>
                </a:lnTo>
                <a:lnTo>
                  <a:pt x="176" y="1758"/>
                </a:lnTo>
                <a:lnTo>
                  <a:pt x="173" y="1769"/>
                </a:lnTo>
                <a:lnTo>
                  <a:pt x="170" y="1785"/>
                </a:lnTo>
                <a:lnTo>
                  <a:pt x="164" y="1831"/>
                </a:lnTo>
                <a:lnTo>
                  <a:pt x="159" y="1890"/>
                </a:lnTo>
                <a:lnTo>
                  <a:pt x="155" y="1953"/>
                </a:lnTo>
                <a:lnTo>
                  <a:pt x="149" y="2069"/>
                </a:lnTo>
                <a:lnTo>
                  <a:pt x="148" y="2122"/>
                </a:lnTo>
                <a:lnTo>
                  <a:pt x="148" y="2122"/>
                </a:lnTo>
                <a:lnTo>
                  <a:pt x="148" y="2131"/>
                </a:lnTo>
                <a:lnTo>
                  <a:pt x="148" y="2143"/>
                </a:lnTo>
                <a:lnTo>
                  <a:pt x="146" y="2150"/>
                </a:lnTo>
                <a:lnTo>
                  <a:pt x="145" y="2158"/>
                </a:lnTo>
                <a:lnTo>
                  <a:pt x="142" y="2164"/>
                </a:lnTo>
                <a:lnTo>
                  <a:pt x="137" y="2170"/>
                </a:lnTo>
                <a:lnTo>
                  <a:pt x="137" y="2170"/>
                </a:lnTo>
                <a:lnTo>
                  <a:pt x="111" y="2199"/>
                </a:lnTo>
                <a:lnTo>
                  <a:pt x="96" y="2215"/>
                </a:lnTo>
                <a:lnTo>
                  <a:pt x="96" y="2215"/>
                </a:lnTo>
                <a:lnTo>
                  <a:pt x="89" y="2214"/>
                </a:lnTo>
                <a:lnTo>
                  <a:pt x="69" y="2211"/>
                </a:lnTo>
                <a:lnTo>
                  <a:pt x="58" y="2211"/>
                </a:lnTo>
                <a:lnTo>
                  <a:pt x="47" y="2212"/>
                </a:lnTo>
                <a:lnTo>
                  <a:pt x="37" y="2214"/>
                </a:lnTo>
                <a:lnTo>
                  <a:pt x="30" y="2217"/>
                </a:lnTo>
                <a:lnTo>
                  <a:pt x="30" y="2217"/>
                </a:lnTo>
                <a:lnTo>
                  <a:pt x="16" y="2227"/>
                </a:lnTo>
                <a:lnTo>
                  <a:pt x="11" y="2231"/>
                </a:lnTo>
                <a:lnTo>
                  <a:pt x="6" y="2237"/>
                </a:lnTo>
                <a:lnTo>
                  <a:pt x="2" y="2245"/>
                </a:lnTo>
                <a:lnTo>
                  <a:pt x="0" y="2254"/>
                </a:lnTo>
                <a:lnTo>
                  <a:pt x="0" y="2265"/>
                </a:lnTo>
                <a:lnTo>
                  <a:pt x="5" y="2280"/>
                </a:lnTo>
                <a:lnTo>
                  <a:pt x="5" y="2280"/>
                </a:lnTo>
                <a:lnTo>
                  <a:pt x="8" y="2287"/>
                </a:lnTo>
                <a:lnTo>
                  <a:pt x="11" y="2295"/>
                </a:lnTo>
                <a:lnTo>
                  <a:pt x="21" y="2308"/>
                </a:lnTo>
                <a:lnTo>
                  <a:pt x="31" y="2318"/>
                </a:lnTo>
                <a:lnTo>
                  <a:pt x="44" y="2327"/>
                </a:lnTo>
                <a:lnTo>
                  <a:pt x="55" y="2335"/>
                </a:lnTo>
                <a:lnTo>
                  <a:pt x="65" y="2341"/>
                </a:lnTo>
                <a:lnTo>
                  <a:pt x="77" y="2346"/>
                </a:lnTo>
                <a:lnTo>
                  <a:pt x="77" y="2346"/>
                </a:lnTo>
                <a:lnTo>
                  <a:pt x="81" y="2348"/>
                </a:lnTo>
                <a:lnTo>
                  <a:pt x="90" y="2349"/>
                </a:lnTo>
                <a:lnTo>
                  <a:pt x="117" y="2354"/>
                </a:lnTo>
                <a:lnTo>
                  <a:pt x="154" y="2360"/>
                </a:lnTo>
                <a:lnTo>
                  <a:pt x="154" y="2360"/>
                </a:lnTo>
                <a:lnTo>
                  <a:pt x="155" y="2366"/>
                </a:lnTo>
                <a:lnTo>
                  <a:pt x="158" y="2374"/>
                </a:lnTo>
                <a:lnTo>
                  <a:pt x="158" y="2374"/>
                </a:lnTo>
                <a:lnTo>
                  <a:pt x="164" y="2376"/>
                </a:lnTo>
                <a:lnTo>
                  <a:pt x="176" y="2377"/>
                </a:lnTo>
                <a:lnTo>
                  <a:pt x="212" y="2382"/>
                </a:lnTo>
                <a:lnTo>
                  <a:pt x="248" y="2383"/>
                </a:lnTo>
                <a:lnTo>
                  <a:pt x="260" y="2383"/>
                </a:lnTo>
                <a:lnTo>
                  <a:pt x="266" y="2383"/>
                </a:lnTo>
                <a:lnTo>
                  <a:pt x="266" y="2383"/>
                </a:lnTo>
                <a:lnTo>
                  <a:pt x="268" y="2377"/>
                </a:lnTo>
                <a:lnTo>
                  <a:pt x="273" y="2370"/>
                </a:lnTo>
                <a:lnTo>
                  <a:pt x="276" y="2358"/>
                </a:lnTo>
                <a:lnTo>
                  <a:pt x="277" y="2351"/>
                </a:lnTo>
                <a:lnTo>
                  <a:pt x="279" y="2342"/>
                </a:lnTo>
                <a:lnTo>
                  <a:pt x="279" y="2342"/>
                </a:lnTo>
                <a:lnTo>
                  <a:pt x="279" y="2321"/>
                </a:lnTo>
                <a:lnTo>
                  <a:pt x="282" y="2298"/>
                </a:lnTo>
                <a:lnTo>
                  <a:pt x="285" y="2265"/>
                </a:lnTo>
                <a:lnTo>
                  <a:pt x="285" y="2265"/>
                </a:lnTo>
                <a:lnTo>
                  <a:pt x="282" y="2251"/>
                </a:lnTo>
                <a:lnTo>
                  <a:pt x="274" y="2227"/>
                </a:lnTo>
                <a:lnTo>
                  <a:pt x="266" y="2196"/>
                </a:lnTo>
                <a:lnTo>
                  <a:pt x="266" y="2196"/>
                </a:lnTo>
                <a:lnTo>
                  <a:pt x="302" y="2035"/>
                </a:lnTo>
                <a:lnTo>
                  <a:pt x="347" y="1844"/>
                </a:lnTo>
                <a:lnTo>
                  <a:pt x="347" y="1844"/>
                </a:lnTo>
                <a:lnTo>
                  <a:pt x="376" y="1721"/>
                </a:lnTo>
                <a:lnTo>
                  <a:pt x="392" y="1657"/>
                </a:lnTo>
                <a:lnTo>
                  <a:pt x="398" y="1635"/>
                </a:lnTo>
                <a:lnTo>
                  <a:pt x="403" y="1626"/>
                </a:lnTo>
                <a:lnTo>
                  <a:pt x="403" y="1626"/>
                </a:lnTo>
                <a:lnTo>
                  <a:pt x="419" y="1599"/>
                </a:lnTo>
                <a:lnTo>
                  <a:pt x="448" y="1548"/>
                </a:lnTo>
                <a:lnTo>
                  <a:pt x="478" y="1499"/>
                </a:lnTo>
                <a:lnTo>
                  <a:pt x="487" y="1484"/>
                </a:lnTo>
                <a:lnTo>
                  <a:pt x="491" y="1480"/>
                </a:lnTo>
                <a:lnTo>
                  <a:pt x="493" y="1480"/>
                </a:lnTo>
                <a:lnTo>
                  <a:pt x="493" y="1480"/>
                </a:lnTo>
                <a:lnTo>
                  <a:pt x="493" y="1486"/>
                </a:lnTo>
                <a:lnTo>
                  <a:pt x="494" y="1499"/>
                </a:lnTo>
                <a:lnTo>
                  <a:pt x="493" y="1537"/>
                </a:lnTo>
                <a:lnTo>
                  <a:pt x="493" y="1578"/>
                </a:lnTo>
                <a:lnTo>
                  <a:pt x="494" y="1598"/>
                </a:lnTo>
                <a:lnTo>
                  <a:pt x="497" y="1611"/>
                </a:lnTo>
                <a:lnTo>
                  <a:pt x="497" y="1611"/>
                </a:lnTo>
                <a:lnTo>
                  <a:pt x="500" y="1626"/>
                </a:lnTo>
                <a:lnTo>
                  <a:pt x="503" y="1651"/>
                </a:lnTo>
                <a:lnTo>
                  <a:pt x="509" y="1711"/>
                </a:lnTo>
                <a:lnTo>
                  <a:pt x="513" y="1797"/>
                </a:lnTo>
                <a:lnTo>
                  <a:pt x="513" y="1797"/>
                </a:lnTo>
                <a:lnTo>
                  <a:pt x="513" y="1807"/>
                </a:lnTo>
                <a:lnTo>
                  <a:pt x="512" y="1825"/>
                </a:lnTo>
                <a:lnTo>
                  <a:pt x="512" y="1836"/>
                </a:lnTo>
                <a:lnTo>
                  <a:pt x="513" y="1848"/>
                </a:lnTo>
                <a:lnTo>
                  <a:pt x="518" y="1863"/>
                </a:lnTo>
                <a:lnTo>
                  <a:pt x="522" y="1876"/>
                </a:lnTo>
                <a:lnTo>
                  <a:pt x="522" y="1876"/>
                </a:lnTo>
                <a:lnTo>
                  <a:pt x="549" y="1935"/>
                </a:lnTo>
                <a:lnTo>
                  <a:pt x="559" y="1963"/>
                </a:lnTo>
                <a:lnTo>
                  <a:pt x="568" y="1990"/>
                </a:lnTo>
                <a:lnTo>
                  <a:pt x="568" y="1990"/>
                </a:lnTo>
                <a:lnTo>
                  <a:pt x="571" y="2010"/>
                </a:lnTo>
                <a:lnTo>
                  <a:pt x="575" y="2041"/>
                </a:lnTo>
                <a:lnTo>
                  <a:pt x="584" y="2121"/>
                </a:lnTo>
                <a:lnTo>
                  <a:pt x="591" y="2196"/>
                </a:lnTo>
                <a:lnTo>
                  <a:pt x="594" y="2234"/>
                </a:lnTo>
                <a:lnTo>
                  <a:pt x="594" y="2234"/>
                </a:lnTo>
                <a:lnTo>
                  <a:pt x="594" y="2242"/>
                </a:lnTo>
                <a:lnTo>
                  <a:pt x="593" y="2251"/>
                </a:lnTo>
                <a:lnTo>
                  <a:pt x="590" y="2259"/>
                </a:lnTo>
                <a:lnTo>
                  <a:pt x="584" y="2271"/>
                </a:lnTo>
                <a:lnTo>
                  <a:pt x="584" y="2271"/>
                </a:lnTo>
                <a:lnTo>
                  <a:pt x="581" y="2276"/>
                </a:lnTo>
                <a:lnTo>
                  <a:pt x="578" y="2279"/>
                </a:lnTo>
                <a:lnTo>
                  <a:pt x="574" y="2280"/>
                </a:lnTo>
                <a:lnTo>
                  <a:pt x="572" y="2282"/>
                </a:lnTo>
                <a:lnTo>
                  <a:pt x="571" y="2285"/>
                </a:lnTo>
                <a:lnTo>
                  <a:pt x="569" y="2299"/>
                </a:lnTo>
                <a:lnTo>
                  <a:pt x="569" y="2299"/>
                </a:lnTo>
                <a:lnTo>
                  <a:pt x="568" y="2320"/>
                </a:lnTo>
                <a:lnTo>
                  <a:pt x="565" y="2336"/>
                </a:lnTo>
                <a:lnTo>
                  <a:pt x="559" y="2346"/>
                </a:lnTo>
                <a:lnTo>
                  <a:pt x="554" y="2352"/>
                </a:lnTo>
                <a:lnTo>
                  <a:pt x="554" y="2352"/>
                </a:lnTo>
                <a:lnTo>
                  <a:pt x="544" y="2361"/>
                </a:lnTo>
                <a:lnTo>
                  <a:pt x="529" y="2377"/>
                </a:lnTo>
                <a:lnTo>
                  <a:pt x="509" y="2398"/>
                </a:lnTo>
                <a:lnTo>
                  <a:pt x="509" y="2398"/>
                </a:lnTo>
                <a:lnTo>
                  <a:pt x="504" y="2398"/>
                </a:lnTo>
                <a:lnTo>
                  <a:pt x="491" y="2398"/>
                </a:lnTo>
                <a:lnTo>
                  <a:pt x="484" y="2399"/>
                </a:lnTo>
                <a:lnTo>
                  <a:pt x="476" y="2402"/>
                </a:lnTo>
                <a:lnTo>
                  <a:pt x="470" y="2405"/>
                </a:lnTo>
                <a:lnTo>
                  <a:pt x="465" y="2410"/>
                </a:lnTo>
                <a:lnTo>
                  <a:pt x="465" y="2410"/>
                </a:lnTo>
                <a:lnTo>
                  <a:pt x="460" y="2416"/>
                </a:lnTo>
                <a:lnTo>
                  <a:pt x="459" y="2422"/>
                </a:lnTo>
                <a:lnTo>
                  <a:pt x="459" y="2426"/>
                </a:lnTo>
                <a:lnTo>
                  <a:pt x="460" y="2430"/>
                </a:lnTo>
                <a:lnTo>
                  <a:pt x="463" y="2435"/>
                </a:lnTo>
                <a:lnTo>
                  <a:pt x="467" y="2439"/>
                </a:lnTo>
                <a:lnTo>
                  <a:pt x="479" y="2450"/>
                </a:lnTo>
                <a:lnTo>
                  <a:pt x="479" y="2450"/>
                </a:lnTo>
                <a:lnTo>
                  <a:pt x="485" y="2453"/>
                </a:lnTo>
                <a:lnTo>
                  <a:pt x="495" y="2456"/>
                </a:lnTo>
                <a:lnTo>
                  <a:pt x="525" y="2464"/>
                </a:lnTo>
                <a:lnTo>
                  <a:pt x="565" y="2475"/>
                </a:lnTo>
                <a:lnTo>
                  <a:pt x="610" y="2484"/>
                </a:lnTo>
                <a:lnTo>
                  <a:pt x="655" y="2492"/>
                </a:lnTo>
                <a:lnTo>
                  <a:pt x="694" y="2498"/>
                </a:lnTo>
                <a:lnTo>
                  <a:pt x="711" y="2500"/>
                </a:lnTo>
                <a:lnTo>
                  <a:pt x="724" y="2500"/>
                </a:lnTo>
                <a:lnTo>
                  <a:pt x="734" y="2498"/>
                </a:lnTo>
                <a:lnTo>
                  <a:pt x="740" y="2497"/>
                </a:lnTo>
                <a:lnTo>
                  <a:pt x="740" y="2497"/>
                </a:lnTo>
                <a:lnTo>
                  <a:pt x="752" y="2485"/>
                </a:lnTo>
                <a:lnTo>
                  <a:pt x="756" y="2481"/>
                </a:lnTo>
                <a:lnTo>
                  <a:pt x="759" y="2478"/>
                </a:lnTo>
                <a:lnTo>
                  <a:pt x="761" y="2472"/>
                </a:lnTo>
                <a:lnTo>
                  <a:pt x="762" y="2467"/>
                </a:lnTo>
                <a:lnTo>
                  <a:pt x="762" y="2451"/>
                </a:lnTo>
                <a:lnTo>
                  <a:pt x="762" y="2451"/>
                </a:lnTo>
                <a:lnTo>
                  <a:pt x="758" y="2397"/>
                </a:lnTo>
                <a:lnTo>
                  <a:pt x="755" y="2369"/>
                </a:lnTo>
                <a:lnTo>
                  <a:pt x="751" y="2352"/>
                </a:lnTo>
                <a:lnTo>
                  <a:pt x="751" y="2352"/>
                </a:lnTo>
                <a:lnTo>
                  <a:pt x="746" y="2338"/>
                </a:lnTo>
                <a:lnTo>
                  <a:pt x="745" y="2332"/>
                </a:lnTo>
                <a:lnTo>
                  <a:pt x="746" y="2329"/>
                </a:lnTo>
                <a:lnTo>
                  <a:pt x="748" y="2327"/>
                </a:lnTo>
                <a:lnTo>
                  <a:pt x="748" y="2327"/>
                </a:lnTo>
                <a:lnTo>
                  <a:pt x="752" y="2324"/>
                </a:lnTo>
                <a:lnTo>
                  <a:pt x="756" y="2323"/>
                </a:lnTo>
                <a:lnTo>
                  <a:pt x="759" y="2318"/>
                </a:lnTo>
                <a:lnTo>
                  <a:pt x="764" y="2311"/>
                </a:lnTo>
                <a:lnTo>
                  <a:pt x="767" y="2299"/>
                </a:lnTo>
                <a:lnTo>
                  <a:pt x="770" y="2283"/>
                </a:lnTo>
                <a:lnTo>
                  <a:pt x="771" y="2261"/>
                </a:lnTo>
                <a:lnTo>
                  <a:pt x="771" y="2261"/>
                </a:lnTo>
                <a:lnTo>
                  <a:pt x="770" y="2230"/>
                </a:lnTo>
                <a:lnTo>
                  <a:pt x="768" y="2192"/>
                </a:lnTo>
                <a:lnTo>
                  <a:pt x="762" y="2109"/>
                </a:lnTo>
                <a:lnTo>
                  <a:pt x="755" y="2040"/>
                </a:lnTo>
                <a:lnTo>
                  <a:pt x="751" y="2007"/>
                </a:lnTo>
                <a:lnTo>
                  <a:pt x="751" y="2007"/>
                </a:lnTo>
                <a:lnTo>
                  <a:pt x="721" y="1881"/>
                </a:lnTo>
                <a:lnTo>
                  <a:pt x="693" y="1754"/>
                </a:lnTo>
                <a:lnTo>
                  <a:pt x="693" y="1754"/>
                </a:lnTo>
                <a:lnTo>
                  <a:pt x="699" y="1732"/>
                </a:lnTo>
                <a:lnTo>
                  <a:pt x="702" y="1711"/>
                </a:lnTo>
                <a:lnTo>
                  <a:pt x="703" y="1699"/>
                </a:lnTo>
                <a:lnTo>
                  <a:pt x="705" y="1686"/>
                </a:lnTo>
                <a:lnTo>
                  <a:pt x="705" y="1686"/>
                </a:lnTo>
                <a:lnTo>
                  <a:pt x="703" y="1661"/>
                </a:lnTo>
                <a:lnTo>
                  <a:pt x="700" y="1640"/>
                </a:lnTo>
                <a:lnTo>
                  <a:pt x="699" y="1617"/>
                </a:lnTo>
                <a:lnTo>
                  <a:pt x="699" y="1602"/>
                </a:lnTo>
                <a:lnTo>
                  <a:pt x="700" y="1584"/>
                </a:lnTo>
                <a:lnTo>
                  <a:pt x="700" y="1584"/>
                </a:lnTo>
                <a:lnTo>
                  <a:pt x="703" y="1564"/>
                </a:lnTo>
                <a:lnTo>
                  <a:pt x="708" y="1543"/>
                </a:lnTo>
                <a:lnTo>
                  <a:pt x="714" y="1520"/>
                </a:lnTo>
                <a:lnTo>
                  <a:pt x="721" y="1499"/>
                </a:lnTo>
                <a:lnTo>
                  <a:pt x="734" y="1461"/>
                </a:lnTo>
                <a:lnTo>
                  <a:pt x="743" y="1438"/>
                </a:lnTo>
                <a:lnTo>
                  <a:pt x="743" y="1438"/>
                </a:lnTo>
                <a:lnTo>
                  <a:pt x="761" y="1387"/>
                </a:lnTo>
                <a:lnTo>
                  <a:pt x="774" y="1347"/>
                </a:lnTo>
                <a:lnTo>
                  <a:pt x="759" y="1141"/>
                </a:lnTo>
                <a:lnTo>
                  <a:pt x="759" y="1141"/>
                </a:lnTo>
                <a:lnTo>
                  <a:pt x="770" y="1130"/>
                </a:lnTo>
                <a:lnTo>
                  <a:pt x="790" y="1105"/>
                </a:lnTo>
                <a:lnTo>
                  <a:pt x="802" y="1089"/>
                </a:lnTo>
                <a:lnTo>
                  <a:pt x="811" y="1074"/>
                </a:lnTo>
                <a:lnTo>
                  <a:pt x="818" y="1061"/>
                </a:lnTo>
                <a:lnTo>
                  <a:pt x="820" y="1055"/>
                </a:lnTo>
                <a:lnTo>
                  <a:pt x="820" y="1051"/>
                </a:lnTo>
                <a:lnTo>
                  <a:pt x="820" y="1051"/>
                </a:lnTo>
                <a:lnTo>
                  <a:pt x="817" y="1040"/>
                </a:lnTo>
                <a:lnTo>
                  <a:pt x="812" y="1029"/>
                </a:lnTo>
                <a:lnTo>
                  <a:pt x="796" y="1001"/>
                </a:lnTo>
                <a:lnTo>
                  <a:pt x="768" y="956"/>
                </a:lnTo>
                <a:lnTo>
                  <a:pt x="768" y="956"/>
                </a:lnTo>
                <a:lnTo>
                  <a:pt x="762" y="943"/>
                </a:lnTo>
                <a:lnTo>
                  <a:pt x="756" y="927"/>
                </a:lnTo>
                <a:lnTo>
                  <a:pt x="751" y="909"/>
                </a:lnTo>
                <a:lnTo>
                  <a:pt x="751" y="909"/>
                </a:lnTo>
                <a:lnTo>
                  <a:pt x="765" y="821"/>
                </a:lnTo>
                <a:lnTo>
                  <a:pt x="777" y="756"/>
                </a:lnTo>
                <a:lnTo>
                  <a:pt x="783" y="718"/>
                </a:lnTo>
                <a:lnTo>
                  <a:pt x="783" y="718"/>
                </a:lnTo>
                <a:lnTo>
                  <a:pt x="787" y="703"/>
                </a:lnTo>
                <a:lnTo>
                  <a:pt x="790" y="682"/>
                </a:lnTo>
                <a:lnTo>
                  <a:pt x="790" y="672"/>
                </a:lnTo>
                <a:lnTo>
                  <a:pt x="789" y="660"/>
                </a:lnTo>
                <a:lnTo>
                  <a:pt x="787" y="647"/>
                </a:lnTo>
                <a:lnTo>
                  <a:pt x="783" y="635"/>
                </a:lnTo>
                <a:lnTo>
                  <a:pt x="783" y="635"/>
                </a:lnTo>
                <a:lnTo>
                  <a:pt x="774" y="606"/>
                </a:lnTo>
                <a:lnTo>
                  <a:pt x="764" y="573"/>
                </a:lnTo>
                <a:lnTo>
                  <a:pt x="753" y="533"/>
                </a:lnTo>
                <a:lnTo>
                  <a:pt x="753" y="533"/>
                </a:lnTo>
                <a:lnTo>
                  <a:pt x="749" y="525"/>
                </a:lnTo>
                <a:lnTo>
                  <a:pt x="739" y="507"/>
                </a:lnTo>
                <a:lnTo>
                  <a:pt x="728" y="489"/>
                </a:lnTo>
                <a:lnTo>
                  <a:pt x="717" y="474"/>
                </a:lnTo>
                <a:lnTo>
                  <a:pt x="717" y="474"/>
                </a:lnTo>
                <a:lnTo>
                  <a:pt x="708" y="463"/>
                </a:lnTo>
                <a:lnTo>
                  <a:pt x="697" y="454"/>
                </a:lnTo>
                <a:lnTo>
                  <a:pt x="678" y="438"/>
                </a:lnTo>
                <a:lnTo>
                  <a:pt x="678" y="438"/>
                </a:lnTo>
                <a:lnTo>
                  <a:pt x="671" y="430"/>
                </a:lnTo>
                <a:lnTo>
                  <a:pt x="664" y="423"/>
                </a:lnTo>
                <a:lnTo>
                  <a:pt x="658" y="414"/>
                </a:lnTo>
                <a:lnTo>
                  <a:pt x="658" y="414"/>
                </a:lnTo>
                <a:lnTo>
                  <a:pt x="666" y="396"/>
                </a:lnTo>
                <a:lnTo>
                  <a:pt x="677" y="377"/>
                </a:lnTo>
                <a:lnTo>
                  <a:pt x="687" y="352"/>
                </a:lnTo>
                <a:lnTo>
                  <a:pt x="697" y="321"/>
                </a:lnTo>
                <a:lnTo>
                  <a:pt x="702" y="305"/>
                </a:lnTo>
                <a:lnTo>
                  <a:pt x="705" y="287"/>
                </a:lnTo>
                <a:lnTo>
                  <a:pt x="708" y="270"/>
                </a:lnTo>
                <a:lnTo>
                  <a:pt x="708" y="250"/>
                </a:lnTo>
                <a:lnTo>
                  <a:pt x="708" y="231"/>
                </a:lnTo>
                <a:lnTo>
                  <a:pt x="706" y="212"/>
                </a:lnTo>
                <a:lnTo>
                  <a:pt x="706" y="212"/>
                </a:lnTo>
                <a:lnTo>
                  <a:pt x="700" y="177"/>
                </a:lnTo>
                <a:lnTo>
                  <a:pt x="694" y="147"/>
                </a:lnTo>
                <a:lnTo>
                  <a:pt x="689" y="124"/>
                </a:lnTo>
                <a:lnTo>
                  <a:pt x="681" y="105"/>
                </a:lnTo>
                <a:lnTo>
                  <a:pt x="675" y="88"/>
                </a:lnTo>
                <a:lnTo>
                  <a:pt x="668" y="78"/>
                </a:lnTo>
                <a:lnTo>
                  <a:pt x="662" y="69"/>
                </a:lnTo>
                <a:lnTo>
                  <a:pt x="655" y="62"/>
                </a:lnTo>
                <a:lnTo>
                  <a:pt x="655" y="62"/>
                </a:lnTo>
                <a:lnTo>
                  <a:pt x="640" y="47"/>
                </a:lnTo>
                <a:lnTo>
                  <a:pt x="624" y="26"/>
                </a:lnTo>
                <a:lnTo>
                  <a:pt x="608" y="9"/>
                </a:lnTo>
                <a:lnTo>
                  <a:pt x="602" y="4"/>
                </a:lnTo>
                <a:lnTo>
                  <a:pt x="597" y="1"/>
                </a:lnTo>
                <a:lnTo>
                  <a:pt x="597" y="1"/>
                </a:lnTo>
                <a:lnTo>
                  <a:pt x="528" y="0"/>
                </a:lnTo>
                <a:lnTo>
                  <a:pt x="493" y="22"/>
                </a:lnTo>
                <a:lnTo>
                  <a:pt x="450" y="3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4556085" y="688506"/>
            <a:ext cx="697250" cy="1697853"/>
          </a:xfrm>
          <a:custGeom>
            <a:avLst/>
            <a:gdLst>
              <a:gd name="T0" fmla="*/ 419 w 1055"/>
              <a:gd name="T1" fmla="*/ 345 h 2569"/>
              <a:gd name="T2" fmla="*/ 271 w 1055"/>
              <a:gd name="T3" fmla="*/ 516 h 2569"/>
              <a:gd name="T4" fmla="*/ 248 w 1055"/>
              <a:gd name="T5" fmla="*/ 660 h 2569"/>
              <a:gd name="T6" fmla="*/ 216 w 1055"/>
              <a:gd name="T7" fmla="*/ 874 h 2569"/>
              <a:gd name="T8" fmla="*/ 288 w 1055"/>
              <a:gd name="T9" fmla="*/ 1053 h 2569"/>
              <a:gd name="T10" fmla="*/ 255 w 1055"/>
              <a:gd name="T11" fmla="*/ 1166 h 2569"/>
              <a:gd name="T12" fmla="*/ 237 w 1055"/>
              <a:gd name="T13" fmla="*/ 1327 h 2569"/>
              <a:gd name="T14" fmla="*/ 263 w 1055"/>
              <a:gd name="T15" fmla="*/ 1461 h 2569"/>
              <a:gd name="T16" fmla="*/ 283 w 1055"/>
              <a:gd name="T17" fmla="*/ 1687 h 2569"/>
              <a:gd name="T18" fmla="*/ 445 w 1055"/>
              <a:gd name="T19" fmla="*/ 1835 h 2569"/>
              <a:gd name="T20" fmla="*/ 341 w 1055"/>
              <a:gd name="T21" fmla="*/ 1925 h 2569"/>
              <a:gd name="T22" fmla="*/ 215 w 1055"/>
              <a:gd name="T23" fmla="*/ 2198 h 2569"/>
              <a:gd name="T24" fmla="*/ 144 w 1055"/>
              <a:gd name="T25" fmla="*/ 2267 h 2569"/>
              <a:gd name="T26" fmla="*/ 76 w 1055"/>
              <a:gd name="T27" fmla="*/ 2293 h 2569"/>
              <a:gd name="T28" fmla="*/ 12 w 1055"/>
              <a:gd name="T29" fmla="*/ 2342 h 2569"/>
              <a:gd name="T30" fmla="*/ 1 w 1055"/>
              <a:gd name="T31" fmla="*/ 2439 h 2569"/>
              <a:gd name="T32" fmla="*/ 34 w 1055"/>
              <a:gd name="T33" fmla="*/ 2417 h 2569"/>
              <a:gd name="T34" fmla="*/ 55 w 1055"/>
              <a:gd name="T35" fmla="*/ 2445 h 2569"/>
              <a:gd name="T36" fmla="*/ 112 w 1055"/>
              <a:gd name="T37" fmla="*/ 2521 h 2569"/>
              <a:gd name="T38" fmla="*/ 199 w 1055"/>
              <a:gd name="T39" fmla="*/ 2567 h 2569"/>
              <a:gd name="T40" fmla="*/ 226 w 1055"/>
              <a:gd name="T41" fmla="*/ 2541 h 2569"/>
              <a:gd name="T42" fmla="*/ 208 w 1055"/>
              <a:gd name="T43" fmla="*/ 2425 h 2569"/>
              <a:gd name="T44" fmla="*/ 312 w 1055"/>
              <a:gd name="T45" fmla="*/ 2204 h 2569"/>
              <a:gd name="T46" fmla="*/ 549 w 1055"/>
              <a:gd name="T47" fmla="*/ 1937 h 2569"/>
              <a:gd name="T48" fmla="*/ 613 w 1055"/>
              <a:gd name="T49" fmla="*/ 1833 h 2569"/>
              <a:gd name="T50" fmla="*/ 736 w 1055"/>
              <a:gd name="T51" fmla="*/ 1692 h 2569"/>
              <a:gd name="T52" fmla="*/ 775 w 1055"/>
              <a:gd name="T53" fmla="*/ 1835 h 2569"/>
              <a:gd name="T54" fmla="*/ 774 w 1055"/>
              <a:gd name="T55" fmla="*/ 2125 h 2569"/>
              <a:gd name="T56" fmla="*/ 773 w 1055"/>
              <a:gd name="T57" fmla="*/ 2321 h 2569"/>
              <a:gd name="T58" fmla="*/ 752 w 1055"/>
              <a:gd name="T59" fmla="*/ 2461 h 2569"/>
              <a:gd name="T60" fmla="*/ 829 w 1055"/>
              <a:gd name="T61" fmla="*/ 2464 h 2569"/>
              <a:gd name="T62" fmla="*/ 871 w 1055"/>
              <a:gd name="T63" fmla="*/ 2497 h 2569"/>
              <a:gd name="T64" fmla="*/ 1036 w 1055"/>
              <a:gd name="T65" fmla="*/ 2509 h 2569"/>
              <a:gd name="T66" fmla="*/ 1051 w 1055"/>
              <a:gd name="T67" fmla="*/ 2480 h 2569"/>
              <a:gd name="T68" fmla="*/ 978 w 1055"/>
              <a:gd name="T69" fmla="*/ 2429 h 2569"/>
              <a:gd name="T70" fmla="*/ 882 w 1055"/>
              <a:gd name="T71" fmla="*/ 2259 h 2569"/>
              <a:gd name="T72" fmla="*/ 913 w 1055"/>
              <a:gd name="T73" fmla="*/ 1894 h 2569"/>
              <a:gd name="T74" fmla="*/ 934 w 1055"/>
              <a:gd name="T75" fmla="*/ 1689 h 2569"/>
              <a:gd name="T76" fmla="*/ 940 w 1055"/>
              <a:gd name="T77" fmla="*/ 1603 h 2569"/>
              <a:gd name="T78" fmla="*/ 935 w 1055"/>
              <a:gd name="T79" fmla="*/ 1398 h 2569"/>
              <a:gd name="T80" fmla="*/ 864 w 1055"/>
              <a:gd name="T81" fmla="*/ 956 h 2569"/>
              <a:gd name="T82" fmla="*/ 829 w 1055"/>
              <a:gd name="T83" fmla="*/ 877 h 2569"/>
              <a:gd name="T84" fmla="*/ 834 w 1055"/>
              <a:gd name="T85" fmla="*/ 756 h 2569"/>
              <a:gd name="T86" fmla="*/ 1025 w 1055"/>
              <a:gd name="T87" fmla="*/ 767 h 2569"/>
              <a:gd name="T88" fmla="*/ 1026 w 1055"/>
              <a:gd name="T89" fmla="*/ 648 h 2569"/>
              <a:gd name="T90" fmla="*/ 1004 w 1055"/>
              <a:gd name="T91" fmla="*/ 510 h 2569"/>
              <a:gd name="T92" fmla="*/ 967 w 1055"/>
              <a:gd name="T93" fmla="*/ 418 h 2569"/>
              <a:gd name="T94" fmla="*/ 920 w 1055"/>
              <a:gd name="T95" fmla="*/ 384 h 2569"/>
              <a:gd name="T96" fmla="*/ 857 w 1055"/>
              <a:gd name="T97" fmla="*/ 398 h 2569"/>
              <a:gd name="T98" fmla="*/ 833 w 1055"/>
              <a:gd name="T99" fmla="*/ 338 h 2569"/>
              <a:gd name="T100" fmla="*/ 780 w 1055"/>
              <a:gd name="T101" fmla="*/ 285 h 2569"/>
              <a:gd name="T102" fmla="*/ 777 w 1055"/>
              <a:gd name="T103" fmla="*/ 218 h 2569"/>
              <a:gd name="T104" fmla="*/ 780 w 1055"/>
              <a:gd name="T105" fmla="*/ 167 h 2569"/>
              <a:gd name="T106" fmla="*/ 797 w 1055"/>
              <a:gd name="T107" fmla="*/ 172 h 2569"/>
              <a:gd name="T108" fmla="*/ 805 w 1055"/>
              <a:gd name="T109" fmla="*/ 147 h 2569"/>
              <a:gd name="T110" fmla="*/ 787 w 1055"/>
              <a:gd name="T111" fmla="*/ 66 h 2569"/>
              <a:gd name="T112" fmla="*/ 718 w 1055"/>
              <a:gd name="T113" fmla="*/ 21 h 2569"/>
              <a:gd name="T114" fmla="*/ 619 w 1055"/>
              <a:gd name="T115" fmla="*/ 0 h 2569"/>
              <a:gd name="T116" fmla="*/ 517 w 1055"/>
              <a:gd name="T117" fmla="*/ 63 h 2569"/>
              <a:gd name="T118" fmla="*/ 469 w 1055"/>
              <a:gd name="T119" fmla="*/ 205 h 2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5" h="2569">
                <a:moveTo>
                  <a:pt x="460" y="236"/>
                </a:moveTo>
                <a:lnTo>
                  <a:pt x="460" y="236"/>
                </a:lnTo>
                <a:lnTo>
                  <a:pt x="459" y="248"/>
                </a:lnTo>
                <a:lnTo>
                  <a:pt x="455" y="262"/>
                </a:lnTo>
                <a:lnTo>
                  <a:pt x="451" y="279"/>
                </a:lnTo>
                <a:lnTo>
                  <a:pt x="444" y="300"/>
                </a:lnTo>
                <a:lnTo>
                  <a:pt x="433" y="322"/>
                </a:lnTo>
                <a:lnTo>
                  <a:pt x="427" y="333"/>
                </a:lnTo>
                <a:lnTo>
                  <a:pt x="419" y="345"/>
                </a:lnTo>
                <a:lnTo>
                  <a:pt x="411" y="358"/>
                </a:lnTo>
                <a:lnTo>
                  <a:pt x="401" y="369"/>
                </a:lnTo>
                <a:lnTo>
                  <a:pt x="401" y="369"/>
                </a:lnTo>
                <a:lnTo>
                  <a:pt x="358" y="416"/>
                </a:lnTo>
                <a:lnTo>
                  <a:pt x="317" y="460"/>
                </a:lnTo>
                <a:lnTo>
                  <a:pt x="299" y="480"/>
                </a:lnTo>
                <a:lnTo>
                  <a:pt x="284" y="497"/>
                </a:lnTo>
                <a:lnTo>
                  <a:pt x="274" y="511"/>
                </a:lnTo>
                <a:lnTo>
                  <a:pt x="271" y="516"/>
                </a:lnTo>
                <a:lnTo>
                  <a:pt x="268" y="521"/>
                </a:lnTo>
                <a:lnTo>
                  <a:pt x="268" y="521"/>
                </a:lnTo>
                <a:lnTo>
                  <a:pt x="266" y="530"/>
                </a:lnTo>
                <a:lnTo>
                  <a:pt x="264" y="539"/>
                </a:lnTo>
                <a:lnTo>
                  <a:pt x="266" y="557"/>
                </a:lnTo>
                <a:lnTo>
                  <a:pt x="267" y="571"/>
                </a:lnTo>
                <a:lnTo>
                  <a:pt x="268" y="575"/>
                </a:lnTo>
                <a:lnTo>
                  <a:pt x="268" y="575"/>
                </a:lnTo>
                <a:lnTo>
                  <a:pt x="248" y="660"/>
                </a:lnTo>
                <a:lnTo>
                  <a:pt x="234" y="722"/>
                </a:lnTo>
                <a:lnTo>
                  <a:pt x="228" y="745"/>
                </a:lnTo>
                <a:lnTo>
                  <a:pt x="224" y="758"/>
                </a:lnTo>
                <a:lnTo>
                  <a:pt x="224" y="758"/>
                </a:lnTo>
                <a:lnTo>
                  <a:pt x="221" y="770"/>
                </a:lnTo>
                <a:lnTo>
                  <a:pt x="219" y="789"/>
                </a:lnTo>
                <a:lnTo>
                  <a:pt x="218" y="817"/>
                </a:lnTo>
                <a:lnTo>
                  <a:pt x="216" y="845"/>
                </a:lnTo>
                <a:lnTo>
                  <a:pt x="216" y="874"/>
                </a:lnTo>
                <a:lnTo>
                  <a:pt x="218" y="900"/>
                </a:lnTo>
                <a:lnTo>
                  <a:pt x="220" y="920"/>
                </a:lnTo>
                <a:lnTo>
                  <a:pt x="221" y="926"/>
                </a:lnTo>
                <a:lnTo>
                  <a:pt x="224" y="930"/>
                </a:lnTo>
                <a:lnTo>
                  <a:pt x="224" y="930"/>
                </a:lnTo>
                <a:lnTo>
                  <a:pt x="241" y="943"/>
                </a:lnTo>
                <a:lnTo>
                  <a:pt x="266" y="962"/>
                </a:lnTo>
                <a:lnTo>
                  <a:pt x="298" y="984"/>
                </a:lnTo>
                <a:lnTo>
                  <a:pt x="288" y="1053"/>
                </a:lnTo>
                <a:lnTo>
                  <a:pt x="263" y="1112"/>
                </a:lnTo>
                <a:lnTo>
                  <a:pt x="263" y="1112"/>
                </a:lnTo>
                <a:lnTo>
                  <a:pt x="264" y="1123"/>
                </a:lnTo>
                <a:lnTo>
                  <a:pt x="264" y="1134"/>
                </a:lnTo>
                <a:lnTo>
                  <a:pt x="263" y="1146"/>
                </a:lnTo>
                <a:lnTo>
                  <a:pt x="263" y="1146"/>
                </a:lnTo>
                <a:lnTo>
                  <a:pt x="262" y="1152"/>
                </a:lnTo>
                <a:lnTo>
                  <a:pt x="260" y="1157"/>
                </a:lnTo>
                <a:lnTo>
                  <a:pt x="255" y="1166"/>
                </a:lnTo>
                <a:lnTo>
                  <a:pt x="251" y="1172"/>
                </a:lnTo>
                <a:lnTo>
                  <a:pt x="248" y="1178"/>
                </a:lnTo>
                <a:lnTo>
                  <a:pt x="246" y="1188"/>
                </a:lnTo>
                <a:lnTo>
                  <a:pt x="244" y="1200"/>
                </a:lnTo>
                <a:lnTo>
                  <a:pt x="244" y="1200"/>
                </a:lnTo>
                <a:lnTo>
                  <a:pt x="241" y="1220"/>
                </a:lnTo>
                <a:lnTo>
                  <a:pt x="240" y="1251"/>
                </a:lnTo>
                <a:lnTo>
                  <a:pt x="239" y="1288"/>
                </a:lnTo>
                <a:lnTo>
                  <a:pt x="237" y="1327"/>
                </a:lnTo>
                <a:lnTo>
                  <a:pt x="239" y="1368"/>
                </a:lnTo>
                <a:lnTo>
                  <a:pt x="241" y="1403"/>
                </a:lnTo>
                <a:lnTo>
                  <a:pt x="242" y="1419"/>
                </a:lnTo>
                <a:lnTo>
                  <a:pt x="246" y="1433"/>
                </a:lnTo>
                <a:lnTo>
                  <a:pt x="250" y="1444"/>
                </a:lnTo>
                <a:lnTo>
                  <a:pt x="253" y="1451"/>
                </a:lnTo>
                <a:lnTo>
                  <a:pt x="253" y="1451"/>
                </a:lnTo>
                <a:lnTo>
                  <a:pt x="258" y="1457"/>
                </a:lnTo>
                <a:lnTo>
                  <a:pt x="263" y="1461"/>
                </a:lnTo>
                <a:lnTo>
                  <a:pt x="274" y="1470"/>
                </a:lnTo>
                <a:lnTo>
                  <a:pt x="287" y="1475"/>
                </a:lnTo>
                <a:lnTo>
                  <a:pt x="298" y="1478"/>
                </a:lnTo>
                <a:lnTo>
                  <a:pt x="307" y="1480"/>
                </a:lnTo>
                <a:lnTo>
                  <a:pt x="315" y="1481"/>
                </a:lnTo>
                <a:lnTo>
                  <a:pt x="322" y="1481"/>
                </a:lnTo>
                <a:lnTo>
                  <a:pt x="332" y="1520"/>
                </a:lnTo>
                <a:lnTo>
                  <a:pt x="283" y="1687"/>
                </a:lnTo>
                <a:lnTo>
                  <a:pt x="283" y="1687"/>
                </a:lnTo>
                <a:lnTo>
                  <a:pt x="337" y="1703"/>
                </a:lnTo>
                <a:lnTo>
                  <a:pt x="378" y="1713"/>
                </a:lnTo>
                <a:lnTo>
                  <a:pt x="392" y="1717"/>
                </a:lnTo>
                <a:lnTo>
                  <a:pt x="401" y="1717"/>
                </a:lnTo>
                <a:lnTo>
                  <a:pt x="401" y="1717"/>
                </a:lnTo>
                <a:lnTo>
                  <a:pt x="416" y="1716"/>
                </a:lnTo>
                <a:lnTo>
                  <a:pt x="438" y="1716"/>
                </a:lnTo>
                <a:lnTo>
                  <a:pt x="465" y="1717"/>
                </a:lnTo>
                <a:lnTo>
                  <a:pt x="445" y="1835"/>
                </a:lnTo>
                <a:lnTo>
                  <a:pt x="445" y="1835"/>
                </a:lnTo>
                <a:lnTo>
                  <a:pt x="434" y="1841"/>
                </a:lnTo>
                <a:lnTo>
                  <a:pt x="422" y="1849"/>
                </a:lnTo>
                <a:lnTo>
                  <a:pt x="406" y="1858"/>
                </a:lnTo>
                <a:lnTo>
                  <a:pt x="387" y="1873"/>
                </a:lnTo>
                <a:lnTo>
                  <a:pt x="369" y="1892"/>
                </a:lnTo>
                <a:lnTo>
                  <a:pt x="359" y="1901"/>
                </a:lnTo>
                <a:lnTo>
                  <a:pt x="351" y="1913"/>
                </a:lnTo>
                <a:lnTo>
                  <a:pt x="341" y="1925"/>
                </a:lnTo>
                <a:lnTo>
                  <a:pt x="332" y="1938"/>
                </a:lnTo>
                <a:lnTo>
                  <a:pt x="332" y="1938"/>
                </a:lnTo>
                <a:lnTo>
                  <a:pt x="323" y="1953"/>
                </a:lnTo>
                <a:lnTo>
                  <a:pt x="314" y="1972"/>
                </a:lnTo>
                <a:lnTo>
                  <a:pt x="295" y="2013"/>
                </a:lnTo>
                <a:lnTo>
                  <a:pt x="274" y="2061"/>
                </a:lnTo>
                <a:lnTo>
                  <a:pt x="255" y="2111"/>
                </a:lnTo>
                <a:lnTo>
                  <a:pt x="235" y="2157"/>
                </a:lnTo>
                <a:lnTo>
                  <a:pt x="215" y="2198"/>
                </a:lnTo>
                <a:lnTo>
                  <a:pt x="207" y="2215"/>
                </a:lnTo>
                <a:lnTo>
                  <a:pt x="199" y="2230"/>
                </a:lnTo>
                <a:lnTo>
                  <a:pt x="192" y="2241"/>
                </a:lnTo>
                <a:lnTo>
                  <a:pt x="184" y="2248"/>
                </a:lnTo>
                <a:lnTo>
                  <a:pt x="184" y="2248"/>
                </a:lnTo>
                <a:lnTo>
                  <a:pt x="172" y="2257"/>
                </a:lnTo>
                <a:lnTo>
                  <a:pt x="161" y="2262"/>
                </a:lnTo>
                <a:lnTo>
                  <a:pt x="151" y="2266"/>
                </a:lnTo>
                <a:lnTo>
                  <a:pt x="144" y="2267"/>
                </a:lnTo>
                <a:lnTo>
                  <a:pt x="130" y="2268"/>
                </a:lnTo>
                <a:lnTo>
                  <a:pt x="124" y="2269"/>
                </a:lnTo>
                <a:lnTo>
                  <a:pt x="120" y="2273"/>
                </a:lnTo>
                <a:lnTo>
                  <a:pt x="120" y="2273"/>
                </a:lnTo>
                <a:lnTo>
                  <a:pt x="116" y="2278"/>
                </a:lnTo>
                <a:lnTo>
                  <a:pt x="109" y="2282"/>
                </a:lnTo>
                <a:lnTo>
                  <a:pt x="95" y="2288"/>
                </a:lnTo>
                <a:lnTo>
                  <a:pt x="82" y="2291"/>
                </a:lnTo>
                <a:lnTo>
                  <a:pt x="76" y="2293"/>
                </a:lnTo>
                <a:lnTo>
                  <a:pt x="76" y="2293"/>
                </a:lnTo>
                <a:lnTo>
                  <a:pt x="68" y="2296"/>
                </a:lnTo>
                <a:lnTo>
                  <a:pt x="59" y="2300"/>
                </a:lnTo>
                <a:lnTo>
                  <a:pt x="49" y="2306"/>
                </a:lnTo>
                <a:lnTo>
                  <a:pt x="38" y="2312"/>
                </a:lnTo>
                <a:lnTo>
                  <a:pt x="27" y="2321"/>
                </a:lnTo>
                <a:lnTo>
                  <a:pt x="18" y="2331"/>
                </a:lnTo>
                <a:lnTo>
                  <a:pt x="15" y="2336"/>
                </a:lnTo>
                <a:lnTo>
                  <a:pt x="12" y="2342"/>
                </a:lnTo>
                <a:lnTo>
                  <a:pt x="12" y="2342"/>
                </a:lnTo>
                <a:lnTo>
                  <a:pt x="9" y="2355"/>
                </a:lnTo>
                <a:lnTo>
                  <a:pt x="5" y="2370"/>
                </a:lnTo>
                <a:lnTo>
                  <a:pt x="2" y="2386"/>
                </a:lnTo>
                <a:lnTo>
                  <a:pt x="0" y="2402"/>
                </a:lnTo>
                <a:lnTo>
                  <a:pt x="0" y="2416"/>
                </a:lnTo>
                <a:lnTo>
                  <a:pt x="0" y="2428"/>
                </a:lnTo>
                <a:lnTo>
                  <a:pt x="0" y="2437"/>
                </a:lnTo>
                <a:lnTo>
                  <a:pt x="1" y="2439"/>
                </a:lnTo>
                <a:lnTo>
                  <a:pt x="2" y="2440"/>
                </a:lnTo>
                <a:lnTo>
                  <a:pt x="2" y="2440"/>
                </a:lnTo>
                <a:lnTo>
                  <a:pt x="9" y="2441"/>
                </a:lnTo>
                <a:lnTo>
                  <a:pt x="15" y="2441"/>
                </a:lnTo>
                <a:lnTo>
                  <a:pt x="22" y="2440"/>
                </a:lnTo>
                <a:lnTo>
                  <a:pt x="22" y="2440"/>
                </a:lnTo>
                <a:lnTo>
                  <a:pt x="25" y="2435"/>
                </a:lnTo>
                <a:lnTo>
                  <a:pt x="31" y="2423"/>
                </a:lnTo>
                <a:lnTo>
                  <a:pt x="34" y="2417"/>
                </a:lnTo>
                <a:lnTo>
                  <a:pt x="38" y="2413"/>
                </a:lnTo>
                <a:lnTo>
                  <a:pt x="43" y="2411"/>
                </a:lnTo>
                <a:lnTo>
                  <a:pt x="44" y="2409"/>
                </a:lnTo>
                <a:lnTo>
                  <a:pt x="47" y="2411"/>
                </a:lnTo>
                <a:lnTo>
                  <a:pt x="47" y="2411"/>
                </a:lnTo>
                <a:lnTo>
                  <a:pt x="49" y="2412"/>
                </a:lnTo>
                <a:lnTo>
                  <a:pt x="50" y="2416"/>
                </a:lnTo>
                <a:lnTo>
                  <a:pt x="53" y="2423"/>
                </a:lnTo>
                <a:lnTo>
                  <a:pt x="55" y="2445"/>
                </a:lnTo>
                <a:lnTo>
                  <a:pt x="57" y="2457"/>
                </a:lnTo>
                <a:lnTo>
                  <a:pt x="59" y="2470"/>
                </a:lnTo>
                <a:lnTo>
                  <a:pt x="63" y="2481"/>
                </a:lnTo>
                <a:lnTo>
                  <a:pt x="66" y="2489"/>
                </a:lnTo>
                <a:lnTo>
                  <a:pt x="66" y="2489"/>
                </a:lnTo>
                <a:lnTo>
                  <a:pt x="73" y="2496"/>
                </a:lnTo>
                <a:lnTo>
                  <a:pt x="80" y="2502"/>
                </a:lnTo>
                <a:lnTo>
                  <a:pt x="96" y="2513"/>
                </a:lnTo>
                <a:lnTo>
                  <a:pt x="112" y="2521"/>
                </a:lnTo>
                <a:lnTo>
                  <a:pt x="117" y="2525"/>
                </a:lnTo>
                <a:lnTo>
                  <a:pt x="120" y="2529"/>
                </a:lnTo>
                <a:lnTo>
                  <a:pt x="120" y="2529"/>
                </a:lnTo>
                <a:lnTo>
                  <a:pt x="125" y="2534"/>
                </a:lnTo>
                <a:lnTo>
                  <a:pt x="136" y="2540"/>
                </a:lnTo>
                <a:lnTo>
                  <a:pt x="150" y="2547"/>
                </a:lnTo>
                <a:lnTo>
                  <a:pt x="166" y="2556"/>
                </a:lnTo>
                <a:lnTo>
                  <a:pt x="183" y="2562"/>
                </a:lnTo>
                <a:lnTo>
                  <a:pt x="199" y="2567"/>
                </a:lnTo>
                <a:lnTo>
                  <a:pt x="213" y="2569"/>
                </a:lnTo>
                <a:lnTo>
                  <a:pt x="219" y="2569"/>
                </a:lnTo>
                <a:lnTo>
                  <a:pt x="224" y="2568"/>
                </a:lnTo>
                <a:lnTo>
                  <a:pt x="224" y="2568"/>
                </a:lnTo>
                <a:lnTo>
                  <a:pt x="228" y="2566"/>
                </a:lnTo>
                <a:lnTo>
                  <a:pt x="229" y="2562"/>
                </a:lnTo>
                <a:lnTo>
                  <a:pt x="230" y="2558"/>
                </a:lnTo>
                <a:lnTo>
                  <a:pt x="230" y="2553"/>
                </a:lnTo>
                <a:lnTo>
                  <a:pt x="226" y="2541"/>
                </a:lnTo>
                <a:lnTo>
                  <a:pt x="221" y="2528"/>
                </a:lnTo>
                <a:lnTo>
                  <a:pt x="208" y="2497"/>
                </a:lnTo>
                <a:lnTo>
                  <a:pt x="202" y="2483"/>
                </a:lnTo>
                <a:lnTo>
                  <a:pt x="200" y="2476"/>
                </a:lnTo>
                <a:lnTo>
                  <a:pt x="199" y="2470"/>
                </a:lnTo>
                <a:lnTo>
                  <a:pt x="199" y="2470"/>
                </a:lnTo>
                <a:lnTo>
                  <a:pt x="199" y="2462"/>
                </a:lnTo>
                <a:lnTo>
                  <a:pt x="200" y="2453"/>
                </a:lnTo>
                <a:lnTo>
                  <a:pt x="208" y="2425"/>
                </a:lnTo>
                <a:lnTo>
                  <a:pt x="218" y="2392"/>
                </a:lnTo>
                <a:lnTo>
                  <a:pt x="232" y="2354"/>
                </a:lnTo>
                <a:lnTo>
                  <a:pt x="248" y="2315"/>
                </a:lnTo>
                <a:lnTo>
                  <a:pt x="268" y="2274"/>
                </a:lnTo>
                <a:lnTo>
                  <a:pt x="279" y="2254"/>
                </a:lnTo>
                <a:lnTo>
                  <a:pt x="290" y="2237"/>
                </a:lnTo>
                <a:lnTo>
                  <a:pt x="301" y="2220"/>
                </a:lnTo>
                <a:lnTo>
                  <a:pt x="312" y="2204"/>
                </a:lnTo>
                <a:lnTo>
                  <a:pt x="312" y="2204"/>
                </a:lnTo>
                <a:lnTo>
                  <a:pt x="367" y="2135"/>
                </a:lnTo>
                <a:lnTo>
                  <a:pt x="428" y="2058"/>
                </a:lnTo>
                <a:lnTo>
                  <a:pt x="458" y="2022"/>
                </a:lnTo>
                <a:lnTo>
                  <a:pt x="485" y="1991"/>
                </a:lnTo>
                <a:lnTo>
                  <a:pt x="508" y="1968"/>
                </a:lnTo>
                <a:lnTo>
                  <a:pt x="517" y="1959"/>
                </a:lnTo>
                <a:lnTo>
                  <a:pt x="524" y="1953"/>
                </a:lnTo>
                <a:lnTo>
                  <a:pt x="524" y="1953"/>
                </a:lnTo>
                <a:lnTo>
                  <a:pt x="549" y="1937"/>
                </a:lnTo>
                <a:lnTo>
                  <a:pt x="560" y="1930"/>
                </a:lnTo>
                <a:lnTo>
                  <a:pt x="571" y="1921"/>
                </a:lnTo>
                <a:lnTo>
                  <a:pt x="581" y="1913"/>
                </a:lnTo>
                <a:lnTo>
                  <a:pt x="589" y="1901"/>
                </a:lnTo>
                <a:lnTo>
                  <a:pt x="597" y="1889"/>
                </a:lnTo>
                <a:lnTo>
                  <a:pt x="603" y="1874"/>
                </a:lnTo>
                <a:lnTo>
                  <a:pt x="603" y="1874"/>
                </a:lnTo>
                <a:lnTo>
                  <a:pt x="608" y="1856"/>
                </a:lnTo>
                <a:lnTo>
                  <a:pt x="613" y="1833"/>
                </a:lnTo>
                <a:lnTo>
                  <a:pt x="615" y="1807"/>
                </a:lnTo>
                <a:lnTo>
                  <a:pt x="619" y="1781"/>
                </a:lnTo>
                <a:lnTo>
                  <a:pt x="621" y="1737"/>
                </a:lnTo>
                <a:lnTo>
                  <a:pt x="622" y="1717"/>
                </a:lnTo>
                <a:lnTo>
                  <a:pt x="622" y="1717"/>
                </a:lnTo>
                <a:lnTo>
                  <a:pt x="627" y="1716"/>
                </a:lnTo>
                <a:lnTo>
                  <a:pt x="640" y="1712"/>
                </a:lnTo>
                <a:lnTo>
                  <a:pt x="679" y="1703"/>
                </a:lnTo>
                <a:lnTo>
                  <a:pt x="736" y="1692"/>
                </a:lnTo>
                <a:lnTo>
                  <a:pt x="736" y="1692"/>
                </a:lnTo>
                <a:lnTo>
                  <a:pt x="742" y="1710"/>
                </a:lnTo>
                <a:lnTo>
                  <a:pt x="757" y="1751"/>
                </a:lnTo>
                <a:lnTo>
                  <a:pt x="764" y="1775"/>
                </a:lnTo>
                <a:lnTo>
                  <a:pt x="770" y="1798"/>
                </a:lnTo>
                <a:lnTo>
                  <a:pt x="774" y="1819"/>
                </a:lnTo>
                <a:lnTo>
                  <a:pt x="775" y="1828"/>
                </a:lnTo>
                <a:lnTo>
                  <a:pt x="775" y="1835"/>
                </a:lnTo>
                <a:lnTo>
                  <a:pt x="775" y="1835"/>
                </a:lnTo>
                <a:lnTo>
                  <a:pt x="771" y="1871"/>
                </a:lnTo>
                <a:lnTo>
                  <a:pt x="766" y="1925"/>
                </a:lnTo>
                <a:lnTo>
                  <a:pt x="764" y="1957"/>
                </a:lnTo>
                <a:lnTo>
                  <a:pt x="763" y="1989"/>
                </a:lnTo>
                <a:lnTo>
                  <a:pt x="764" y="2023"/>
                </a:lnTo>
                <a:lnTo>
                  <a:pt x="765" y="2056"/>
                </a:lnTo>
                <a:lnTo>
                  <a:pt x="765" y="2056"/>
                </a:lnTo>
                <a:lnTo>
                  <a:pt x="769" y="2091"/>
                </a:lnTo>
                <a:lnTo>
                  <a:pt x="774" y="2125"/>
                </a:lnTo>
                <a:lnTo>
                  <a:pt x="782" y="2193"/>
                </a:lnTo>
                <a:lnTo>
                  <a:pt x="786" y="2225"/>
                </a:lnTo>
                <a:lnTo>
                  <a:pt x="787" y="2254"/>
                </a:lnTo>
                <a:lnTo>
                  <a:pt x="786" y="2268"/>
                </a:lnTo>
                <a:lnTo>
                  <a:pt x="785" y="2280"/>
                </a:lnTo>
                <a:lnTo>
                  <a:pt x="784" y="2293"/>
                </a:lnTo>
                <a:lnTo>
                  <a:pt x="780" y="2302"/>
                </a:lnTo>
                <a:lnTo>
                  <a:pt x="780" y="2302"/>
                </a:lnTo>
                <a:lnTo>
                  <a:pt x="773" y="2321"/>
                </a:lnTo>
                <a:lnTo>
                  <a:pt x="765" y="2337"/>
                </a:lnTo>
                <a:lnTo>
                  <a:pt x="753" y="2365"/>
                </a:lnTo>
                <a:lnTo>
                  <a:pt x="748" y="2379"/>
                </a:lnTo>
                <a:lnTo>
                  <a:pt x="745" y="2392"/>
                </a:lnTo>
                <a:lnTo>
                  <a:pt x="744" y="2408"/>
                </a:lnTo>
                <a:lnTo>
                  <a:pt x="745" y="2425"/>
                </a:lnTo>
                <a:lnTo>
                  <a:pt x="745" y="2425"/>
                </a:lnTo>
                <a:lnTo>
                  <a:pt x="748" y="2444"/>
                </a:lnTo>
                <a:lnTo>
                  <a:pt x="752" y="2461"/>
                </a:lnTo>
                <a:lnTo>
                  <a:pt x="760" y="2493"/>
                </a:lnTo>
                <a:lnTo>
                  <a:pt x="768" y="2515"/>
                </a:lnTo>
                <a:lnTo>
                  <a:pt x="770" y="2524"/>
                </a:lnTo>
                <a:lnTo>
                  <a:pt x="800" y="2524"/>
                </a:lnTo>
                <a:lnTo>
                  <a:pt x="800" y="2465"/>
                </a:lnTo>
                <a:lnTo>
                  <a:pt x="800" y="2465"/>
                </a:lnTo>
                <a:lnTo>
                  <a:pt x="806" y="2464"/>
                </a:lnTo>
                <a:lnTo>
                  <a:pt x="820" y="2464"/>
                </a:lnTo>
                <a:lnTo>
                  <a:pt x="829" y="2464"/>
                </a:lnTo>
                <a:lnTo>
                  <a:pt x="838" y="2465"/>
                </a:lnTo>
                <a:lnTo>
                  <a:pt x="846" y="2467"/>
                </a:lnTo>
                <a:lnTo>
                  <a:pt x="854" y="2470"/>
                </a:lnTo>
                <a:lnTo>
                  <a:pt x="854" y="2470"/>
                </a:lnTo>
                <a:lnTo>
                  <a:pt x="860" y="2475"/>
                </a:lnTo>
                <a:lnTo>
                  <a:pt x="864" y="2480"/>
                </a:lnTo>
                <a:lnTo>
                  <a:pt x="866" y="2486"/>
                </a:lnTo>
                <a:lnTo>
                  <a:pt x="868" y="2491"/>
                </a:lnTo>
                <a:lnTo>
                  <a:pt x="871" y="2497"/>
                </a:lnTo>
                <a:lnTo>
                  <a:pt x="875" y="2502"/>
                </a:lnTo>
                <a:lnTo>
                  <a:pt x="878" y="2507"/>
                </a:lnTo>
                <a:lnTo>
                  <a:pt x="883" y="2509"/>
                </a:lnTo>
                <a:lnTo>
                  <a:pt x="883" y="2509"/>
                </a:lnTo>
                <a:lnTo>
                  <a:pt x="894" y="2510"/>
                </a:lnTo>
                <a:lnTo>
                  <a:pt x="914" y="2512"/>
                </a:lnTo>
                <a:lnTo>
                  <a:pt x="966" y="2510"/>
                </a:lnTo>
                <a:lnTo>
                  <a:pt x="1036" y="2509"/>
                </a:lnTo>
                <a:lnTo>
                  <a:pt x="1036" y="2509"/>
                </a:lnTo>
                <a:lnTo>
                  <a:pt x="1041" y="2508"/>
                </a:lnTo>
                <a:lnTo>
                  <a:pt x="1044" y="2507"/>
                </a:lnTo>
                <a:lnTo>
                  <a:pt x="1049" y="2503"/>
                </a:lnTo>
                <a:lnTo>
                  <a:pt x="1053" y="2499"/>
                </a:lnTo>
                <a:lnTo>
                  <a:pt x="1055" y="2494"/>
                </a:lnTo>
                <a:lnTo>
                  <a:pt x="1055" y="2492"/>
                </a:lnTo>
                <a:lnTo>
                  <a:pt x="1054" y="2488"/>
                </a:lnTo>
                <a:lnTo>
                  <a:pt x="1051" y="2480"/>
                </a:lnTo>
                <a:lnTo>
                  <a:pt x="1051" y="2480"/>
                </a:lnTo>
                <a:lnTo>
                  <a:pt x="1041" y="2465"/>
                </a:lnTo>
                <a:lnTo>
                  <a:pt x="1036" y="2460"/>
                </a:lnTo>
                <a:lnTo>
                  <a:pt x="1032" y="2455"/>
                </a:lnTo>
                <a:lnTo>
                  <a:pt x="1026" y="2451"/>
                </a:lnTo>
                <a:lnTo>
                  <a:pt x="1020" y="2448"/>
                </a:lnTo>
                <a:lnTo>
                  <a:pt x="1001" y="2440"/>
                </a:lnTo>
                <a:lnTo>
                  <a:pt x="1001" y="2440"/>
                </a:lnTo>
                <a:lnTo>
                  <a:pt x="989" y="2435"/>
                </a:lnTo>
                <a:lnTo>
                  <a:pt x="978" y="2429"/>
                </a:lnTo>
                <a:lnTo>
                  <a:pt x="956" y="2416"/>
                </a:lnTo>
                <a:lnTo>
                  <a:pt x="932" y="2401"/>
                </a:lnTo>
                <a:lnTo>
                  <a:pt x="923" y="2401"/>
                </a:lnTo>
                <a:lnTo>
                  <a:pt x="883" y="2352"/>
                </a:lnTo>
                <a:lnTo>
                  <a:pt x="883" y="2352"/>
                </a:lnTo>
                <a:lnTo>
                  <a:pt x="882" y="2339"/>
                </a:lnTo>
                <a:lnTo>
                  <a:pt x="881" y="2307"/>
                </a:lnTo>
                <a:lnTo>
                  <a:pt x="881" y="2285"/>
                </a:lnTo>
                <a:lnTo>
                  <a:pt x="882" y="2259"/>
                </a:lnTo>
                <a:lnTo>
                  <a:pt x="884" y="2232"/>
                </a:lnTo>
                <a:lnTo>
                  <a:pt x="888" y="2204"/>
                </a:lnTo>
                <a:lnTo>
                  <a:pt x="888" y="2204"/>
                </a:lnTo>
                <a:lnTo>
                  <a:pt x="897" y="2138"/>
                </a:lnTo>
                <a:lnTo>
                  <a:pt x="905" y="2060"/>
                </a:lnTo>
                <a:lnTo>
                  <a:pt x="908" y="2018"/>
                </a:lnTo>
                <a:lnTo>
                  <a:pt x="910" y="1977"/>
                </a:lnTo>
                <a:lnTo>
                  <a:pt x="913" y="1935"/>
                </a:lnTo>
                <a:lnTo>
                  <a:pt x="913" y="1894"/>
                </a:lnTo>
                <a:lnTo>
                  <a:pt x="913" y="1894"/>
                </a:lnTo>
                <a:lnTo>
                  <a:pt x="912" y="1819"/>
                </a:lnTo>
                <a:lnTo>
                  <a:pt x="910" y="1758"/>
                </a:lnTo>
                <a:lnTo>
                  <a:pt x="908" y="1702"/>
                </a:lnTo>
                <a:lnTo>
                  <a:pt x="908" y="1702"/>
                </a:lnTo>
                <a:lnTo>
                  <a:pt x="923" y="1696"/>
                </a:lnTo>
                <a:lnTo>
                  <a:pt x="931" y="1691"/>
                </a:lnTo>
                <a:lnTo>
                  <a:pt x="934" y="1689"/>
                </a:lnTo>
                <a:lnTo>
                  <a:pt x="934" y="1689"/>
                </a:lnTo>
                <a:lnTo>
                  <a:pt x="932" y="1687"/>
                </a:lnTo>
                <a:lnTo>
                  <a:pt x="932" y="1687"/>
                </a:lnTo>
                <a:lnTo>
                  <a:pt x="930" y="1683"/>
                </a:lnTo>
                <a:lnTo>
                  <a:pt x="928" y="1674"/>
                </a:lnTo>
                <a:lnTo>
                  <a:pt x="923" y="1647"/>
                </a:lnTo>
                <a:lnTo>
                  <a:pt x="918" y="1609"/>
                </a:lnTo>
                <a:lnTo>
                  <a:pt x="918" y="1609"/>
                </a:lnTo>
                <a:lnTo>
                  <a:pt x="924" y="1607"/>
                </a:lnTo>
                <a:lnTo>
                  <a:pt x="940" y="1603"/>
                </a:lnTo>
                <a:lnTo>
                  <a:pt x="947" y="1599"/>
                </a:lnTo>
                <a:lnTo>
                  <a:pt x="955" y="1595"/>
                </a:lnTo>
                <a:lnTo>
                  <a:pt x="960" y="1590"/>
                </a:lnTo>
                <a:lnTo>
                  <a:pt x="961" y="1587"/>
                </a:lnTo>
                <a:lnTo>
                  <a:pt x="962" y="1584"/>
                </a:lnTo>
                <a:lnTo>
                  <a:pt x="962" y="1584"/>
                </a:lnTo>
                <a:lnTo>
                  <a:pt x="960" y="1564"/>
                </a:lnTo>
                <a:lnTo>
                  <a:pt x="955" y="1521"/>
                </a:lnTo>
                <a:lnTo>
                  <a:pt x="935" y="1398"/>
                </a:lnTo>
                <a:lnTo>
                  <a:pt x="908" y="1225"/>
                </a:lnTo>
                <a:lnTo>
                  <a:pt x="908" y="1225"/>
                </a:lnTo>
                <a:lnTo>
                  <a:pt x="883" y="1151"/>
                </a:lnTo>
                <a:lnTo>
                  <a:pt x="883" y="1151"/>
                </a:lnTo>
                <a:lnTo>
                  <a:pt x="880" y="1118"/>
                </a:lnTo>
                <a:lnTo>
                  <a:pt x="875" y="1049"/>
                </a:lnTo>
                <a:lnTo>
                  <a:pt x="871" y="1012"/>
                </a:lnTo>
                <a:lnTo>
                  <a:pt x="867" y="980"/>
                </a:lnTo>
                <a:lnTo>
                  <a:pt x="864" y="956"/>
                </a:lnTo>
                <a:lnTo>
                  <a:pt x="861" y="948"/>
                </a:lnTo>
                <a:lnTo>
                  <a:pt x="859" y="944"/>
                </a:lnTo>
                <a:lnTo>
                  <a:pt x="859" y="944"/>
                </a:lnTo>
                <a:lnTo>
                  <a:pt x="846" y="935"/>
                </a:lnTo>
                <a:lnTo>
                  <a:pt x="839" y="930"/>
                </a:lnTo>
                <a:lnTo>
                  <a:pt x="839" y="930"/>
                </a:lnTo>
                <a:lnTo>
                  <a:pt x="836" y="922"/>
                </a:lnTo>
                <a:lnTo>
                  <a:pt x="833" y="904"/>
                </a:lnTo>
                <a:lnTo>
                  <a:pt x="829" y="877"/>
                </a:lnTo>
                <a:lnTo>
                  <a:pt x="825" y="847"/>
                </a:lnTo>
                <a:lnTo>
                  <a:pt x="823" y="817"/>
                </a:lnTo>
                <a:lnTo>
                  <a:pt x="822" y="788"/>
                </a:lnTo>
                <a:lnTo>
                  <a:pt x="823" y="777"/>
                </a:lnTo>
                <a:lnTo>
                  <a:pt x="824" y="769"/>
                </a:lnTo>
                <a:lnTo>
                  <a:pt x="827" y="761"/>
                </a:lnTo>
                <a:lnTo>
                  <a:pt x="829" y="758"/>
                </a:lnTo>
                <a:lnTo>
                  <a:pt x="829" y="758"/>
                </a:lnTo>
                <a:lnTo>
                  <a:pt x="834" y="756"/>
                </a:lnTo>
                <a:lnTo>
                  <a:pt x="843" y="756"/>
                </a:lnTo>
                <a:lnTo>
                  <a:pt x="865" y="758"/>
                </a:lnTo>
                <a:lnTo>
                  <a:pt x="929" y="767"/>
                </a:lnTo>
                <a:lnTo>
                  <a:pt x="962" y="771"/>
                </a:lnTo>
                <a:lnTo>
                  <a:pt x="978" y="772"/>
                </a:lnTo>
                <a:lnTo>
                  <a:pt x="993" y="773"/>
                </a:lnTo>
                <a:lnTo>
                  <a:pt x="1005" y="772"/>
                </a:lnTo>
                <a:lnTo>
                  <a:pt x="1016" y="771"/>
                </a:lnTo>
                <a:lnTo>
                  <a:pt x="1025" y="767"/>
                </a:lnTo>
                <a:lnTo>
                  <a:pt x="1028" y="765"/>
                </a:lnTo>
                <a:lnTo>
                  <a:pt x="1031" y="762"/>
                </a:lnTo>
                <a:lnTo>
                  <a:pt x="1031" y="762"/>
                </a:lnTo>
                <a:lnTo>
                  <a:pt x="1035" y="755"/>
                </a:lnTo>
                <a:lnTo>
                  <a:pt x="1036" y="745"/>
                </a:lnTo>
                <a:lnTo>
                  <a:pt x="1037" y="733"/>
                </a:lnTo>
                <a:lnTo>
                  <a:pt x="1036" y="718"/>
                </a:lnTo>
                <a:lnTo>
                  <a:pt x="1032" y="684"/>
                </a:lnTo>
                <a:lnTo>
                  <a:pt x="1026" y="648"/>
                </a:lnTo>
                <a:lnTo>
                  <a:pt x="1017" y="612"/>
                </a:lnTo>
                <a:lnTo>
                  <a:pt x="1010" y="582"/>
                </a:lnTo>
                <a:lnTo>
                  <a:pt x="1001" y="546"/>
                </a:lnTo>
                <a:lnTo>
                  <a:pt x="1001" y="546"/>
                </a:lnTo>
                <a:lnTo>
                  <a:pt x="1001" y="541"/>
                </a:lnTo>
                <a:lnTo>
                  <a:pt x="1001" y="535"/>
                </a:lnTo>
                <a:lnTo>
                  <a:pt x="1004" y="524"/>
                </a:lnTo>
                <a:lnTo>
                  <a:pt x="1004" y="518"/>
                </a:lnTo>
                <a:lnTo>
                  <a:pt x="1004" y="510"/>
                </a:lnTo>
                <a:lnTo>
                  <a:pt x="1004" y="502"/>
                </a:lnTo>
                <a:lnTo>
                  <a:pt x="1001" y="492"/>
                </a:lnTo>
                <a:lnTo>
                  <a:pt x="1001" y="492"/>
                </a:lnTo>
                <a:lnTo>
                  <a:pt x="998" y="481"/>
                </a:lnTo>
                <a:lnTo>
                  <a:pt x="994" y="470"/>
                </a:lnTo>
                <a:lnTo>
                  <a:pt x="983" y="448"/>
                </a:lnTo>
                <a:lnTo>
                  <a:pt x="973" y="430"/>
                </a:lnTo>
                <a:lnTo>
                  <a:pt x="967" y="418"/>
                </a:lnTo>
                <a:lnTo>
                  <a:pt x="967" y="418"/>
                </a:lnTo>
                <a:lnTo>
                  <a:pt x="964" y="409"/>
                </a:lnTo>
                <a:lnTo>
                  <a:pt x="963" y="403"/>
                </a:lnTo>
                <a:lnTo>
                  <a:pt x="961" y="398"/>
                </a:lnTo>
                <a:lnTo>
                  <a:pt x="956" y="393"/>
                </a:lnTo>
                <a:lnTo>
                  <a:pt x="951" y="388"/>
                </a:lnTo>
                <a:lnTo>
                  <a:pt x="944" y="385"/>
                </a:lnTo>
                <a:lnTo>
                  <a:pt x="932" y="384"/>
                </a:lnTo>
                <a:lnTo>
                  <a:pt x="932" y="384"/>
                </a:lnTo>
                <a:lnTo>
                  <a:pt x="920" y="384"/>
                </a:lnTo>
                <a:lnTo>
                  <a:pt x="909" y="385"/>
                </a:lnTo>
                <a:lnTo>
                  <a:pt x="898" y="387"/>
                </a:lnTo>
                <a:lnTo>
                  <a:pt x="888" y="390"/>
                </a:lnTo>
                <a:lnTo>
                  <a:pt x="873" y="396"/>
                </a:lnTo>
                <a:lnTo>
                  <a:pt x="868" y="398"/>
                </a:lnTo>
                <a:lnTo>
                  <a:pt x="868" y="398"/>
                </a:lnTo>
                <a:lnTo>
                  <a:pt x="866" y="400"/>
                </a:lnTo>
                <a:lnTo>
                  <a:pt x="861" y="400"/>
                </a:lnTo>
                <a:lnTo>
                  <a:pt x="857" y="398"/>
                </a:lnTo>
                <a:lnTo>
                  <a:pt x="854" y="397"/>
                </a:lnTo>
                <a:lnTo>
                  <a:pt x="849" y="393"/>
                </a:lnTo>
                <a:lnTo>
                  <a:pt x="844" y="388"/>
                </a:lnTo>
                <a:lnTo>
                  <a:pt x="844" y="388"/>
                </a:lnTo>
                <a:lnTo>
                  <a:pt x="841" y="385"/>
                </a:lnTo>
                <a:lnTo>
                  <a:pt x="840" y="381"/>
                </a:lnTo>
                <a:lnTo>
                  <a:pt x="838" y="371"/>
                </a:lnTo>
                <a:lnTo>
                  <a:pt x="834" y="349"/>
                </a:lnTo>
                <a:lnTo>
                  <a:pt x="833" y="338"/>
                </a:lnTo>
                <a:lnTo>
                  <a:pt x="829" y="327"/>
                </a:lnTo>
                <a:lnTo>
                  <a:pt x="827" y="322"/>
                </a:lnTo>
                <a:lnTo>
                  <a:pt x="823" y="317"/>
                </a:lnTo>
                <a:lnTo>
                  <a:pt x="819" y="313"/>
                </a:lnTo>
                <a:lnTo>
                  <a:pt x="814" y="310"/>
                </a:lnTo>
                <a:lnTo>
                  <a:pt x="814" y="310"/>
                </a:lnTo>
                <a:lnTo>
                  <a:pt x="789" y="294"/>
                </a:lnTo>
                <a:lnTo>
                  <a:pt x="782" y="289"/>
                </a:lnTo>
                <a:lnTo>
                  <a:pt x="780" y="285"/>
                </a:lnTo>
                <a:lnTo>
                  <a:pt x="780" y="285"/>
                </a:lnTo>
                <a:lnTo>
                  <a:pt x="779" y="281"/>
                </a:lnTo>
                <a:lnTo>
                  <a:pt x="779" y="274"/>
                </a:lnTo>
                <a:lnTo>
                  <a:pt x="780" y="254"/>
                </a:lnTo>
                <a:lnTo>
                  <a:pt x="781" y="235"/>
                </a:lnTo>
                <a:lnTo>
                  <a:pt x="781" y="226"/>
                </a:lnTo>
                <a:lnTo>
                  <a:pt x="780" y="221"/>
                </a:lnTo>
                <a:lnTo>
                  <a:pt x="780" y="221"/>
                </a:lnTo>
                <a:lnTo>
                  <a:pt x="777" y="218"/>
                </a:lnTo>
                <a:lnTo>
                  <a:pt x="776" y="216"/>
                </a:lnTo>
                <a:lnTo>
                  <a:pt x="771" y="213"/>
                </a:lnTo>
                <a:lnTo>
                  <a:pt x="766" y="211"/>
                </a:lnTo>
                <a:lnTo>
                  <a:pt x="765" y="211"/>
                </a:lnTo>
                <a:lnTo>
                  <a:pt x="765" y="211"/>
                </a:lnTo>
                <a:lnTo>
                  <a:pt x="771" y="188"/>
                </a:lnTo>
                <a:lnTo>
                  <a:pt x="777" y="173"/>
                </a:lnTo>
                <a:lnTo>
                  <a:pt x="779" y="168"/>
                </a:lnTo>
                <a:lnTo>
                  <a:pt x="780" y="167"/>
                </a:lnTo>
                <a:lnTo>
                  <a:pt x="780" y="167"/>
                </a:lnTo>
                <a:lnTo>
                  <a:pt x="782" y="171"/>
                </a:lnTo>
                <a:lnTo>
                  <a:pt x="787" y="176"/>
                </a:lnTo>
                <a:lnTo>
                  <a:pt x="792" y="178"/>
                </a:lnTo>
                <a:lnTo>
                  <a:pt x="793" y="178"/>
                </a:lnTo>
                <a:lnTo>
                  <a:pt x="795" y="177"/>
                </a:lnTo>
                <a:lnTo>
                  <a:pt x="795" y="177"/>
                </a:lnTo>
                <a:lnTo>
                  <a:pt x="796" y="173"/>
                </a:lnTo>
                <a:lnTo>
                  <a:pt x="797" y="172"/>
                </a:lnTo>
                <a:lnTo>
                  <a:pt x="798" y="171"/>
                </a:lnTo>
                <a:lnTo>
                  <a:pt x="800" y="167"/>
                </a:lnTo>
                <a:lnTo>
                  <a:pt x="800" y="167"/>
                </a:lnTo>
                <a:lnTo>
                  <a:pt x="801" y="163"/>
                </a:lnTo>
                <a:lnTo>
                  <a:pt x="803" y="161"/>
                </a:lnTo>
                <a:lnTo>
                  <a:pt x="805" y="158"/>
                </a:lnTo>
                <a:lnTo>
                  <a:pt x="805" y="152"/>
                </a:lnTo>
                <a:lnTo>
                  <a:pt x="805" y="152"/>
                </a:lnTo>
                <a:lnTo>
                  <a:pt x="805" y="147"/>
                </a:lnTo>
                <a:lnTo>
                  <a:pt x="805" y="139"/>
                </a:lnTo>
                <a:lnTo>
                  <a:pt x="806" y="117"/>
                </a:lnTo>
                <a:lnTo>
                  <a:pt x="806" y="104"/>
                </a:lnTo>
                <a:lnTo>
                  <a:pt x="805" y="93"/>
                </a:lnTo>
                <a:lnTo>
                  <a:pt x="801" y="82"/>
                </a:lnTo>
                <a:lnTo>
                  <a:pt x="798" y="77"/>
                </a:lnTo>
                <a:lnTo>
                  <a:pt x="795" y="74"/>
                </a:lnTo>
                <a:lnTo>
                  <a:pt x="795" y="74"/>
                </a:lnTo>
                <a:lnTo>
                  <a:pt x="787" y="66"/>
                </a:lnTo>
                <a:lnTo>
                  <a:pt x="779" y="59"/>
                </a:lnTo>
                <a:lnTo>
                  <a:pt x="763" y="48"/>
                </a:lnTo>
                <a:lnTo>
                  <a:pt x="748" y="39"/>
                </a:lnTo>
                <a:lnTo>
                  <a:pt x="736" y="34"/>
                </a:lnTo>
                <a:lnTo>
                  <a:pt x="736" y="34"/>
                </a:lnTo>
                <a:lnTo>
                  <a:pt x="732" y="33"/>
                </a:lnTo>
                <a:lnTo>
                  <a:pt x="728" y="31"/>
                </a:lnTo>
                <a:lnTo>
                  <a:pt x="723" y="24"/>
                </a:lnTo>
                <a:lnTo>
                  <a:pt x="718" y="21"/>
                </a:lnTo>
                <a:lnTo>
                  <a:pt x="712" y="17"/>
                </a:lnTo>
                <a:lnTo>
                  <a:pt x="704" y="13"/>
                </a:lnTo>
                <a:lnTo>
                  <a:pt x="691" y="10"/>
                </a:lnTo>
                <a:lnTo>
                  <a:pt x="691" y="10"/>
                </a:lnTo>
                <a:lnTo>
                  <a:pt x="677" y="6"/>
                </a:lnTo>
                <a:lnTo>
                  <a:pt x="662" y="3"/>
                </a:lnTo>
                <a:lnTo>
                  <a:pt x="647" y="1"/>
                </a:lnTo>
                <a:lnTo>
                  <a:pt x="633" y="0"/>
                </a:lnTo>
                <a:lnTo>
                  <a:pt x="619" y="0"/>
                </a:lnTo>
                <a:lnTo>
                  <a:pt x="606" y="0"/>
                </a:lnTo>
                <a:lnTo>
                  <a:pt x="597" y="2"/>
                </a:lnTo>
                <a:lnTo>
                  <a:pt x="588" y="5"/>
                </a:lnTo>
                <a:lnTo>
                  <a:pt x="588" y="5"/>
                </a:lnTo>
                <a:lnTo>
                  <a:pt x="579" y="10"/>
                </a:lnTo>
                <a:lnTo>
                  <a:pt x="568" y="17"/>
                </a:lnTo>
                <a:lnTo>
                  <a:pt x="542" y="38"/>
                </a:lnTo>
                <a:lnTo>
                  <a:pt x="529" y="50"/>
                </a:lnTo>
                <a:lnTo>
                  <a:pt x="517" y="63"/>
                </a:lnTo>
                <a:lnTo>
                  <a:pt x="507" y="74"/>
                </a:lnTo>
                <a:lnTo>
                  <a:pt x="499" y="83"/>
                </a:lnTo>
                <a:lnTo>
                  <a:pt x="499" y="83"/>
                </a:lnTo>
                <a:lnTo>
                  <a:pt x="494" y="92"/>
                </a:lnTo>
                <a:lnTo>
                  <a:pt x="491" y="102"/>
                </a:lnTo>
                <a:lnTo>
                  <a:pt x="486" y="120"/>
                </a:lnTo>
                <a:lnTo>
                  <a:pt x="480" y="157"/>
                </a:lnTo>
                <a:lnTo>
                  <a:pt x="480" y="157"/>
                </a:lnTo>
                <a:lnTo>
                  <a:pt x="469" y="205"/>
                </a:lnTo>
                <a:lnTo>
                  <a:pt x="460" y="236"/>
                </a:lnTo>
                <a:lnTo>
                  <a:pt x="460" y="236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1"/>
          <p:cNvSpPr>
            <a:spLocks/>
          </p:cNvSpPr>
          <p:nvPr/>
        </p:nvSpPr>
        <p:spPr bwMode="auto">
          <a:xfrm>
            <a:off x="8143902" y="775338"/>
            <a:ext cx="951185" cy="1670609"/>
          </a:xfrm>
          <a:custGeom>
            <a:avLst/>
            <a:gdLst>
              <a:gd name="T0" fmla="*/ 419 w 788"/>
              <a:gd name="T1" fmla="*/ 2 h 1384"/>
              <a:gd name="T2" fmla="*/ 366 w 788"/>
              <a:gd name="T3" fmla="*/ 37 h 1384"/>
              <a:gd name="T4" fmla="*/ 292 w 788"/>
              <a:gd name="T5" fmla="*/ 158 h 1384"/>
              <a:gd name="T6" fmla="*/ 259 w 788"/>
              <a:gd name="T7" fmla="*/ 277 h 1384"/>
              <a:gd name="T8" fmla="*/ 290 w 788"/>
              <a:gd name="T9" fmla="*/ 376 h 1384"/>
              <a:gd name="T10" fmla="*/ 136 w 788"/>
              <a:gd name="T11" fmla="*/ 569 h 1384"/>
              <a:gd name="T12" fmla="*/ 121 w 788"/>
              <a:gd name="T13" fmla="*/ 603 h 1384"/>
              <a:gd name="T14" fmla="*/ 139 w 788"/>
              <a:gd name="T15" fmla="*/ 631 h 1384"/>
              <a:gd name="T16" fmla="*/ 177 w 788"/>
              <a:gd name="T17" fmla="*/ 622 h 1384"/>
              <a:gd name="T18" fmla="*/ 200 w 788"/>
              <a:gd name="T19" fmla="*/ 598 h 1384"/>
              <a:gd name="T20" fmla="*/ 313 w 788"/>
              <a:gd name="T21" fmla="*/ 501 h 1384"/>
              <a:gd name="T22" fmla="*/ 328 w 788"/>
              <a:gd name="T23" fmla="*/ 536 h 1384"/>
              <a:gd name="T24" fmla="*/ 315 w 788"/>
              <a:gd name="T25" fmla="*/ 661 h 1384"/>
              <a:gd name="T26" fmla="*/ 197 w 788"/>
              <a:gd name="T27" fmla="*/ 905 h 1384"/>
              <a:gd name="T28" fmla="*/ 152 w 788"/>
              <a:gd name="T29" fmla="*/ 971 h 1384"/>
              <a:gd name="T30" fmla="*/ 190 w 788"/>
              <a:gd name="T31" fmla="*/ 1008 h 1384"/>
              <a:gd name="T32" fmla="*/ 177 w 788"/>
              <a:gd name="T33" fmla="*/ 1069 h 1384"/>
              <a:gd name="T34" fmla="*/ 123 w 788"/>
              <a:gd name="T35" fmla="*/ 1128 h 1384"/>
              <a:gd name="T36" fmla="*/ 59 w 788"/>
              <a:gd name="T37" fmla="*/ 1148 h 1384"/>
              <a:gd name="T38" fmla="*/ 0 w 788"/>
              <a:gd name="T39" fmla="*/ 1187 h 1384"/>
              <a:gd name="T40" fmla="*/ 74 w 788"/>
              <a:gd name="T41" fmla="*/ 1335 h 1384"/>
              <a:gd name="T42" fmla="*/ 108 w 788"/>
              <a:gd name="T43" fmla="*/ 1370 h 1384"/>
              <a:gd name="T44" fmla="*/ 130 w 788"/>
              <a:gd name="T45" fmla="*/ 1261 h 1384"/>
              <a:gd name="T46" fmla="*/ 189 w 788"/>
              <a:gd name="T47" fmla="*/ 1207 h 1384"/>
              <a:gd name="T48" fmla="*/ 285 w 788"/>
              <a:gd name="T49" fmla="*/ 1079 h 1384"/>
              <a:gd name="T50" fmla="*/ 398 w 788"/>
              <a:gd name="T51" fmla="*/ 1055 h 1384"/>
              <a:gd name="T52" fmla="*/ 537 w 788"/>
              <a:gd name="T53" fmla="*/ 1174 h 1384"/>
              <a:gd name="T54" fmla="*/ 534 w 788"/>
              <a:gd name="T55" fmla="*/ 1235 h 1384"/>
              <a:gd name="T56" fmla="*/ 566 w 788"/>
              <a:gd name="T57" fmla="*/ 1335 h 1384"/>
              <a:gd name="T58" fmla="*/ 585 w 788"/>
              <a:gd name="T59" fmla="*/ 1384 h 1384"/>
              <a:gd name="T60" fmla="*/ 785 w 788"/>
              <a:gd name="T61" fmla="*/ 1304 h 1384"/>
              <a:gd name="T62" fmla="*/ 782 w 788"/>
              <a:gd name="T63" fmla="*/ 1276 h 1384"/>
              <a:gd name="T64" fmla="*/ 605 w 788"/>
              <a:gd name="T65" fmla="*/ 1074 h 1384"/>
              <a:gd name="T66" fmla="*/ 635 w 788"/>
              <a:gd name="T67" fmla="*/ 1036 h 1384"/>
              <a:gd name="T68" fmla="*/ 599 w 788"/>
              <a:gd name="T69" fmla="*/ 930 h 1384"/>
              <a:gd name="T70" fmla="*/ 526 w 788"/>
              <a:gd name="T71" fmla="*/ 700 h 1384"/>
              <a:gd name="T72" fmla="*/ 575 w 788"/>
              <a:gd name="T73" fmla="*/ 784 h 1384"/>
              <a:gd name="T74" fmla="*/ 611 w 788"/>
              <a:gd name="T75" fmla="*/ 796 h 1384"/>
              <a:gd name="T76" fmla="*/ 628 w 788"/>
              <a:gd name="T77" fmla="*/ 752 h 1384"/>
              <a:gd name="T78" fmla="*/ 590 w 788"/>
              <a:gd name="T79" fmla="*/ 646 h 1384"/>
              <a:gd name="T80" fmla="*/ 548 w 788"/>
              <a:gd name="T81" fmla="*/ 491 h 1384"/>
              <a:gd name="T82" fmla="*/ 571 w 788"/>
              <a:gd name="T83" fmla="*/ 484 h 1384"/>
              <a:gd name="T84" fmla="*/ 600 w 788"/>
              <a:gd name="T85" fmla="*/ 484 h 1384"/>
              <a:gd name="T86" fmla="*/ 625 w 788"/>
              <a:gd name="T87" fmla="*/ 469 h 1384"/>
              <a:gd name="T88" fmla="*/ 638 w 788"/>
              <a:gd name="T89" fmla="*/ 453 h 1384"/>
              <a:gd name="T90" fmla="*/ 628 w 788"/>
              <a:gd name="T91" fmla="*/ 421 h 1384"/>
              <a:gd name="T92" fmla="*/ 600 w 788"/>
              <a:gd name="T93" fmla="*/ 420 h 1384"/>
              <a:gd name="T94" fmla="*/ 575 w 788"/>
              <a:gd name="T95" fmla="*/ 430 h 1384"/>
              <a:gd name="T96" fmla="*/ 546 w 788"/>
              <a:gd name="T97" fmla="*/ 381 h 1384"/>
              <a:gd name="T98" fmla="*/ 536 w 788"/>
              <a:gd name="T99" fmla="*/ 341 h 1384"/>
              <a:gd name="T100" fmla="*/ 513 w 788"/>
              <a:gd name="T101" fmla="*/ 216 h 1384"/>
              <a:gd name="T102" fmla="*/ 534 w 788"/>
              <a:gd name="T103" fmla="*/ 189 h 1384"/>
              <a:gd name="T104" fmla="*/ 540 w 788"/>
              <a:gd name="T105" fmla="*/ 162 h 1384"/>
              <a:gd name="T106" fmla="*/ 531 w 788"/>
              <a:gd name="T107" fmla="*/ 125 h 1384"/>
              <a:gd name="T108" fmla="*/ 540 w 788"/>
              <a:gd name="T109" fmla="*/ 91 h 1384"/>
              <a:gd name="T110" fmla="*/ 546 w 788"/>
              <a:gd name="T111" fmla="*/ 85 h 1384"/>
              <a:gd name="T112" fmla="*/ 546 w 788"/>
              <a:gd name="T113" fmla="*/ 80 h 1384"/>
              <a:gd name="T114" fmla="*/ 531 w 788"/>
              <a:gd name="T115" fmla="*/ 46 h 1384"/>
              <a:gd name="T116" fmla="*/ 516 w 788"/>
              <a:gd name="T117" fmla="*/ 2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8" h="1384">
                <a:moveTo>
                  <a:pt x="467" y="12"/>
                </a:moveTo>
                <a:lnTo>
                  <a:pt x="467" y="12"/>
                </a:lnTo>
                <a:lnTo>
                  <a:pt x="459" y="8"/>
                </a:lnTo>
                <a:lnTo>
                  <a:pt x="451" y="4"/>
                </a:lnTo>
                <a:lnTo>
                  <a:pt x="441" y="2"/>
                </a:lnTo>
                <a:lnTo>
                  <a:pt x="430" y="0"/>
                </a:lnTo>
                <a:lnTo>
                  <a:pt x="419" y="2"/>
                </a:lnTo>
                <a:lnTo>
                  <a:pt x="406" y="5"/>
                </a:lnTo>
                <a:lnTo>
                  <a:pt x="400" y="8"/>
                </a:lnTo>
                <a:lnTo>
                  <a:pt x="393" y="12"/>
                </a:lnTo>
                <a:lnTo>
                  <a:pt x="393" y="12"/>
                </a:lnTo>
                <a:lnTo>
                  <a:pt x="387" y="16"/>
                </a:lnTo>
                <a:lnTo>
                  <a:pt x="380" y="23"/>
                </a:lnTo>
                <a:lnTo>
                  <a:pt x="366" y="37"/>
                </a:lnTo>
                <a:lnTo>
                  <a:pt x="354" y="56"/>
                </a:lnTo>
                <a:lnTo>
                  <a:pt x="342" y="74"/>
                </a:lnTo>
                <a:lnTo>
                  <a:pt x="320" y="110"/>
                </a:lnTo>
                <a:lnTo>
                  <a:pt x="305" y="135"/>
                </a:lnTo>
                <a:lnTo>
                  <a:pt x="305" y="135"/>
                </a:lnTo>
                <a:lnTo>
                  <a:pt x="300" y="144"/>
                </a:lnTo>
                <a:lnTo>
                  <a:pt x="292" y="158"/>
                </a:lnTo>
                <a:lnTo>
                  <a:pt x="279" y="191"/>
                </a:lnTo>
                <a:lnTo>
                  <a:pt x="273" y="211"/>
                </a:lnTo>
                <a:lnTo>
                  <a:pt x="268" y="229"/>
                </a:lnTo>
                <a:lnTo>
                  <a:pt x="263" y="246"/>
                </a:lnTo>
                <a:lnTo>
                  <a:pt x="261" y="262"/>
                </a:lnTo>
                <a:lnTo>
                  <a:pt x="261" y="262"/>
                </a:lnTo>
                <a:lnTo>
                  <a:pt x="259" y="277"/>
                </a:lnTo>
                <a:lnTo>
                  <a:pt x="261" y="292"/>
                </a:lnTo>
                <a:lnTo>
                  <a:pt x="262" y="307"/>
                </a:lnTo>
                <a:lnTo>
                  <a:pt x="264" y="321"/>
                </a:lnTo>
                <a:lnTo>
                  <a:pt x="268" y="342"/>
                </a:lnTo>
                <a:lnTo>
                  <a:pt x="270" y="351"/>
                </a:lnTo>
                <a:lnTo>
                  <a:pt x="290" y="346"/>
                </a:lnTo>
                <a:lnTo>
                  <a:pt x="290" y="376"/>
                </a:lnTo>
                <a:lnTo>
                  <a:pt x="305" y="371"/>
                </a:lnTo>
                <a:lnTo>
                  <a:pt x="290" y="415"/>
                </a:lnTo>
                <a:lnTo>
                  <a:pt x="147" y="553"/>
                </a:lnTo>
                <a:lnTo>
                  <a:pt x="147" y="568"/>
                </a:lnTo>
                <a:lnTo>
                  <a:pt x="147" y="568"/>
                </a:lnTo>
                <a:lnTo>
                  <a:pt x="144" y="568"/>
                </a:lnTo>
                <a:lnTo>
                  <a:pt x="136" y="569"/>
                </a:lnTo>
                <a:lnTo>
                  <a:pt x="133" y="569"/>
                </a:lnTo>
                <a:lnTo>
                  <a:pt x="128" y="571"/>
                </a:lnTo>
                <a:lnTo>
                  <a:pt x="125" y="574"/>
                </a:lnTo>
                <a:lnTo>
                  <a:pt x="123" y="577"/>
                </a:lnTo>
                <a:lnTo>
                  <a:pt x="123" y="577"/>
                </a:lnTo>
                <a:lnTo>
                  <a:pt x="121" y="588"/>
                </a:lnTo>
                <a:lnTo>
                  <a:pt x="121" y="603"/>
                </a:lnTo>
                <a:lnTo>
                  <a:pt x="124" y="617"/>
                </a:lnTo>
                <a:lnTo>
                  <a:pt x="125" y="623"/>
                </a:lnTo>
                <a:lnTo>
                  <a:pt x="128" y="627"/>
                </a:lnTo>
                <a:lnTo>
                  <a:pt x="128" y="627"/>
                </a:lnTo>
                <a:lnTo>
                  <a:pt x="130" y="629"/>
                </a:lnTo>
                <a:lnTo>
                  <a:pt x="133" y="630"/>
                </a:lnTo>
                <a:lnTo>
                  <a:pt x="139" y="631"/>
                </a:lnTo>
                <a:lnTo>
                  <a:pt x="144" y="631"/>
                </a:lnTo>
                <a:lnTo>
                  <a:pt x="147" y="631"/>
                </a:lnTo>
                <a:lnTo>
                  <a:pt x="147" y="631"/>
                </a:lnTo>
                <a:lnTo>
                  <a:pt x="152" y="631"/>
                </a:lnTo>
                <a:lnTo>
                  <a:pt x="161" y="629"/>
                </a:lnTo>
                <a:lnTo>
                  <a:pt x="169" y="627"/>
                </a:lnTo>
                <a:lnTo>
                  <a:pt x="177" y="622"/>
                </a:lnTo>
                <a:lnTo>
                  <a:pt x="177" y="622"/>
                </a:lnTo>
                <a:lnTo>
                  <a:pt x="181" y="615"/>
                </a:lnTo>
                <a:lnTo>
                  <a:pt x="184" y="607"/>
                </a:lnTo>
                <a:lnTo>
                  <a:pt x="187" y="597"/>
                </a:lnTo>
                <a:lnTo>
                  <a:pt x="187" y="597"/>
                </a:lnTo>
                <a:lnTo>
                  <a:pt x="194" y="598"/>
                </a:lnTo>
                <a:lnTo>
                  <a:pt x="200" y="598"/>
                </a:lnTo>
                <a:lnTo>
                  <a:pt x="206" y="597"/>
                </a:lnTo>
                <a:lnTo>
                  <a:pt x="206" y="597"/>
                </a:lnTo>
                <a:lnTo>
                  <a:pt x="225" y="581"/>
                </a:lnTo>
                <a:lnTo>
                  <a:pt x="258" y="549"/>
                </a:lnTo>
                <a:lnTo>
                  <a:pt x="305" y="504"/>
                </a:lnTo>
                <a:lnTo>
                  <a:pt x="305" y="504"/>
                </a:lnTo>
                <a:lnTo>
                  <a:pt x="313" y="501"/>
                </a:lnTo>
                <a:lnTo>
                  <a:pt x="320" y="501"/>
                </a:lnTo>
                <a:lnTo>
                  <a:pt x="323" y="501"/>
                </a:lnTo>
                <a:lnTo>
                  <a:pt x="324" y="504"/>
                </a:lnTo>
                <a:lnTo>
                  <a:pt x="324" y="504"/>
                </a:lnTo>
                <a:lnTo>
                  <a:pt x="326" y="508"/>
                </a:lnTo>
                <a:lnTo>
                  <a:pt x="327" y="516"/>
                </a:lnTo>
                <a:lnTo>
                  <a:pt x="328" y="536"/>
                </a:lnTo>
                <a:lnTo>
                  <a:pt x="329" y="577"/>
                </a:lnTo>
                <a:lnTo>
                  <a:pt x="329" y="577"/>
                </a:lnTo>
                <a:lnTo>
                  <a:pt x="329" y="586"/>
                </a:lnTo>
                <a:lnTo>
                  <a:pt x="328" y="597"/>
                </a:lnTo>
                <a:lnTo>
                  <a:pt x="322" y="623"/>
                </a:lnTo>
                <a:lnTo>
                  <a:pt x="317" y="647"/>
                </a:lnTo>
                <a:lnTo>
                  <a:pt x="315" y="661"/>
                </a:lnTo>
                <a:lnTo>
                  <a:pt x="315" y="681"/>
                </a:lnTo>
                <a:lnTo>
                  <a:pt x="300" y="799"/>
                </a:lnTo>
                <a:lnTo>
                  <a:pt x="300" y="799"/>
                </a:lnTo>
                <a:lnTo>
                  <a:pt x="277" y="822"/>
                </a:lnTo>
                <a:lnTo>
                  <a:pt x="252" y="845"/>
                </a:lnTo>
                <a:lnTo>
                  <a:pt x="224" y="874"/>
                </a:lnTo>
                <a:lnTo>
                  <a:pt x="197" y="905"/>
                </a:lnTo>
                <a:lnTo>
                  <a:pt x="173" y="933"/>
                </a:lnTo>
                <a:lnTo>
                  <a:pt x="163" y="945"/>
                </a:lnTo>
                <a:lnTo>
                  <a:pt x="157" y="955"/>
                </a:lnTo>
                <a:lnTo>
                  <a:pt x="152" y="965"/>
                </a:lnTo>
                <a:lnTo>
                  <a:pt x="152" y="969"/>
                </a:lnTo>
                <a:lnTo>
                  <a:pt x="152" y="971"/>
                </a:lnTo>
                <a:lnTo>
                  <a:pt x="152" y="971"/>
                </a:lnTo>
                <a:lnTo>
                  <a:pt x="153" y="976"/>
                </a:lnTo>
                <a:lnTo>
                  <a:pt x="156" y="981"/>
                </a:lnTo>
                <a:lnTo>
                  <a:pt x="162" y="989"/>
                </a:lnTo>
                <a:lnTo>
                  <a:pt x="169" y="996"/>
                </a:lnTo>
                <a:lnTo>
                  <a:pt x="177" y="1002"/>
                </a:lnTo>
                <a:lnTo>
                  <a:pt x="184" y="1005"/>
                </a:lnTo>
                <a:lnTo>
                  <a:pt x="190" y="1008"/>
                </a:lnTo>
                <a:lnTo>
                  <a:pt x="197" y="1010"/>
                </a:lnTo>
                <a:lnTo>
                  <a:pt x="211" y="1035"/>
                </a:lnTo>
                <a:lnTo>
                  <a:pt x="211" y="1035"/>
                </a:lnTo>
                <a:lnTo>
                  <a:pt x="194" y="1051"/>
                </a:lnTo>
                <a:lnTo>
                  <a:pt x="183" y="1062"/>
                </a:lnTo>
                <a:lnTo>
                  <a:pt x="177" y="1069"/>
                </a:lnTo>
                <a:lnTo>
                  <a:pt x="177" y="1069"/>
                </a:lnTo>
                <a:lnTo>
                  <a:pt x="167" y="1094"/>
                </a:lnTo>
                <a:lnTo>
                  <a:pt x="167" y="1094"/>
                </a:lnTo>
                <a:lnTo>
                  <a:pt x="160" y="1100"/>
                </a:lnTo>
                <a:lnTo>
                  <a:pt x="145" y="1111"/>
                </a:lnTo>
                <a:lnTo>
                  <a:pt x="129" y="1122"/>
                </a:lnTo>
                <a:lnTo>
                  <a:pt x="124" y="1126"/>
                </a:lnTo>
                <a:lnTo>
                  <a:pt x="123" y="1128"/>
                </a:lnTo>
                <a:lnTo>
                  <a:pt x="123" y="1128"/>
                </a:lnTo>
                <a:lnTo>
                  <a:pt x="120" y="1130"/>
                </a:lnTo>
                <a:lnTo>
                  <a:pt x="115" y="1132"/>
                </a:lnTo>
                <a:lnTo>
                  <a:pt x="101" y="1137"/>
                </a:lnTo>
                <a:lnTo>
                  <a:pt x="74" y="1143"/>
                </a:lnTo>
                <a:lnTo>
                  <a:pt x="74" y="1143"/>
                </a:lnTo>
                <a:lnTo>
                  <a:pt x="59" y="1148"/>
                </a:lnTo>
                <a:lnTo>
                  <a:pt x="34" y="1160"/>
                </a:lnTo>
                <a:lnTo>
                  <a:pt x="21" y="1168"/>
                </a:lnTo>
                <a:lnTo>
                  <a:pt x="10" y="1174"/>
                </a:lnTo>
                <a:lnTo>
                  <a:pt x="2" y="1181"/>
                </a:lnTo>
                <a:lnTo>
                  <a:pt x="0" y="1185"/>
                </a:lnTo>
                <a:lnTo>
                  <a:pt x="0" y="1187"/>
                </a:lnTo>
                <a:lnTo>
                  <a:pt x="0" y="1187"/>
                </a:lnTo>
                <a:lnTo>
                  <a:pt x="3" y="1197"/>
                </a:lnTo>
                <a:lnTo>
                  <a:pt x="12" y="1216"/>
                </a:lnTo>
                <a:lnTo>
                  <a:pt x="37" y="1262"/>
                </a:lnTo>
                <a:lnTo>
                  <a:pt x="61" y="1310"/>
                </a:lnTo>
                <a:lnTo>
                  <a:pt x="70" y="1326"/>
                </a:lnTo>
                <a:lnTo>
                  <a:pt x="74" y="1335"/>
                </a:lnTo>
                <a:lnTo>
                  <a:pt x="74" y="1335"/>
                </a:lnTo>
                <a:lnTo>
                  <a:pt x="75" y="1340"/>
                </a:lnTo>
                <a:lnTo>
                  <a:pt x="78" y="1345"/>
                </a:lnTo>
                <a:lnTo>
                  <a:pt x="87" y="1357"/>
                </a:lnTo>
                <a:lnTo>
                  <a:pt x="93" y="1362"/>
                </a:lnTo>
                <a:lnTo>
                  <a:pt x="98" y="1367"/>
                </a:lnTo>
                <a:lnTo>
                  <a:pt x="104" y="1370"/>
                </a:lnTo>
                <a:lnTo>
                  <a:pt x="108" y="1370"/>
                </a:lnTo>
                <a:lnTo>
                  <a:pt x="108" y="1370"/>
                </a:lnTo>
                <a:lnTo>
                  <a:pt x="110" y="1367"/>
                </a:lnTo>
                <a:lnTo>
                  <a:pt x="112" y="1363"/>
                </a:lnTo>
                <a:lnTo>
                  <a:pt x="117" y="1349"/>
                </a:lnTo>
                <a:lnTo>
                  <a:pt x="120" y="1328"/>
                </a:lnTo>
                <a:lnTo>
                  <a:pt x="124" y="1304"/>
                </a:lnTo>
                <a:lnTo>
                  <a:pt x="130" y="1261"/>
                </a:lnTo>
                <a:lnTo>
                  <a:pt x="133" y="1242"/>
                </a:lnTo>
                <a:lnTo>
                  <a:pt x="133" y="1242"/>
                </a:lnTo>
                <a:lnTo>
                  <a:pt x="145" y="1233"/>
                </a:lnTo>
                <a:lnTo>
                  <a:pt x="172" y="1217"/>
                </a:lnTo>
                <a:lnTo>
                  <a:pt x="172" y="1217"/>
                </a:lnTo>
                <a:lnTo>
                  <a:pt x="183" y="1211"/>
                </a:lnTo>
                <a:lnTo>
                  <a:pt x="189" y="1207"/>
                </a:lnTo>
                <a:lnTo>
                  <a:pt x="192" y="1203"/>
                </a:lnTo>
                <a:lnTo>
                  <a:pt x="192" y="1197"/>
                </a:lnTo>
                <a:lnTo>
                  <a:pt x="192" y="1197"/>
                </a:lnTo>
                <a:lnTo>
                  <a:pt x="190" y="1187"/>
                </a:lnTo>
                <a:lnTo>
                  <a:pt x="189" y="1176"/>
                </a:lnTo>
                <a:lnTo>
                  <a:pt x="187" y="1163"/>
                </a:lnTo>
                <a:lnTo>
                  <a:pt x="285" y="1079"/>
                </a:lnTo>
                <a:lnTo>
                  <a:pt x="310" y="1050"/>
                </a:lnTo>
                <a:lnTo>
                  <a:pt x="310" y="1050"/>
                </a:lnTo>
                <a:lnTo>
                  <a:pt x="316" y="1051"/>
                </a:lnTo>
                <a:lnTo>
                  <a:pt x="333" y="1052"/>
                </a:lnTo>
                <a:lnTo>
                  <a:pt x="361" y="1055"/>
                </a:lnTo>
                <a:lnTo>
                  <a:pt x="398" y="1055"/>
                </a:lnTo>
                <a:lnTo>
                  <a:pt x="398" y="1055"/>
                </a:lnTo>
                <a:lnTo>
                  <a:pt x="435" y="1053"/>
                </a:lnTo>
                <a:lnTo>
                  <a:pt x="464" y="1052"/>
                </a:lnTo>
                <a:lnTo>
                  <a:pt x="487" y="1050"/>
                </a:lnTo>
                <a:lnTo>
                  <a:pt x="487" y="1050"/>
                </a:lnTo>
                <a:lnTo>
                  <a:pt x="513" y="1108"/>
                </a:lnTo>
                <a:lnTo>
                  <a:pt x="530" y="1154"/>
                </a:lnTo>
                <a:lnTo>
                  <a:pt x="537" y="1174"/>
                </a:lnTo>
                <a:lnTo>
                  <a:pt x="541" y="1187"/>
                </a:lnTo>
                <a:lnTo>
                  <a:pt x="541" y="1187"/>
                </a:lnTo>
                <a:lnTo>
                  <a:pt x="546" y="1216"/>
                </a:lnTo>
                <a:lnTo>
                  <a:pt x="546" y="1222"/>
                </a:lnTo>
                <a:lnTo>
                  <a:pt x="546" y="1222"/>
                </a:lnTo>
                <a:lnTo>
                  <a:pt x="539" y="1228"/>
                </a:lnTo>
                <a:lnTo>
                  <a:pt x="534" y="1235"/>
                </a:lnTo>
                <a:lnTo>
                  <a:pt x="532" y="1238"/>
                </a:lnTo>
                <a:lnTo>
                  <a:pt x="531" y="1242"/>
                </a:lnTo>
                <a:lnTo>
                  <a:pt x="531" y="1242"/>
                </a:lnTo>
                <a:lnTo>
                  <a:pt x="532" y="1248"/>
                </a:lnTo>
                <a:lnTo>
                  <a:pt x="536" y="1259"/>
                </a:lnTo>
                <a:lnTo>
                  <a:pt x="547" y="1290"/>
                </a:lnTo>
                <a:lnTo>
                  <a:pt x="566" y="1335"/>
                </a:lnTo>
                <a:lnTo>
                  <a:pt x="566" y="1335"/>
                </a:lnTo>
                <a:lnTo>
                  <a:pt x="569" y="1346"/>
                </a:lnTo>
                <a:lnTo>
                  <a:pt x="574" y="1362"/>
                </a:lnTo>
                <a:lnTo>
                  <a:pt x="580" y="1378"/>
                </a:lnTo>
                <a:lnTo>
                  <a:pt x="583" y="1383"/>
                </a:lnTo>
                <a:lnTo>
                  <a:pt x="584" y="1384"/>
                </a:lnTo>
                <a:lnTo>
                  <a:pt x="585" y="1384"/>
                </a:lnTo>
                <a:lnTo>
                  <a:pt x="585" y="1384"/>
                </a:lnTo>
                <a:lnTo>
                  <a:pt x="686" y="1349"/>
                </a:lnTo>
                <a:lnTo>
                  <a:pt x="753" y="1323"/>
                </a:lnTo>
                <a:lnTo>
                  <a:pt x="774" y="1314"/>
                </a:lnTo>
                <a:lnTo>
                  <a:pt x="782" y="1310"/>
                </a:lnTo>
                <a:lnTo>
                  <a:pt x="782" y="1310"/>
                </a:lnTo>
                <a:lnTo>
                  <a:pt x="785" y="1304"/>
                </a:lnTo>
                <a:lnTo>
                  <a:pt x="787" y="1293"/>
                </a:lnTo>
                <a:lnTo>
                  <a:pt x="788" y="1287"/>
                </a:lnTo>
                <a:lnTo>
                  <a:pt x="788" y="1282"/>
                </a:lnTo>
                <a:lnTo>
                  <a:pt x="786" y="1278"/>
                </a:lnTo>
                <a:lnTo>
                  <a:pt x="785" y="1277"/>
                </a:lnTo>
                <a:lnTo>
                  <a:pt x="782" y="1276"/>
                </a:lnTo>
                <a:lnTo>
                  <a:pt x="782" y="1276"/>
                </a:lnTo>
                <a:lnTo>
                  <a:pt x="761" y="1274"/>
                </a:lnTo>
                <a:lnTo>
                  <a:pt x="728" y="1272"/>
                </a:lnTo>
                <a:lnTo>
                  <a:pt x="684" y="1271"/>
                </a:lnTo>
                <a:lnTo>
                  <a:pt x="649" y="1256"/>
                </a:lnTo>
                <a:lnTo>
                  <a:pt x="635" y="1202"/>
                </a:lnTo>
                <a:lnTo>
                  <a:pt x="610" y="1192"/>
                </a:lnTo>
                <a:lnTo>
                  <a:pt x="605" y="1074"/>
                </a:lnTo>
                <a:lnTo>
                  <a:pt x="605" y="1074"/>
                </a:lnTo>
                <a:lnTo>
                  <a:pt x="622" y="1069"/>
                </a:lnTo>
                <a:lnTo>
                  <a:pt x="635" y="1064"/>
                </a:lnTo>
                <a:lnTo>
                  <a:pt x="638" y="1062"/>
                </a:lnTo>
                <a:lnTo>
                  <a:pt x="639" y="1060"/>
                </a:lnTo>
                <a:lnTo>
                  <a:pt x="639" y="1060"/>
                </a:lnTo>
                <a:lnTo>
                  <a:pt x="635" y="1036"/>
                </a:lnTo>
                <a:lnTo>
                  <a:pt x="622" y="993"/>
                </a:lnTo>
                <a:lnTo>
                  <a:pt x="609" y="950"/>
                </a:lnTo>
                <a:lnTo>
                  <a:pt x="604" y="937"/>
                </a:lnTo>
                <a:lnTo>
                  <a:pt x="601" y="933"/>
                </a:lnTo>
                <a:lnTo>
                  <a:pt x="600" y="932"/>
                </a:lnTo>
                <a:lnTo>
                  <a:pt x="600" y="932"/>
                </a:lnTo>
                <a:lnTo>
                  <a:pt x="599" y="930"/>
                </a:lnTo>
                <a:lnTo>
                  <a:pt x="596" y="928"/>
                </a:lnTo>
                <a:lnTo>
                  <a:pt x="591" y="918"/>
                </a:lnTo>
                <a:lnTo>
                  <a:pt x="579" y="887"/>
                </a:lnTo>
                <a:lnTo>
                  <a:pt x="561" y="843"/>
                </a:lnTo>
                <a:lnTo>
                  <a:pt x="541" y="769"/>
                </a:lnTo>
                <a:lnTo>
                  <a:pt x="526" y="754"/>
                </a:lnTo>
                <a:lnTo>
                  <a:pt x="526" y="700"/>
                </a:lnTo>
                <a:lnTo>
                  <a:pt x="541" y="715"/>
                </a:lnTo>
                <a:lnTo>
                  <a:pt x="541" y="715"/>
                </a:lnTo>
                <a:lnTo>
                  <a:pt x="546" y="730"/>
                </a:lnTo>
                <a:lnTo>
                  <a:pt x="552" y="745"/>
                </a:lnTo>
                <a:lnTo>
                  <a:pt x="561" y="761"/>
                </a:lnTo>
                <a:lnTo>
                  <a:pt x="571" y="778"/>
                </a:lnTo>
                <a:lnTo>
                  <a:pt x="575" y="784"/>
                </a:lnTo>
                <a:lnTo>
                  <a:pt x="582" y="790"/>
                </a:lnTo>
                <a:lnTo>
                  <a:pt x="587" y="795"/>
                </a:lnTo>
                <a:lnTo>
                  <a:pt x="593" y="799"/>
                </a:lnTo>
                <a:lnTo>
                  <a:pt x="599" y="800"/>
                </a:lnTo>
                <a:lnTo>
                  <a:pt x="605" y="799"/>
                </a:lnTo>
                <a:lnTo>
                  <a:pt x="605" y="799"/>
                </a:lnTo>
                <a:lnTo>
                  <a:pt x="611" y="796"/>
                </a:lnTo>
                <a:lnTo>
                  <a:pt x="616" y="794"/>
                </a:lnTo>
                <a:lnTo>
                  <a:pt x="620" y="790"/>
                </a:lnTo>
                <a:lnTo>
                  <a:pt x="623" y="786"/>
                </a:lnTo>
                <a:lnTo>
                  <a:pt x="627" y="778"/>
                </a:lnTo>
                <a:lnTo>
                  <a:pt x="630" y="769"/>
                </a:lnTo>
                <a:lnTo>
                  <a:pt x="630" y="761"/>
                </a:lnTo>
                <a:lnTo>
                  <a:pt x="628" y="752"/>
                </a:lnTo>
                <a:lnTo>
                  <a:pt x="627" y="745"/>
                </a:lnTo>
                <a:lnTo>
                  <a:pt x="625" y="740"/>
                </a:lnTo>
                <a:lnTo>
                  <a:pt x="625" y="740"/>
                </a:lnTo>
                <a:lnTo>
                  <a:pt x="617" y="722"/>
                </a:lnTo>
                <a:lnTo>
                  <a:pt x="607" y="693"/>
                </a:lnTo>
                <a:lnTo>
                  <a:pt x="590" y="646"/>
                </a:lnTo>
                <a:lnTo>
                  <a:pt x="590" y="646"/>
                </a:lnTo>
                <a:lnTo>
                  <a:pt x="572" y="608"/>
                </a:lnTo>
                <a:lnTo>
                  <a:pt x="556" y="577"/>
                </a:lnTo>
                <a:lnTo>
                  <a:pt x="551" y="548"/>
                </a:lnTo>
                <a:lnTo>
                  <a:pt x="541" y="523"/>
                </a:lnTo>
                <a:lnTo>
                  <a:pt x="541" y="523"/>
                </a:lnTo>
                <a:lnTo>
                  <a:pt x="546" y="504"/>
                </a:lnTo>
                <a:lnTo>
                  <a:pt x="548" y="491"/>
                </a:lnTo>
                <a:lnTo>
                  <a:pt x="551" y="484"/>
                </a:lnTo>
                <a:lnTo>
                  <a:pt x="551" y="484"/>
                </a:lnTo>
                <a:lnTo>
                  <a:pt x="553" y="484"/>
                </a:lnTo>
                <a:lnTo>
                  <a:pt x="559" y="484"/>
                </a:lnTo>
                <a:lnTo>
                  <a:pt x="566" y="484"/>
                </a:lnTo>
                <a:lnTo>
                  <a:pt x="571" y="484"/>
                </a:lnTo>
                <a:lnTo>
                  <a:pt x="571" y="484"/>
                </a:lnTo>
                <a:lnTo>
                  <a:pt x="574" y="483"/>
                </a:lnTo>
                <a:lnTo>
                  <a:pt x="578" y="481"/>
                </a:lnTo>
                <a:lnTo>
                  <a:pt x="580" y="479"/>
                </a:lnTo>
                <a:lnTo>
                  <a:pt x="580" y="479"/>
                </a:lnTo>
                <a:lnTo>
                  <a:pt x="588" y="481"/>
                </a:lnTo>
                <a:lnTo>
                  <a:pt x="595" y="484"/>
                </a:lnTo>
                <a:lnTo>
                  <a:pt x="600" y="484"/>
                </a:lnTo>
                <a:lnTo>
                  <a:pt x="600" y="484"/>
                </a:lnTo>
                <a:lnTo>
                  <a:pt x="606" y="483"/>
                </a:lnTo>
                <a:lnTo>
                  <a:pt x="614" y="479"/>
                </a:lnTo>
                <a:lnTo>
                  <a:pt x="621" y="474"/>
                </a:lnTo>
                <a:lnTo>
                  <a:pt x="623" y="472"/>
                </a:lnTo>
                <a:lnTo>
                  <a:pt x="625" y="469"/>
                </a:lnTo>
                <a:lnTo>
                  <a:pt x="625" y="469"/>
                </a:lnTo>
                <a:lnTo>
                  <a:pt x="626" y="464"/>
                </a:lnTo>
                <a:lnTo>
                  <a:pt x="626" y="459"/>
                </a:lnTo>
                <a:lnTo>
                  <a:pt x="625" y="454"/>
                </a:lnTo>
                <a:lnTo>
                  <a:pt x="625" y="454"/>
                </a:lnTo>
                <a:lnTo>
                  <a:pt x="628" y="454"/>
                </a:lnTo>
                <a:lnTo>
                  <a:pt x="636" y="453"/>
                </a:lnTo>
                <a:lnTo>
                  <a:pt x="638" y="453"/>
                </a:lnTo>
                <a:lnTo>
                  <a:pt x="641" y="451"/>
                </a:lnTo>
                <a:lnTo>
                  <a:pt x="641" y="448"/>
                </a:lnTo>
                <a:lnTo>
                  <a:pt x="639" y="444"/>
                </a:lnTo>
                <a:lnTo>
                  <a:pt x="639" y="444"/>
                </a:lnTo>
                <a:lnTo>
                  <a:pt x="635" y="436"/>
                </a:lnTo>
                <a:lnTo>
                  <a:pt x="631" y="427"/>
                </a:lnTo>
                <a:lnTo>
                  <a:pt x="628" y="421"/>
                </a:lnTo>
                <a:lnTo>
                  <a:pt x="626" y="420"/>
                </a:lnTo>
                <a:lnTo>
                  <a:pt x="625" y="420"/>
                </a:lnTo>
                <a:lnTo>
                  <a:pt x="625" y="420"/>
                </a:lnTo>
                <a:lnTo>
                  <a:pt x="619" y="421"/>
                </a:lnTo>
                <a:lnTo>
                  <a:pt x="611" y="420"/>
                </a:lnTo>
                <a:lnTo>
                  <a:pt x="600" y="420"/>
                </a:lnTo>
                <a:lnTo>
                  <a:pt x="600" y="420"/>
                </a:lnTo>
                <a:lnTo>
                  <a:pt x="595" y="421"/>
                </a:lnTo>
                <a:lnTo>
                  <a:pt x="593" y="424"/>
                </a:lnTo>
                <a:lnTo>
                  <a:pt x="590" y="425"/>
                </a:lnTo>
                <a:lnTo>
                  <a:pt x="590" y="425"/>
                </a:lnTo>
                <a:lnTo>
                  <a:pt x="588" y="426"/>
                </a:lnTo>
                <a:lnTo>
                  <a:pt x="583" y="429"/>
                </a:lnTo>
                <a:lnTo>
                  <a:pt x="575" y="430"/>
                </a:lnTo>
                <a:lnTo>
                  <a:pt x="546" y="425"/>
                </a:lnTo>
                <a:lnTo>
                  <a:pt x="546" y="425"/>
                </a:lnTo>
                <a:lnTo>
                  <a:pt x="548" y="404"/>
                </a:lnTo>
                <a:lnTo>
                  <a:pt x="548" y="389"/>
                </a:lnTo>
                <a:lnTo>
                  <a:pt x="547" y="383"/>
                </a:lnTo>
                <a:lnTo>
                  <a:pt x="546" y="381"/>
                </a:lnTo>
                <a:lnTo>
                  <a:pt x="546" y="381"/>
                </a:lnTo>
                <a:lnTo>
                  <a:pt x="545" y="378"/>
                </a:lnTo>
                <a:lnTo>
                  <a:pt x="542" y="373"/>
                </a:lnTo>
                <a:lnTo>
                  <a:pt x="540" y="360"/>
                </a:lnTo>
                <a:lnTo>
                  <a:pt x="539" y="347"/>
                </a:lnTo>
                <a:lnTo>
                  <a:pt x="537" y="342"/>
                </a:lnTo>
                <a:lnTo>
                  <a:pt x="536" y="341"/>
                </a:lnTo>
                <a:lnTo>
                  <a:pt x="536" y="341"/>
                </a:lnTo>
                <a:lnTo>
                  <a:pt x="530" y="331"/>
                </a:lnTo>
                <a:lnTo>
                  <a:pt x="520" y="309"/>
                </a:lnTo>
                <a:lnTo>
                  <a:pt x="507" y="277"/>
                </a:lnTo>
                <a:lnTo>
                  <a:pt x="502" y="218"/>
                </a:lnTo>
                <a:lnTo>
                  <a:pt x="502" y="218"/>
                </a:lnTo>
                <a:lnTo>
                  <a:pt x="508" y="217"/>
                </a:lnTo>
                <a:lnTo>
                  <a:pt x="513" y="216"/>
                </a:lnTo>
                <a:lnTo>
                  <a:pt x="515" y="214"/>
                </a:lnTo>
                <a:lnTo>
                  <a:pt x="516" y="213"/>
                </a:lnTo>
                <a:lnTo>
                  <a:pt x="516" y="213"/>
                </a:lnTo>
                <a:lnTo>
                  <a:pt x="521" y="206"/>
                </a:lnTo>
                <a:lnTo>
                  <a:pt x="531" y="194"/>
                </a:lnTo>
                <a:lnTo>
                  <a:pt x="531" y="194"/>
                </a:lnTo>
                <a:lnTo>
                  <a:pt x="534" y="189"/>
                </a:lnTo>
                <a:lnTo>
                  <a:pt x="535" y="184"/>
                </a:lnTo>
                <a:lnTo>
                  <a:pt x="537" y="174"/>
                </a:lnTo>
                <a:lnTo>
                  <a:pt x="536" y="167"/>
                </a:lnTo>
                <a:lnTo>
                  <a:pt x="536" y="164"/>
                </a:lnTo>
                <a:lnTo>
                  <a:pt x="536" y="164"/>
                </a:lnTo>
                <a:lnTo>
                  <a:pt x="539" y="163"/>
                </a:lnTo>
                <a:lnTo>
                  <a:pt x="540" y="162"/>
                </a:lnTo>
                <a:lnTo>
                  <a:pt x="541" y="159"/>
                </a:lnTo>
                <a:lnTo>
                  <a:pt x="541" y="159"/>
                </a:lnTo>
                <a:lnTo>
                  <a:pt x="540" y="149"/>
                </a:lnTo>
                <a:lnTo>
                  <a:pt x="536" y="139"/>
                </a:lnTo>
                <a:lnTo>
                  <a:pt x="536" y="139"/>
                </a:lnTo>
                <a:lnTo>
                  <a:pt x="534" y="133"/>
                </a:lnTo>
                <a:lnTo>
                  <a:pt x="531" y="125"/>
                </a:lnTo>
                <a:lnTo>
                  <a:pt x="531" y="125"/>
                </a:lnTo>
                <a:lnTo>
                  <a:pt x="530" y="116"/>
                </a:lnTo>
                <a:lnTo>
                  <a:pt x="530" y="105"/>
                </a:lnTo>
                <a:lnTo>
                  <a:pt x="531" y="90"/>
                </a:lnTo>
                <a:lnTo>
                  <a:pt x="531" y="90"/>
                </a:lnTo>
                <a:lnTo>
                  <a:pt x="536" y="91"/>
                </a:lnTo>
                <a:lnTo>
                  <a:pt x="540" y="91"/>
                </a:lnTo>
                <a:lnTo>
                  <a:pt x="541" y="91"/>
                </a:lnTo>
                <a:lnTo>
                  <a:pt x="541" y="90"/>
                </a:lnTo>
                <a:lnTo>
                  <a:pt x="541" y="90"/>
                </a:lnTo>
                <a:lnTo>
                  <a:pt x="542" y="88"/>
                </a:lnTo>
                <a:lnTo>
                  <a:pt x="543" y="87"/>
                </a:lnTo>
                <a:lnTo>
                  <a:pt x="546" y="87"/>
                </a:lnTo>
                <a:lnTo>
                  <a:pt x="546" y="85"/>
                </a:lnTo>
                <a:lnTo>
                  <a:pt x="546" y="85"/>
                </a:lnTo>
                <a:lnTo>
                  <a:pt x="546" y="85"/>
                </a:lnTo>
                <a:lnTo>
                  <a:pt x="545" y="85"/>
                </a:lnTo>
                <a:lnTo>
                  <a:pt x="545" y="87"/>
                </a:lnTo>
                <a:lnTo>
                  <a:pt x="545" y="87"/>
                </a:lnTo>
                <a:lnTo>
                  <a:pt x="546" y="80"/>
                </a:lnTo>
                <a:lnTo>
                  <a:pt x="546" y="80"/>
                </a:lnTo>
                <a:lnTo>
                  <a:pt x="546" y="67"/>
                </a:lnTo>
                <a:lnTo>
                  <a:pt x="545" y="63"/>
                </a:lnTo>
                <a:lnTo>
                  <a:pt x="541" y="61"/>
                </a:lnTo>
                <a:lnTo>
                  <a:pt x="541" y="61"/>
                </a:lnTo>
                <a:lnTo>
                  <a:pt x="537" y="58"/>
                </a:lnTo>
                <a:lnTo>
                  <a:pt x="535" y="55"/>
                </a:lnTo>
                <a:lnTo>
                  <a:pt x="531" y="46"/>
                </a:lnTo>
                <a:lnTo>
                  <a:pt x="531" y="46"/>
                </a:lnTo>
                <a:lnTo>
                  <a:pt x="530" y="41"/>
                </a:lnTo>
                <a:lnTo>
                  <a:pt x="529" y="36"/>
                </a:lnTo>
                <a:lnTo>
                  <a:pt x="527" y="34"/>
                </a:lnTo>
                <a:lnTo>
                  <a:pt x="525" y="31"/>
                </a:lnTo>
                <a:lnTo>
                  <a:pt x="521" y="29"/>
                </a:lnTo>
                <a:lnTo>
                  <a:pt x="516" y="26"/>
                </a:lnTo>
                <a:lnTo>
                  <a:pt x="516" y="26"/>
                </a:lnTo>
                <a:lnTo>
                  <a:pt x="487" y="18"/>
                </a:lnTo>
                <a:lnTo>
                  <a:pt x="467" y="12"/>
                </a:lnTo>
                <a:lnTo>
                  <a:pt x="467" y="12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>
            <a:off x="6422798" y="818710"/>
            <a:ext cx="551641" cy="1639230"/>
          </a:xfrm>
          <a:custGeom>
            <a:avLst/>
            <a:gdLst>
              <a:gd name="T0" fmla="*/ 291 w 457"/>
              <a:gd name="T1" fmla="*/ 0 h 1358"/>
              <a:gd name="T2" fmla="*/ 230 w 457"/>
              <a:gd name="T3" fmla="*/ 36 h 1358"/>
              <a:gd name="T4" fmla="*/ 171 w 457"/>
              <a:gd name="T5" fmla="*/ 170 h 1358"/>
              <a:gd name="T6" fmla="*/ 127 w 457"/>
              <a:gd name="T7" fmla="*/ 239 h 1358"/>
              <a:gd name="T8" fmla="*/ 87 w 457"/>
              <a:gd name="T9" fmla="*/ 326 h 1358"/>
              <a:gd name="T10" fmla="*/ 93 w 457"/>
              <a:gd name="T11" fmla="*/ 341 h 1358"/>
              <a:gd name="T12" fmla="*/ 113 w 457"/>
              <a:gd name="T13" fmla="*/ 335 h 1358"/>
              <a:gd name="T14" fmla="*/ 128 w 457"/>
              <a:gd name="T15" fmla="*/ 376 h 1358"/>
              <a:gd name="T16" fmla="*/ 146 w 457"/>
              <a:gd name="T17" fmla="*/ 345 h 1358"/>
              <a:gd name="T18" fmla="*/ 144 w 457"/>
              <a:gd name="T19" fmla="*/ 376 h 1358"/>
              <a:gd name="T20" fmla="*/ 136 w 457"/>
              <a:gd name="T21" fmla="*/ 390 h 1358"/>
              <a:gd name="T22" fmla="*/ 151 w 457"/>
              <a:gd name="T23" fmla="*/ 390 h 1358"/>
              <a:gd name="T24" fmla="*/ 165 w 457"/>
              <a:gd name="T25" fmla="*/ 406 h 1358"/>
              <a:gd name="T26" fmla="*/ 183 w 457"/>
              <a:gd name="T27" fmla="*/ 453 h 1358"/>
              <a:gd name="T28" fmla="*/ 170 w 457"/>
              <a:gd name="T29" fmla="*/ 593 h 1358"/>
              <a:gd name="T30" fmla="*/ 157 w 457"/>
              <a:gd name="T31" fmla="*/ 671 h 1358"/>
              <a:gd name="T32" fmla="*/ 159 w 457"/>
              <a:gd name="T33" fmla="*/ 726 h 1358"/>
              <a:gd name="T34" fmla="*/ 168 w 457"/>
              <a:gd name="T35" fmla="*/ 882 h 1358"/>
              <a:gd name="T36" fmla="*/ 175 w 457"/>
              <a:gd name="T37" fmla="*/ 956 h 1358"/>
              <a:gd name="T38" fmla="*/ 150 w 457"/>
              <a:gd name="T39" fmla="*/ 998 h 1358"/>
              <a:gd name="T40" fmla="*/ 111 w 457"/>
              <a:gd name="T41" fmla="*/ 1028 h 1358"/>
              <a:gd name="T42" fmla="*/ 127 w 457"/>
              <a:gd name="T43" fmla="*/ 1056 h 1358"/>
              <a:gd name="T44" fmla="*/ 108 w 457"/>
              <a:gd name="T45" fmla="*/ 1074 h 1358"/>
              <a:gd name="T46" fmla="*/ 59 w 457"/>
              <a:gd name="T47" fmla="*/ 1124 h 1358"/>
              <a:gd name="T48" fmla="*/ 1 w 457"/>
              <a:gd name="T49" fmla="*/ 1151 h 1358"/>
              <a:gd name="T50" fmla="*/ 21 w 457"/>
              <a:gd name="T51" fmla="*/ 1201 h 1358"/>
              <a:gd name="T52" fmla="*/ 79 w 457"/>
              <a:gd name="T53" fmla="*/ 1266 h 1358"/>
              <a:gd name="T54" fmla="*/ 144 w 457"/>
              <a:gd name="T55" fmla="*/ 1328 h 1358"/>
              <a:gd name="T56" fmla="*/ 133 w 457"/>
              <a:gd name="T57" fmla="*/ 1207 h 1358"/>
              <a:gd name="T58" fmla="*/ 188 w 457"/>
              <a:gd name="T59" fmla="*/ 1156 h 1358"/>
              <a:gd name="T60" fmla="*/ 207 w 457"/>
              <a:gd name="T61" fmla="*/ 1133 h 1358"/>
              <a:gd name="T62" fmla="*/ 226 w 457"/>
              <a:gd name="T63" fmla="*/ 1119 h 1358"/>
              <a:gd name="T64" fmla="*/ 194 w 457"/>
              <a:gd name="T65" fmla="*/ 1185 h 1358"/>
              <a:gd name="T66" fmla="*/ 171 w 457"/>
              <a:gd name="T67" fmla="*/ 1201 h 1358"/>
              <a:gd name="T68" fmla="*/ 168 w 457"/>
              <a:gd name="T69" fmla="*/ 1323 h 1358"/>
              <a:gd name="T70" fmla="*/ 176 w 457"/>
              <a:gd name="T71" fmla="*/ 1355 h 1358"/>
              <a:gd name="T72" fmla="*/ 252 w 457"/>
              <a:gd name="T73" fmla="*/ 1355 h 1358"/>
              <a:gd name="T74" fmla="*/ 369 w 457"/>
              <a:gd name="T75" fmla="*/ 1355 h 1358"/>
              <a:gd name="T76" fmla="*/ 359 w 457"/>
              <a:gd name="T77" fmla="*/ 1330 h 1358"/>
              <a:gd name="T78" fmla="*/ 275 w 457"/>
              <a:gd name="T79" fmla="*/ 1276 h 1358"/>
              <a:gd name="T80" fmla="*/ 330 w 457"/>
              <a:gd name="T81" fmla="*/ 1108 h 1358"/>
              <a:gd name="T82" fmla="*/ 373 w 457"/>
              <a:gd name="T83" fmla="*/ 1103 h 1358"/>
              <a:gd name="T84" fmla="*/ 402 w 457"/>
              <a:gd name="T85" fmla="*/ 1069 h 1358"/>
              <a:gd name="T86" fmla="*/ 435 w 457"/>
              <a:gd name="T87" fmla="*/ 1067 h 1358"/>
              <a:gd name="T88" fmla="*/ 413 w 457"/>
              <a:gd name="T89" fmla="*/ 922 h 1358"/>
              <a:gd name="T90" fmla="*/ 389 w 457"/>
              <a:gd name="T91" fmla="*/ 848 h 1358"/>
              <a:gd name="T92" fmla="*/ 453 w 457"/>
              <a:gd name="T93" fmla="*/ 828 h 1358"/>
              <a:gd name="T94" fmla="*/ 450 w 457"/>
              <a:gd name="T95" fmla="*/ 742 h 1358"/>
              <a:gd name="T96" fmla="*/ 416 w 457"/>
              <a:gd name="T97" fmla="*/ 600 h 1358"/>
              <a:gd name="T98" fmla="*/ 411 w 457"/>
              <a:gd name="T99" fmla="*/ 545 h 1358"/>
              <a:gd name="T100" fmla="*/ 413 w 457"/>
              <a:gd name="T101" fmla="*/ 435 h 1358"/>
              <a:gd name="T102" fmla="*/ 413 w 457"/>
              <a:gd name="T103" fmla="*/ 356 h 1358"/>
              <a:gd name="T104" fmla="*/ 374 w 457"/>
              <a:gd name="T105" fmla="*/ 227 h 1358"/>
              <a:gd name="T106" fmla="*/ 374 w 457"/>
              <a:gd name="T107" fmla="*/ 164 h 1358"/>
              <a:gd name="T108" fmla="*/ 389 w 457"/>
              <a:gd name="T109" fmla="*/ 149 h 1358"/>
              <a:gd name="T110" fmla="*/ 384 w 457"/>
              <a:gd name="T111" fmla="*/ 61 h 1358"/>
              <a:gd name="T112" fmla="*/ 365 w 457"/>
              <a:gd name="T113" fmla="*/ 24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57" h="1358">
                <a:moveTo>
                  <a:pt x="344" y="16"/>
                </a:moveTo>
                <a:lnTo>
                  <a:pt x="344" y="16"/>
                </a:lnTo>
                <a:lnTo>
                  <a:pt x="338" y="13"/>
                </a:lnTo>
                <a:lnTo>
                  <a:pt x="323" y="7"/>
                </a:lnTo>
                <a:lnTo>
                  <a:pt x="312" y="3"/>
                </a:lnTo>
                <a:lnTo>
                  <a:pt x="302" y="2"/>
                </a:lnTo>
                <a:lnTo>
                  <a:pt x="291" y="0"/>
                </a:lnTo>
                <a:lnTo>
                  <a:pt x="280" y="2"/>
                </a:lnTo>
                <a:lnTo>
                  <a:pt x="280" y="2"/>
                </a:lnTo>
                <a:lnTo>
                  <a:pt x="269" y="5"/>
                </a:lnTo>
                <a:lnTo>
                  <a:pt x="259" y="10"/>
                </a:lnTo>
                <a:lnTo>
                  <a:pt x="250" y="18"/>
                </a:lnTo>
                <a:lnTo>
                  <a:pt x="240" y="26"/>
                </a:lnTo>
                <a:lnTo>
                  <a:pt x="230" y="36"/>
                </a:lnTo>
                <a:lnTo>
                  <a:pt x="221" y="48"/>
                </a:lnTo>
                <a:lnTo>
                  <a:pt x="214" y="61"/>
                </a:lnTo>
                <a:lnTo>
                  <a:pt x="207" y="76"/>
                </a:lnTo>
                <a:lnTo>
                  <a:pt x="207" y="76"/>
                </a:lnTo>
                <a:lnTo>
                  <a:pt x="193" y="110"/>
                </a:lnTo>
                <a:lnTo>
                  <a:pt x="178" y="151"/>
                </a:lnTo>
                <a:lnTo>
                  <a:pt x="171" y="170"/>
                </a:lnTo>
                <a:lnTo>
                  <a:pt x="162" y="189"/>
                </a:lnTo>
                <a:lnTo>
                  <a:pt x="152" y="205"/>
                </a:lnTo>
                <a:lnTo>
                  <a:pt x="147" y="212"/>
                </a:lnTo>
                <a:lnTo>
                  <a:pt x="143" y="218"/>
                </a:lnTo>
                <a:lnTo>
                  <a:pt x="143" y="218"/>
                </a:lnTo>
                <a:lnTo>
                  <a:pt x="133" y="229"/>
                </a:lnTo>
                <a:lnTo>
                  <a:pt x="127" y="239"/>
                </a:lnTo>
                <a:lnTo>
                  <a:pt x="122" y="249"/>
                </a:lnTo>
                <a:lnTo>
                  <a:pt x="118" y="259"/>
                </a:lnTo>
                <a:lnTo>
                  <a:pt x="111" y="277"/>
                </a:lnTo>
                <a:lnTo>
                  <a:pt x="108" y="287"/>
                </a:lnTo>
                <a:lnTo>
                  <a:pt x="103" y="297"/>
                </a:lnTo>
                <a:lnTo>
                  <a:pt x="103" y="297"/>
                </a:lnTo>
                <a:lnTo>
                  <a:pt x="87" y="326"/>
                </a:lnTo>
                <a:lnTo>
                  <a:pt x="82" y="334"/>
                </a:lnTo>
                <a:lnTo>
                  <a:pt x="79" y="336"/>
                </a:lnTo>
                <a:lnTo>
                  <a:pt x="79" y="336"/>
                </a:lnTo>
                <a:lnTo>
                  <a:pt x="77" y="338"/>
                </a:lnTo>
                <a:lnTo>
                  <a:pt x="79" y="338"/>
                </a:lnTo>
                <a:lnTo>
                  <a:pt x="83" y="339"/>
                </a:lnTo>
                <a:lnTo>
                  <a:pt x="93" y="341"/>
                </a:lnTo>
                <a:lnTo>
                  <a:pt x="93" y="341"/>
                </a:lnTo>
                <a:lnTo>
                  <a:pt x="98" y="340"/>
                </a:lnTo>
                <a:lnTo>
                  <a:pt x="104" y="336"/>
                </a:lnTo>
                <a:lnTo>
                  <a:pt x="111" y="333"/>
                </a:lnTo>
                <a:lnTo>
                  <a:pt x="113" y="331"/>
                </a:lnTo>
                <a:lnTo>
                  <a:pt x="113" y="331"/>
                </a:lnTo>
                <a:lnTo>
                  <a:pt x="113" y="335"/>
                </a:lnTo>
                <a:lnTo>
                  <a:pt x="114" y="342"/>
                </a:lnTo>
                <a:lnTo>
                  <a:pt x="118" y="361"/>
                </a:lnTo>
                <a:lnTo>
                  <a:pt x="118" y="361"/>
                </a:lnTo>
                <a:lnTo>
                  <a:pt x="120" y="368"/>
                </a:lnTo>
                <a:lnTo>
                  <a:pt x="124" y="373"/>
                </a:lnTo>
                <a:lnTo>
                  <a:pt x="127" y="376"/>
                </a:lnTo>
                <a:lnTo>
                  <a:pt x="128" y="376"/>
                </a:lnTo>
                <a:lnTo>
                  <a:pt x="128" y="376"/>
                </a:lnTo>
                <a:lnTo>
                  <a:pt x="130" y="369"/>
                </a:lnTo>
                <a:lnTo>
                  <a:pt x="136" y="357"/>
                </a:lnTo>
                <a:lnTo>
                  <a:pt x="139" y="351"/>
                </a:lnTo>
                <a:lnTo>
                  <a:pt x="143" y="347"/>
                </a:lnTo>
                <a:lnTo>
                  <a:pt x="145" y="345"/>
                </a:lnTo>
                <a:lnTo>
                  <a:pt x="146" y="345"/>
                </a:lnTo>
                <a:lnTo>
                  <a:pt x="147" y="346"/>
                </a:lnTo>
                <a:lnTo>
                  <a:pt x="147" y="346"/>
                </a:lnTo>
                <a:lnTo>
                  <a:pt x="149" y="350"/>
                </a:lnTo>
                <a:lnTo>
                  <a:pt x="149" y="355"/>
                </a:lnTo>
                <a:lnTo>
                  <a:pt x="147" y="365"/>
                </a:lnTo>
                <a:lnTo>
                  <a:pt x="145" y="373"/>
                </a:lnTo>
                <a:lnTo>
                  <a:pt x="144" y="376"/>
                </a:lnTo>
                <a:lnTo>
                  <a:pt x="143" y="376"/>
                </a:lnTo>
                <a:lnTo>
                  <a:pt x="143" y="376"/>
                </a:lnTo>
                <a:lnTo>
                  <a:pt x="141" y="376"/>
                </a:lnTo>
                <a:lnTo>
                  <a:pt x="140" y="378"/>
                </a:lnTo>
                <a:lnTo>
                  <a:pt x="139" y="383"/>
                </a:lnTo>
                <a:lnTo>
                  <a:pt x="136" y="389"/>
                </a:lnTo>
                <a:lnTo>
                  <a:pt x="136" y="390"/>
                </a:lnTo>
                <a:lnTo>
                  <a:pt x="138" y="390"/>
                </a:lnTo>
                <a:lnTo>
                  <a:pt x="138" y="390"/>
                </a:lnTo>
                <a:lnTo>
                  <a:pt x="141" y="389"/>
                </a:lnTo>
                <a:lnTo>
                  <a:pt x="146" y="387"/>
                </a:lnTo>
                <a:lnTo>
                  <a:pt x="152" y="385"/>
                </a:lnTo>
                <a:lnTo>
                  <a:pt x="152" y="385"/>
                </a:lnTo>
                <a:lnTo>
                  <a:pt x="151" y="390"/>
                </a:lnTo>
                <a:lnTo>
                  <a:pt x="151" y="400"/>
                </a:lnTo>
                <a:lnTo>
                  <a:pt x="151" y="405"/>
                </a:lnTo>
                <a:lnTo>
                  <a:pt x="151" y="409"/>
                </a:lnTo>
                <a:lnTo>
                  <a:pt x="154" y="411"/>
                </a:lnTo>
                <a:lnTo>
                  <a:pt x="157" y="410"/>
                </a:lnTo>
                <a:lnTo>
                  <a:pt x="157" y="410"/>
                </a:lnTo>
                <a:lnTo>
                  <a:pt x="165" y="406"/>
                </a:lnTo>
                <a:lnTo>
                  <a:pt x="170" y="405"/>
                </a:lnTo>
                <a:lnTo>
                  <a:pt x="177" y="405"/>
                </a:lnTo>
                <a:lnTo>
                  <a:pt x="177" y="405"/>
                </a:lnTo>
                <a:lnTo>
                  <a:pt x="178" y="406"/>
                </a:lnTo>
                <a:lnTo>
                  <a:pt x="178" y="409"/>
                </a:lnTo>
                <a:lnTo>
                  <a:pt x="181" y="419"/>
                </a:lnTo>
                <a:lnTo>
                  <a:pt x="183" y="453"/>
                </a:lnTo>
                <a:lnTo>
                  <a:pt x="183" y="497"/>
                </a:lnTo>
                <a:lnTo>
                  <a:pt x="182" y="538"/>
                </a:lnTo>
                <a:lnTo>
                  <a:pt x="182" y="538"/>
                </a:lnTo>
                <a:lnTo>
                  <a:pt x="181" y="554"/>
                </a:lnTo>
                <a:lnTo>
                  <a:pt x="177" y="569"/>
                </a:lnTo>
                <a:lnTo>
                  <a:pt x="173" y="582"/>
                </a:lnTo>
                <a:lnTo>
                  <a:pt x="170" y="593"/>
                </a:lnTo>
                <a:lnTo>
                  <a:pt x="162" y="617"/>
                </a:lnTo>
                <a:lnTo>
                  <a:pt x="160" y="629"/>
                </a:lnTo>
                <a:lnTo>
                  <a:pt x="157" y="641"/>
                </a:lnTo>
                <a:lnTo>
                  <a:pt x="157" y="641"/>
                </a:lnTo>
                <a:lnTo>
                  <a:pt x="156" y="654"/>
                </a:lnTo>
                <a:lnTo>
                  <a:pt x="156" y="663"/>
                </a:lnTo>
                <a:lnTo>
                  <a:pt x="157" y="671"/>
                </a:lnTo>
                <a:lnTo>
                  <a:pt x="159" y="677"/>
                </a:lnTo>
                <a:lnTo>
                  <a:pt x="161" y="683"/>
                </a:lnTo>
                <a:lnTo>
                  <a:pt x="162" y="686"/>
                </a:lnTo>
                <a:lnTo>
                  <a:pt x="162" y="686"/>
                </a:lnTo>
                <a:lnTo>
                  <a:pt x="161" y="693"/>
                </a:lnTo>
                <a:lnTo>
                  <a:pt x="159" y="713"/>
                </a:lnTo>
                <a:lnTo>
                  <a:pt x="159" y="726"/>
                </a:lnTo>
                <a:lnTo>
                  <a:pt x="159" y="743"/>
                </a:lnTo>
                <a:lnTo>
                  <a:pt x="160" y="762"/>
                </a:lnTo>
                <a:lnTo>
                  <a:pt x="162" y="784"/>
                </a:lnTo>
                <a:lnTo>
                  <a:pt x="162" y="784"/>
                </a:lnTo>
                <a:lnTo>
                  <a:pt x="165" y="807"/>
                </a:lnTo>
                <a:lnTo>
                  <a:pt x="166" y="833"/>
                </a:lnTo>
                <a:lnTo>
                  <a:pt x="168" y="882"/>
                </a:lnTo>
                <a:lnTo>
                  <a:pt x="167" y="922"/>
                </a:lnTo>
                <a:lnTo>
                  <a:pt x="167" y="937"/>
                </a:lnTo>
                <a:lnTo>
                  <a:pt x="167" y="937"/>
                </a:lnTo>
                <a:lnTo>
                  <a:pt x="170" y="939"/>
                </a:lnTo>
                <a:lnTo>
                  <a:pt x="173" y="945"/>
                </a:lnTo>
                <a:lnTo>
                  <a:pt x="175" y="950"/>
                </a:lnTo>
                <a:lnTo>
                  <a:pt x="175" y="956"/>
                </a:lnTo>
                <a:lnTo>
                  <a:pt x="175" y="962"/>
                </a:lnTo>
                <a:lnTo>
                  <a:pt x="172" y="971"/>
                </a:lnTo>
                <a:lnTo>
                  <a:pt x="172" y="971"/>
                </a:lnTo>
                <a:lnTo>
                  <a:pt x="168" y="980"/>
                </a:lnTo>
                <a:lnTo>
                  <a:pt x="162" y="986"/>
                </a:lnTo>
                <a:lnTo>
                  <a:pt x="156" y="992"/>
                </a:lnTo>
                <a:lnTo>
                  <a:pt x="150" y="998"/>
                </a:lnTo>
                <a:lnTo>
                  <a:pt x="136" y="1008"/>
                </a:lnTo>
                <a:lnTo>
                  <a:pt x="131" y="1012"/>
                </a:lnTo>
                <a:lnTo>
                  <a:pt x="128" y="1015"/>
                </a:lnTo>
                <a:lnTo>
                  <a:pt x="128" y="1015"/>
                </a:lnTo>
                <a:lnTo>
                  <a:pt x="124" y="1019"/>
                </a:lnTo>
                <a:lnTo>
                  <a:pt x="119" y="1021"/>
                </a:lnTo>
                <a:lnTo>
                  <a:pt x="111" y="1028"/>
                </a:lnTo>
                <a:lnTo>
                  <a:pt x="107" y="1030"/>
                </a:lnTo>
                <a:lnTo>
                  <a:pt x="106" y="1033"/>
                </a:lnTo>
                <a:lnTo>
                  <a:pt x="106" y="1036"/>
                </a:lnTo>
                <a:lnTo>
                  <a:pt x="108" y="1040"/>
                </a:lnTo>
                <a:lnTo>
                  <a:pt x="108" y="1040"/>
                </a:lnTo>
                <a:lnTo>
                  <a:pt x="117" y="1048"/>
                </a:lnTo>
                <a:lnTo>
                  <a:pt x="127" y="1056"/>
                </a:lnTo>
                <a:lnTo>
                  <a:pt x="138" y="1064"/>
                </a:lnTo>
                <a:lnTo>
                  <a:pt x="128" y="1079"/>
                </a:lnTo>
                <a:lnTo>
                  <a:pt x="128" y="1079"/>
                </a:lnTo>
                <a:lnTo>
                  <a:pt x="120" y="1076"/>
                </a:lnTo>
                <a:lnTo>
                  <a:pt x="114" y="1073"/>
                </a:lnTo>
                <a:lnTo>
                  <a:pt x="111" y="1073"/>
                </a:lnTo>
                <a:lnTo>
                  <a:pt x="108" y="1074"/>
                </a:lnTo>
                <a:lnTo>
                  <a:pt x="108" y="1074"/>
                </a:lnTo>
                <a:lnTo>
                  <a:pt x="101" y="1082"/>
                </a:lnTo>
                <a:lnTo>
                  <a:pt x="88" y="1095"/>
                </a:lnTo>
                <a:lnTo>
                  <a:pt x="74" y="1111"/>
                </a:lnTo>
                <a:lnTo>
                  <a:pt x="66" y="1117"/>
                </a:lnTo>
                <a:lnTo>
                  <a:pt x="59" y="1124"/>
                </a:lnTo>
                <a:lnTo>
                  <a:pt x="59" y="1124"/>
                </a:lnTo>
                <a:lnTo>
                  <a:pt x="52" y="1128"/>
                </a:lnTo>
                <a:lnTo>
                  <a:pt x="43" y="1131"/>
                </a:lnTo>
                <a:lnTo>
                  <a:pt x="24" y="1137"/>
                </a:lnTo>
                <a:lnTo>
                  <a:pt x="16" y="1140"/>
                </a:lnTo>
                <a:lnTo>
                  <a:pt x="8" y="1143"/>
                </a:lnTo>
                <a:lnTo>
                  <a:pt x="2" y="1148"/>
                </a:lnTo>
                <a:lnTo>
                  <a:pt x="1" y="1151"/>
                </a:lnTo>
                <a:lnTo>
                  <a:pt x="0" y="1153"/>
                </a:lnTo>
                <a:lnTo>
                  <a:pt x="0" y="1153"/>
                </a:lnTo>
                <a:lnTo>
                  <a:pt x="0" y="1157"/>
                </a:lnTo>
                <a:lnTo>
                  <a:pt x="1" y="1162"/>
                </a:lnTo>
                <a:lnTo>
                  <a:pt x="5" y="1173"/>
                </a:lnTo>
                <a:lnTo>
                  <a:pt x="12" y="1186"/>
                </a:lnTo>
                <a:lnTo>
                  <a:pt x="21" y="1201"/>
                </a:lnTo>
                <a:lnTo>
                  <a:pt x="31" y="1216"/>
                </a:lnTo>
                <a:lnTo>
                  <a:pt x="42" y="1228"/>
                </a:lnTo>
                <a:lnTo>
                  <a:pt x="52" y="1239"/>
                </a:lnTo>
                <a:lnTo>
                  <a:pt x="59" y="1247"/>
                </a:lnTo>
                <a:lnTo>
                  <a:pt x="59" y="1247"/>
                </a:lnTo>
                <a:lnTo>
                  <a:pt x="67" y="1254"/>
                </a:lnTo>
                <a:lnTo>
                  <a:pt x="79" y="1266"/>
                </a:lnTo>
                <a:lnTo>
                  <a:pt x="106" y="1296"/>
                </a:lnTo>
                <a:lnTo>
                  <a:pt x="129" y="1322"/>
                </a:lnTo>
                <a:lnTo>
                  <a:pt x="138" y="1329"/>
                </a:lnTo>
                <a:lnTo>
                  <a:pt x="141" y="1330"/>
                </a:lnTo>
                <a:lnTo>
                  <a:pt x="143" y="1330"/>
                </a:lnTo>
                <a:lnTo>
                  <a:pt x="143" y="1330"/>
                </a:lnTo>
                <a:lnTo>
                  <a:pt x="144" y="1328"/>
                </a:lnTo>
                <a:lnTo>
                  <a:pt x="144" y="1324"/>
                </a:lnTo>
                <a:lnTo>
                  <a:pt x="143" y="1311"/>
                </a:lnTo>
                <a:lnTo>
                  <a:pt x="139" y="1271"/>
                </a:lnTo>
                <a:lnTo>
                  <a:pt x="134" y="1231"/>
                </a:lnTo>
                <a:lnTo>
                  <a:pt x="133" y="1216"/>
                </a:lnTo>
                <a:lnTo>
                  <a:pt x="133" y="1207"/>
                </a:lnTo>
                <a:lnTo>
                  <a:pt x="133" y="1207"/>
                </a:lnTo>
                <a:lnTo>
                  <a:pt x="135" y="1202"/>
                </a:lnTo>
                <a:lnTo>
                  <a:pt x="140" y="1197"/>
                </a:lnTo>
                <a:lnTo>
                  <a:pt x="151" y="1185"/>
                </a:lnTo>
                <a:lnTo>
                  <a:pt x="165" y="1173"/>
                </a:lnTo>
                <a:lnTo>
                  <a:pt x="177" y="1163"/>
                </a:lnTo>
                <a:lnTo>
                  <a:pt x="177" y="1163"/>
                </a:lnTo>
                <a:lnTo>
                  <a:pt x="188" y="1156"/>
                </a:lnTo>
                <a:lnTo>
                  <a:pt x="198" y="1149"/>
                </a:lnTo>
                <a:lnTo>
                  <a:pt x="205" y="1144"/>
                </a:lnTo>
                <a:lnTo>
                  <a:pt x="207" y="1143"/>
                </a:lnTo>
                <a:lnTo>
                  <a:pt x="207" y="1143"/>
                </a:lnTo>
                <a:lnTo>
                  <a:pt x="205" y="1142"/>
                </a:lnTo>
                <a:lnTo>
                  <a:pt x="205" y="1140"/>
                </a:lnTo>
                <a:lnTo>
                  <a:pt x="207" y="1133"/>
                </a:lnTo>
                <a:lnTo>
                  <a:pt x="207" y="1133"/>
                </a:lnTo>
                <a:lnTo>
                  <a:pt x="210" y="1128"/>
                </a:lnTo>
                <a:lnTo>
                  <a:pt x="216" y="1122"/>
                </a:lnTo>
                <a:lnTo>
                  <a:pt x="223" y="1119"/>
                </a:lnTo>
                <a:lnTo>
                  <a:pt x="225" y="1119"/>
                </a:lnTo>
                <a:lnTo>
                  <a:pt x="226" y="1119"/>
                </a:lnTo>
                <a:lnTo>
                  <a:pt x="226" y="1119"/>
                </a:lnTo>
                <a:lnTo>
                  <a:pt x="227" y="1125"/>
                </a:lnTo>
                <a:lnTo>
                  <a:pt x="230" y="1135"/>
                </a:lnTo>
                <a:lnTo>
                  <a:pt x="231" y="1148"/>
                </a:lnTo>
                <a:lnTo>
                  <a:pt x="211" y="1187"/>
                </a:lnTo>
                <a:lnTo>
                  <a:pt x="211" y="1187"/>
                </a:lnTo>
                <a:lnTo>
                  <a:pt x="207" y="1186"/>
                </a:lnTo>
                <a:lnTo>
                  <a:pt x="194" y="1185"/>
                </a:lnTo>
                <a:lnTo>
                  <a:pt x="187" y="1185"/>
                </a:lnTo>
                <a:lnTo>
                  <a:pt x="181" y="1186"/>
                </a:lnTo>
                <a:lnTo>
                  <a:pt x="176" y="1189"/>
                </a:lnTo>
                <a:lnTo>
                  <a:pt x="173" y="1190"/>
                </a:lnTo>
                <a:lnTo>
                  <a:pt x="172" y="1192"/>
                </a:lnTo>
                <a:lnTo>
                  <a:pt x="172" y="1192"/>
                </a:lnTo>
                <a:lnTo>
                  <a:pt x="171" y="1201"/>
                </a:lnTo>
                <a:lnTo>
                  <a:pt x="170" y="1215"/>
                </a:lnTo>
                <a:lnTo>
                  <a:pt x="170" y="1250"/>
                </a:lnTo>
                <a:lnTo>
                  <a:pt x="171" y="1283"/>
                </a:lnTo>
                <a:lnTo>
                  <a:pt x="172" y="1301"/>
                </a:lnTo>
                <a:lnTo>
                  <a:pt x="172" y="1301"/>
                </a:lnTo>
                <a:lnTo>
                  <a:pt x="172" y="1309"/>
                </a:lnTo>
                <a:lnTo>
                  <a:pt x="168" y="1323"/>
                </a:lnTo>
                <a:lnTo>
                  <a:pt x="167" y="1339"/>
                </a:lnTo>
                <a:lnTo>
                  <a:pt x="166" y="1345"/>
                </a:lnTo>
                <a:lnTo>
                  <a:pt x="167" y="1350"/>
                </a:lnTo>
                <a:lnTo>
                  <a:pt x="167" y="1350"/>
                </a:lnTo>
                <a:lnTo>
                  <a:pt x="168" y="1351"/>
                </a:lnTo>
                <a:lnTo>
                  <a:pt x="170" y="1354"/>
                </a:lnTo>
                <a:lnTo>
                  <a:pt x="176" y="1355"/>
                </a:lnTo>
                <a:lnTo>
                  <a:pt x="183" y="1356"/>
                </a:lnTo>
                <a:lnTo>
                  <a:pt x="193" y="1357"/>
                </a:lnTo>
                <a:lnTo>
                  <a:pt x="211" y="1356"/>
                </a:lnTo>
                <a:lnTo>
                  <a:pt x="226" y="1355"/>
                </a:lnTo>
                <a:lnTo>
                  <a:pt x="226" y="1355"/>
                </a:lnTo>
                <a:lnTo>
                  <a:pt x="236" y="1355"/>
                </a:lnTo>
                <a:lnTo>
                  <a:pt x="252" y="1355"/>
                </a:lnTo>
                <a:lnTo>
                  <a:pt x="298" y="1357"/>
                </a:lnTo>
                <a:lnTo>
                  <a:pt x="322" y="1358"/>
                </a:lnTo>
                <a:lnTo>
                  <a:pt x="343" y="1358"/>
                </a:lnTo>
                <a:lnTo>
                  <a:pt x="360" y="1357"/>
                </a:lnTo>
                <a:lnTo>
                  <a:pt x="365" y="1356"/>
                </a:lnTo>
                <a:lnTo>
                  <a:pt x="369" y="1355"/>
                </a:lnTo>
                <a:lnTo>
                  <a:pt x="369" y="1355"/>
                </a:lnTo>
                <a:lnTo>
                  <a:pt x="373" y="1351"/>
                </a:lnTo>
                <a:lnTo>
                  <a:pt x="375" y="1349"/>
                </a:lnTo>
                <a:lnTo>
                  <a:pt x="376" y="1345"/>
                </a:lnTo>
                <a:lnTo>
                  <a:pt x="375" y="1342"/>
                </a:lnTo>
                <a:lnTo>
                  <a:pt x="374" y="1339"/>
                </a:lnTo>
                <a:lnTo>
                  <a:pt x="370" y="1336"/>
                </a:lnTo>
                <a:lnTo>
                  <a:pt x="359" y="1330"/>
                </a:lnTo>
                <a:lnTo>
                  <a:pt x="359" y="1330"/>
                </a:lnTo>
                <a:lnTo>
                  <a:pt x="339" y="1319"/>
                </a:lnTo>
                <a:lnTo>
                  <a:pt x="312" y="1303"/>
                </a:lnTo>
                <a:lnTo>
                  <a:pt x="289" y="1287"/>
                </a:lnTo>
                <a:lnTo>
                  <a:pt x="280" y="1281"/>
                </a:lnTo>
                <a:lnTo>
                  <a:pt x="275" y="1276"/>
                </a:lnTo>
                <a:lnTo>
                  <a:pt x="275" y="1276"/>
                </a:lnTo>
                <a:lnTo>
                  <a:pt x="273" y="1270"/>
                </a:lnTo>
                <a:lnTo>
                  <a:pt x="273" y="1259"/>
                </a:lnTo>
                <a:lnTo>
                  <a:pt x="273" y="1228"/>
                </a:lnTo>
                <a:lnTo>
                  <a:pt x="275" y="1187"/>
                </a:lnTo>
                <a:lnTo>
                  <a:pt x="275" y="1187"/>
                </a:lnTo>
                <a:lnTo>
                  <a:pt x="307" y="1140"/>
                </a:lnTo>
                <a:lnTo>
                  <a:pt x="330" y="1108"/>
                </a:lnTo>
                <a:lnTo>
                  <a:pt x="337" y="1098"/>
                </a:lnTo>
                <a:lnTo>
                  <a:pt x="339" y="1094"/>
                </a:lnTo>
                <a:lnTo>
                  <a:pt x="339" y="1094"/>
                </a:lnTo>
                <a:lnTo>
                  <a:pt x="346" y="1098"/>
                </a:lnTo>
                <a:lnTo>
                  <a:pt x="358" y="1101"/>
                </a:lnTo>
                <a:lnTo>
                  <a:pt x="365" y="1103"/>
                </a:lnTo>
                <a:lnTo>
                  <a:pt x="373" y="1103"/>
                </a:lnTo>
                <a:lnTo>
                  <a:pt x="379" y="1101"/>
                </a:lnTo>
                <a:lnTo>
                  <a:pt x="384" y="1099"/>
                </a:lnTo>
                <a:lnTo>
                  <a:pt x="384" y="1099"/>
                </a:lnTo>
                <a:lnTo>
                  <a:pt x="390" y="1089"/>
                </a:lnTo>
                <a:lnTo>
                  <a:pt x="396" y="1079"/>
                </a:lnTo>
                <a:lnTo>
                  <a:pt x="400" y="1072"/>
                </a:lnTo>
                <a:lnTo>
                  <a:pt x="402" y="1069"/>
                </a:lnTo>
                <a:lnTo>
                  <a:pt x="403" y="1069"/>
                </a:lnTo>
                <a:lnTo>
                  <a:pt x="403" y="1069"/>
                </a:lnTo>
                <a:lnTo>
                  <a:pt x="410" y="1071"/>
                </a:lnTo>
                <a:lnTo>
                  <a:pt x="421" y="1071"/>
                </a:lnTo>
                <a:lnTo>
                  <a:pt x="427" y="1071"/>
                </a:lnTo>
                <a:lnTo>
                  <a:pt x="432" y="1069"/>
                </a:lnTo>
                <a:lnTo>
                  <a:pt x="435" y="1067"/>
                </a:lnTo>
                <a:lnTo>
                  <a:pt x="438" y="1064"/>
                </a:lnTo>
                <a:lnTo>
                  <a:pt x="438" y="1064"/>
                </a:lnTo>
                <a:lnTo>
                  <a:pt x="438" y="1056"/>
                </a:lnTo>
                <a:lnTo>
                  <a:pt x="437" y="1040"/>
                </a:lnTo>
                <a:lnTo>
                  <a:pt x="428" y="994"/>
                </a:lnTo>
                <a:lnTo>
                  <a:pt x="419" y="948"/>
                </a:lnTo>
                <a:lnTo>
                  <a:pt x="413" y="922"/>
                </a:lnTo>
                <a:lnTo>
                  <a:pt x="413" y="922"/>
                </a:lnTo>
                <a:lnTo>
                  <a:pt x="412" y="918"/>
                </a:lnTo>
                <a:lnTo>
                  <a:pt x="408" y="913"/>
                </a:lnTo>
                <a:lnTo>
                  <a:pt x="402" y="906"/>
                </a:lnTo>
                <a:lnTo>
                  <a:pt x="394" y="897"/>
                </a:lnTo>
                <a:lnTo>
                  <a:pt x="389" y="848"/>
                </a:lnTo>
                <a:lnTo>
                  <a:pt x="389" y="848"/>
                </a:lnTo>
                <a:lnTo>
                  <a:pt x="396" y="847"/>
                </a:lnTo>
                <a:lnTo>
                  <a:pt x="418" y="843"/>
                </a:lnTo>
                <a:lnTo>
                  <a:pt x="418" y="843"/>
                </a:lnTo>
                <a:lnTo>
                  <a:pt x="433" y="841"/>
                </a:lnTo>
                <a:lnTo>
                  <a:pt x="440" y="839"/>
                </a:lnTo>
                <a:lnTo>
                  <a:pt x="446" y="834"/>
                </a:lnTo>
                <a:lnTo>
                  <a:pt x="453" y="828"/>
                </a:lnTo>
                <a:lnTo>
                  <a:pt x="454" y="825"/>
                </a:lnTo>
                <a:lnTo>
                  <a:pt x="456" y="820"/>
                </a:lnTo>
                <a:lnTo>
                  <a:pt x="457" y="806"/>
                </a:lnTo>
                <a:lnTo>
                  <a:pt x="457" y="789"/>
                </a:lnTo>
                <a:lnTo>
                  <a:pt x="457" y="789"/>
                </a:lnTo>
                <a:lnTo>
                  <a:pt x="455" y="767"/>
                </a:lnTo>
                <a:lnTo>
                  <a:pt x="450" y="742"/>
                </a:lnTo>
                <a:lnTo>
                  <a:pt x="440" y="691"/>
                </a:lnTo>
                <a:lnTo>
                  <a:pt x="429" y="647"/>
                </a:lnTo>
                <a:lnTo>
                  <a:pt x="423" y="627"/>
                </a:lnTo>
                <a:lnTo>
                  <a:pt x="423" y="627"/>
                </a:lnTo>
                <a:lnTo>
                  <a:pt x="413" y="602"/>
                </a:lnTo>
                <a:lnTo>
                  <a:pt x="413" y="602"/>
                </a:lnTo>
                <a:lnTo>
                  <a:pt x="416" y="600"/>
                </a:lnTo>
                <a:lnTo>
                  <a:pt x="419" y="592"/>
                </a:lnTo>
                <a:lnTo>
                  <a:pt x="421" y="586"/>
                </a:lnTo>
                <a:lnTo>
                  <a:pt x="422" y="580"/>
                </a:lnTo>
                <a:lnTo>
                  <a:pt x="421" y="571"/>
                </a:lnTo>
                <a:lnTo>
                  <a:pt x="418" y="563"/>
                </a:lnTo>
                <a:lnTo>
                  <a:pt x="418" y="563"/>
                </a:lnTo>
                <a:lnTo>
                  <a:pt x="411" y="545"/>
                </a:lnTo>
                <a:lnTo>
                  <a:pt x="405" y="534"/>
                </a:lnTo>
                <a:lnTo>
                  <a:pt x="400" y="524"/>
                </a:lnTo>
                <a:lnTo>
                  <a:pt x="398" y="522"/>
                </a:lnTo>
                <a:lnTo>
                  <a:pt x="398" y="518"/>
                </a:lnTo>
                <a:lnTo>
                  <a:pt x="398" y="518"/>
                </a:lnTo>
                <a:lnTo>
                  <a:pt x="406" y="479"/>
                </a:lnTo>
                <a:lnTo>
                  <a:pt x="413" y="435"/>
                </a:lnTo>
                <a:lnTo>
                  <a:pt x="413" y="435"/>
                </a:lnTo>
                <a:lnTo>
                  <a:pt x="414" y="420"/>
                </a:lnTo>
                <a:lnTo>
                  <a:pt x="416" y="400"/>
                </a:lnTo>
                <a:lnTo>
                  <a:pt x="416" y="378"/>
                </a:lnTo>
                <a:lnTo>
                  <a:pt x="414" y="367"/>
                </a:lnTo>
                <a:lnTo>
                  <a:pt x="413" y="356"/>
                </a:lnTo>
                <a:lnTo>
                  <a:pt x="413" y="356"/>
                </a:lnTo>
                <a:lnTo>
                  <a:pt x="411" y="345"/>
                </a:lnTo>
                <a:lnTo>
                  <a:pt x="406" y="331"/>
                </a:lnTo>
                <a:lnTo>
                  <a:pt x="396" y="303"/>
                </a:lnTo>
                <a:lnTo>
                  <a:pt x="384" y="272"/>
                </a:lnTo>
                <a:lnTo>
                  <a:pt x="384" y="272"/>
                </a:lnTo>
                <a:lnTo>
                  <a:pt x="378" y="246"/>
                </a:lnTo>
                <a:lnTo>
                  <a:pt x="374" y="227"/>
                </a:lnTo>
                <a:lnTo>
                  <a:pt x="374" y="219"/>
                </a:lnTo>
                <a:lnTo>
                  <a:pt x="374" y="213"/>
                </a:lnTo>
                <a:lnTo>
                  <a:pt x="374" y="213"/>
                </a:lnTo>
                <a:lnTo>
                  <a:pt x="375" y="201"/>
                </a:lnTo>
                <a:lnTo>
                  <a:pt x="375" y="185"/>
                </a:lnTo>
                <a:lnTo>
                  <a:pt x="374" y="164"/>
                </a:lnTo>
                <a:lnTo>
                  <a:pt x="374" y="164"/>
                </a:lnTo>
                <a:lnTo>
                  <a:pt x="376" y="164"/>
                </a:lnTo>
                <a:lnTo>
                  <a:pt x="381" y="162"/>
                </a:lnTo>
                <a:lnTo>
                  <a:pt x="384" y="159"/>
                </a:lnTo>
                <a:lnTo>
                  <a:pt x="386" y="157"/>
                </a:lnTo>
                <a:lnTo>
                  <a:pt x="387" y="153"/>
                </a:lnTo>
                <a:lnTo>
                  <a:pt x="389" y="149"/>
                </a:lnTo>
                <a:lnTo>
                  <a:pt x="389" y="149"/>
                </a:lnTo>
                <a:lnTo>
                  <a:pt x="387" y="135"/>
                </a:lnTo>
                <a:lnTo>
                  <a:pt x="384" y="114"/>
                </a:lnTo>
                <a:lnTo>
                  <a:pt x="379" y="85"/>
                </a:lnTo>
                <a:lnTo>
                  <a:pt x="379" y="85"/>
                </a:lnTo>
                <a:lnTo>
                  <a:pt x="381" y="76"/>
                </a:lnTo>
                <a:lnTo>
                  <a:pt x="384" y="68"/>
                </a:lnTo>
                <a:lnTo>
                  <a:pt x="384" y="61"/>
                </a:lnTo>
                <a:lnTo>
                  <a:pt x="384" y="61"/>
                </a:lnTo>
                <a:lnTo>
                  <a:pt x="382" y="56"/>
                </a:lnTo>
                <a:lnTo>
                  <a:pt x="381" y="51"/>
                </a:lnTo>
                <a:lnTo>
                  <a:pt x="376" y="40"/>
                </a:lnTo>
                <a:lnTo>
                  <a:pt x="369" y="26"/>
                </a:lnTo>
                <a:lnTo>
                  <a:pt x="369" y="26"/>
                </a:lnTo>
                <a:lnTo>
                  <a:pt x="365" y="24"/>
                </a:lnTo>
                <a:lnTo>
                  <a:pt x="357" y="21"/>
                </a:lnTo>
                <a:lnTo>
                  <a:pt x="344" y="16"/>
                </a:lnTo>
                <a:lnTo>
                  <a:pt x="344" y="16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3"/>
          <p:cNvSpPr>
            <a:spLocks/>
          </p:cNvSpPr>
          <p:nvPr/>
        </p:nvSpPr>
        <p:spPr bwMode="auto">
          <a:xfrm>
            <a:off x="866725" y="4793090"/>
            <a:ext cx="722313" cy="1552575"/>
          </a:xfrm>
          <a:custGeom>
            <a:avLst/>
            <a:gdLst>
              <a:gd name="T0" fmla="*/ 388 w 908"/>
              <a:gd name="T1" fmla="*/ 20 h 1956"/>
              <a:gd name="T2" fmla="*/ 322 w 908"/>
              <a:gd name="T3" fmla="*/ 65 h 1956"/>
              <a:gd name="T4" fmla="*/ 254 w 908"/>
              <a:gd name="T5" fmla="*/ 188 h 1956"/>
              <a:gd name="T6" fmla="*/ 274 w 908"/>
              <a:gd name="T7" fmla="*/ 278 h 1956"/>
              <a:gd name="T8" fmla="*/ 288 w 908"/>
              <a:gd name="T9" fmla="*/ 352 h 1956"/>
              <a:gd name="T10" fmla="*/ 274 w 908"/>
              <a:gd name="T11" fmla="*/ 429 h 1956"/>
              <a:gd name="T12" fmla="*/ 207 w 908"/>
              <a:gd name="T13" fmla="*/ 486 h 1956"/>
              <a:gd name="T14" fmla="*/ 184 w 908"/>
              <a:gd name="T15" fmla="*/ 541 h 1956"/>
              <a:gd name="T16" fmla="*/ 153 w 908"/>
              <a:gd name="T17" fmla="*/ 584 h 1956"/>
              <a:gd name="T18" fmla="*/ 85 w 908"/>
              <a:gd name="T19" fmla="*/ 675 h 1956"/>
              <a:gd name="T20" fmla="*/ 85 w 908"/>
              <a:gd name="T21" fmla="*/ 754 h 1956"/>
              <a:gd name="T22" fmla="*/ 109 w 908"/>
              <a:gd name="T23" fmla="*/ 786 h 1956"/>
              <a:gd name="T24" fmla="*/ 161 w 908"/>
              <a:gd name="T25" fmla="*/ 793 h 1956"/>
              <a:gd name="T26" fmla="*/ 115 w 908"/>
              <a:gd name="T27" fmla="*/ 948 h 1956"/>
              <a:gd name="T28" fmla="*/ 150 w 908"/>
              <a:gd name="T29" fmla="*/ 1017 h 1956"/>
              <a:gd name="T30" fmla="*/ 125 w 908"/>
              <a:gd name="T31" fmla="*/ 1225 h 1956"/>
              <a:gd name="T32" fmla="*/ 155 w 908"/>
              <a:gd name="T33" fmla="*/ 1488 h 1956"/>
              <a:gd name="T34" fmla="*/ 124 w 908"/>
              <a:gd name="T35" fmla="*/ 1544 h 1956"/>
              <a:gd name="T36" fmla="*/ 65 w 908"/>
              <a:gd name="T37" fmla="*/ 1776 h 1956"/>
              <a:gd name="T38" fmla="*/ 0 w 908"/>
              <a:gd name="T39" fmla="*/ 1894 h 1956"/>
              <a:gd name="T40" fmla="*/ 31 w 908"/>
              <a:gd name="T41" fmla="*/ 1949 h 1956"/>
              <a:gd name="T42" fmla="*/ 250 w 908"/>
              <a:gd name="T43" fmla="*/ 1956 h 1956"/>
              <a:gd name="T44" fmla="*/ 264 w 908"/>
              <a:gd name="T45" fmla="*/ 1930 h 1956"/>
              <a:gd name="T46" fmla="*/ 230 w 908"/>
              <a:gd name="T47" fmla="*/ 1890 h 1956"/>
              <a:gd name="T48" fmla="*/ 184 w 908"/>
              <a:gd name="T49" fmla="*/ 1847 h 1956"/>
              <a:gd name="T50" fmla="*/ 196 w 908"/>
              <a:gd name="T51" fmla="*/ 1768 h 1956"/>
              <a:gd name="T52" fmla="*/ 386 w 908"/>
              <a:gd name="T53" fmla="*/ 1483 h 1956"/>
              <a:gd name="T54" fmla="*/ 399 w 908"/>
              <a:gd name="T55" fmla="*/ 1462 h 1956"/>
              <a:gd name="T56" fmla="*/ 433 w 908"/>
              <a:gd name="T57" fmla="*/ 1435 h 1956"/>
              <a:gd name="T58" fmla="*/ 526 w 908"/>
              <a:gd name="T59" fmla="*/ 1440 h 1956"/>
              <a:gd name="T60" fmla="*/ 628 w 908"/>
              <a:gd name="T61" fmla="*/ 1568 h 1956"/>
              <a:gd name="T62" fmla="*/ 643 w 908"/>
              <a:gd name="T63" fmla="*/ 1628 h 1956"/>
              <a:gd name="T64" fmla="*/ 685 w 908"/>
              <a:gd name="T65" fmla="*/ 1759 h 1956"/>
              <a:gd name="T66" fmla="*/ 670 w 908"/>
              <a:gd name="T67" fmla="*/ 1865 h 1956"/>
              <a:gd name="T68" fmla="*/ 684 w 908"/>
              <a:gd name="T69" fmla="*/ 1909 h 1956"/>
              <a:gd name="T70" fmla="*/ 736 w 908"/>
              <a:gd name="T71" fmla="*/ 1925 h 1956"/>
              <a:gd name="T72" fmla="*/ 894 w 908"/>
              <a:gd name="T73" fmla="*/ 1911 h 1956"/>
              <a:gd name="T74" fmla="*/ 908 w 908"/>
              <a:gd name="T75" fmla="*/ 1895 h 1956"/>
              <a:gd name="T76" fmla="*/ 849 w 908"/>
              <a:gd name="T77" fmla="*/ 1811 h 1956"/>
              <a:gd name="T78" fmla="*/ 769 w 908"/>
              <a:gd name="T79" fmla="*/ 1716 h 1956"/>
              <a:gd name="T80" fmla="*/ 735 w 908"/>
              <a:gd name="T81" fmla="*/ 1548 h 1956"/>
              <a:gd name="T82" fmla="*/ 690 w 908"/>
              <a:gd name="T83" fmla="*/ 1344 h 1956"/>
              <a:gd name="T84" fmla="*/ 690 w 908"/>
              <a:gd name="T85" fmla="*/ 1315 h 1956"/>
              <a:gd name="T86" fmla="*/ 619 w 908"/>
              <a:gd name="T87" fmla="*/ 1006 h 1956"/>
              <a:gd name="T88" fmla="*/ 653 w 908"/>
              <a:gd name="T89" fmla="*/ 959 h 1956"/>
              <a:gd name="T90" fmla="*/ 628 w 908"/>
              <a:gd name="T91" fmla="*/ 874 h 1956"/>
              <a:gd name="T92" fmla="*/ 633 w 908"/>
              <a:gd name="T93" fmla="*/ 713 h 1956"/>
              <a:gd name="T94" fmla="*/ 659 w 908"/>
              <a:gd name="T95" fmla="*/ 708 h 1956"/>
              <a:gd name="T96" fmla="*/ 690 w 908"/>
              <a:gd name="T97" fmla="*/ 564 h 1956"/>
              <a:gd name="T98" fmla="*/ 695 w 908"/>
              <a:gd name="T99" fmla="*/ 437 h 1956"/>
              <a:gd name="T100" fmla="*/ 611 w 908"/>
              <a:gd name="T101" fmla="*/ 367 h 1956"/>
              <a:gd name="T102" fmla="*/ 627 w 908"/>
              <a:gd name="T103" fmla="*/ 305 h 1956"/>
              <a:gd name="T104" fmla="*/ 645 w 908"/>
              <a:gd name="T105" fmla="*/ 273 h 1956"/>
              <a:gd name="T106" fmla="*/ 626 w 908"/>
              <a:gd name="T107" fmla="*/ 189 h 1956"/>
              <a:gd name="T108" fmla="*/ 591 w 908"/>
              <a:gd name="T109" fmla="*/ 95 h 1956"/>
              <a:gd name="T110" fmla="*/ 596 w 908"/>
              <a:gd name="T111" fmla="*/ 64 h 1956"/>
              <a:gd name="T112" fmla="*/ 561 w 908"/>
              <a:gd name="T113" fmla="*/ 38 h 1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08" h="1956">
                <a:moveTo>
                  <a:pt x="477" y="0"/>
                </a:moveTo>
                <a:lnTo>
                  <a:pt x="477" y="0"/>
                </a:lnTo>
                <a:lnTo>
                  <a:pt x="463" y="3"/>
                </a:lnTo>
                <a:lnTo>
                  <a:pt x="429" y="9"/>
                </a:lnTo>
                <a:lnTo>
                  <a:pt x="409" y="14"/>
                </a:lnTo>
                <a:lnTo>
                  <a:pt x="388" y="20"/>
                </a:lnTo>
                <a:lnTo>
                  <a:pt x="369" y="28"/>
                </a:lnTo>
                <a:lnTo>
                  <a:pt x="353" y="35"/>
                </a:lnTo>
                <a:lnTo>
                  <a:pt x="353" y="35"/>
                </a:lnTo>
                <a:lnTo>
                  <a:pt x="345" y="40"/>
                </a:lnTo>
                <a:lnTo>
                  <a:pt x="338" y="47"/>
                </a:lnTo>
                <a:lnTo>
                  <a:pt x="322" y="65"/>
                </a:lnTo>
                <a:lnTo>
                  <a:pt x="305" y="87"/>
                </a:lnTo>
                <a:lnTo>
                  <a:pt x="288" y="112"/>
                </a:lnTo>
                <a:lnTo>
                  <a:pt x="275" y="137"/>
                </a:lnTo>
                <a:lnTo>
                  <a:pt x="262" y="159"/>
                </a:lnTo>
                <a:lnTo>
                  <a:pt x="256" y="179"/>
                </a:lnTo>
                <a:lnTo>
                  <a:pt x="254" y="188"/>
                </a:lnTo>
                <a:lnTo>
                  <a:pt x="254" y="194"/>
                </a:lnTo>
                <a:lnTo>
                  <a:pt x="254" y="194"/>
                </a:lnTo>
                <a:lnTo>
                  <a:pt x="255" y="206"/>
                </a:lnTo>
                <a:lnTo>
                  <a:pt x="258" y="220"/>
                </a:lnTo>
                <a:lnTo>
                  <a:pt x="265" y="247"/>
                </a:lnTo>
                <a:lnTo>
                  <a:pt x="274" y="278"/>
                </a:lnTo>
                <a:lnTo>
                  <a:pt x="274" y="278"/>
                </a:lnTo>
                <a:lnTo>
                  <a:pt x="282" y="312"/>
                </a:lnTo>
                <a:lnTo>
                  <a:pt x="287" y="336"/>
                </a:lnTo>
                <a:lnTo>
                  <a:pt x="288" y="346"/>
                </a:lnTo>
                <a:lnTo>
                  <a:pt x="288" y="352"/>
                </a:lnTo>
                <a:lnTo>
                  <a:pt x="288" y="352"/>
                </a:lnTo>
                <a:lnTo>
                  <a:pt x="288" y="357"/>
                </a:lnTo>
                <a:lnTo>
                  <a:pt x="291" y="365"/>
                </a:lnTo>
                <a:lnTo>
                  <a:pt x="300" y="381"/>
                </a:lnTo>
                <a:lnTo>
                  <a:pt x="313" y="402"/>
                </a:lnTo>
                <a:lnTo>
                  <a:pt x="313" y="402"/>
                </a:lnTo>
                <a:lnTo>
                  <a:pt x="274" y="429"/>
                </a:lnTo>
                <a:lnTo>
                  <a:pt x="243" y="452"/>
                </a:lnTo>
                <a:lnTo>
                  <a:pt x="229" y="463"/>
                </a:lnTo>
                <a:lnTo>
                  <a:pt x="219" y="471"/>
                </a:lnTo>
                <a:lnTo>
                  <a:pt x="219" y="471"/>
                </a:lnTo>
                <a:lnTo>
                  <a:pt x="213" y="479"/>
                </a:lnTo>
                <a:lnTo>
                  <a:pt x="207" y="486"/>
                </a:lnTo>
                <a:lnTo>
                  <a:pt x="199" y="499"/>
                </a:lnTo>
                <a:lnTo>
                  <a:pt x="196" y="510"/>
                </a:lnTo>
                <a:lnTo>
                  <a:pt x="194" y="516"/>
                </a:lnTo>
                <a:lnTo>
                  <a:pt x="194" y="516"/>
                </a:lnTo>
                <a:lnTo>
                  <a:pt x="192" y="525"/>
                </a:lnTo>
                <a:lnTo>
                  <a:pt x="184" y="541"/>
                </a:lnTo>
                <a:lnTo>
                  <a:pt x="177" y="557"/>
                </a:lnTo>
                <a:lnTo>
                  <a:pt x="173" y="562"/>
                </a:lnTo>
                <a:lnTo>
                  <a:pt x="170" y="566"/>
                </a:lnTo>
                <a:lnTo>
                  <a:pt x="170" y="566"/>
                </a:lnTo>
                <a:lnTo>
                  <a:pt x="163" y="572"/>
                </a:lnTo>
                <a:lnTo>
                  <a:pt x="153" y="584"/>
                </a:lnTo>
                <a:lnTo>
                  <a:pt x="124" y="620"/>
                </a:lnTo>
                <a:lnTo>
                  <a:pt x="96" y="656"/>
                </a:lnTo>
                <a:lnTo>
                  <a:pt x="88" y="669"/>
                </a:lnTo>
                <a:lnTo>
                  <a:pt x="85" y="672"/>
                </a:lnTo>
                <a:lnTo>
                  <a:pt x="85" y="675"/>
                </a:lnTo>
                <a:lnTo>
                  <a:pt x="85" y="675"/>
                </a:lnTo>
                <a:lnTo>
                  <a:pt x="100" y="700"/>
                </a:lnTo>
                <a:lnTo>
                  <a:pt x="100" y="700"/>
                </a:lnTo>
                <a:lnTo>
                  <a:pt x="93" y="721"/>
                </a:lnTo>
                <a:lnTo>
                  <a:pt x="88" y="738"/>
                </a:lnTo>
                <a:lnTo>
                  <a:pt x="86" y="747"/>
                </a:lnTo>
                <a:lnTo>
                  <a:pt x="85" y="754"/>
                </a:lnTo>
                <a:lnTo>
                  <a:pt x="85" y="754"/>
                </a:lnTo>
                <a:lnTo>
                  <a:pt x="86" y="760"/>
                </a:lnTo>
                <a:lnTo>
                  <a:pt x="90" y="768"/>
                </a:lnTo>
                <a:lnTo>
                  <a:pt x="95" y="775"/>
                </a:lnTo>
                <a:lnTo>
                  <a:pt x="101" y="781"/>
                </a:lnTo>
                <a:lnTo>
                  <a:pt x="109" y="786"/>
                </a:lnTo>
                <a:lnTo>
                  <a:pt x="117" y="791"/>
                </a:lnTo>
                <a:lnTo>
                  <a:pt x="126" y="794"/>
                </a:lnTo>
                <a:lnTo>
                  <a:pt x="135" y="794"/>
                </a:lnTo>
                <a:lnTo>
                  <a:pt x="135" y="794"/>
                </a:lnTo>
                <a:lnTo>
                  <a:pt x="150" y="793"/>
                </a:lnTo>
                <a:lnTo>
                  <a:pt x="161" y="793"/>
                </a:lnTo>
                <a:lnTo>
                  <a:pt x="170" y="794"/>
                </a:lnTo>
                <a:lnTo>
                  <a:pt x="170" y="794"/>
                </a:lnTo>
                <a:lnTo>
                  <a:pt x="143" y="862"/>
                </a:lnTo>
                <a:lnTo>
                  <a:pt x="125" y="914"/>
                </a:lnTo>
                <a:lnTo>
                  <a:pt x="117" y="935"/>
                </a:lnTo>
                <a:lnTo>
                  <a:pt x="115" y="948"/>
                </a:lnTo>
                <a:lnTo>
                  <a:pt x="115" y="948"/>
                </a:lnTo>
                <a:lnTo>
                  <a:pt x="115" y="956"/>
                </a:lnTo>
                <a:lnTo>
                  <a:pt x="115" y="967"/>
                </a:lnTo>
                <a:lnTo>
                  <a:pt x="116" y="989"/>
                </a:lnTo>
                <a:lnTo>
                  <a:pt x="120" y="1012"/>
                </a:lnTo>
                <a:lnTo>
                  <a:pt x="150" y="1017"/>
                </a:lnTo>
                <a:lnTo>
                  <a:pt x="150" y="1017"/>
                </a:lnTo>
                <a:lnTo>
                  <a:pt x="137" y="1110"/>
                </a:lnTo>
                <a:lnTo>
                  <a:pt x="129" y="1181"/>
                </a:lnTo>
                <a:lnTo>
                  <a:pt x="126" y="1208"/>
                </a:lnTo>
                <a:lnTo>
                  <a:pt x="125" y="1225"/>
                </a:lnTo>
                <a:lnTo>
                  <a:pt x="125" y="1225"/>
                </a:lnTo>
                <a:lnTo>
                  <a:pt x="126" y="1241"/>
                </a:lnTo>
                <a:lnTo>
                  <a:pt x="130" y="1266"/>
                </a:lnTo>
                <a:lnTo>
                  <a:pt x="142" y="1328"/>
                </a:lnTo>
                <a:lnTo>
                  <a:pt x="160" y="1409"/>
                </a:lnTo>
                <a:lnTo>
                  <a:pt x="160" y="1458"/>
                </a:lnTo>
                <a:lnTo>
                  <a:pt x="155" y="1488"/>
                </a:lnTo>
                <a:lnTo>
                  <a:pt x="155" y="1488"/>
                </a:lnTo>
                <a:lnTo>
                  <a:pt x="150" y="1493"/>
                </a:lnTo>
                <a:lnTo>
                  <a:pt x="145" y="1501"/>
                </a:lnTo>
                <a:lnTo>
                  <a:pt x="139" y="1512"/>
                </a:lnTo>
                <a:lnTo>
                  <a:pt x="131" y="1525"/>
                </a:lnTo>
                <a:lnTo>
                  <a:pt x="124" y="1544"/>
                </a:lnTo>
                <a:lnTo>
                  <a:pt x="116" y="1566"/>
                </a:lnTo>
                <a:lnTo>
                  <a:pt x="110" y="1592"/>
                </a:lnTo>
                <a:lnTo>
                  <a:pt x="110" y="1592"/>
                </a:lnTo>
                <a:lnTo>
                  <a:pt x="96" y="1653"/>
                </a:lnTo>
                <a:lnTo>
                  <a:pt x="83" y="1713"/>
                </a:lnTo>
                <a:lnTo>
                  <a:pt x="65" y="1776"/>
                </a:lnTo>
                <a:lnTo>
                  <a:pt x="36" y="1796"/>
                </a:lnTo>
                <a:lnTo>
                  <a:pt x="36" y="1796"/>
                </a:lnTo>
                <a:lnTo>
                  <a:pt x="21" y="1837"/>
                </a:lnTo>
                <a:lnTo>
                  <a:pt x="1" y="1890"/>
                </a:lnTo>
                <a:lnTo>
                  <a:pt x="1" y="1890"/>
                </a:lnTo>
                <a:lnTo>
                  <a:pt x="0" y="1894"/>
                </a:lnTo>
                <a:lnTo>
                  <a:pt x="0" y="1897"/>
                </a:lnTo>
                <a:lnTo>
                  <a:pt x="2" y="1906"/>
                </a:lnTo>
                <a:lnTo>
                  <a:pt x="7" y="1916"/>
                </a:lnTo>
                <a:lnTo>
                  <a:pt x="13" y="1926"/>
                </a:lnTo>
                <a:lnTo>
                  <a:pt x="25" y="1942"/>
                </a:lnTo>
                <a:lnTo>
                  <a:pt x="31" y="1949"/>
                </a:lnTo>
                <a:lnTo>
                  <a:pt x="31" y="1949"/>
                </a:lnTo>
                <a:lnTo>
                  <a:pt x="117" y="1951"/>
                </a:lnTo>
                <a:lnTo>
                  <a:pt x="183" y="1953"/>
                </a:lnTo>
                <a:lnTo>
                  <a:pt x="229" y="1954"/>
                </a:lnTo>
                <a:lnTo>
                  <a:pt x="229" y="1954"/>
                </a:lnTo>
                <a:lnTo>
                  <a:pt x="250" y="1956"/>
                </a:lnTo>
                <a:lnTo>
                  <a:pt x="258" y="1954"/>
                </a:lnTo>
                <a:lnTo>
                  <a:pt x="262" y="1953"/>
                </a:lnTo>
                <a:lnTo>
                  <a:pt x="265" y="1951"/>
                </a:lnTo>
                <a:lnTo>
                  <a:pt x="266" y="1946"/>
                </a:lnTo>
                <a:lnTo>
                  <a:pt x="266" y="1938"/>
                </a:lnTo>
                <a:lnTo>
                  <a:pt x="264" y="1930"/>
                </a:lnTo>
                <a:lnTo>
                  <a:pt x="264" y="1930"/>
                </a:lnTo>
                <a:lnTo>
                  <a:pt x="261" y="1925"/>
                </a:lnTo>
                <a:lnTo>
                  <a:pt x="259" y="1920"/>
                </a:lnTo>
                <a:lnTo>
                  <a:pt x="251" y="1909"/>
                </a:lnTo>
                <a:lnTo>
                  <a:pt x="241" y="1899"/>
                </a:lnTo>
                <a:lnTo>
                  <a:pt x="230" y="1890"/>
                </a:lnTo>
                <a:lnTo>
                  <a:pt x="208" y="1875"/>
                </a:lnTo>
                <a:lnTo>
                  <a:pt x="194" y="1865"/>
                </a:lnTo>
                <a:lnTo>
                  <a:pt x="194" y="1865"/>
                </a:lnTo>
                <a:lnTo>
                  <a:pt x="191" y="1861"/>
                </a:lnTo>
                <a:lnTo>
                  <a:pt x="188" y="1858"/>
                </a:lnTo>
                <a:lnTo>
                  <a:pt x="184" y="1847"/>
                </a:lnTo>
                <a:lnTo>
                  <a:pt x="182" y="1837"/>
                </a:lnTo>
                <a:lnTo>
                  <a:pt x="179" y="1830"/>
                </a:lnTo>
                <a:lnTo>
                  <a:pt x="179" y="1830"/>
                </a:lnTo>
                <a:lnTo>
                  <a:pt x="181" y="1824"/>
                </a:lnTo>
                <a:lnTo>
                  <a:pt x="184" y="1809"/>
                </a:lnTo>
                <a:lnTo>
                  <a:pt x="196" y="1768"/>
                </a:lnTo>
                <a:lnTo>
                  <a:pt x="214" y="1711"/>
                </a:lnTo>
                <a:lnTo>
                  <a:pt x="363" y="1478"/>
                </a:lnTo>
                <a:lnTo>
                  <a:pt x="363" y="1478"/>
                </a:lnTo>
                <a:lnTo>
                  <a:pt x="368" y="1480"/>
                </a:lnTo>
                <a:lnTo>
                  <a:pt x="380" y="1482"/>
                </a:lnTo>
                <a:lnTo>
                  <a:pt x="386" y="1483"/>
                </a:lnTo>
                <a:lnTo>
                  <a:pt x="393" y="1482"/>
                </a:lnTo>
                <a:lnTo>
                  <a:pt x="396" y="1481"/>
                </a:lnTo>
                <a:lnTo>
                  <a:pt x="398" y="1480"/>
                </a:lnTo>
                <a:lnTo>
                  <a:pt x="398" y="1478"/>
                </a:lnTo>
                <a:lnTo>
                  <a:pt x="398" y="1478"/>
                </a:lnTo>
                <a:lnTo>
                  <a:pt x="399" y="1462"/>
                </a:lnTo>
                <a:lnTo>
                  <a:pt x="403" y="1437"/>
                </a:lnTo>
                <a:lnTo>
                  <a:pt x="407" y="1404"/>
                </a:lnTo>
                <a:lnTo>
                  <a:pt x="407" y="1404"/>
                </a:lnTo>
                <a:lnTo>
                  <a:pt x="412" y="1411"/>
                </a:lnTo>
                <a:lnTo>
                  <a:pt x="426" y="1427"/>
                </a:lnTo>
                <a:lnTo>
                  <a:pt x="433" y="1435"/>
                </a:lnTo>
                <a:lnTo>
                  <a:pt x="443" y="1442"/>
                </a:lnTo>
                <a:lnTo>
                  <a:pt x="452" y="1447"/>
                </a:lnTo>
                <a:lnTo>
                  <a:pt x="457" y="1449"/>
                </a:lnTo>
                <a:lnTo>
                  <a:pt x="462" y="1449"/>
                </a:lnTo>
                <a:lnTo>
                  <a:pt x="462" y="1449"/>
                </a:lnTo>
                <a:lnTo>
                  <a:pt x="526" y="1440"/>
                </a:lnTo>
                <a:lnTo>
                  <a:pt x="571" y="1434"/>
                </a:lnTo>
                <a:lnTo>
                  <a:pt x="571" y="1434"/>
                </a:lnTo>
                <a:lnTo>
                  <a:pt x="581" y="1456"/>
                </a:lnTo>
                <a:lnTo>
                  <a:pt x="605" y="1508"/>
                </a:lnTo>
                <a:lnTo>
                  <a:pt x="617" y="1538"/>
                </a:lnTo>
                <a:lnTo>
                  <a:pt x="628" y="1568"/>
                </a:lnTo>
                <a:lnTo>
                  <a:pt x="637" y="1594"/>
                </a:lnTo>
                <a:lnTo>
                  <a:pt x="639" y="1604"/>
                </a:lnTo>
                <a:lnTo>
                  <a:pt x="640" y="1612"/>
                </a:lnTo>
                <a:lnTo>
                  <a:pt x="640" y="1612"/>
                </a:lnTo>
                <a:lnTo>
                  <a:pt x="642" y="1620"/>
                </a:lnTo>
                <a:lnTo>
                  <a:pt x="643" y="1628"/>
                </a:lnTo>
                <a:lnTo>
                  <a:pt x="649" y="1647"/>
                </a:lnTo>
                <a:lnTo>
                  <a:pt x="665" y="1689"/>
                </a:lnTo>
                <a:lnTo>
                  <a:pt x="673" y="1710"/>
                </a:lnTo>
                <a:lnTo>
                  <a:pt x="680" y="1731"/>
                </a:lnTo>
                <a:lnTo>
                  <a:pt x="684" y="1750"/>
                </a:lnTo>
                <a:lnTo>
                  <a:pt x="685" y="1759"/>
                </a:lnTo>
                <a:lnTo>
                  <a:pt x="685" y="1766"/>
                </a:lnTo>
                <a:lnTo>
                  <a:pt x="685" y="1766"/>
                </a:lnTo>
                <a:lnTo>
                  <a:pt x="681" y="1796"/>
                </a:lnTo>
                <a:lnTo>
                  <a:pt x="676" y="1825"/>
                </a:lnTo>
                <a:lnTo>
                  <a:pt x="673" y="1853"/>
                </a:lnTo>
                <a:lnTo>
                  <a:pt x="670" y="1865"/>
                </a:lnTo>
                <a:lnTo>
                  <a:pt x="670" y="1875"/>
                </a:lnTo>
                <a:lnTo>
                  <a:pt x="670" y="1875"/>
                </a:lnTo>
                <a:lnTo>
                  <a:pt x="671" y="1884"/>
                </a:lnTo>
                <a:lnTo>
                  <a:pt x="674" y="1894"/>
                </a:lnTo>
                <a:lnTo>
                  <a:pt x="679" y="1901"/>
                </a:lnTo>
                <a:lnTo>
                  <a:pt x="684" y="1909"/>
                </a:lnTo>
                <a:lnTo>
                  <a:pt x="689" y="1916"/>
                </a:lnTo>
                <a:lnTo>
                  <a:pt x="694" y="1921"/>
                </a:lnTo>
                <a:lnTo>
                  <a:pt x="697" y="1923"/>
                </a:lnTo>
                <a:lnTo>
                  <a:pt x="700" y="1925"/>
                </a:lnTo>
                <a:lnTo>
                  <a:pt x="700" y="1925"/>
                </a:lnTo>
                <a:lnTo>
                  <a:pt x="736" y="1925"/>
                </a:lnTo>
                <a:lnTo>
                  <a:pt x="772" y="1925"/>
                </a:lnTo>
                <a:lnTo>
                  <a:pt x="810" y="1923"/>
                </a:lnTo>
                <a:lnTo>
                  <a:pt x="849" y="1921"/>
                </a:lnTo>
                <a:lnTo>
                  <a:pt x="866" y="1918"/>
                </a:lnTo>
                <a:lnTo>
                  <a:pt x="882" y="1915"/>
                </a:lnTo>
                <a:lnTo>
                  <a:pt x="894" y="1911"/>
                </a:lnTo>
                <a:lnTo>
                  <a:pt x="903" y="1907"/>
                </a:lnTo>
                <a:lnTo>
                  <a:pt x="906" y="1905"/>
                </a:lnTo>
                <a:lnTo>
                  <a:pt x="908" y="1901"/>
                </a:lnTo>
                <a:lnTo>
                  <a:pt x="908" y="1899"/>
                </a:lnTo>
                <a:lnTo>
                  <a:pt x="908" y="1895"/>
                </a:lnTo>
                <a:lnTo>
                  <a:pt x="908" y="1895"/>
                </a:lnTo>
                <a:lnTo>
                  <a:pt x="903" y="1881"/>
                </a:lnTo>
                <a:lnTo>
                  <a:pt x="896" y="1869"/>
                </a:lnTo>
                <a:lnTo>
                  <a:pt x="888" y="1858"/>
                </a:lnTo>
                <a:lnTo>
                  <a:pt x="881" y="1847"/>
                </a:lnTo>
                <a:lnTo>
                  <a:pt x="864" y="1828"/>
                </a:lnTo>
                <a:lnTo>
                  <a:pt x="849" y="1811"/>
                </a:lnTo>
                <a:lnTo>
                  <a:pt x="849" y="1811"/>
                </a:lnTo>
                <a:lnTo>
                  <a:pt x="829" y="1787"/>
                </a:lnTo>
                <a:lnTo>
                  <a:pt x="804" y="1757"/>
                </a:lnTo>
                <a:lnTo>
                  <a:pt x="780" y="1730"/>
                </a:lnTo>
                <a:lnTo>
                  <a:pt x="769" y="1716"/>
                </a:lnTo>
                <a:lnTo>
                  <a:pt x="769" y="1716"/>
                </a:lnTo>
                <a:lnTo>
                  <a:pt x="763" y="1692"/>
                </a:lnTo>
                <a:lnTo>
                  <a:pt x="751" y="1641"/>
                </a:lnTo>
                <a:lnTo>
                  <a:pt x="740" y="1586"/>
                </a:lnTo>
                <a:lnTo>
                  <a:pt x="736" y="1564"/>
                </a:lnTo>
                <a:lnTo>
                  <a:pt x="735" y="1548"/>
                </a:lnTo>
                <a:lnTo>
                  <a:pt x="735" y="1548"/>
                </a:lnTo>
                <a:lnTo>
                  <a:pt x="733" y="1530"/>
                </a:lnTo>
                <a:lnTo>
                  <a:pt x="728" y="1504"/>
                </a:lnTo>
                <a:lnTo>
                  <a:pt x="715" y="1436"/>
                </a:lnTo>
                <a:lnTo>
                  <a:pt x="699" y="1374"/>
                </a:lnTo>
                <a:lnTo>
                  <a:pt x="694" y="1353"/>
                </a:lnTo>
                <a:lnTo>
                  <a:pt x="690" y="1344"/>
                </a:lnTo>
                <a:lnTo>
                  <a:pt x="690" y="1344"/>
                </a:lnTo>
                <a:lnTo>
                  <a:pt x="689" y="1342"/>
                </a:lnTo>
                <a:lnTo>
                  <a:pt x="689" y="1339"/>
                </a:lnTo>
                <a:lnTo>
                  <a:pt x="689" y="1333"/>
                </a:lnTo>
                <a:lnTo>
                  <a:pt x="690" y="1325"/>
                </a:lnTo>
                <a:lnTo>
                  <a:pt x="690" y="1315"/>
                </a:lnTo>
                <a:lnTo>
                  <a:pt x="690" y="1315"/>
                </a:lnTo>
                <a:lnTo>
                  <a:pt x="676" y="1261"/>
                </a:lnTo>
                <a:lnTo>
                  <a:pt x="649" y="1157"/>
                </a:lnTo>
                <a:lnTo>
                  <a:pt x="611" y="1012"/>
                </a:lnTo>
                <a:lnTo>
                  <a:pt x="611" y="1012"/>
                </a:lnTo>
                <a:lnTo>
                  <a:pt x="619" y="1006"/>
                </a:lnTo>
                <a:lnTo>
                  <a:pt x="627" y="998"/>
                </a:lnTo>
                <a:lnTo>
                  <a:pt x="637" y="989"/>
                </a:lnTo>
                <a:lnTo>
                  <a:pt x="644" y="977"/>
                </a:lnTo>
                <a:lnTo>
                  <a:pt x="648" y="971"/>
                </a:lnTo>
                <a:lnTo>
                  <a:pt x="650" y="965"/>
                </a:lnTo>
                <a:lnTo>
                  <a:pt x="653" y="959"/>
                </a:lnTo>
                <a:lnTo>
                  <a:pt x="653" y="951"/>
                </a:lnTo>
                <a:lnTo>
                  <a:pt x="653" y="945"/>
                </a:lnTo>
                <a:lnTo>
                  <a:pt x="650" y="938"/>
                </a:lnTo>
                <a:lnTo>
                  <a:pt x="650" y="938"/>
                </a:lnTo>
                <a:lnTo>
                  <a:pt x="639" y="907"/>
                </a:lnTo>
                <a:lnTo>
                  <a:pt x="628" y="874"/>
                </a:lnTo>
                <a:lnTo>
                  <a:pt x="616" y="838"/>
                </a:lnTo>
                <a:lnTo>
                  <a:pt x="616" y="695"/>
                </a:lnTo>
                <a:lnTo>
                  <a:pt x="616" y="695"/>
                </a:lnTo>
                <a:lnTo>
                  <a:pt x="622" y="703"/>
                </a:lnTo>
                <a:lnTo>
                  <a:pt x="629" y="711"/>
                </a:lnTo>
                <a:lnTo>
                  <a:pt x="633" y="713"/>
                </a:lnTo>
                <a:lnTo>
                  <a:pt x="638" y="716"/>
                </a:lnTo>
                <a:lnTo>
                  <a:pt x="642" y="718"/>
                </a:lnTo>
                <a:lnTo>
                  <a:pt x="647" y="718"/>
                </a:lnTo>
                <a:lnTo>
                  <a:pt x="650" y="717"/>
                </a:lnTo>
                <a:lnTo>
                  <a:pt x="655" y="713"/>
                </a:lnTo>
                <a:lnTo>
                  <a:pt x="659" y="708"/>
                </a:lnTo>
                <a:lnTo>
                  <a:pt x="664" y="700"/>
                </a:lnTo>
                <a:lnTo>
                  <a:pt x="668" y="688"/>
                </a:lnTo>
                <a:lnTo>
                  <a:pt x="670" y="675"/>
                </a:lnTo>
                <a:lnTo>
                  <a:pt x="670" y="675"/>
                </a:lnTo>
                <a:lnTo>
                  <a:pt x="684" y="603"/>
                </a:lnTo>
                <a:lnTo>
                  <a:pt x="690" y="564"/>
                </a:lnTo>
                <a:lnTo>
                  <a:pt x="696" y="526"/>
                </a:lnTo>
                <a:lnTo>
                  <a:pt x="700" y="490"/>
                </a:lnTo>
                <a:lnTo>
                  <a:pt x="700" y="474"/>
                </a:lnTo>
                <a:lnTo>
                  <a:pt x="700" y="460"/>
                </a:lnTo>
                <a:lnTo>
                  <a:pt x="697" y="447"/>
                </a:lnTo>
                <a:lnTo>
                  <a:pt x="695" y="437"/>
                </a:lnTo>
                <a:lnTo>
                  <a:pt x="691" y="428"/>
                </a:lnTo>
                <a:lnTo>
                  <a:pt x="688" y="424"/>
                </a:lnTo>
                <a:lnTo>
                  <a:pt x="685" y="422"/>
                </a:lnTo>
                <a:lnTo>
                  <a:pt x="685" y="422"/>
                </a:lnTo>
                <a:lnTo>
                  <a:pt x="635" y="385"/>
                </a:lnTo>
                <a:lnTo>
                  <a:pt x="611" y="367"/>
                </a:lnTo>
                <a:lnTo>
                  <a:pt x="586" y="328"/>
                </a:lnTo>
                <a:lnTo>
                  <a:pt x="586" y="328"/>
                </a:lnTo>
                <a:lnTo>
                  <a:pt x="596" y="324"/>
                </a:lnTo>
                <a:lnTo>
                  <a:pt x="605" y="319"/>
                </a:lnTo>
                <a:lnTo>
                  <a:pt x="616" y="313"/>
                </a:lnTo>
                <a:lnTo>
                  <a:pt x="627" y="305"/>
                </a:lnTo>
                <a:lnTo>
                  <a:pt x="637" y="297"/>
                </a:lnTo>
                <a:lnTo>
                  <a:pt x="640" y="290"/>
                </a:lnTo>
                <a:lnTo>
                  <a:pt x="643" y="285"/>
                </a:lnTo>
                <a:lnTo>
                  <a:pt x="644" y="279"/>
                </a:lnTo>
                <a:lnTo>
                  <a:pt x="645" y="273"/>
                </a:lnTo>
                <a:lnTo>
                  <a:pt x="645" y="273"/>
                </a:lnTo>
                <a:lnTo>
                  <a:pt x="645" y="259"/>
                </a:lnTo>
                <a:lnTo>
                  <a:pt x="643" y="246"/>
                </a:lnTo>
                <a:lnTo>
                  <a:pt x="638" y="221"/>
                </a:lnTo>
                <a:lnTo>
                  <a:pt x="632" y="200"/>
                </a:lnTo>
                <a:lnTo>
                  <a:pt x="628" y="193"/>
                </a:lnTo>
                <a:lnTo>
                  <a:pt x="626" y="189"/>
                </a:lnTo>
                <a:lnTo>
                  <a:pt x="626" y="189"/>
                </a:lnTo>
                <a:lnTo>
                  <a:pt x="622" y="183"/>
                </a:lnTo>
                <a:lnTo>
                  <a:pt x="617" y="171"/>
                </a:lnTo>
                <a:lnTo>
                  <a:pt x="606" y="139"/>
                </a:lnTo>
                <a:lnTo>
                  <a:pt x="591" y="95"/>
                </a:lnTo>
                <a:lnTo>
                  <a:pt x="591" y="95"/>
                </a:lnTo>
                <a:lnTo>
                  <a:pt x="592" y="83"/>
                </a:lnTo>
                <a:lnTo>
                  <a:pt x="595" y="76"/>
                </a:lnTo>
                <a:lnTo>
                  <a:pt x="596" y="70"/>
                </a:lnTo>
                <a:lnTo>
                  <a:pt x="596" y="70"/>
                </a:lnTo>
                <a:lnTo>
                  <a:pt x="596" y="67"/>
                </a:lnTo>
                <a:lnTo>
                  <a:pt x="596" y="64"/>
                </a:lnTo>
                <a:lnTo>
                  <a:pt x="593" y="56"/>
                </a:lnTo>
                <a:lnTo>
                  <a:pt x="588" y="49"/>
                </a:lnTo>
                <a:lnTo>
                  <a:pt x="585" y="46"/>
                </a:lnTo>
                <a:lnTo>
                  <a:pt x="581" y="45"/>
                </a:lnTo>
                <a:lnTo>
                  <a:pt x="581" y="45"/>
                </a:lnTo>
                <a:lnTo>
                  <a:pt x="561" y="38"/>
                </a:lnTo>
                <a:lnTo>
                  <a:pt x="525" y="21"/>
                </a:lnTo>
                <a:lnTo>
                  <a:pt x="477" y="0"/>
                </a:lnTo>
                <a:lnTo>
                  <a:pt x="477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6"/>
          <p:cNvSpPr>
            <a:spLocks/>
          </p:cNvSpPr>
          <p:nvPr/>
        </p:nvSpPr>
        <p:spPr bwMode="auto">
          <a:xfrm>
            <a:off x="2545065" y="4689139"/>
            <a:ext cx="941105" cy="1656525"/>
          </a:xfrm>
          <a:custGeom>
            <a:avLst/>
            <a:gdLst>
              <a:gd name="T0" fmla="*/ 518 w 1668"/>
              <a:gd name="T1" fmla="*/ 785 h 2936"/>
              <a:gd name="T2" fmla="*/ 394 w 1668"/>
              <a:gd name="T3" fmla="*/ 1023 h 2936"/>
              <a:gd name="T4" fmla="*/ 339 w 1668"/>
              <a:gd name="T5" fmla="*/ 1199 h 2936"/>
              <a:gd name="T6" fmla="*/ 213 w 1668"/>
              <a:gd name="T7" fmla="*/ 1304 h 2936"/>
              <a:gd name="T8" fmla="*/ 294 w 1668"/>
              <a:gd name="T9" fmla="*/ 1430 h 2936"/>
              <a:gd name="T10" fmla="*/ 331 w 1668"/>
              <a:gd name="T11" fmla="*/ 1491 h 2936"/>
              <a:gd name="T12" fmla="*/ 344 w 1668"/>
              <a:gd name="T13" fmla="*/ 1513 h 2936"/>
              <a:gd name="T14" fmla="*/ 369 w 1668"/>
              <a:gd name="T15" fmla="*/ 1558 h 2936"/>
              <a:gd name="T16" fmla="*/ 488 w 1668"/>
              <a:gd name="T17" fmla="*/ 1571 h 2936"/>
              <a:gd name="T18" fmla="*/ 520 w 1668"/>
              <a:gd name="T19" fmla="*/ 1622 h 2936"/>
              <a:gd name="T20" fmla="*/ 473 w 1668"/>
              <a:gd name="T21" fmla="*/ 1838 h 2936"/>
              <a:gd name="T22" fmla="*/ 414 w 1668"/>
              <a:gd name="T23" fmla="*/ 2051 h 2936"/>
              <a:gd name="T24" fmla="*/ 354 w 1668"/>
              <a:gd name="T25" fmla="*/ 2435 h 2936"/>
              <a:gd name="T26" fmla="*/ 282 w 1668"/>
              <a:gd name="T27" fmla="*/ 2566 h 2936"/>
              <a:gd name="T28" fmla="*/ 246 w 1668"/>
              <a:gd name="T29" fmla="*/ 2657 h 2936"/>
              <a:gd name="T30" fmla="*/ 159 w 1668"/>
              <a:gd name="T31" fmla="*/ 2747 h 2936"/>
              <a:gd name="T32" fmla="*/ 10 w 1668"/>
              <a:gd name="T33" fmla="*/ 2773 h 2936"/>
              <a:gd name="T34" fmla="*/ 18 w 1668"/>
              <a:gd name="T35" fmla="*/ 2851 h 2936"/>
              <a:gd name="T36" fmla="*/ 231 w 1668"/>
              <a:gd name="T37" fmla="*/ 2919 h 2936"/>
              <a:gd name="T38" fmla="*/ 404 w 1668"/>
              <a:gd name="T39" fmla="*/ 2933 h 2936"/>
              <a:gd name="T40" fmla="*/ 452 w 1668"/>
              <a:gd name="T41" fmla="*/ 2866 h 2936"/>
              <a:gd name="T42" fmla="*/ 477 w 1668"/>
              <a:gd name="T43" fmla="*/ 2705 h 2936"/>
              <a:gd name="T44" fmla="*/ 590 w 1668"/>
              <a:gd name="T45" fmla="*/ 2425 h 2936"/>
              <a:gd name="T46" fmla="*/ 859 w 1668"/>
              <a:gd name="T47" fmla="*/ 1913 h 2936"/>
              <a:gd name="T48" fmla="*/ 998 w 1668"/>
              <a:gd name="T49" fmla="*/ 2174 h 2936"/>
              <a:gd name="T50" fmla="*/ 1234 w 1668"/>
              <a:gd name="T51" fmla="*/ 2441 h 2936"/>
              <a:gd name="T52" fmla="*/ 1351 w 1668"/>
              <a:gd name="T53" fmla="*/ 2752 h 2936"/>
              <a:gd name="T54" fmla="*/ 1289 w 1668"/>
              <a:gd name="T55" fmla="*/ 2815 h 2936"/>
              <a:gd name="T56" fmla="*/ 1191 w 1668"/>
              <a:gd name="T57" fmla="*/ 2870 h 2936"/>
              <a:gd name="T58" fmla="*/ 1253 w 1668"/>
              <a:gd name="T59" fmla="*/ 2918 h 2936"/>
              <a:gd name="T60" fmla="*/ 1460 w 1668"/>
              <a:gd name="T61" fmla="*/ 2888 h 2936"/>
              <a:gd name="T62" fmla="*/ 1555 w 1668"/>
              <a:gd name="T63" fmla="*/ 2853 h 2936"/>
              <a:gd name="T64" fmla="*/ 1668 w 1668"/>
              <a:gd name="T65" fmla="*/ 2803 h 2936"/>
              <a:gd name="T66" fmla="*/ 1558 w 1668"/>
              <a:gd name="T67" fmla="*/ 2592 h 2936"/>
              <a:gd name="T68" fmla="*/ 1535 w 1668"/>
              <a:gd name="T69" fmla="*/ 2451 h 2936"/>
              <a:gd name="T70" fmla="*/ 1356 w 1668"/>
              <a:gd name="T71" fmla="*/ 2237 h 2936"/>
              <a:gd name="T72" fmla="*/ 1148 w 1668"/>
              <a:gd name="T73" fmla="*/ 1923 h 2936"/>
              <a:gd name="T74" fmla="*/ 1108 w 1668"/>
              <a:gd name="T75" fmla="*/ 1662 h 2936"/>
              <a:gd name="T76" fmla="*/ 1027 w 1668"/>
              <a:gd name="T77" fmla="*/ 1294 h 2936"/>
              <a:gd name="T78" fmla="*/ 1023 w 1668"/>
              <a:gd name="T79" fmla="*/ 1050 h 2936"/>
              <a:gd name="T80" fmla="*/ 1053 w 1668"/>
              <a:gd name="T81" fmla="*/ 945 h 2936"/>
              <a:gd name="T82" fmla="*/ 995 w 1668"/>
              <a:gd name="T83" fmla="*/ 673 h 2936"/>
              <a:gd name="T84" fmla="*/ 1018 w 1668"/>
              <a:gd name="T85" fmla="*/ 658 h 2936"/>
              <a:gd name="T86" fmla="*/ 1007 w 1668"/>
              <a:gd name="T87" fmla="*/ 555 h 2936"/>
              <a:gd name="T88" fmla="*/ 980 w 1668"/>
              <a:gd name="T89" fmla="*/ 480 h 2936"/>
              <a:gd name="T90" fmla="*/ 940 w 1668"/>
              <a:gd name="T91" fmla="*/ 399 h 2936"/>
              <a:gd name="T92" fmla="*/ 969 w 1668"/>
              <a:gd name="T93" fmla="*/ 357 h 2936"/>
              <a:gd name="T94" fmla="*/ 1012 w 1668"/>
              <a:gd name="T95" fmla="*/ 320 h 2936"/>
              <a:gd name="T96" fmla="*/ 1018 w 1668"/>
              <a:gd name="T97" fmla="*/ 196 h 2936"/>
              <a:gd name="T98" fmla="*/ 944 w 1668"/>
              <a:gd name="T99" fmla="*/ 116 h 2936"/>
              <a:gd name="T100" fmla="*/ 914 w 1668"/>
              <a:gd name="T101" fmla="*/ 68 h 2936"/>
              <a:gd name="T102" fmla="*/ 851 w 1668"/>
              <a:gd name="T103" fmla="*/ 55 h 2936"/>
              <a:gd name="T104" fmla="*/ 733 w 1668"/>
              <a:gd name="T105" fmla="*/ 0 h 2936"/>
              <a:gd name="T106" fmla="*/ 532 w 1668"/>
              <a:gd name="T107" fmla="*/ 27 h 2936"/>
              <a:gd name="T108" fmla="*/ 475 w 1668"/>
              <a:gd name="T109" fmla="*/ 129 h 2936"/>
              <a:gd name="T110" fmla="*/ 475 w 1668"/>
              <a:gd name="T111" fmla="*/ 292 h 2936"/>
              <a:gd name="T112" fmla="*/ 512 w 1668"/>
              <a:gd name="T113" fmla="*/ 433 h 2936"/>
              <a:gd name="T114" fmla="*/ 572 w 1668"/>
              <a:gd name="T115" fmla="*/ 438 h 2936"/>
              <a:gd name="T116" fmla="*/ 568 w 1668"/>
              <a:gd name="T117" fmla="*/ 485 h 2936"/>
              <a:gd name="T118" fmla="*/ 596 w 1668"/>
              <a:gd name="T119" fmla="*/ 496 h 2936"/>
              <a:gd name="T120" fmla="*/ 623 w 1668"/>
              <a:gd name="T121" fmla="*/ 516 h 2936"/>
              <a:gd name="T122" fmla="*/ 638 w 1668"/>
              <a:gd name="T123" fmla="*/ 546 h 2936"/>
              <a:gd name="T124" fmla="*/ 596 w 1668"/>
              <a:gd name="T125" fmla="*/ 604 h 2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68" h="2936">
                <a:moveTo>
                  <a:pt x="596" y="604"/>
                </a:moveTo>
                <a:lnTo>
                  <a:pt x="596" y="604"/>
                </a:lnTo>
                <a:lnTo>
                  <a:pt x="573" y="673"/>
                </a:lnTo>
                <a:lnTo>
                  <a:pt x="552" y="727"/>
                </a:lnTo>
                <a:lnTo>
                  <a:pt x="542" y="749"/>
                </a:lnTo>
                <a:lnTo>
                  <a:pt x="533" y="766"/>
                </a:lnTo>
                <a:lnTo>
                  <a:pt x="533" y="766"/>
                </a:lnTo>
                <a:lnTo>
                  <a:pt x="527" y="775"/>
                </a:lnTo>
                <a:lnTo>
                  <a:pt x="518" y="785"/>
                </a:lnTo>
                <a:lnTo>
                  <a:pt x="500" y="805"/>
                </a:lnTo>
                <a:lnTo>
                  <a:pt x="490" y="819"/>
                </a:lnTo>
                <a:lnTo>
                  <a:pt x="478" y="835"/>
                </a:lnTo>
                <a:lnTo>
                  <a:pt x="465" y="857"/>
                </a:lnTo>
                <a:lnTo>
                  <a:pt x="452" y="887"/>
                </a:lnTo>
                <a:lnTo>
                  <a:pt x="452" y="887"/>
                </a:lnTo>
                <a:lnTo>
                  <a:pt x="412" y="976"/>
                </a:lnTo>
                <a:lnTo>
                  <a:pt x="394" y="1023"/>
                </a:lnTo>
                <a:lnTo>
                  <a:pt x="394" y="1023"/>
                </a:lnTo>
                <a:lnTo>
                  <a:pt x="382" y="1051"/>
                </a:lnTo>
                <a:lnTo>
                  <a:pt x="369" y="1088"/>
                </a:lnTo>
                <a:lnTo>
                  <a:pt x="359" y="1121"/>
                </a:lnTo>
                <a:lnTo>
                  <a:pt x="354" y="1139"/>
                </a:lnTo>
                <a:lnTo>
                  <a:pt x="354" y="1139"/>
                </a:lnTo>
                <a:lnTo>
                  <a:pt x="352" y="1154"/>
                </a:lnTo>
                <a:lnTo>
                  <a:pt x="346" y="1174"/>
                </a:lnTo>
                <a:lnTo>
                  <a:pt x="339" y="1199"/>
                </a:lnTo>
                <a:lnTo>
                  <a:pt x="339" y="1199"/>
                </a:lnTo>
                <a:lnTo>
                  <a:pt x="281" y="1221"/>
                </a:lnTo>
                <a:lnTo>
                  <a:pt x="241" y="1237"/>
                </a:lnTo>
                <a:lnTo>
                  <a:pt x="228" y="1245"/>
                </a:lnTo>
                <a:lnTo>
                  <a:pt x="221" y="1249"/>
                </a:lnTo>
                <a:lnTo>
                  <a:pt x="221" y="1249"/>
                </a:lnTo>
                <a:lnTo>
                  <a:pt x="218" y="1260"/>
                </a:lnTo>
                <a:lnTo>
                  <a:pt x="216" y="1279"/>
                </a:lnTo>
                <a:lnTo>
                  <a:pt x="213" y="1304"/>
                </a:lnTo>
                <a:lnTo>
                  <a:pt x="213" y="1304"/>
                </a:lnTo>
                <a:lnTo>
                  <a:pt x="223" y="1375"/>
                </a:lnTo>
                <a:lnTo>
                  <a:pt x="229" y="1425"/>
                </a:lnTo>
                <a:lnTo>
                  <a:pt x="233" y="1441"/>
                </a:lnTo>
                <a:lnTo>
                  <a:pt x="234" y="1446"/>
                </a:lnTo>
                <a:lnTo>
                  <a:pt x="236" y="1448"/>
                </a:lnTo>
                <a:lnTo>
                  <a:pt x="236" y="1448"/>
                </a:lnTo>
                <a:lnTo>
                  <a:pt x="244" y="1448"/>
                </a:lnTo>
                <a:lnTo>
                  <a:pt x="258" y="1443"/>
                </a:lnTo>
                <a:lnTo>
                  <a:pt x="294" y="1430"/>
                </a:lnTo>
                <a:lnTo>
                  <a:pt x="346" y="1410"/>
                </a:lnTo>
                <a:lnTo>
                  <a:pt x="346" y="1410"/>
                </a:lnTo>
                <a:lnTo>
                  <a:pt x="342" y="1420"/>
                </a:lnTo>
                <a:lnTo>
                  <a:pt x="334" y="1445"/>
                </a:lnTo>
                <a:lnTo>
                  <a:pt x="331" y="1458"/>
                </a:lnTo>
                <a:lnTo>
                  <a:pt x="327" y="1471"/>
                </a:lnTo>
                <a:lnTo>
                  <a:pt x="327" y="1483"/>
                </a:lnTo>
                <a:lnTo>
                  <a:pt x="329" y="1488"/>
                </a:lnTo>
                <a:lnTo>
                  <a:pt x="331" y="1491"/>
                </a:lnTo>
                <a:lnTo>
                  <a:pt x="331" y="1491"/>
                </a:lnTo>
                <a:lnTo>
                  <a:pt x="336" y="1496"/>
                </a:lnTo>
                <a:lnTo>
                  <a:pt x="341" y="1500"/>
                </a:lnTo>
                <a:lnTo>
                  <a:pt x="351" y="1505"/>
                </a:lnTo>
                <a:lnTo>
                  <a:pt x="359" y="1506"/>
                </a:lnTo>
                <a:lnTo>
                  <a:pt x="362" y="1506"/>
                </a:lnTo>
                <a:lnTo>
                  <a:pt x="362" y="1506"/>
                </a:lnTo>
                <a:lnTo>
                  <a:pt x="352" y="1510"/>
                </a:lnTo>
                <a:lnTo>
                  <a:pt x="344" y="1513"/>
                </a:lnTo>
                <a:lnTo>
                  <a:pt x="336" y="1518"/>
                </a:lnTo>
                <a:lnTo>
                  <a:pt x="334" y="1521"/>
                </a:lnTo>
                <a:lnTo>
                  <a:pt x="332" y="1524"/>
                </a:lnTo>
                <a:lnTo>
                  <a:pt x="332" y="1528"/>
                </a:lnTo>
                <a:lnTo>
                  <a:pt x="336" y="1533"/>
                </a:lnTo>
                <a:lnTo>
                  <a:pt x="339" y="1538"/>
                </a:lnTo>
                <a:lnTo>
                  <a:pt x="347" y="1544"/>
                </a:lnTo>
                <a:lnTo>
                  <a:pt x="357" y="1551"/>
                </a:lnTo>
                <a:lnTo>
                  <a:pt x="369" y="1558"/>
                </a:lnTo>
                <a:lnTo>
                  <a:pt x="369" y="1558"/>
                </a:lnTo>
                <a:lnTo>
                  <a:pt x="447" y="1596"/>
                </a:lnTo>
                <a:lnTo>
                  <a:pt x="457" y="1601"/>
                </a:lnTo>
                <a:lnTo>
                  <a:pt x="464" y="1603"/>
                </a:lnTo>
                <a:lnTo>
                  <a:pt x="469" y="1603"/>
                </a:lnTo>
                <a:lnTo>
                  <a:pt x="472" y="1601"/>
                </a:lnTo>
                <a:lnTo>
                  <a:pt x="472" y="1601"/>
                </a:lnTo>
                <a:lnTo>
                  <a:pt x="478" y="1588"/>
                </a:lnTo>
                <a:lnTo>
                  <a:pt x="488" y="1571"/>
                </a:lnTo>
                <a:lnTo>
                  <a:pt x="495" y="1558"/>
                </a:lnTo>
                <a:lnTo>
                  <a:pt x="498" y="1558"/>
                </a:lnTo>
                <a:lnTo>
                  <a:pt x="498" y="1561"/>
                </a:lnTo>
                <a:lnTo>
                  <a:pt x="498" y="1561"/>
                </a:lnTo>
                <a:lnTo>
                  <a:pt x="500" y="1569"/>
                </a:lnTo>
                <a:lnTo>
                  <a:pt x="503" y="1579"/>
                </a:lnTo>
                <a:lnTo>
                  <a:pt x="513" y="1601"/>
                </a:lnTo>
                <a:lnTo>
                  <a:pt x="517" y="1612"/>
                </a:lnTo>
                <a:lnTo>
                  <a:pt x="520" y="1622"/>
                </a:lnTo>
                <a:lnTo>
                  <a:pt x="520" y="1629"/>
                </a:lnTo>
                <a:lnTo>
                  <a:pt x="520" y="1632"/>
                </a:lnTo>
                <a:lnTo>
                  <a:pt x="518" y="1636"/>
                </a:lnTo>
                <a:lnTo>
                  <a:pt x="518" y="1636"/>
                </a:lnTo>
                <a:lnTo>
                  <a:pt x="515" y="1641"/>
                </a:lnTo>
                <a:lnTo>
                  <a:pt x="513" y="1649"/>
                </a:lnTo>
                <a:lnTo>
                  <a:pt x="505" y="1677"/>
                </a:lnTo>
                <a:lnTo>
                  <a:pt x="490" y="1759"/>
                </a:lnTo>
                <a:lnTo>
                  <a:pt x="473" y="1838"/>
                </a:lnTo>
                <a:lnTo>
                  <a:pt x="467" y="1863"/>
                </a:lnTo>
                <a:lnTo>
                  <a:pt x="465" y="1872"/>
                </a:lnTo>
                <a:lnTo>
                  <a:pt x="464" y="1873"/>
                </a:lnTo>
                <a:lnTo>
                  <a:pt x="464" y="1873"/>
                </a:lnTo>
                <a:lnTo>
                  <a:pt x="462" y="1877"/>
                </a:lnTo>
                <a:lnTo>
                  <a:pt x="459" y="1882"/>
                </a:lnTo>
                <a:lnTo>
                  <a:pt x="452" y="1905"/>
                </a:lnTo>
                <a:lnTo>
                  <a:pt x="432" y="1975"/>
                </a:lnTo>
                <a:lnTo>
                  <a:pt x="414" y="2051"/>
                </a:lnTo>
                <a:lnTo>
                  <a:pt x="409" y="2082"/>
                </a:lnTo>
                <a:lnTo>
                  <a:pt x="405" y="2104"/>
                </a:lnTo>
                <a:lnTo>
                  <a:pt x="405" y="2104"/>
                </a:lnTo>
                <a:lnTo>
                  <a:pt x="399" y="2175"/>
                </a:lnTo>
                <a:lnTo>
                  <a:pt x="397" y="2225"/>
                </a:lnTo>
                <a:lnTo>
                  <a:pt x="397" y="2225"/>
                </a:lnTo>
                <a:lnTo>
                  <a:pt x="390" y="2265"/>
                </a:lnTo>
                <a:lnTo>
                  <a:pt x="374" y="2345"/>
                </a:lnTo>
                <a:lnTo>
                  <a:pt x="354" y="2435"/>
                </a:lnTo>
                <a:lnTo>
                  <a:pt x="339" y="2498"/>
                </a:lnTo>
                <a:lnTo>
                  <a:pt x="339" y="2498"/>
                </a:lnTo>
                <a:lnTo>
                  <a:pt x="322" y="2551"/>
                </a:lnTo>
                <a:lnTo>
                  <a:pt x="319" y="2561"/>
                </a:lnTo>
                <a:lnTo>
                  <a:pt x="319" y="2561"/>
                </a:lnTo>
                <a:lnTo>
                  <a:pt x="311" y="2561"/>
                </a:lnTo>
                <a:lnTo>
                  <a:pt x="302" y="2561"/>
                </a:lnTo>
                <a:lnTo>
                  <a:pt x="292" y="2562"/>
                </a:lnTo>
                <a:lnTo>
                  <a:pt x="282" y="2566"/>
                </a:lnTo>
                <a:lnTo>
                  <a:pt x="272" y="2571"/>
                </a:lnTo>
                <a:lnTo>
                  <a:pt x="267" y="2574"/>
                </a:lnTo>
                <a:lnTo>
                  <a:pt x="264" y="2579"/>
                </a:lnTo>
                <a:lnTo>
                  <a:pt x="262" y="2586"/>
                </a:lnTo>
                <a:lnTo>
                  <a:pt x="259" y="2592"/>
                </a:lnTo>
                <a:lnTo>
                  <a:pt x="259" y="2592"/>
                </a:lnTo>
                <a:lnTo>
                  <a:pt x="248" y="2647"/>
                </a:lnTo>
                <a:lnTo>
                  <a:pt x="248" y="2647"/>
                </a:lnTo>
                <a:lnTo>
                  <a:pt x="246" y="2657"/>
                </a:lnTo>
                <a:lnTo>
                  <a:pt x="236" y="2679"/>
                </a:lnTo>
                <a:lnTo>
                  <a:pt x="229" y="2694"/>
                </a:lnTo>
                <a:lnTo>
                  <a:pt x="221" y="2707"/>
                </a:lnTo>
                <a:lnTo>
                  <a:pt x="209" y="2720"/>
                </a:lnTo>
                <a:lnTo>
                  <a:pt x="198" y="2732"/>
                </a:lnTo>
                <a:lnTo>
                  <a:pt x="198" y="2732"/>
                </a:lnTo>
                <a:lnTo>
                  <a:pt x="189" y="2737"/>
                </a:lnTo>
                <a:lnTo>
                  <a:pt x="181" y="2740"/>
                </a:lnTo>
                <a:lnTo>
                  <a:pt x="159" y="2747"/>
                </a:lnTo>
                <a:lnTo>
                  <a:pt x="135" y="2748"/>
                </a:lnTo>
                <a:lnTo>
                  <a:pt x="108" y="2750"/>
                </a:lnTo>
                <a:lnTo>
                  <a:pt x="58" y="2753"/>
                </a:lnTo>
                <a:lnTo>
                  <a:pt x="40" y="2755"/>
                </a:lnTo>
                <a:lnTo>
                  <a:pt x="32" y="2757"/>
                </a:lnTo>
                <a:lnTo>
                  <a:pt x="25" y="2760"/>
                </a:lnTo>
                <a:lnTo>
                  <a:pt x="25" y="2760"/>
                </a:lnTo>
                <a:lnTo>
                  <a:pt x="17" y="2767"/>
                </a:lnTo>
                <a:lnTo>
                  <a:pt x="10" y="2773"/>
                </a:lnTo>
                <a:lnTo>
                  <a:pt x="5" y="2780"/>
                </a:lnTo>
                <a:lnTo>
                  <a:pt x="2" y="2788"/>
                </a:lnTo>
                <a:lnTo>
                  <a:pt x="0" y="2797"/>
                </a:lnTo>
                <a:lnTo>
                  <a:pt x="0" y="2807"/>
                </a:lnTo>
                <a:lnTo>
                  <a:pt x="2" y="2826"/>
                </a:lnTo>
                <a:lnTo>
                  <a:pt x="2" y="2826"/>
                </a:lnTo>
                <a:lnTo>
                  <a:pt x="3" y="2831"/>
                </a:lnTo>
                <a:lnTo>
                  <a:pt x="7" y="2838"/>
                </a:lnTo>
                <a:lnTo>
                  <a:pt x="18" y="2851"/>
                </a:lnTo>
                <a:lnTo>
                  <a:pt x="35" y="2866"/>
                </a:lnTo>
                <a:lnTo>
                  <a:pt x="53" y="2880"/>
                </a:lnTo>
                <a:lnTo>
                  <a:pt x="75" y="2893"/>
                </a:lnTo>
                <a:lnTo>
                  <a:pt x="96" y="2905"/>
                </a:lnTo>
                <a:lnTo>
                  <a:pt x="116" y="2913"/>
                </a:lnTo>
                <a:lnTo>
                  <a:pt x="135" y="2916"/>
                </a:lnTo>
                <a:lnTo>
                  <a:pt x="135" y="2916"/>
                </a:lnTo>
                <a:lnTo>
                  <a:pt x="178" y="2918"/>
                </a:lnTo>
                <a:lnTo>
                  <a:pt x="231" y="2919"/>
                </a:lnTo>
                <a:lnTo>
                  <a:pt x="296" y="2919"/>
                </a:lnTo>
                <a:lnTo>
                  <a:pt x="296" y="2919"/>
                </a:lnTo>
                <a:lnTo>
                  <a:pt x="306" y="2923"/>
                </a:lnTo>
                <a:lnTo>
                  <a:pt x="332" y="2929"/>
                </a:lnTo>
                <a:lnTo>
                  <a:pt x="364" y="2934"/>
                </a:lnTo>
                <a:lnTo>
                  <a:pt x="380" y="2936"/>
                </a:lnTo>
                <a:lnTo>
                  <a:pt x="394" y="2936"/>
                </a:lnTo>
                <a:lnTo>
                  <a:pt x="394" y="2936"/>
                </a:lnTo>
                <a:lnTo>
                  <a:pt x="404" y="2933"/>
                </a:lnTo>
                <a:lnTo>
                  <a:pt x="415" y="2929"/>
                </a:lnTo>
                <a:lnTo>
                  <a:pt x="425" y="2924"/>
                </a:lnTo>
                <a:lnTo>
                  <a:pt x="434" y="2918"/>
                </a:lnTo>
                <a:lnTo>
                  <a:pt x="442" y="2913"/>
                </a:lnTo>
                <a:lnTo>
                  <a:pt x="447" y="2906"/>
                </a:lnTo>
                <a:lnTo>
                  <a:pt x="450" y="2900"/>
                </a:lnTo>
                <a:lnTo>
                  <a:pt x="452" y="2893"/>
                </a:lnTo>
                <a:lnTo>
                  <a:pt x="452" y="2893"/>
                </a:lnTo>
                <a:lnTo>
                  <a:pt x="452" y="2866"/>
                </a:lnTo>
                <a:lnTo>
                  <a:pt x="452" y="2821"/>
                </a:lnTo>
                <a:lnTo>
                  <a:pt x="454" y="2797"/>
                </a:lnTo>
                <a:lnTo>
                  <a:pt x="455" y="2773"/>
                </a:lnTo>
                <a:lnTo>
                  <a:pt x="459" y="2753"/>
                </a:lnTo>
                <a:lnTo>
                  <a:pt x="460" y="2747"/>
                </a:lnTo>
                <a:lnTo>
                  <a:pt x="464" y="2740"/>
                </a:lnTo>
                <a:lnTo>
                  <a:pt x="464" y="2740"/>
                </a:lnTo>
                <a:lnTo>
                  <a:pt x="470" y="2727"/>
                </a:lnTo>
                <a:lnTo>
                  <a:pt x="477" y="2705"/>
                </a:lnTo>
                <a:lnTo>
                  <a:pt x="490" y="2655"/>
                </a:lnTo>
                <a:lnTo>
                  <a:pt x="507" y="2592"/>
                </a:lnTo>
                <a:lnTo>
                  <a:pt x="507" y="2592"/>
                </a:lnTo>
                <a:lnTo>
                  <a:pt x="520" y="2569"/>
                </a:lnTo>
                <a:lnTo>
                  <a:pt x="535" y="2544"/>
                </a:lnTo>
                <a:lnTo>
                  <a:pt x="552" y="2514"/>
                </a:lnTo>
                <a:lnTo>
                  <a:pt x="568" y="2479"/>
                </a:lnTo>
                <a:lnTo>
                  <a:pt x="583" y="2443"/>
                </a:lnTo>
                <a:lnTo>
                  <a:pt x="590" y="2425"/>
                </a:lnTo>
                <a:lnTo>
                  <a:pt x="595" y="2406"/>
                </a:lnTo>
                <a:lnTo>
                  <a:pt x="598" y="2390"/>
                </a:lnTo>
                <a:lnTo>
                  <a:pt x="600" y="2373"/>
                </a:lnTo>
                <a:lnTo>
                  <a:pt x="600" y="2373"/>
                </a:lnTo>
                <a:lnTo>
                  <a:pt x="608" y="2225"/>
                </a:lnTo>
                <a:lnTo>
                  <a:pt x="660" y="2119"/>
                </a:lnTo>
                <a:lnTo>
                  <a:pt x="784" y="1916"/>
                </a:lnTo>
                <a:lnTo>
                  <a:pt x="859" y="1913"/>
                </a:lnTo>
                <a:lnTo>
                  <a:pt x="859" y="1913"/>
                </a:lnTo>
                <a:lnTo>
                  <a:pt x="872" y="1946"/>
                </a:lnTo>
                <a:lnTo>
                  <a:pt x="887" y="1983"/>
                </a:lnTo>
                <a:lnTo>
                  <a:pt x="907" y="2026"/>
                </a:lnTo>
                <a:lnTo>
                  <a:pt x="929" y="2071"/>
                </a:lnTo>
                <a:lnTo>
                  <a:pt x="952" y="2114"/>
                </a:lnTo>
                <a:lnTo>
                  <a:pt x="965" y="2132"/>
                </a:lnTo>
                <a:lnTo>
                  <a:pt x="977" y="2149"/>
                </a:lnTo>
                <a:lnTo>
                  <a:pt x="989" y="2164"/>
                </a:lnTo>
                <a:lnTo>
                  <a:pt x="998" y="2174"/>
                </a:lnTo>
                <a:lnTo>
                  <a:pt x="998" y="2174"/>
                </a:lnTo>
                <a:lnTo>
                  <a:pt x="1022" y="2194"/>
                </a:lnTo>
                <a:lnTo>
                  <a:pt x="1045" y="2215"/>
                </a:lnTo>
                <a:lnTo>
                  <a:pt x="1090" y="2260"/>
                </a:lnTo>
                <a:lnTo>
                  <a:pt x="1125" y="2302"/>
                </a:lnTo>
                <a:lnTo>
                  <a:pt x="1145" y="2327"/>
                </a:lnTo>
                <a:lnTo>
                  <a:pt x="1145" y="2327"/>
                </a:lnTo>
                <a:lnTo>
                  <a:pt x="1176" y="2368"/>
                </a:lnTo>
                <a:lnTo>
                  <a:pt x="1234" y="2441"/>
                </a:lnTo>
                <a:lnTo>
                  <a:pt x="1316" y="2541"/>
                </a:lnTo>
                <a:lnTo>
                  <a:pt x="1316" y="2541"/>
                </a:lnTo>
                <a:lnTo>
                  <a:pt x="1324" y="2571"/>
                </a:lnTo>
                <a:lnTo>
                  <a:pt x="1339" y="2639"/>
                </a:lnTo>
                <a:lnTo>
                  <a:pt x="1346" y="2677"/>
                </a:lnTo>
                <a:lnTo>
                  <a:pt x="1351" y="2712"/>
                </a:lnTo>
                <a:lnTo>
                  <a:pt x="1352" y="2728"/>
                </a:lnTo>
                <a:lnTo>
                  <a:pt x="1352" y="2742"/>
                </a:lnTo>
                <a:lnTo>
                  <a:pt x="1351" y="2752"/>
                </a:lnTo>
                <a:lnTo>
                  <a:pt x="1347" y="2760"/>
                </a:lnTo>
                <a:lnTo>
                  <a:pt x="1347" y="2760"/>
                </a:lnTo>
                <a:lnTo>
                  <a:pt x="1332" y="2780"/>
                </a:lnTo>
                <a:lnTo>
                  <a:pt x="1319" y="2797"/>
                </a:lnTo>
                <a:lnTo>
                  <a:pt x="1312" y="2802"/>
                </a:lnTo>
                <a:lnTo>
                  <a:pt x="1304" y="2807"/>
                </a:lnTo>
                <a:lnTo>
                  <a:pt x="1298" y="2812"/>
                </a:lnTo>
                <a:lnTo>
                  <a:pt x="1289" y="2815"/>
                </a:lnTo>
                <a:lnTo>
                  <a:pt x="1289" y="2815"/>
                </a:lnTo>
                <a:lnTo>
                  <a:pt x="1266" y="2820"/>
                </a:lnTo>
                <a:lnTo>
                  <a:pt x="1253" y="2823"/>
                </a:lnTo>
                <a:lnTo>
                  <a:pt x="1238" y="2828"/>
                </a:lnTo>
                <a:lnTo>
                  <a:pt x="1224" y="2835"/>
                </a:lnTo>
                <a:lnTo>
                  <a:pt x="1211" y="2843"/>
                </a:lnTo>
                <a:lnTo>
                  <a:pt x="1199" y="2855"/>
                </a:lnTo>
                <a:lnTo>
                  <a:pt x="1195" y="2861"/>
                </a:lnTo>
                <a:lnTo>
                  <a:pt x="1191" y="2870"/>
                </a:lnTo>
                <a:lnTo>
                  <a:pt x="1191" y="2870"/>
                </a:lnTo>
                <a:lnTo>
                  <a:pt x="1188" y="2876"/>
                </a:lnTo>
                <a:lnTo>
                  <a:pt x="1188" y="2883"/>
                </a:lnTo>
                <a:lnTo>
                  <a:pt x="1190" y="2890"/>
                </a:lnTo>
                <a:lnTo>
                  <a:pt x="1193" y="2895"/>
                </a:lnTo>
                <a:lnTo>
                  <a:pt x="1198" y="2900"/>
                </a:lnTo>
                <a:lnTo>
                  <a:pt x="1203" y="2905"/>
                </a:lnTo>
                <a:lnTo>
                  <a:pt x="1218" y="2911"/>
                </a:lnTo>
                <a:lnTo>
                  <a:pt x="1234" y="2914"/>
                </a:lnTo>
                <a:lnTo>
                  <a:pt x="1253" y="2918"/>
                </a:lnTo>
                <a:lnTo>
                  <a:pt x="1281" y="2919"/>
                </a:lnTo>
                <a:lnTo>
                  <a:pt x="1281" y="2919"/>
                </a:lnTo>
                <a:lnTo>
                  <a:pt x="1319" y="2916"/>
                </a:lnTo>
                <a:lnTo>
                  <a:pt x="1377" y="2910"/>
                </a:lnTo>
                <a:lnTo>
                  <a:pt x="1407" y="2905"/>
                </a:lnTo>
                <a:lnTo>
                  <a:pt x="1434" y="2898"/>
                </a:lnTo>
                <a:lnTo>
                  <a:pt x="1452" y="2893"/>
                </a:lnTo>
                <a:lnTo>
                  <a:pt x="1457" y="2891"/>
                </a:lnTo>
                <a:lnTo>
                  <a:pt x="1460" y="2888"/>
                </a:lnTo>
                <a:lnTo>
                  <a:pt x="1460" y="2888"/>
                </a:lnTo>
                <a:lnTo>
                  <a:pt x="1465" y="2883"/>
                </a:lnTo>
                <a:lnTo>
                  <a:pt x="1474" y="2876"/>
                </a:lnTo>
                <a:lnTo>
                  <a:pt x="1495" y="2860"/>
                </a:lnTo>
                <a:lnTo>
                  <a:pt x="1523" y="2838"/>
                </a:lnTo>
                <a:lnTo>
                  <a:pt x="1523" y="2838"/>
                </a:lnTo>
                <a:lnTo>
                  <a:pt x="1537" y="2846"/>
                </a:lnTo>
                <a:lnTo>
                  <a:pt x="1547" y="2851"/>
                </a:lnTo>
                <a:lnTo>
                  <a:pt x="1555" y="2853"/>
                </a:lnTo>
                <a:lnTo>
                  <a:pt x="1555" y="2853"/>
                </a:lnTo>
                <a:lnTo>
                  <a:pt x="1575" y="2848"/>
                </a:lnTo>
                <a:lnTo>
                  <a:pt x="1615" y="2835"/>
                </a:lnTo>
                <a:lnTo>
                  <a:pt x="1635" y="2828"/>
                </a:lnTo>
                <a:lnTo>
                  <a:pt x="1651" y="2818"/>
                </a:lnTo>
                <a:lnTo>
                  <a:pt x="1663" y="2810"/>
                </a:lnTo>
                <a:lnTo>
                  <a:pt x="1666" y="2807"/>
                </a:lnTo>
                <a:lnTo>
                  <a:pt x="1668" y="2803"/>
                </a:lnTo>
                <a:lnTo>
                  <a:pt x="1668" y="2803"/>
                </a:lnTo>
                <a:lnTo>
                  <a:pt x="1666" y="2793"/>
                </a:lnTo>
                <a:lnTo>
                  <a:pt x="1663" y="2783"/>
                </a:lnTo>
                <a:lnTo>
                  <a:pt x="1651" y="2755"/>
                </a:lnTo>
                <a:lnTo>
                  <a:pt x="1636" y="2725"/>
                </a:lnTo>
                <a:lnTo>
                  <a:pt x="1625" y="2702"/>
                </a:lnTo>
                <a:lnTo>
                  <a:pt x="1625" y="2702"/>
                </a:lnTo>
                <a:lnTo>
                  <a:pt x="1610" y="2672"/>
                </a:lnTo>
                <a:lnTo>
                  <a:pt x="1587" y="2637"/>
                </a:lnTo>
                <a:lnTo>
                  <a:pt x="1558" y="2592"/>
                </a:lnTo>
                <a:lnTo>
                  <a:pt x="1558" y="2592"/>
                </a:lnTo>
                <a:lnTo>
                  <a:pt x="1557" y="2571"/>
                </a:lnTo>
                <a:lnTo>
                  <a:pt x="1553" y="2523"/>
                </a:lnTo>
                <a:lnTo>
                  <a:pt x="1550" y="2496"/>
                </a:lnTo>
                <a:lnTo>
                  <a:pt x="1545" y="2473"/>
                </a:lnTo>
                <a:lnTo>
                  <a:pt x="1540" y="2458"/>
                </a:lnTo>
                <a:lnTo>
                  <a:pt x="1538" y="2453"/>
                </a:lnTo>
                <a:lnTo>
                  <a:pt x="1535" y="2451"/>
                </a:lnTo>
                <a:lnTo>
                  <a:pt x="1535" y="2451"/>
                </a:lnTo>
                <a:lnTo>
                  <a:pt x="1518" y="2453"/>
                </a:lnTo>
                <a:lnTo>
                  <a:pt x="1499" y="2456"/>
                </a:lnTo>
                <a:lnTo>
                  <a:pt x="1472" y="2459"/>
                </a:lnTo>
                <a:lnTo>
                  <a:pt x="1434" y="2428"/>
                </a:lnTo>
                <a:lnTo>
                  <a:pt x="1434" y="2428"/>
                </a:lnTo>
                <a:lnTo>
                  <a:pt x="1401" y="2342"/>
                </a:lnTo>
                <a:lnTo>
                  <a:pt x="1374" y="2277"/>
                </a:lnTo>
                <a:lnTo>
                  <a:pt x="1362" y="2252"/>
                </a:lnTo>
                <a:lnTo>
                  <a:pt x="1356" y="2237"/>
                </a:lnTo>
                <a:lnTo>
                  <a:pt x="1356" y="2237"/>
                </a:lnTo>
                <a:lnTo>
                  <a:pt x="1344" y="2222"/>
                </a:lnTo>
                <a:lnTo>
                  <a:pt x="1322" y="2197"/>
                </a:lnTo>
                <a:lnTo>
                  <a:pt x="1266" y="2134"/>
                </a:lnTo>
                <a:lnTo>
                  <a:pt x="1186" y="2049"/>
                </a:lnTo>
                <a:lnTo>
                  <a:pt x="1186" y="2049"/>
                </a:lnTo>
                <a:lnTo>
                  <a:pt x="1171" y="1991"/>
                </a:lnTo>
                <a:lnTo>
                  <a:pt x="1156" y="1945"/>
                </a:lnTo>
                <a:lnTo>
                  <a:pt x="1148" y="1923"/>
                </a:lnTo>
                <a:lnTo>
                  <a:pt x="1140" y="1905"/>
                </a:lnTo>
                <a:lnTo>
                  <a:pt x="1140" y="1905"/>
                </a:lnTo>
                <a:lnTo>
                  <a:pt x="1133" y="1887"/>
                </a:lnTo>
                <a:lnTo>
                  <a:pt x="1126" y="1865"/>
                </a:lnTo>
                <a:lnTo>
                  <a:pt x="1115" y="1813"/>
                </a:lnTo>
                <a:lnTo>
                  <a:pt x="1108" y="1770"/>
                </a:lnTo>
                <a:lnTo>
                  <a:pt x="1105" y="1752"/>
                </a:lnTo>
                <a:lnTo>
                  <a:pt x="1105" y="1752"/>
                </a:lnTo>
                <a:lnTo>
                  <a:pt x="1108" y="1662"/>
                </a:lnTo>
                <a:lnTo>
                  <a:pt x="1111" y="1591"/>
                </a:lnTo>
                <a:lnTo>
                  <a:pt x="1113" y="1538"/>
                </a:lnTo>
                <a:lnTo>
                  <a:pt x="1113" y="1445"/>
                </a:lnTo>
                <a:lnTo>
                  <a:pt x="1113" y="1445"/>
                </a:lnTo>
                <a:lnTo>
                  <a:pt x="1096" y="1422"/>
                </a:lnTo>
                <a:lnTo>
                  <a:pt x="1080" y="1397"/>
                </a:lnTo>
                <a:lnTo>
                  <a:pt x="1062" y="1365"/>
                </a:lnTo>
                <a:lnTo>
                  <a:pt x="1043" y="1330"/>
                </a:lnTo>
                <a:lnTo>
                  <a:pt x="1027" y="1294"/>
                </a:lnTo>
                <a:lnTo>
                  <a:pt x="1020" y="1274"/>
                </a:lnTo>
                <a:lnTo>
                  <a:pt x="1015" y="1255"/>
                </a:lnTo>
                <a:lnTo>
                  <a:pt x="1012" y="1239"/>
                </a:lnTo>
                <a:lnTo>
                  <a:pt x="1010" y="1222"/>
                </a:lnTo>
                <a:lnTo>
                  <a:pt x="1010" y="1222"/>
                </a:lnTo>
                <a:lnTo>
                  <a:pt x="1012" y="1161"/>
                </a:lnTo>
                <a:lnTo>
                  <a:pt x="1015" y="1108"/>
                </a:lnTo>
                <a:lnTo>
                  <a:pt x="1018" y="1069"/>
                </a:lnTo>
                <a:lnTo>
                  <a:pt x="1023" y="1050"/>
                </a:lnTo>
                <a:lnTo>
                  <a:pt x="1023" y="1050"/>
                </a:lnTo>
                <a:lnTo>
                  <a:pt x="1025" y="1046"/>
                </a:lnTo>
                <a:lnTo>
                  <a:pt x="1028" y="1043"/>
                </a:lnTo>
                <a:lnTo>
                  <a:pt x="1032" y="1040"/>
                </a:lnTo>
                <a:lnTo>
                  <a:pt x="1037" y="1033"/>
                </a:lnTo>
                <a:lnTo>
                  <a:pt x="1042" y="1021"/>
                </a:lnTo>
                <a:lnTo>
                  <a:pt x="1047" y="1005"/>
                </a:lnTo>
                <a:lnTo>
                  <a:pt x="1050" y="980"/>
                </a:lnTo>
                <a:lnTo>
                  <a:pt x="1053" y="945"/>
                </a:lnTo>
                <a:lnTo>
                  <a:pt x="1053" y="945"/>
                </a:lnTo>
                <a:lnTo>
                  <a:pt x="1055" y="923"/>
                </a:lnTo>
                <a:lnTo>
                  <a:pt x="1053" y="902"/>
                </a:lnTo>
                <a:lnTo>
                  <a:pt x="1050" y="877"/>
                </a:lnTo>
                <a:lnTo>
                  <a:pt x="1047" y="852"/>
                </a:lnTo>
                <a:lnTo>
                  <a:pt x="1035" y="802"/>
                </a:lnTo>
                <a:lnTo>
                  <a:pt x="1022" y="752"/>
                </a:lnTo>
                <a:lnTo>
                  <a:pt x="1008" y="709"/>
                </a:lnTo>
                <a:lnTo>
                  <a:pt x="995" y="673"/>
                </a:lnTo>
                <a:lnTo>
                  <a:pt x="984" y="641"/>
                </a:lnTo>
                <a:lnTo>
                  <a:pt x="984" y="641"/>
                </a:lnTo>
                <a:lnTo>
                  <a:pt x="989" y="646"/>
                </a:lnTo>
                <a:lnTo>
                  <a:pt x="995" y="653"/>
                </a:lnTo>
                <a:lnTo>
                  <a:pt x="1002" y="658"/>
                </a:lnTo>
                <a:lnTo>
                  <a:pt x="1008" y="661"/>
                </a:lnTo>
                <a:lnTo>
                  <a:pt x="1012" y="661"/>
                </a:lnTo>
                <a:lnTo>
                  <a:pt x="1015" y="659"/>
                </a:lnTo>
                <a:lnTo>
                  <a:pt x="1018" y="658"/>
                </a:lnTo>
                <a:lnTo>
                  <a:pt x="1020" y="654"/>
                </a:lnTo>
                <a:lnTo>
                  <a:pt x="1022" y="648"/>
                </a:lnTo>
                <a:lnTo>
                  <a:pt x="1023" y="641"/>
                </a:lnTo>
                <a:lnTo>
                  <a:pt x="1023" y="641"/>
                </a:lnTo>
                <a:lnTo>
                  <a:pt x="1023" y="623"/>
                </a:lnTo>
                <a:lnTo>
                  <a:pt x="1022" y="606"/>
                </a:lnTo>
                <a:lnTo>
                  <a:pt x="1018" y="589"/>
                </a:lnTo>
                <a:lnTo>
                  <a:pt x="1015" y="576"/>
                </a:lnTo>
                <a:lnTo>
                  <a:pt x="1007" y="555"/>
                </a:lnTo>
                <a:lnTo>
                  <a:pt x="1003" y="546"/>
                </a:lnTo>
                <a:lnTo>
                  <a:pt x="1003" y="546"/>
                </a:lnTo>
                <a:lnTo>
                  <a:pt x="1003" y="538"/>
                </a:lnTo>
                <a:lnTo>
                  <a:pt x="1002" y="521"/>
                </a:lnTo>
                <a:lnTo>
                  <a:pt x="998" y="510"/>
                </a:lnTo>
                <a:lnTo>
                  <a:pt x="995" y="498"/>
                </a:lnTo>
                <a:lnTo>
                  <a:pt x="989" y="488"/>
                </a:lnTo>
                <a:lnTo>
                  <a:pt x="980" y="480"/>
                </a:lnTo>
                <a:lnTo>
                  <a:pt x="980" y="480"/>
                </a:lnTo>
                <a:lnTo>
                  <a:pt x="917" y="437"/>
                </a:lnTo>
                <a:lnTo>
                  <a:pt x="917" y="437"/>
                </a:lnTo>
                <a:lnTo>
                  <a:pt x="920" y="435"/>
                </a:lnTo>
                <a:lnTo>
                  <a:pt x="929" y="427"/>
                </a:lnTo>
                <a:lnTo>
                  <a:pt x="934" y="420"/>
                </a:lnTo>
                <a:lnTo>
                  <a:pt x="937" y="413"/>
                </a:lnTo>
                <a:lnTo>
                  <a:pt x="940" y="407"/>
                </a:lnTo>
                <a:lnTo>
                  <a:pt x="940" y="399"/>
                </a:lnTo>
                <a:lnTo>
                  <a:pt x="940" y="399"/>
                </a:lnTo>
                <a:lnTo>
                  <a:pt x="940" y="384"/>
                </a:lnTo>
                <a:lnTo>
                  <a:pt x="940" y="375"/>
                </a:lnTo>
                <a:lnTo>
                  <a:pt x="940" y="372"/>
                </a:lnTo>
                <a:lnTo>
                  <a:pt x="944" y="370"/>
                </a:lnTo>
                <a:lnTo>
                  <a:pt x="957" y="367"/>
                </a:lnTo>
                <a:lnTo>
                  <a:pt x="957" y="367"/>
                </a:lnTo>
                <a:lnTo>
                  <a:pt x="964" y="365"/>
                </a:lnTo>
                <a:lnTo>
                  <a:pt x="967" y="360"/>
                </a:lnTo>
                <a:lnTo>
                  <a:pt x="969" y="357"/>
                </a:lnTo>
                <a:lnTo>
                  <a:pt x="970" y="352"/>
                </a:lnTo>
                <a:lnTo>
                  <a:pt x="972" y="347"/>
                </a:lnTo>
                <a:lnTo>
                  <a:pt x="974" y="342"/>
                </a:lnTo>
                <a:lnTo>
                  <a:pt x="979" y="339"/>
                </a:lnTo>
                <a:lnTo>
                  <a:pt x="987" y="335"/>
                </a:lnTo>
                <a:lnTo>
                  <a:pt x="987" y="335"/>
                </a:lnTo>
                <a:lnTo>
                  <a:pt x="997" y="332"/>
                </a:lnTo>
                <a:lnTo>
                  <a:pt x="1005" y="327"/>
                </a:lnTo>
                <a:lnTo>
                  <a:pt x="1012" y="320"/>
                </a:lnTo>
                <a:lnTo>
                  <a:pt x="1017" y="312"/>
                </a:lnTo>
                <a:lnTo>
                  <a:pt x="1022" y="304"/>
                </a:lnTo>
                <a:lnTo>
                  <a:pt x="1025" y="296"/>
                </a:lnTo>
                <a:lnTo>
                  <a:pt x="1027" y="281"/>
                </a:lnTo>
                <a:lnTo>
                  <a:pt x="1027" y="281"/>
                </a:lnTo>
                <a:lnTo>
                  <a:pt x="1027" y="257"/>
                </a:lnTo>
                <a:lnTo>
                  <a:pt x="1025" y="237"/>
                </a:lnTo>
                <a:lnTo>
                  <a:pt x="1022" y="217"/>
                </a:lnTo>
                <a:lnTo>
                  <a:pt x="1018" y="196"/>
                </a:lnTo>
                <a:lnTo>
                  <a:pt x="1012" y="174"/>
                </a:lnTo>
                <a:lnTo>
                  <a:pt x="1008" y="166"/>
                </a:lnTo>
                <a:lnTo>
                  <a:pt x="1003" y="158"/>
                </a:lnTo>
                <a:lnTo>
                  <a:pt x="997" y="149"/>
                </a:lnTo>
                <a:lnTo>
                  <a:pt x="992" y="144"/>
                </a:lnTo>
                <a:lnTo>
                  <a:pt x="992" y="144"/>
                </a:lnTo>
                <a:lnTo>
                  <a:pt x="979" y="134"/>
                </a:lnTo>
                <a:lnTo>
                  <a:pt x="965" y="128"/>
                </a:lnTo>
                <a:lnTo>
                  <a:pt x="944" y="116"/>
                </a:lnTo>
                <a:lnTo>
                  <a:pt x="927" y="111"/>
                </a:lnTo>
                <a:lnTo>
                  <a:pt x="920" y="110"/>
                </a:lnTo>
                <a:lnTo>
                  <a:pt x="920" y="110"/>
                </a:lnTo>
                <a:lnTo>
                  <a:pt x="924" y="105"/>
                </a:lnTo>
                <a:lnTo>
                  <a:pt x="927" y="100"/>
                </a:lnTo>
                <a:lnTo>
                  <a:pt x="929" y="95"/>
                </a:lnTo>
                <a:lnTo>
                  <a:pt x="927" y="86"/>
                </a:lnTo>
                <a:lnTo>
                  <a:pt x="922" y="78"/>
                </a:lnTo>
                <a:lnTo>
                  <a:pt x="914" y="68"/>
                </a:lnTo>
                <a:lnTo>
                  <a:pt x="897" y="58"/>
                </a:lnTo>
                <a:lnTo>
                  <a:pt x="897" y="58"/>
                </a:lnTo>
                <a:lnTo>
                  <a:pt x="881" y="50"/>
                </a:lnTo>
                <a:lnTo>
                  <a:pt x="869" y="46"/>
                </a:lnTo>
                <a:lnTo>
                  <a:pt x="861" y="45"/>
                </a:lnTo>
                <a:lnTo>
                  <a:pt x="856" y="46"/>
                </a:lnTo>
                <a:lnTo>
                  <a:pt x="852" y="48"/>
                </a:lnTo>
                <a:lnTo>
                  <a:pt x="851" y="51"/>
                </a:lnTo>
                <a:lnTo>
                  <a:pt x="851" y="55"/>
                </a:lnTo>
                <a:lnTo>
                  <a:pt x="851" y="55"/>
                </a:lnTo>
                <a:lnTo>
                  <a:pt x="822" y="36"/>
                </a:lnTo>
                <a:lnTo>
                  <a:pt x="797" y="22"/>
                </a:lnTo>
                <a:lnTo>
                  <a:pt x="786" y="17"/>
                </a:lnTo>
                <a:lnTo>
                  <a:pt x="776" y="12"/>
                </a:lnTo>
                <a:lnTo>
                  <a:pt x="776" y="12"/>
                </a:lnTo>
                <a:lnTo>
                  <a:pt x="761" y="7"/>
                </a:lnTo>
                <a:lnTo>
                  <a:pt x="749" y="3"/>
                </a:lnTo>
                <a:lnTo>
                  <a:pt x="733" y="0"/>
                </a:lnTo>
                <a:lnTo>
                  <a:pt x="709" y="0"/>
                </a:lnTo>
                <a:lnTo>
                  <a:pt x="709" y="0"/>
                </a:lnTo>
                <a:lnTo>
                  <a:pt x="683" y="2"/>
                </a:lnTo>
                <a:lnTo>
                  <a:pt x="660" y="3"/>
                </a:lnTo>
                <a:lnTo>
                  <a:pt x="640" y="8"/>
                </a:lnTo>
                <a:lnTo>
                  <a:pt x="565" y="8"/>
                </a:lnTo>
                <a:lnTo>
                  <a:pt x="565" y="8"/>
                </a:lnTo>
                <a:lnTo>
                  <a:pt x="555" y="13"/>
                </a:lnTo>
                <a:lnTo>
                  <a:pt x="532" y="27"/>
                </a:lnTo>
                <a:lnTo>
                  <a:pt x="520" y="35"/>
                </a:lnTo>
                <a:lnTo>
                  <a:pt x="507" y="45"/>
                </a:lnTo>
                <a:lnTo>
                  <a:pt x="497" y="53"/>
                </a:lnTo>
                <a:lnTo>
                  <a:pt x="490" y="63"/>
                </a:lnTo>
                <a:lnTo>
                  <a:pt x="490" y="63"/>
                </a:lnTo>
                <a:lnTo>
                  <a:pt x="487" y="71"/>
                </a:lnTo>
                <a:lnTo>
                  <a:pt x="483" y="83"/>
                </a:lnTo>
                <a:lnTo>
                  <a:pt x="478" y="105"/>
                </a:lnTo>
                <a:lnTo>
                  <a:pt x="475" y="129"/>
                </a:lnTo>
                <a:lnTo>
                  <a:pt x="510" y="129"/>
                </a:lnTo>
                <a:lnTo>
                  <a:pt x="515" y="156"/>
                </a:lnTo>
                <a:lnTo>
                  <a:pt x="490" y="231"/>
                </a:lnTo>
                <a:lnTo>
                  <a:pt x="490" y="231"/>
                </a:lnTo>
                <a:lnTo>
                  <a:pt x="487" y="239"/>
                </a:lnTo>
                <a:lnTo>
                  <a:pt x="480" y="257"/>
                </a:lnTo>
                <a:lnTo>
                  <a:pt x="473" y="277"/>
                </a:lnTo>
                <a:lnTo>
                  <a:pt x="473" y="287"/>
                </a:lnTo>
                <a:lnTo>
                  <a:pt x="475" y="292"/>
                </a:lnTo>
                <a:lnTo>
                  <a:pt x="475" y="292"/>
                </a:lnTo>
                <a:lnTo>
                  <a:pt x="483" y="309"/>
                </a:lnTo>
                <a:lnTo>
                  <a:pt x="487" y="315"/>
                </a:lnTo>
                <a:lnTo>
                  <a:pt x="490" y="399"/>
                </a:lnTo>
                <a:lnTo>
                  <a:pt x="490" y="399"/>
                </a:lnTo>
                <a:lnTo>
                  <a:pt x="493" y="403"/>
                </a:lnTo>
                <a:lnTo>
                  <a:pt x="500" y="418"/>
                </a:lnTo>
                <a:lnTo>
                  <a:pt x="505" y="425"/>
                </a:lnTo>
                <a:lnTo>
                  <a:pt x="512" y="433"/>
                </a:lnTo>
                <a:lnTo>
                  <a:pt x="520" y="438"/>
                </a:lnTo>
                <a:lnTo>
                  <a:pt x="530" y="442"/>
                </a:lnTo>
                <a:lnTo>
                  <a:pt x="530" y="442"/>
                </a:lnTo>
                <a:lnTo>
                  <a:pt x="547" y="442"/>
                </a:lnTo>
                <a:lnTo>
                  <a:pt x="558" y="440"/>
                </a:lnTo>
                <a:lnTo>
                  <a:pt x="563" y="438"/>
                </a:lnTo>
                <a:lnTo>
                  <a:pt x="565" y="437"/>
                </a:lnTo>
                <a:lnTo>
                  <a:pt x="565" y="437"/>
                </a:lnTo>
                <a:lnTo>
                  <a:pt x="572" y="438"/>
                </a:lnTo>
                <a:lnTo>
                  <a:pt x="583" y="442"/>
                </a:lnTo>
                <a:lnTo>
                  <a:pt x="588" y="443"/>
                </a:lnTo>
                <a:lnTo>
                  <a:pt x="591" y="447"/>
                </a:lnTo>
                <a:lnTo>
                  <a:pt x="591" y="452"/>
                </a:lnTo>
                <a:lnTo>
                  <a:pt x="588" y="457"/>
                </a:lnTo>
                <a:lnTo>
                  <a:pt x="588" y="457"/>
                </a:lnTo>
                <a:lnTo>
                  <a:pt x="578" y="468"/>
                </a:lnTo>
                <a:lnTo>
                  <a:pt x="570" y="480"/>
                </a:lnTo>
                <a:lnTo>
                  <a:pt x="568" y="485"/>
                </a:lnTo>
                <a:lnTo>
                  <a:pt x="568" y="488"/>
                </a:lnTo>
                <a:lnTo>
                  <a:pt x="570" y="492"/>
                </a:lnTo>
                <a:lnTo>
                  <a:pt x="573" y="492"/>
                </a:lnTo>
                <a:lnTo>
                  <a:pt x="573" y="492"/>
                </a:lnTo>
                <a:lnTo>
                  <a:pt x="590" y="492"/>
                </a:lnTo>
                <a:lnTo>
                  <a:pt x="595" y="492"/>
                </a:lnTo>
                <a:lnTo>
                  <a:pt x="596" y="493"/>
                </a:lnTo>
                <a:lnTo>
                  <a:pt x="596" y="496"/>
                </a:lnTo>
                <a:lnTo>
                  <a:pt x="596" y="496"/>
                </a:lnTo>
                <a:lnTo>
                  <a:pt x="595" y="506"/>
                </a:lnTo>
                <a:lnTo>
                  <a:pt x="590" y="523"/>
                </a:lnTo>
                <a:lnTo>
                  <a:pt x="590" y="530"/>
                </a:lnTo>
                <a:lnTo>
                  <a:pt x="590" y="535"/>
                </a:lnTo>
                <a:lnTo>
                  <a:pt x="590" y="536"/>
                </a:lnTo>
                <a:lnTo>
                  <a:pt x="591" y="536"/>
                </a:lnTo>
                <a:lnTo>
                  <a:pt x="596" y="535"/>
                </a:lnTo>
                <a:lnTo>
                  <a:pt x="596" y="535"/>
                </a:lnTo>
                <a:lnTo>
                  <a:pt x="623" y="516"/>
                </a:lnTo>
                <a:lnTo>
                  <a:pt x="631" y="510"/>
                </a:lnTo>
                <a:lnTo>
                  <a:pt x="633" y="510"/>
                </a:lnTo>
                <a:lnTo>
                  <a:pt x="631" y="511"/>
                </a:lnTo>
                <a:lnTo>
                  <a:pt x="631" y="511"/>
                </a:lnTo>
                <a:lnTo>
                  <a:pt x="630" y="515"/>
                </a:lnTo>
                <a:lnTo>
                  <a:pt x="630" y="521"/>
                </a:lnTo>
                <a:lnTo>
                  <a:pt x="633" y="536"/>
                </a:lnTo>
                <a:lnTo>
                  <a:pt x="636" y="543"/>
                </a:lnTo>
                <a:lnTo>
                  <a:pt x="638" y="546"/>
                </a:lnTo>
                <a:lnTo>
                  <a:pt x="641" y="548"/>
                </a:lnTo>
                <a:lnTo>
                  <a:pt x="643" y="546"/>
                </a:lnTo>
                <a:lnTo>
                  <a:pt x="643" y="546"/>
                </a:lnTo>
                <a:lnTo>
                  <a:pt x="645" y="545"/>
                </a:lnTo>
                <a:lnTo>
                  <a:pt x="645" y="545"/>
                </a:lnTo>
                <a:lnTo>
                  <a:pt x="648" y="550"/>
                </a:lnTo>
                <a:lnTo>
                  <a:pt x="653" y="566"/>
                </a:lnTo>
                <a:lnTo>
                  <a:pt x="660" y="593"/>
                </a:lnTo>
                <a:lnTo>
                  <a:pt x="596" y="60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48"/>
          <p:cNvSpPr>
            <a:spLocks/>
          </p:cNvSpPr>
          <p:nvPr/>
        </p:nvSpPr>
        <p:spPr bwMode="auto">
          <a:xfrm>
            <a:off x="4381656" y="4689139"/>
            <a:ext cx="820197" cy="1699556"/>
          </a:xfrm>
          <a:custGeom>
            <a:avLst/>
            <a:gdLst>
              <a:gd name="T0" fmla="*/ 488 w 1221"/>
              <a:gd name="T1" fmla="*/ 61 h 2530"/>
              <a:gd name="T2" fmla="*/ 476 w 1221"/>
              <a:gd name="T3" fmla="*/ 102 h 2530"/>
              <a:gd name="T4" fmla="*/ 439 w 1221"/>
              <a:gd name="T5" fmla="*/ 208 h 2530"/>
              <a:gd name="T6" fmla="*/ 445 w 1221"/>
              <a:gd name="T7" fmla="*/ 257 h 2530"/>
              <a:gd name="T8" fmla="*/ 436 w 1221"/>
              <a:gd name="T9" fmla="*/ 310 h 2530"/>
              <a:gd name="T10" fmla="*/ 463 w 1221"/>
              <a:gd name="T11" fmla="*/ 384 h 2530"/>
              <a:gd name="T12" fmla="*/ 554 w 1221"/>
              <a:gd name="T13" fmla="*/ 440 h 2530"/>
              <a:gd name="T14" fmla="*/ 572 w 1221"/>
              <a:gd name="T15" fmla="*/ 503 h 2530"/>
              <a:gd name="T16" fmla="*/ 481 w 1221"/>
              <a:gd name="T17" fmla="*/ 599 h 2530"/>
              <a:gd name="T18" fmla="*/ 410 w 1221"/>
              <a:gd name="T19" fmla="*/ 686 h 2530"/>
              <a:gd name="T20" fmla="*/ 351 w 1221"/>
              <a:gd name="T21" fmla="*/ 740 h 2530"/>
              <a:gd name="T22" fmla="*/ 329 w 1221"/>
              <a:gd name="T23" fmla="*/ 871 h 2530"/>
              <a:gd name="T24" fmla="*/ 330 w 1221"/>
              <a:gd name="T25" fmla="*/ 961 h 2530"/>
              <a:gd name="T26" fmla="*/ 386 w 1221"/>
              <a:gd name="T27" fmla="*/ 1035 h 2530"/>
              <a:gd name="T28" fmla="*/ 364 w 1221"/>
              <a:gd name="T29" fmla="*/ 1215 h 2530"/>
              <a:gd name="T30" fmla="*/ 307 w 1221"/>
              <a:gd name="T31" fmla="*/ 1368 h 2530"/>
              <a:gd name="T32" fmla="*/ 285 w 1221"/>
              <a:gd name="T33" fmla="*/ 1471 h 2530"/>
              <a:gd name="T34" fmla="*/ 245 w 1221"/>
              <a:gd name="T35" fmla="*/ 1787 h 2530"/>
              <a:gd name="T36" fmla="*/ 205 w 1221"/>
              <a:gd name="T37" fmla="*/ 1917 h 2530"/>
              <a:gd name="T38" fmla="*/ 205 w 1221"/>
              <a:gd name="T39" fmla="*/ 2226 h 2530"/>
              <a:gd name="T40" fmla="*/ 187 w 1221"/>
              <a:gd name="T41" fmla="*/ 2301 h 2530"/>
              <a:gd name="T42" fmla="*/ 124 w 1221"/>
              <a:gd name="T43" fmla="*/ 2348 h 2530"/>
              <a:gd name="T44" fmla="*/ 10 w 1221"/>
              <a:gd name="T45" fmla="*/ 2381 h 2530"/>
              <a:gd name="T46" fmla="*/ 3 w 1221"/>
              <a:gd name="T47" fmla="*/ 2406 h 2530"/>
              <a:gd name="T48" fmla="*/ 121 w 1221"/>
              <a:gd name="T49" fmla="*/ 2456 h 2530"/>
              <a:gd name="T50" fmla="*/ 316 w 1221"/>
              <a:gd name="T51" fmla="*/ 2474 h 2530"/>
              <a:gd name="T52" fmla="*/ 351 w 1221"/>
              <a:gd name="T53" fmla="*/ 2422 h 2530"/>
              <a:gd name="T54" fmla="*/ 372 w 1221"/>
              <a:gd name="T55" fmla="*/ 2404 h 2530"/>
              <a:gd name="T56" fmla="*/ 375 w 1221"/>
              <a:gd name="T57" fmla="*/ 2298 h 2530"/>
              <a:gd name="T58" fmla="*/ 391 w 1221"/>
              <a:gd name="T59" fmla="*/ 2120 h 2530"/>
              <a:gd name="T60" fmla="*/ 590 w 1221"/>
              <a:gd name="T61" fmla="*/ 1725 h 2530"/>
              <a:gd name="T62" fmla="*/ 668 w 1221"/>
              <a:gd name="T63" fmla="*/ 1956 h 2530"/>
              <a:gd name="T64" fmla="*/ 814 w 1221"/>
              <a:gd name="T65" fmla="*/ 2163 h 2530"/>
              <a:gd name="T66" fmla="*/ 1044 w 1221"/>
              <a:gd name="T67" fmla="*/ 2347 h 2530"/>
              <a:gd name="T68" fmla="*/ 1035 w 1221"/>
              <a:gd name="T69" fmla="*/ 2429 h 2530"/>
              <a:gd name="T70" fmla="*/ 983 w 1221"/>
              <a:gd name="T71" fmla="*/ 2527 h 2530"/>
              <a:gd name="T72" fmla="*/ 1072 w 1221"/>
              <a:gd name="T73" fmla="*/ 2490 h 2530"/>
              <a:gd name="T74" fmla="*/ 1215 w 1221"/>
              <a:gd name="T75" fmla="*/ 2378 h 2530"/>
              <a:gd name="T76" fmla="*/ 1200 w 1221"/>
              <a:gd name="T77" fmla="*/ 2304 h 2530"/>
              <a:gd name="T78" fmla="*/ 1169 w 1221"/>
              <a:gd name="T79" fmla="*/ 2260 h 2530"/>
              <a:gd name="T80" fmla="*/ 1197 w 1221"/>
              <a:gd name="T81" fmla="*/ 2191 h 2530"/>
              <a:gd name="T82" fmla="*/ 1160 w 1221"/>
              <a:gd name="T83" fmla="*/ 2158 h 2530"/>
              <a:gd name="T84" fmla="*/ 976 w 1221"/>
              <a:gd name="T85" fmla="*/ 2012 h 2530"/>
              <a:gd name="T86" fmla="*/ 899 w 1221"/>
              <a:gd name="T87" fmla="*/ 1877 h 2530"/>
              <a:gd name="T88" fmla="*/ 876 w 1221"/>
              <a:gd name="T89" fmla="*/ 1772 h 2530"/>
              <a:gd name="T90" fmla="*/ 851 w 1221"/>
              <a:gd name="T91" fmla="*/ 1725 h 2530"/>
              <a:gd name="T92" fmla="*/ 855 w 1221"/>
              <a:gd name="T93" fmla="*/ 1336 h 2530"/>
              <a:gd name="T94" fmla="*/ 859 w 1221"/>
              <a:gd name="T95" fmla="*/ 1244 h 2530"/>
              <a:gd name="T96" fmla="*/ 834 w 1221"/>
              <a:gd name="T97" fmla="*/ 979 h 2530"/>
              <a:gd name="T98" fmla="*/ 865 w 1221"/>
              <a:gd name="T99" fmla="*/ 675 h 2530"/>
              <a:gd name="T100" fmla="*/ 739 w 1221"/>
              <a:gd name="T101" fmla="*/ 431 h 2530"/>
              <a:gd name="T102" fmla="*/ 833 w 1221"/>
              <a:gd name="T103" fmla="*/ 235 h 2530"/>
              <a:gd name="T104" fmla="*/ 820 w 1221"/>
              <a:gd name="T105" fmla="*/ 121 h 2530"/>
              <a:gd name="T106" fmla="*/ 787 w 1221"/>
              <a:gd name="T107" fmla="*/ 62 h 2530"/>
              <a:gd name="T108" fmla="*/ 700 w 1221"/>
              <a:gd name="T109" fmla="*/ 9 h 2530"/>
              <a:gd name="T110" fmla="*/ 641 w 1221"/>
              <a:gd name="T111" fmla="*/ 2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21" h="2530">
                <a:moveTo>
                  <a:pt x="563" y="28"/>
                </a:moveTo>
                <a:lnTo>
                  <a:pt x="563" y="28"/>
                </a:lnTo>
                <a:lnTo>
                  <a:pt x="537" y="36"/>
                </a:lnTo>
                <a:lnTo>
                  <a:pt x="523" y="42"/>
                </a:lnTo>
                <a:lnTo>
                  <a:pt x="510" y="48"/>
                </a:lnTo>
                <a:lnTo>
                  <a:pt x="497" y="53"/>
                </a:lnTo>
                <a:lnTo>
                  <a:pt x="488" y="61"/>
                </a:lnTo>
                <a:lnTo>
                  <a:pt x="484" y="65"/>
                </a:lnTo>
                <a:lnTo>
                  <a:pt x="481" y="70"/>
                </a:lnTo>
                <a:lnTo>
                  <a:pt x="479" y="74"/>
                </a:lnTo>
                <a:lnTo>
                  <a:pt x="479" y="78"/>
                </a:lnTo>
                <a:lnTo>
                  <a:pt x="479" y="78"/>
                </a:lnTo>
                <a:lnTo>
                  <a:pt x="478" y="89"/>
                </a:lnTo>
                <a:lnTo>
                  <a:pt x="476" y="102"/>
                </a:lnTo>
                <a:lnTo>
                  <a:pt x="467" y="127"/>
                </a:lnTo>
                <a:lnTo>
                  <a:pt x="459" y="152"/>
                </a:lnTo>
                <a:lnTo>
                  <a:pt x="450" y="170"/>
                </a:lnTo>
                <a:lnTo>
                  <a:pt x="450" y="170"/>
                </a:lnTo>
                <a:lnTo>
                  <a:pt x="445" y="182"/>
                </a:lnTo>
                <a:lnTo>
                  <a:pt x="442" y="195"/>
                </a:lnTo>
                <a:lnTo>
                  <a:pt x="439" y="208"/>
                </a:lnTo>
                <a:lnTo>
                  <a:pt x="439" y="223"/>
                </a:lnTo>
                <a:lnTo>
                  <a:pt x="439" y="223"/>
                </a:lnTo>
                <a:lnTo>
                  <a:pt x="439" y="229"/>
                </a:lnTo>
                <a:lnTo>
                  <a:pt x="441" y="235"/>
                </a:lnTo>
                <a:lnTo>
                  <a:pt x="444" y="245"/>
                </a:lnTo>
                <a:lnTo>
                  <a:pt x="445" y="251"/>
                </a:lnTo>
                <a:lnTo>
                  <a:pt x="445" y="257"/>
                </a:lnTo>
                <a:lnTo>
                  <a:pt x="442" y="264"/>
                </a:lnTo>
                <a:lnTo>
                  <a:pt x="439" y="273"/>
                </a:lnTo>
                <a:lnTo>
                  <a:pt x="439" y="273"/>
                </a:lnTo>
                <a:lnTo>
                  <a:pt x="436" y="279"/>
                </a:lnTo>
                <a:lnTo>
                  <a:pt x="436" y="285"/>
                </a:lnTo>
                <a:lnTo>
                  <a:pt x="435" y="297"/>
                </a:lnTo>
                <a:lnTo>
                  <a:pt x="436" y="310"/>
                </a:lnTo>
                <a:lnTo>
                  <a:pt x="439" y="322"/>
                </a:lnTo>
                <a:lnTo>
                  <a:pt x="447" y="342"/>
                </a:lnTo>
                <a:lnTo>
                  <a:pt x="450" y="351"/>
                </a:lnTo>
                <a:lnTo>
                  <a:pt x="450" y="351"/>
                </a:lnTo>
                <a:lnTo>
                  <a:pt x="456" y="364"/>
                </a:lnTo>
                <a:lnTo>
                  <a:pt x="463" y="384"/>
                </a:lnTo>
                <a:lnTo>
                  <a:pt x="463" y="384"/>
                </a:lnTo>
                <a:lnTo>
                  <a:pt x="466" y="388"/>
                </a:lnTo>
                <a:lnTo>
                  <a:pt x="470" y="395"/>
                </a:lnTo>
                <a:lnTo>
                  <a:pt x="485" y="410"/>
                </a:lnTo>
                <a:lnTo>
                  <a:pt x="503" y="428"/>
                </a:lnTo>
                <a:lnTo>
                  <a:pt x="550" y="431"/>
                </a:lnTo>
                <a:lnTo>
                  <a:pt x="550" y="431"/>
                </a:lnTo>
                <a:lnTo>
                  <a:pt x="554" y="440"/>
                </a:lnTo>
                <a:lnTo>
                  <a:pt x="565" y="460"/>
                </a:lnTo>
                <a:lnTo>
                  <a:pt x="575" y="482"/>
                </a:lnTo>
                <a:lnTo>
                  <a:pt x="576" y="491"/>
                </a:lnTo>
                <a:lnTo>
                  <a:pt x="576" y="494"/>
                </a:lnTo>
                <a:lnTo>
                  <a:pt x="576" y="497"/>
                </a:lnTo>
                <a:lnTo>
                  <a:pt x="576" y="497"/>
                </a:lnTo>
                <a:lnTo>
                  <a:pt x="572" y="503"/>
                </a:lnTo>
                <a:lnTo>
                  <a:pt x="562" y="513"/>
                </a:lnTo>
                <a:lnTo>
                  <a:pt x="535" y="540"/>
                </a:lnTo>
                <a:lnTo>
                  <a:pt x="509" y="565"/>
                </a:lnTo>
                <a:lnTo>
                  <a:pt x="492" y="578"/>
                </a:lnTo>
                <a:lnTo>
                  <a:pt x="492" y="578"/>
                </a:lnTo>
                <a:lnTo>
                  <a:pt x="488" y="586"/>
                </a:lnTo>
                <a:lnTo>
                  <a:pt x="481" y="599"/>
                </a:lnTo>
                <a:lnTo>
                  <a:pt x="463" y="637"/>
                </a:lnTo>
                <a:lnTo>
                  <a:pt x="439" y="692"/>
                </a:lnTo>
                <a:lnTo>
                  <a:pt x="439" y="692"/>
                </a:lnTo>
                <a:lnTo>
                  <a:pt x="433" y="689"/>
                </a:lnTo>
                <a:lnTo>
                  <a:pt x="428" y="687"/>
                </a:lnTo>
                <a:lnTo>
                  <a:pt x="419" y="686"/>
                </a:lnTo>
                <a:lnTo>
                  <a:pt x="410" y="686"/>
                </a:lnTo>
                <a:lnTo>
                  <a:pt x="400" y="687"/>
                </a:lnTo>
                <a:lnTo>
                  <a:pt x="391" y="692"/>
                </a:lnTo>
                <a:lnTo>
                  <a:pt x="382" y="699"/>
                </a:lnTo>
                <a:lnTo>
                  <a:pt x="382" y="699"/>
                </a:lnTo>
                <a:lnTo>
                  <a:pt x="367" y="715"/>
                </a:lnTo>
                <a:lnTo>
                  <a:pt x="358" y="729"/>
                </a:lnTo>
                <a:lnTo>
                  <a:pt x="351" y="740"/>
                </a:lnTo>
                <a:lnTo>
                  <a:pt x="347" y="752"/>
                </a:lnTo>
                <a:lnTo>
                  <a:pt x="347" y="752"/>
                </a:lnTo>
                <a:lnTo>
                  <a:pt x="344" y="761"/>
                </a:lnTo>
                <a:lnTo>
                  <a:pt x="341" y="776"/>
                </a:lnTo>
                <a:lnTo>
                  <a:pt x="335" y="817"/>
                </a:lnTo>
                <a:lnTo>
                  <a:pt x="329" y="871"/>
                </a:lnTo>
                <a:lnTo>
                  <a:pt x="329" y="871"/>
                </a:lnTo>
                <a:lnTo>
                  <a:pt x="327" y="873"/>
                </a:lnTo>
                <a:lnTo>
                  <a:pt x="324" y="882"/>
                </a:lnTo>
                <a:lnTo>
                  <a:pt x="324" y="904"/>
                </a:lnTo>
                <a:lnTo>
                  <a:pt x="326" y="939"/>
                </a:lnTo>
                <a:lnTo>
                  <a:pt x="326" y="939"/>
                </a:lnTo>
                <a:lnTo>
                  <a:pt x="327" y="951"/>
                </a:lnTo>
                <a:lnTo>
                  <a:pt x="330" y="961"/>
                </a:lnTo>
                <a:lnTo>
                  <a:pt x="333" y="972"/>
                </a:lnTo>
                <a:lnTo>
                  <a:pt x="338" y="981"/>
                </a:lnTo>
                <a:lnTo>
                  <a:pt x="348" y="997"/>
                </a:lnTo>
                <a:lnTo>
                  <a:pt x="358" y="1010"/>
                </a:lnTo>
                <a:lnTo>
                  <a:pt x="369" y="1020"/>
                </a:lnTo>
                <a:lnTo>
                  <a:pt x="377" y="1029"/>
                </a:lnTo>
                <a:lnTo>
                  <a:pt x="386" y="1035"/>
                </a:lnTo>
                <a:lnTo>
                  <a:pt x="386" y="1035"/>
                </a:lnTo>
                <a:lnTo>
                  <a:pt x="380" y="1113"/>
                </a:lnTo>
                <a:lnTo>
                  <a:pt x="375" y="1171"/>
                </a:lnTo>
                <a:lnTo>
                  <a:pt x="372" y="1193"/>
                </a:lnTo>
                <a:lnTo>
                  <a:pt x="369" y="1205"/>
                </a:lnTo>
                <a:lnTo>
                  <a:pt x="369" y="1205"/>
                </a:lnTo>
                <a:lnTo>
                  <a:pt x="364" y="1215"/>
                </a:lnTo>
                <a:lnTo>
                  <a:pt x="360" y="1231"/>
                </a:lnTo>
                <a:lnTo>
                  <a:pt x="349" y="1269"/>
                </a:lnTo>
                <a:lnTo>
                  <a:pt x="336" y="1309"/>
                </a:lnTo>
                <a:lnTo>
                  <a:pt x="329" y="1328"/>
                </a:lnTo>
                <a:lnTo>
                  <a:pt x="321" y="1343"/>
                </a:lnTo>
                <a:lnTo>
                  <a:pt x="321" y="1343"/>
                </a:lnTo>
                <a:lnTo>
                  <a:pt x="307" y="1368"/>
                </a:lnTo>
                <a:lnTo>
                  <a:pt x="301" y="1380"/>
                </a:lnTo>
                <a:lnTo>
                  <a:pt x="295" y="1395"/>
                </a:lnTo>
                <a:lnTo>
                  <a:pt x="291" y="1410"/>
                </a:lnTo>
                <a:lnTo>
                  <a:pt x="288" y="1427"/>
                </a:lnTo>
                <a:lnTo>
                  <a:pt x="285" y="1448"/>
                </a:lnTo>
                <a:lnTo>
                  <a:pt x="285" y="1471"/>
                </a:lnTo>
                <a:lnTo>
                  <a:pt x="285" y="1471"/>
                </a:lnTo>
                <a:lnTo>
                  <a:pt x="283" y="1541"/>
                </a:lnTo>
                <a:lnTo>
                  <a:pt x="282" y="1628"/>
                </a:lnTo>
                <a:lnTo>
                  <a:pt x="277" y="1734"/>
                </a:lnTo>
                <a:lnTo>
                  <a:pt x="277" y="1734"/>
                </a:lnTo>
                <a:lnTo>
                  <a:pt x="267" y="1749"/>
                </a:lnTo>
                <a:lnTo>
                  <a:pt x="257" y="1765"/>
                </a:lnTo>
                <a:lnTo>
                  <a:pt x="245" y="1787"/>
                </a:lnTo>
                <a:lnTo>
                  <a:pt x="232" y="1813"/>
                </a:lnTo>
                <a:lnTo>
                  <a:pt x="220" y="1844"/>
                </a:lnTo>
                <a:lnTo>
                  <a:pt x="215" y="1862"/>
                </a:lnTo>
                <a:lnTo>
                  <a:pt x="211" y="1880"/>
                </a:lnTo>
                <a:lnTo>
                  <a:pt x="206" y="1897"/>
                </a:lnTo>
                <a:lnTo>
                  <a:pt x="205" y="1917"/>
                </a:lnTo>
                <a:lnTo>
                  <a:pt x="205" y="1917"/>
                </a:lnTo>
                <a:lnTo>
                  <a:pt x="202" y="1958"/>
                </a:lnTo>
                <a:lnTo>
                  <a:pt x="199" y="2005"/>
                </a:lnTo>
                <a:lnTo>
                  <a:pt x="199" y="2054"/>
                </a:lnTo>
                <a:lnTo>
                  <a:pt x="199" y="2102"/>
                </a:lnTo>
                <a:lnTo>
                  <a:pt x="202" y="2183"/>
                </a:lnTo>
                <a:lnTo>
                  <a:pt x="205" y="2226"/>
                </a:lnTo>
                <a:lnTo>
                  <a:pt x="205" y="2226"/>
                </a:lnTo>
                <a:lnTo>
                  <a:pt x="206" y="2241"/>
                </a:lnTo>
                <a:lnTo>
                  <a:pt x="208" y="2257"/>
                </a:lnTo>
                <a:lnTo>
                  <a:pt x="206" y="2270"/>
                </a:lnTo>
                <a:lnTo>
                  <a:pt x="205" y="2276"/>
                </a:lnTo>
                <a:lnTo>
                  <a:pt x="202" y="2281"/>
                </a:lnTo>
                <a:lnTo>
                  <a:pt x="202" y="2281"/>
                </a:lnTo>
                <a:lnTo>
                  <a:pt x="187" y="2301"/>
                </a:lnTo>
                <a:lnTo>
                  <a:pt x="180" y="2312"/>
                </a:lnTo>
                <a:lnTo>
                  <a:pt x="178" y="2319"/>
                </a:lnTo>
                <a:lnTo>
                  <a:pt x="178" y="2319"/>
                </a:lnTo>
                <a:lnTo>
                  <a:pt x="177" y="2320"/>
                </a:lnTo>
                <a:lnTo>
                  <a:pt x="173" y="2323"/>
                </a:lnTo>
                <a:lnTo>
                  <a:pt x="161" y="2331"/>
                </a:lnTo>
                <a:lnTo>
                  <a:pt x="124" y="2348"/>
                </a:lnTo>
                <a:lnTo>
                  <a:pt x="69" y="2372"/>
                </a:lnTo>
                <a:lnTo>
                  <a:pt x="69" y="2372"/>
                </a:lnTo>
                <a:lnTo>
                  <a:pt x="59" y="2372"/>
                </a:lnTo>
                <a:lnTo>
                  <a:pt x="38" y="2373"/>
                </a:lnTo>
                <a:lnTo>
                  <a:pt x="25" y="2375"/>
                </a:lnTo>
                <a:lnTo>
                  <a:pt x="15" y="2378"/>
                </a:lnTo>
                <a:lnTo>
                  <a:pt x="10" y="2381"/>
                </a:lnTo>
                <a:lnTo>
                  <a:pt x="6" y="2384"/>
                </a:lnTo>
                <a:lnTo>
                  <a:pt x="3" y="2388"/>
                </a:lnTo>
                <a:lnTo>
                  <a:pt x="0" y="2391"/>
                </a:lnTo>
                <a:lnTo>
                  <a:pt x="0" y="2391"/>
                </a:lnTo>
                <a:lnTo>
                  <a:pt x="0" y="2397"/>
                </a:lnTo>
                <a:lnTo>
                  <a:pt x="0" y="2401"/>
                </a:lnTo>
                <a:lnTo>
                  <a:pt x="3" y="2406"/>
                </a:lnTo>
                <a:lnTo>
                  <a:pt x="6" y="2410"/>
                </a:lnTo>
                <a:lnTo>
                  <a:pt x="16" y="2421"/>
                </a:lnTo>
                <a:lnTo>
                  <a:pt x="31" y="2429"/>
                </a:lnTo>
                <a:lnTo>
                  <a:pt x="49" y="2437"/>
                </a:lnTo>
                <a:lnTo>
                  <a:pt x="71" y="2446"/>
                </a:lnTo>
                <a:lnTo>
                  <a:pt x="94" y="2452"/>
                </a:lnTo>
                <a:lnTo>
                  <a:pt x="121" y="2456"/>
                </a:lnTo>
                <a:lnTo>
                  <a:pt x="121" y="2456"/>
                </a:lnTo>
                <a:lnTo>
                  <a:pt x="174" y="2463"/>
                </a:lnTo>
                <a:lnTo>
                  <a:pt x="226" y="2469"/>
                </a:lnTo>
                <a:lnTo>
                  <a:pt x="273" y="2472"/>
                </a:lnTo>
                <a:lnTo>
                  <a:pt x="308" y="2474"/>
                </a:lnTo>
                <a:lnTo>
                  <a:pt x="308" y="2474"/>
                </a:lnTo>
                <a:lnTo>
                  <a:pt x="316" y="2474"/>
                </a:lnTo>
                <a:lnTo>
                  <a:pt x="321" y="2471"/>
                </a:lnTo>
                <a:lnTo>
                  <a:pt x="327" y="2468"/>
                </a:lnTo>
                <a:lnTo>
                  <a:pt x="332" y="2463"/>
                </a:lnTo>
                <a:lnTo>
                  <a:pt x="341" y="2455"/>
                </a:lnTo>
                <a:lnTo>
                  <a:pt x="345" y="2443"/>
                </a:lnTo>
                <a:lnTo>
                  <a:pt x="349" y="2431"/>
                </a:lnTo>
                <a:lnTo>
                  <a:pt x="351" y="2422"/>
                </a:lnTo>
                <a:lnTo>
                  <a:pt x="352" y="2412"/>
                </a:lnTo>
                <a:lnTo>
                  <a:pt x="352" y="2412"/>
                </a:lnTo>
                <a:lnTo>
                  <a:pt x="355" y="2412"/>
                </a:lnTo>
                <a:lnTo>
                  <a:pt x="361" y="2412"/>
                </a:lnTo>
                <a:lnTo>
                  <a:pt x="364" y="2412"/>
                </a:lnTo>
                <a:lnTo>
                  <a:pt x="369" y="2409"/>
                </a:lnTo>
                <a:lnTo>
                  <a:pt x="372" y="2404"/>
                </a:lnTo>
                <a:lnTo>
                  <a:pt x="375" y="2399"/>
                </a:lnTo>
                <a:lnTo>
                  <a:pt x="375" y="2399"/>
                </a:lnTo>
                <a:lnTo>
                  <a:pt x="377" y="2390"/>
                </a:lnTo>
                <a:lnTo>
                  <a:pt x="379" y="2376"/>
                </a:lnTo>
                <a:lnTo>
                  <a:pt x="379" y="2344"/>
                </a:lnTo>
                <a:lnTo>
                  <a:pt x="377" y="2312"/>
                </a:lnTo>
                <a:lnTo>
                  <a:pt x="375" y="2298"/>
                </a:lnTo>
                <a:lnTo>
                  <a:pt x="373" y="2288"/>
                </a:lnTo>
                <a:lnTo>
                  <a:pt x="373" y="2288"/>
                </a:lnTo>
                <a:lnTo>
                  <a:pt x="367" y="2267"/>
                </a:lnTo>
                <a:lnTo>
                  <a:pt x="363" y="2245"/>
                </a:lnTo>
                <a:lnTo>
                  <a:pt x="360" y="2219"/>
                </a:lnTo>
                <a:lnTo>
                  <a:pt x="360" y="2219"/>
                </a:lnTo>
                <a:lnTo>
                  <a:pt x="391" y="2120"/>
                </a:lnTo>
                <a:lnTo>
                  <a:pt x="416" y="2045"/>
                </a:lnTo>
                <a:lnTo>
                  <a:pt x="426" y="2017"/>
                </a:lnTo>
                <a:lnTo>
                  <a:pt x="432" y="2001"/>
                </a:lnTo>
                <a:lnTo>
                  <a:pt x="432" y="2001"/>
                </a:lnTo>
                <a:lnTo>
                  <a:pt x="463" y="1946"/>
                </a:lnTo>
                <a:lnTo>
                  <a:pt x="516" y="1853"/>
                </a:lnTo>
                <a:lnTo>
                  <a:pt x="590" y="1725"/>
                </a:lnTo>
                <a:lnTo>
                  <a:pt x="590" y="1725"/>
                </a:lnTo>
                <a:lnTo>
                  <a:pt x="615" y="1821"/>
                </a:lnTo>
                <a:lnTo>
                  <a:pt x="634" y="1889"/>
                </a:lnTo>
                <a:lnTo>
                  <a:pt x="641" y="1914"/>
                </a:lnTo>
                <a:lnTo>
                  <a:pt x="647" y="1927"/>
                </a:lnTo>
                <a:lnTo>
                  <a:pt x="647" y="1927"/>
                </a:lnTo>
                <a:lnTo>
                  <a:pt x="668" y="1956"/>
                </a:lnTo>
                <a:lnTo>
                  <a:pt x="708" y="2006"/>
                </a:lnTo>
                <a:lnTo>
                  <a:pt x="749" y="2062"/>
                </a:lnTo>
                <a:lnTo>
                  <a:pt x="765" y="2088"/>
                </a:lnTo>
                <a:lnTo>
                  <a:pt x="778" y="2108"/>
                </a:lnTo>
                <a:lnTo>
                  <a:pt x="778" y="2108"/>
                </a:lnTo>
                <a:lnTo>
                  <a:pt x="792" y="2132"/>
                </a:lnTo>
                <a:lnTo>
                  <a:pt x="814" y="2163"/>
                </a:lnTo>
                <a:lnTo>
                  <a:pt x="867" y="2236"/>
                </a:lnTo>
                <a:lnTo>
                  <a:pt x="939" y="2329"/>
                </a:lnTo>
                <a:lnTo>
                  <a:pt x="1032" y="2294"/>
                </a:lnTo>
                <a:lnTo>
                  <a:pt x="1032" y="2294"/>
                </a:lnTo>
                <a:lnTo>
                  <a:pt x="1035" y="2301"/>
                </a:lnTo>
                <a:lnTo>
                  <a:pt x="1039" y="2317"/>
                </a:lnTo>
                <a:lnTo>
                  <a:pt x="1044" y="2347"/>
                </a:lnTo>
                <a:lnTo>
                  <a:pt x="1045" y="2365"/>
                </a:lnTo>
                <a:lnTo>
                  <a:pt x="1045" y="2385"/>
                </a:lnTo>
                <a:lnTo>
                  <a:pt x="1045" y="2385"/>
                </a:lnTo>
                <a:lnTo>
                  <a:pt x="1045" y="2396"/>
                </a:lnTo>
                <a:lnTo>
                  <a:pt x="1042" y="2407"/>
                </a:lnTo>
                <a:lnTo>
                  <a:pt x="1039" y="2419"/>
                </a:lnTo>
                <a:lnTo>
                  <a:pt x="1035" y="2429"/>
                </a:lnTo>
                <a:lnTo>
                  <a:pt x="1025" y="2452"/>
                </a:lnTo>
                <a:lnTo>
                  <a:pt x="1011" y="2472"/>
                </a:lnTo>
                <a:lnTo>
                  <a:pt x="989" y="2508"/>
                </a:lnTo>
                <a:lnTo>
                  <a:pt x="983" y="2519"/>
                </a:lnTo>
                <a:lnTo>
                  <a:pt x="983" y="2524"/>
                </a:lnTo>
                <a:lnTo>
                  <a:pt x="983" y="2527"/>
                </a:lnTo>
                <a:lnTo>
                  <a:pt x="983" y="2527"/>
                </a:lnTo>
                <a:lnTo>
                  <a:pt x="986" y="2528"/>
                </a:lnTo>
                <a:lnTo>
                  <a:pt x="989" y="2530"/>
                </a:lnTo>
                <a:lnTo>
                  <a:pt x="1000" y="2528"/>
                </a:lnTo>
                <a:lnTo>
                  <a:pt x="1011" y="2524"/>
                </a:lnTo>
                <a:lnTo>
                  <a:pt x="1025" y="2518"/>
                </a:lnTo>
                <a:lnTo>
                  <a:pt x="1053" y="2502"/>
                </a:lnTo>
                <a:lnTo>
                  <a:pt x="1072" y="2490"/>
                </a:lnTo>
                <a:lnTo>
                  <a:pt x="1072" y="2490"/>
                </a:lnTo>
                <a:lnTo>
                  <a:pt x="1103" y="2469"/>
                </a:lnTo>
                <a:lnTo>
                  <a:pt x="1153" y="2434"/>
                </a:lnTo>
                <a:lnTo>
                  <a:pt x="1178" y="2415"/>
                </a:lnTo>
                <a:lnTo>
                  <a:pt x="1200" y="2396"/>
                </a:lnTo>
                <a:lnTo>
                  <a:pt x="1209" y="2387"/>
                </a:lnTo>
                <a:lnTo>
                  <a:pt x="1215" y="2378"/>
                </a:lnTo>
                <a:lnTo>
                  <a:pt x="1219" y="2372"/>
                </a:lnTo>
                <a:lnTo>
                  <a:pt x="1221" y="2365"/>
                </a:lnTo>
                <a:lnTo>
                  <a:pt x="1221" y="2365"/>
                </a:lnTo>
                <a:lnTo>
                  <a:pt x="1219" y="2353"/>
                </a:lnTo>
                <a:lnTo>
                  <a:pt x="1215" y="2337"/>
                </a:lnTo>
                <a:lnTo>
                  <a:pt x="1207" y="2320"/>
                </a:lnTo>
                <a:lnTo>
                  <a:pt x="1200" y="2304"/>
                </a:lnTo>
                <a:lnTo>
                  <a:pt x="1193" y="2289"/>
                </a:lnTo>
                <a:lnTo>
                  <a:pt x="1184" y="2278"/>
                </a:lnTo>
                <a:lnTo>
                  <a:pt x="1178" y="2269"/>
                </a:lnTo>
                <a:lnTo>
                  <a:pt x="1173" y="2266"/>
                </a:lnTo>
                <a:lnTo>
                  <a:pt x="1173" y="2266"/>
                </a:lnTo>
                <a:lnTo>
                  <a:pt x="1172" y="2264"/>
                </a:lnTo>
                <a:lnTo>
                  <a:pt x="1169" y="2260"/>
                </a:lnTo>
                <a:lnTo>
                  <a:pt x="1165" y="2245"/>
                </a:lnTo>
                <a:lnTo>
                  <a:pt x="1160" y="2226"/>
                </a:lnTo>
                <a:lnTo>
                  <a:pt x="1160" y="2226"/>
                </a:lnTo>
                <a:lnTo>
                  <a:pt x="1169" y="2220"/>
                </a:lnTo>
                <a:lnTo>
                  <a:pt x="1185" y="2205"/>
                </a:lnTo>
                <a:lnTo>
                  <a:pt x="1193" y="2198"/>
                </a:lnTo>
                <a:lnTo>
                  <a:pt x="1197" y="2191"/>
                </a:lnTo>
                <a:lnTo>
                  <a:pt x="1199" y="2186"/>
                </a:lnTo>
                <a:lnTo>
                  <a:pt x="1197" y="2183"/>
                </a:lnTo>
                <a:lnTo>
                  <a:pt x="1196" y="2180"/>
                </a:lnTo>
                <a:lnTo>
                  <a:pt x="1191" y="2177"/>
                </a:lnTo>
                <a:lnTo>
                  <a:pt x="1191" y="2177"/>
                </a:lnTo>
                <a:lnTo>
                  <a:pt x="1179" y="2170"/>
                </a:lnTo>
                <a:lnTo>
                  <a:pt x="1160" y="2158"/>
                </a:lnTo>
                <a:lnTo>
                  <a:pt x="1115" y="2126"/>
                </a:lnTo>
                <a:lnTo>
                  <a:pt x="1032" y="2067"/>
                </a:lnTo>
                <a:lnTo>
                  <a:pt x="1032" y="2067"/>
                </a:lnTo>
                <a:lnTo>
                  <a:pt x="1010" y="2048"/>
                </a:lnTo>
                <a:lnTo>
                  <a:pt x="998" y="2037"/>
                </a:lnTo>
                <a:lnTo>
                  <a:pt x="986" y="2026"/>
                </a:lnTo>
                <a:lnTo>
                  <a:pt x="976" y="2012"/>
                </a:lnTo>
                <a:lnTo>
                  <a:pt x="964" y="1998"/>
                </a:lnTo>
                <a:lnTo>
                  <a:pt x="952" y="1981"/>
                </a:lnTo>
                <a:lnTo>
                  <a:pt x="942" y="1962"/>
                </a:lnTo>
                <a:lnTo>
                  <a:pt x="942" y="1962"/>
                </a:lnTo>
                <a:lnTo>
                  <a:pt x="911" y="1908"/>
                </a:lnTo>
                <a:lnTo>
                  <a:pt x="904" y="1890"/>
                </a:lnTo>
                <a:lnTo>
                  <a:pt x="899" y="1877"/>
                </a:lnTo>
                <a:lnTo>
                  <a:pt x="899" y="1877"/>
                </a:lnTo>
                <a:lnTo>
                  <a:pt x="896" y="1858"/>
                </a:lnTo>
                <a:lnTo>
                  <a:pt x="893" y="1831"/>
                </a:lnTo>
                <a:lnTo>
                  <a:pt x="890" y="1818"/>
                </a:lnTo>
                <a:lnTo>
                  <a:pt x="887" y="1803"/>
                </a:lnTo>
                <a:lnTo>
                  <a:pt x="882" y="1787"/>
                </a:lnTo>
                <a:lnTo>
                  <a:pt x="876" y="1772"/>
                </a:lnTo>
                <a:lnTo>
                  <a:pt x="876" y="1772"/>
                </a:lnTo>
                <a:lnTo>
                  <a:pt x="868" y="1759"/>
                </a:lnTo>
                <a:lnTo>
                  <a:pt x="862" y="1750"/>
                </a:lnTo>
                <a:lnTo>
                  <a:pt x="855" y="1740"/>
                </a:lnTo>
                <a:lnTo>
                  <a:pt x="852" y="1734"/>
                </a:lnTo>
                <a:lnTo>
                  <a:pt x="851" y="1725"/>
                </a:lnTo>
                <a:lnTo>
                  <a:pt x="851" y="1725"/>
                </a:lnTo>
                <a:lnTo>
                  <a:pt x="851" y="1716"/>
                </a:lnTo>
                <a:lnTo>
                  <a:pt x="849" y="1706"/>
                </a:lnTo>
                <a:lnTo>
                  <a:pt x="846" y="1681"/>
                </a:lnTo>
                <a:lnTo>
                  <a:pt x="842" y="1631"/>
                </a:lnTo>
                <a:lnTo>
                  <a:pt x="842" y="1631"/>
                </a:lnTo>
                <a:lnTo>
                  <a:pt x="836" y="1542"/>
                </a:lnTo>
                <a:lnTo>
                  <a:pt x="855" y="1336"/>
                </a:lnTo>
                <a:lnTo>
                  <a:pt x="855" y="1336"/>
                </a:lnTo>
                <a:lnTo>
                  <a:pt x="861" y="1318"/>
                </a:lnTo>
                <a:lnTo>
                  <a:pt x="865" y="1300"/>
                </a:lnTo>
                <a:lnTo>
                  <a:pt x="867" y="1293"/>
                </a:lnTo>
                <a:lnTo>
                  <a:pt x="867" y="1286"/>
                </a:lnTo>
                <a:lnTo>
                  <a:pt x="867" y="1286"/>
                </a:lnTo>
                <a:lnTo>
                  <a:pt x="859" y="1244"/>
                </a:lnTo>
                <a:lnTo>
                  <a:pt x="848" y="1171"/>
                </a:lnTo>
                <a:lnTo>
                  <a:pt x="834" y="1094"/>
                </a:lnTo>
                <a:lnTo>
                  <a:pt x="830" y="1063"/>
                </a:lnTo>
                <a:lnTo>
                  <a:pt x="829" y="1044"/>
                </a:lnTo>
                <a:lnTo>
                  <a:pt x="829" y="1044"/>
                </a:lnTo>
                <a:lnTo>
                  <a:pt x="830" y="1020"/>
                </a:lnTo>
                <a:lnTo>
                  <a:pt x="834" y="979"/>
                </a:lnTo>
                <a:lnTo>
                  <a:pt x="849" y="870"/>
                </a:lnTo>
                <a:lnTo>
                  <a:pt x="862" y="757"/>
                </a:lnTo>
                <a:lnTo>
                  <a:pt x="865" y="714"/>
                </a:lnTo>
                <a:lnTo>
                  <a:pt x="867" y="698"/>
                </a:lnTo>
                <a:lnTo>
                  <a:pt x="867" y="686"/>
                </a:lnTo>
                <a:lnTo>
                  <a:pt x="867" y="686"/>
                </a:lnTo>
                <a:lnTo>
                  <a:pt x="865" y="675"/>
                </a:lnTo>
                <a:lnTo>
                  <a:pt x="862" y="662"/>
                </a:lnTo>
                <a:lnTo>
                  <a:pt x="854" y="634"/>
                </a:lnTo>
                <a:lnTo>
                  <a:pt x="842" y="603"/>
                </a:lnTo>
                <a:lnTo>
                  <a:pt x="830" y="571"/>
                </a:lnTo>
                <a:lnTo>
                  <a:pt x="806" y="518"/>
                </a:lnTo>
                <a:lnTo>
                  <a:pt x="796" y="494"/>
                </a:lnTo>
                <a:lnTo>
                  <a:pt x="739" y="431"/>
                </a:lnTo>
                <a:lnTo>
                  <a:pt x="739" y="431"/>
                </a:lnTo>
                <a:lnTo>
                  <a:pt x="818" y="286"/>
                </a:lnTo>
                <a:lnTo>
                  <a:pt x="818" y="286"/>
                </a:lnTo>
                <a:lnTo>
                  <a:pt x="824" y="273"/>
                </a:lnTo>
                <a:lnTo>
                  <a:pt x="830" y="255"/>
                </a:lnTo>
                <a:lnTo>
                  <a:pt x="831" y="245"/>
                </a:lnTo>
                <a:lnTo>
                  <a:pt x="833" y="235"/>
                </a:lnTo>
                <a:lnTo>
                  <a:pt x="831" y="224"/>
                </a:lnTo>
                <a:lnTo>
                  <a:pt x="829" y="216"/>
                </a:lnTo>
                <a:lnTo>
                  <a:pt x="829" y="216"/>
                </a:lnTo>
                <a:lnTo>
                  <a:pt x="826" y="205"/>
                </a:lnTo>
                <a:lnTo>
                  <a:pt x="823" y="191"/>
                </a:lnTo>
                <a:lnTo>
                  <a:pt x="821" y="155"/>
                </a:lnTo>
                <a:lnTo>
                  <a:pt x="820" y="121"/>
                </a:lnTo>
                <a:lnTo>
                  <a:pt x="818" y="107"/>
                </a:lnTo>
                <a:lnTo>
                  <a:pt x="815" y="96"/>
                </a:lnTo>
                <a:lnTo>
                  <a:pt x="815" y="96"/>
                </a:lnTo>
                <a:lnTo>
                  <a:pt x="811" y="87"/>
                </a:lnTo>
                <a:lnTo>
                  <a:pt x="805" y="80"/>
                </a:lnTo>
                <a:lnTo>
                  <a:pt x="796" y="71"/>
                </a:lnTo>
                <a:lnTo>
                  <a:pt x="787" y="62"/>
                </a:lnTo>
                <a:lnTo>
                  <a:pt x="768" y="48"/>
                </a:lnTo>
                <a:lnTo>
                  <a:pt x="756" y="39"/>
                </a:lnTo>
                <a:lnTo>
                  <a:pt x="756" y="39"/>
                </a:lnTo>
                <a:lnTo>
                  <a:pt x="743" y="31"/>
                </a:lnTo>
                <a:lnTo>
                  <a:pt x="727" y="21"/>
                </a:lnTo>
                <a:lnTo>
                  <a:pt x="709" y="12"/>
                </a:lnTo>
                <a:lnTo>
                  <a:pt x="700" y="9"/>
                </a:lnTo>
                <a:lnTo>
                  <a:pt x="694" y="8"/>
                </a:lnTo>
                <a:lnTo>
                  <a:pt x="694" y="8"/>
                </a:lnTo>
                <a:lnTo>
                  <a:pt x="681" y="6"/>
                </a:lnTo>
                <a:lnTo>
                  <a:pt x="668" y="3"/>
                </a:lnTo>
                <a:lnTo>
                  <a:pt x="653" y="0"/>
                </a:lnTo>
                <a:lnTo>
                  <a:pt x="647" y="0"/>
                </a:lnTo>
                <a:lnTo>
                  <a:pt x="641" y="2"/>
                </a:lnTo>
                <a:lnTo>
                  <a:pt x="641" y="2"/>
                </a:lnTo>
                <a:lnTo>
                  <a:pt x="625" y="5"/>
                </a:lnTo>
                <a:lnTo>
                  <a:pt x="607" y="12"/>
                </a:lnTo>
                <a:lnTo>
                  <a:pt x="563" y="28"/>
                </a:lnTo>
                <a:lnTo>
                  <a:pt x="563" y="2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6"/>
          <p:cNvSpPr>
            <a:spLocks/>
          </p:cNvSpPr>
          <p:nvPr/>
        </p:nvSpPr>
        <p:spPr bwMode="auto">
          <a:xfrm>
            <a:off x="6323349" y="4751815"/>
            <a:ext cx="821423" cy="1593849"/>
          </a:xfrm>
          <a:custGeom>
            <a:avLst/>
            <a:gdLst>
              <a:gd name="T0" fmla="*/ 446 w 1142"/>
              <a:gd name="T1" fmla="*/ 0 h 2212"/>
              <a:gd name="T2" fmla="*/ 337 w 1142"/>
              <a:gd name="T3" fmla="*/ 45 h 2212"/>
              <a:gd name="T4" fmla="*/ 289 w 1142"/>
              <a:gd name="T5" fmla="*/ 125 h 2212"/>
              <a:gd name="T6" fmla="*/ 317 w 1142"/>
              <a:gd name="T7" fmla="*/ 263 h 2212"/>
              <a:gd name="T8" fmla="*/ 241 w 1142"/>
              <a:gd name="T9" fmla="*/ 438 h 2212"/>
              <a:gd name="T10" fmla="*/ 144 w 1142"/>
              <a:gd name="T11" fmla="*/ 620 h 2212"/>
              <a:gd name="T12" fmla="*/ 192 w 1142"/>
              <a:gd name="T13" fmla="*/ 637 h 2212"/>
              <a:gd name="T14" fmla="*/ 285 w 1142"/>
              <a:gd name="T15" fmla="*/ 609 h 2212"/>
              <a:gd name="T16" fmla="*/ 291 w 1142"/>
              <a:gd name="T17" fmla="*/ 846 h 2212"/>
              <a:gd name="T18" fmla="*/ 306 w 1142"/>
              <a:gd name="T19" fmla="*/ 936 h 2212"/>
              <a:gd name="T20" fmla="*/ 294 w 1142"/>
              <a:gd name="T21" fmla="*/ 973 h 2212"/>
              <a:gd name="T22" fmla="*/ 273 w 1142"/>
              <a:gd name="T23" fmla="*/ 1055 h 2212"/>
              <a:gd name="T24" fmla="*/ 280 w 1142"/>
              <a:gd name="T25" fmla="*/ 1206 h 2212"/>
              <a:gd name="T26" fmla="*/ 280 w 1142"/>
              <a:gd name="T27" fmla="*/ 1380 h 2212"/>
              <a:gd name="T28" fmla="*/ 253 w 1142"/>
              <a:gd name="T29" fmla="*/ 1537 h 2212"/>
              <a:gd name="T30" fmla="*/ 139 w 1142"/>
              <a:gd name="T31" fmla="*/ 1721 h 2212"/>
              <a:gd name="T32" fmla="*/ 91 w 1142"/>
              <a:gd name="T33" fmla="*/ 1933 h 2212"/>
              <a:gd name="T34" fmla="*/ 3 w 1142"/>
              <a:gd name="T35" fmla="*/ 2090 h 2212"/>
              <a:gd name="T36" fmla="*/ 10 w 1142"/>
              <a:gd name="T37" fmla="*/ 2157 h 2212"/>
              <a:gd name="T38" fmla="*/ 176 w 1142"/>
              <a:gd name="T39" fmla="*/ 2177 h 2212"/>
              <a:gd name="T40" fmla="*/ 315 w 1142"/>
              <a:gd name="T41" fmla="*/ 2187 h 2212"/>
              <a:gd name="T42" fmla="*/ 357 w 1142"/>
              <a:gd name="T43" fmla="*/ 2123 h 2212"/>
              <a:gd name="T44" fmla="*/ 317 w 1142"/>
              <a:gd name="T45" fmla="*/ 2084 h 2212"/>
              <a:gd name="T46" fmla="*/ 189 w 1142"/>
              <a:gd name="T47" fmla="*/ 1994 h 2212"/>
              <a:gd name="T48" fmla="*/ 327 w 1142"/>
              <a:gd name="T49" fmla="*/ 1701 h 2212"/>
              <a:gd name="T50" fmla="*/ 461 w 1142"/>
              <a:gd name="T51" fmla="*/ 1523 h 2212"/>
              <a:gd name="T52" fmla="*/ 537 w 1142"/>
              <a:gd name="T53" fmla="*/ 1516 h 2212"/>
              <a:gd name="T54" fmla="*/ 642 w 1142"/>
              <a:gd name="T55" fmla="*/ 1695 h 2212"/>
              <a:gd name="T56" fmla="*/ 716 w 1142"/>
              <a:gd name="T57" fmla="*/ 1945 h 2212"/>
              <a:gd name="T58" fmla="*/ 795 w 1142"/>
              <a:gd name="T59" fmla="*/ 2104 h 2212"/>
              <a:gd name="T60" fmla="*/ 797 w 1142"/>
              <a:gd name="T61" fmla="*/ 2154 h 2212"/>
              <a:gd name="T62" fmla="*/ 818 w 1142"/>
              <a:gd name="T63" fmla="*/ 2207 h 2212"/>
              <a:gd name="T64" fmla="*/ 982 w 1142"/>
              <a:gd name="T65" fmla="*/ 2207 h 2212"/>
              <a:gd name="T66" fmla="*/ 1128 w 1142"/>
              <a:gd name="T67" fmla="*/ 2159 h 2212"/>
              <a:gd name="T68" fmla="*/ 1123 w 1142"/>
              <a:gd name="T69" fmla="*/ 2093 h 2212"/>
              <a:gd name="T70" fmla="*/ 1061 w 1142"/>
              <a:gd name="T71" fmla="*/ 2073 h 2212"/>
              <a:gd name="T72" fmla="*/ 1006 w 1142"/>
              <a:gd name="T73" fmla="*/ 2083 h 2212"/>
              <a:gd name="T74" fmla="*/ 921 w 1142"/>
              <a:gd name="T75" fmla="*/ 2053 h 2212"/>
              <a:gd name="T76" fmla="*/ 884 w 1142"/>
              <a:gd name="T77" fmla="*/ 2042 h 2212"/>
              <a:gd name="T78" fmla="*/ 828 w 1142"/>
              <a:gd name="T79" fmla="*/ 1805 h 2212"/>
              <a:gd name="T80" fmla="*/ 796 w 1142"/>
              <a:gd name="T81" fmla="*/ 1648 h 2212"/>
              <a:gd name="T82" fmla="*/ 766 w 1142"/>
              <a:gd name="T83" fmla="*/ 1420 h 2212"/>
              <a:gd name="T84" fmla="*/ 757 w 1142"/>
              <a:gd name="T85" fmla="*/ 1356 h 2212"/>
              <a:gd name="T86" fmla="*/ 704 w 1142"/>
              <a:gd name="T87" fmla="*/ 1111 h 2212"/>
              <a:gd name="T88" fmla="*/ 729 w 1142"/>
              <a:gd name="T89" fmla="*/ 1066 h 2212"/>
              <a:gd name="T90" fmla="*/ 672 w 1142"/>
              <a:gd name="T91" fmla="*/ 1008 h 2212"/>
              <a:gd name="T92" fmla="*/ 666 w 1142"/>
              <a:gd name="T93" fmla="*/ 927 h 2212"/>
              <a:gd name="T94" fmla="*/ 740 w 1142"/>
              <a:gd name="T95" fmla="*/ 768 h 2212"/>
              <a:gd name="T96" fmla="*/ 868 w 1142"/>
              <a:gd name="T97" fmla="*/ 704 h 2212"/>
              <a:gd name="T98" fmla="*/ 911 w 1142"/>
              <a:gd name="T99" fmla="*/ 682 h 2212"/>
              <a:gd name="T100" fmla="*/ 927 w 1142"/>
              <a:gd name="T101" fmla="*/ 650 h 2212"/>
              <a:gd name="T102" fmla="*/ 891 w 1142"/>
              <a:gd name="T103" fmla="*/ 599 h 2212"/>
              <a:gd name="T104" fmla="*/ 781 w 1142"/>
              <a:gd name="T105" fmla="*/ 579 h 2212"/>
              <a:gd name="T106" fmla="*/ 615 w 1142"/>
              <a:gd name="T107" fmla="*/ 600 h 2212"/>
              <a:gd name="T108" fmla="*/ 575 w 1142"/>
              <a:gd name="T109" fmla="*/ 486 h 2212"/>
              <a:gd name="T110" fmla="*/ 511 w 1142"/>
              <a:gd name="T111" fmla="*/ 392 h 2212"/>
              <a:gd name="T112" fmla="*/ 570 w 1142"/>
              <a:gd name="T113" fmla="*/ 347 h 2212"/>
              <a:gd name="T114" fmla="*/ 595 w 1142"/>
              <a:gd name="T115" fmla="*/ 263 h 2212"/>
              <a:gd name="T116" fmla="*/ 612 w 1142"/>
              <a:gd name="T117" fmla="*/ 217 h 2212"/>
              <a:gd name="T118" fmla="*/ 627 w 1142"/>
              <a:gd name="T119" fmla="*/ 150 h 2212"/>
              <a:gd name="T120" fmla="*/ 619 w 1142"/>
              <a:gd name="T121" fmla="*/ 88 h 2212"/>
              <a:gd name="T122" fmla="*/ 531 w 1142"/>
              <a:gd name="T123" fmla="*/ 15 h 2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42" h="2212">
                <a:moveTo>
                  <a:pt x="531" y="15"/>
                </a:moveTo>
                <a:lnTo>
                  <a:pt x="531" y="15"/>
                </a:lnTo>
                <a:lnTo>
                  <a:pt x="524" y="12"/>
                </a:lnTo>
                <a:lnTo>
                  <a:pt x="507" y="6"/>
                </a:lnTo>
                <a:lnTo>
                  <a:pt x="495" y="4"/>
                </a:lnTo>
                <a:lnTo>
                  <a:pt x="481" y="1"/>
                </a:lnTo>
                <a:lnTo>
                  <a:pt x="464" y="0"/>
                </a:lnTo>
                <a:lnTo>
                  <a:pt x="446" y="0"/>
                </a:lnTo>
                <a:lnTo>
                  <a:pt x="446" y="0"/>
                </a:lnTo>
                <a:lnTo>
                  <a:pt x="428" y="2"/>
                </a:lnTo>
                <a:lnTo>
                  <a:pt x="410" y="7"/>
                </a:lnTo>
                <a:lnTo>
                  <a:pt x="393" y="14"/>
                </a:lnTo>
                <a:lnTo>
                  <a:pt x="377" y="21"/>
                </a:lnTo>
                <a:lnTo>
                  <a:pt x="363" y="29"/>
                </a:lnTo>
                <a:lnTo>
                  <a:pt x="352" y="36"/>
                </a:lnTo>
                <a:lnTo>
                  <a:pt x="337" y="45"/>
                </a:lnTo>
                <a:lnTo>
                  <a:pt x="337" y="45"/>
                </a:lnTo>
                <a:lnTo>
                  <a:pt x="332" y="50"/>
                </a:lnTo>
                <a:lnTo>
                  <a:pt x="325" y="57"/>
                </a:lnTo>
                <a:lnTo>
                  <a:pt x="316" y="68"/>
                </a:lnTo>
                <a:lnTo>
                  <a:pt x="309" y="81"/>
                </a:lnTo>
                <a:lnTo>
                  <a:pt x="300" y="95"/>
                </a:lnTo>
                <a:lnTo>
                  <a:pt x="294" y="110"/>
                </a:lnTo>
                <a:lnTo>
                  <a:pt x="289" y="125"/>
                </a:lnTo>
                <a:lnTo>
                  <a:pt x="288" y="133"/>
                </a:lnTo>
                <a:lnTo>
                  <a:pt x="288" y="139"/>
                </a:lnTo>
                <a:lnTo>
                  <a:pt x="288" y="139"/>
                </a:lnTo>
                <a:lnTo>
                  <a:pt x="289" y="154"/>
                </a:lnTo>
                <a:lnTo>
                  <a:pt x="293" y="172"/>
                </a:lnTo>
                <a:lnTo>
                  <a:pt x="303" y="213"/>
                </a:lnTo>
                <a:lnTo>
                  <a:pt x="312" y="248"/>
                </a:lnTo>
                <a:lnTo>
                  <a:pt x="317" y="263"/>
                </a:lnTo>
                <a:lnTo>
                  <a:pt x="332" y="307"/>
                </a:lnTo>
                <a:lnTo>
                  <a:pt x="337" y="342"/>
                </a:lnTo>
                <a:lnTo>
                  <a:pt x="337" y="342"/>
                </a:lnTo>
                <a:lnTo>
                  <a:pt x="268" y="402"/>
                </a:lnTo>
                <a:lnTo>
                  <a:pt x="268" y="402"/>
                </a:lnTo>
                <a:lnTo>
                  <a:pt x="262" y="408"/>
                </a:lnTo>
                <a:lnTo>
                  <a:pt x="255" y="417"/>
                </a:lnTo>
                <a:lnTo>
                  <a:pt x="241" y="438"/>
                </a:lnTo>
                <a:lnTo>
                  <a:pt x="227" y="462"/>
                </a:lnTo>
                <a:lnTo>
                  <a:pt x="215" y="489"/>
                </a:lnTo>
                <a:lnTo>
                  <a:pt x="191" y="538"/>
                </a:lnTo>
                <a:lnTo>
                  <a:pt x="179" y="565"/>
                </a:lnTo>
                <a:lnTo>
                  <a:pt x="179" y="565"/>
                </a:lnTo>
                <a:lnTo>
                  <a:pt x="154" y="601"/>
                </a:lnTo>
                <a:lnTo>
                  <a:pt x="149" y="611"/>
                </a:lnTo>
                <a:lnTo>
                  <a:pt x="144" y="620"/>
                </a:lnTo>
                <a:lnTo>
                  <a:pt x="143" y="626"/>
                </a:lnTo>
                <a:lnTo>
                  <a:pt x="143" y="629"/>
                </a:lnTo>
                <a:lnTo>
                  <a:pt x="144" y="630"/>
                </a:lnTo>
                <a:lnTo>
                  <a:pt x="144" y="630"/>
                </a:lnTo>
                <a:lnTo>
                  <a:pt x="150" y="632"/>
                </a:lnTo>
                <a:lnTo>
                  <a:pt x="161" y="634"/>
                </a:lnTo>
                <a:lnTo>
                  <a:pt x="176" y="636"/>
                </a:lnTo>
                <a:lnTo>
                  <a:pt x="192" y="637"/>
                </a:lnTo>
                <a:lnTo>
                  <a:pt x="210" y="637"/>
                </a:lnTo>
                <a:lnTo>
                  <a:pt x="226" y="637"/>
                </a:lnTo>
                <a:lnTo>
                  <a:pt x="241" y="635"/>
                </a:lnTo>
                <a:lnTo>
                  <a:pt x="248" y="632"/>
                </a:lnTo>
                <a:lnTo>
                  <a:pt x="253" y="630"/>
                </a:lnTo>
                <a:lnTo>
                  <a:pt x="253" y="630"/>
                </a:lnTo>
                <a:lnTo>
                  <a:pt x="272" y="619"/>
                </a:lnTo>
                <a:lnTo>
                  <a:pt x="285" y="609"/>
                </a:lnTo>
                <a:lnTo>
                  <a:pt x="298" y="600"/>
                </a:lnTo>
                <a:lnTo>
                  <a:pt x="298" y="600"/>
                </a:lnTo>
                <a:lnTo>
                  <a:pt x="295" y="635"/>
                </a:lnTo>
                <a:lnTo>
                  <a:pt x="291" y="715"/>
                </a:lnTo>
                <a:lnTo>
                  <a:pt x="290" y="760"/>
                </a:lnTo>
                <a:lnTo>
                  <a:pt x="289" y="801"/>
                </a:lnTo>
                <a:lnTo>
                  <a:pt x="290" y="833"/>
                </a:lnTo>
                <a:lnTo>
                  <a:pt x="291" y="846"/>
                </a:lnTo>
                <a:lnTo>
                  <a:pt x="293" y="853"/>
                </a:lnTo>
                <a:lnTo>
                  <a:pt x="293" y="853"/>
                </a:lnTo>
                <a:lnTo>
                  <a:pt x="299" y="877"/>
                </a:lnTo>
                <a:lnTo>
                  <a:pt x="304" y="900"/>
                </a:lnTo>
                <a:lnTo>
                  <a:pt x="306" y="921"/>
                </a:lnTo>
                <a:lnTo>
                  <a:pt x="308" y="932"/>
                </a:lnTo>
                <a:lnTo>
                  <a:pt x="308" y="932"/>
                </a:lnTo>
                <a:lnTo>
                  <a:pt x="306" y="936"/>
                </a:lnTo>
                <a:lnTo>
                  <a:pt x="305" y="940"/>
                </a:lnTo>
                <a:lnTo>
                  <a:pt x="299" y="947"/>
                </a:lnTo>
                <a:lnTo>
                  <a:pt x="296" y="952"/>
                </a:lnTo>
                <a:lnTo>
                  <a:pt x="294" y="957"/>
                </a:lnTo>
                <a:lnTo>
                  <a:pt x="293" y="962"/>
                </a:lnTo>
                <a:lnTo>
                  <a:pt x="293" y="967"/>
                </a:lnTo>
                <a:lnTo>
                  <a:pt x="293" y="967"/>
                </a:lnTo>
                <a:lnTo>
                  <a:pt x="294" y="973"/>
                </a:lnTo>
                <a:lnTo>
                  <a:pt x="293" y="981"/>
                </a:lnTo>
                <a:lnTo>
                  <a:pt x="290" y="996"/>
                </a:lnTo>
                <a:lnTo>
                  <a:pt x="286" y="1009"/>
                </a:lnTo>
                <a:lnTo>
                  <a:pt x="283" y="1017"/>
                </a:lnTo>
                <a:lnTo>
                  <a:pt x="283" y="1017"/>
                </a:lnTo>
                <a:lnTo>
                  <a:pt x="279" y="1024"/>
                </a:lnTo>
                <a:lnTo>
                  <a:pt x="277" y="1039"/>
                </a:lnTo>
                <a:lnTo>
                  <a:pt x="273" y="1055"/>
                </a:lnTo>
                <a:lnTo>
                  <a:pt x="273" y="1066"/>
                </a:lnTo>
                <a:lnTo>
                  <a:pt x="273" y="1066"/>
                </a:lnTo>
                <a:lnTo>
                  <a:pt x="275" y="1074"/>
                </a:lnTo>
                <a:lnTo>
                  <a:pt x="280" y="1082"/>
                </a:lnTo>
                <a:lnTo>
                  <a:pt x="288" y="1091"/>
                </a:lnTo>
                <a:lnTo>
                  <a:pt x="288" y="1091"/>
                </a:lnTo>
                <a:lnTo>
                  <a:pt x="283" y="1153"/>
                </a:lnTo>
                <a:lnTo>
                  <a:pt x="280" y="1206"/>
                </a:lnTo>
                <a:lnTo>
                  <a:pt x="278" y="1255"/>
                </a:lnTo>
                <a:lnTo>
                  <a:pt x="278" y="1255"/>
                </a:lnTo>
                <a:lnTo>
                  <a:pt x="275" y="1292"/>
                </a:lnTo>
                <a:lnTo>
                  <a:pt x="272" y="1323"/>
                </a:lnTo>
                <a:lnTo>
                  <a:pt x="269" y="1344"/>
                </a:lnTo>
                <a:lnTo>
                  <a:pt x="268" y="1354"/>
                </a:lnTo>
                <a:lnTo>
                  <a:pt x="268" y="1354"/>
                </a:lnTo>
                <a:lnTo>
                  <a:pt x="280" y="1380"/>
                </a:lnTo>
                <a:lnTo>
                  <a:pt x="293" y="1404"/>
                </a:lnTo>
                <a:lnTo>
                  <a:pt x="293" y="1404"/>
                </a:lnTo>
                <a:lnTo>
                  <a:pt x="289" y="1420"/>
                </a:lnTo>
                <a:lnTo>
                  <a:pt x="279" y="1458"/>
                </a:lnTo>
                <a:lnTo>
                  <a:pt x="267" y="1503"/>
                </a:lnTo>
                <a:lnTo>
                  <a:pt x="259" y="1523"/>
                </a:lnTo>
                <a:lnTo>
                  <a:pt x="253" y="1537"/>
                </a:lnTo>
                <a:lnTo>
                  <a:pt x="253" y="1537"/>
                </a:lnTo>
                <a:lnTo>
                  <a:pt x="244" y="1552"/>
                </a:lnTo>
                <a:lnTo>
                  <a:pt x="231" y="1573"/>
                </a:lnTo>
                <a:lnTo>
                  <a:pt x="198" y="1623"/>
                </a:lnTo>
                <a:lnTo>
                  <a:pt x="180" y="1649"/>
                </a:lnTo>
                <a:lnTo>
                  <a:pt x="164" y="1675"/>
                </a:lnTo>
                <a:lnTo>
                  <a:pt x="149" y="1700"/>
                </a:lnTo>
                <a:lnTo>
                  <a:pt x="139" y="1721"/>
                </a:lnTo>
                <a:lnTo>
                  <a:pt x="139" y="1721"/>
                </a:lnTo>
                <a:lnTo>
                  <a:pt x="135" y="1732"/>
                </a:lnTo>
                <a:lnTo>
                  <a:pt x="132" y="1745"/>
                </a:lnTo>
                <a:lnTo>
                  <a:pt x="124" y="1774"/>
                </a:lnTo>
                <a:lnTo>
                  <a:pt x="117" y="1808"/>
                </a:lnTo>
                <a:lnTo>
                  <a:pt x="110" y="1843"/>
                </a:lnTo>
                <a:lnTo>
                  <a:pt x="104" y="1877"/>
                </a:lnTo>
                <a:lnTo>
                  <a:pt x="98" y="1908"/>
                </a:lnTo>
                <a:lnTo>
                  <a:pt x="91" y="1933"/>
                </a:lnTo>
                <a:lnTo>
                  <a:pt x="88" y="1942"/>
                </a:lnTo>
                <a:lnTo>
                  <a:pt x="84" y="1949"/>
                </a:lnTo>
                <a:lnTo>
                  <a:pt x="84" y="1949"/>
                </a:lnTo>
                <a:lnTo>
                  <a:pt x="45" y="2014"/>
                </a:lnTo>
                <a:lnTo>
                  <a:pt x="20" y="2009"/>
                </a:lnTo>
                <a:lnTo>
                  <a:pt x="5" y="2073"/>
                </a:lnTo>
                <a:lnTo>
                  <a:pt x="5" y="2073"/>
                </a:lnTo>
                <a:lnTo>
                  <a:pt x="3" y="2090"/>
                </a:lnTo>
                <a:lnTo>
                  <a:pt x="0" y="2113"/>
                </a:lnTo>
                <a:lnTo>
                  <a:pt x="0" y="2113"/>
                </a:lnTo>
                <a:lnTo>
                  <a:pt x="0" y="2120"/>
                </a:lnTo>
                <a:lnTo>
                  <a:pt x="0" y="2134"/>
                </a:lnTo>
                <a:lnTo>
                  <a:pt x="1" y="2141"/>
                </a:lnTo>
                <a:lnTo>
                  <a:pt x="3" y="2148"/>
                </a:lnTo>
                <a:lnTo>
                  <a:pt x="6" y="2154"/>
                </a:lnTo>
                <a:lnTo>
                  <a:pt x="10" y="2157"/>
                </a:lnTo>
                <a:lnTo>
                  <a:pt x="10" y="2157"/>
                </a:lnTo>
                <a:lnTo>
                  <a:pt x="18" y="2160"/>
                </a:lnTo>
                <a:lnTo>
                  <a:pt x="29" y="2161"/>
                </a:lnTo>
                <a:lnTo>
                  <a:pt x="57" y="2164"/>
                </a:lnTo>
                <a:lnTo>
                  <a:pt x="83" y="2162"/>
                </a:lnTo>
                <a:lnTo>
                  <a:pt x="94" y="2162"/>
                </a:lnTo>
                <a:lnTo>
                  <a:pt x="94" y="2162"/>
                </a:lnTo>
                <a:lnTo>
                  <a:pt x="176" y="2177"/>
                </a:lnTo>
                <a:lnTo>
                  <a:pt x="242" y="2187"/>
                </a:lnTo>
                <a:lnTo>
                  <a:pt x="268" y="2191"/>
                </a:lnTo>
                <a:lnTo>
                  <a:pt x="288" y="2192"/>
                </a:lnTo>
                <a:lnTo>
                  <a:pt x="288" y="2192"/>
                </a:lnTo>
                <a:lnTo>
                  <a:pt x="295" y="2192"/>
                </a:lnTo>
                <a:lnTo>
                  <a:pt x="301" y="2191"/>
                </a:lnTo>
                <a:lnTo>
                  <a:pt x="309" y="2190"/>
                </a:lnTo>
                <a:lnTo>
                  <a:pt x="315" y="2187"/>
                </a:lnTo>
                <a:lnTo>
                  <a:pt x="329" y="2180"/>
                </a:lnTo>
                <a:lnTo>
                  <a:pt x="340" y="2170"/>
                </a:lnTo>
                <a:lnTo>
                  <a:pt x="348" y="2160"/>
                </a:lnTo>
                <a:lnTo>
                  <a:pt x="355" y="2148"/>
                </a:lnTo>
                <a:lnTo>
                  <a:pt x="356" y="2141"/>
                </a:lnTo>
                <a:lnTo>
                  <a:pt x="357" y="2135"/>
                </a:lnTo>
                <a:lnTo>
                  <a:pt x="358" y="2129"/>
                </a:lnTo>
                <a:lnTo>
                  <a:pt x="357" y="2123"/>
                </a:lnTo>
                <a:lnTo>
                  <a:pt x="357" y="2123"/>
                </a:lnTo>
                <a:lnTo>
                  <a:pt x="356" y="2117"/>
                </a:lnTo>
                <a:lnTo>
                  <a:pt x="353" y="2112"/>
                </a:lnTo>
                <a:lnTo>
                  <a:pt x="350" y="2107"/>
                </a:lnTo>
                <a:lnTo>
                  <a:pt x="346" y="2102"/>
                </a:lnTo>
                <a:lnTo>
                  <a:pt x="337" y="2094"/>
                </a:lnTo>
                <a:lnTo>
                  <a:pt x="327" y="2088"/>
                </a:lnTo>
                <a:lnTo>
                  <a:pt x="317" y="2084"/>
                </a:lnTo>
                <a:lnTo>
                  <a:pt x="309" y="2081"/>
                </a:lnTo>
                <a:lnTo>
                  <a:pt x="298" y="2078"/>
                </a:lnTo>
                <a:lnTo>
                  <a:pt x="298" y="2078"/>
                </a:lnTo>
                <a:lnTo>
                  <a:pt x="218" y="2053"/>
                </a:lnTo>
                <a:lnTo>
                  <a:pt x="203" y="2043"/>
                </a:lnTo>
                <a:lnTo>
                  <a:pt x="228" y="2038"/>
                </a:lnTo>
                <a:lnTo>
                  <a:pt x="208" y="2019"/>
                </a:lnTo>
                <a:lnTo>
                  <a:pt x="189" y="1994"/>
                </a:lnTo>
                <a:lnTo>
                  <a:pt x="179" y="1984"/>
                </a:lnTo>
                <a:lnTo>
                  <a:pt x="179" y="1984"/>
                </a:lnTo>
                <a:lnTo>
                  <a:pt x="218" y="1908"/>
                </a:lnTo>
                <a:lnTo>
                  <a:pt x="288" y="1771"/>
                </a:lnTo>
                <a:lnTo>
                  <a:pt x="288" y="1771"/>
                </a:lnTo>
                <a:lnTo>
                  <a:pt x="303" y="1742"/>
                </a:lnTo>
                <a:lnTo>
                  <a:pt x="315" y="1720"/>
                </a:lnTo>
                <a:lnTo>
                  <a:pt x="327" y="1701"/>
                </a:lnTo>
                <a:lnTo>
                  <a:pt x="336" y="1686"/>
                </a:lnTo>
                <a:lnTo>
                  <a:pt x="352" y="1668"/>
                </a:lnTo>
                <a:lnTo>
                  <a:pt x="362" y="1657"/>
                </a:lnTo>
                <a:lnTo>
                  <a:pt x="362" y="1657"/>
                </a:lnTo>
                <a:lnTo>
                  <a:pt x="381" y="1630"/>
                </a:lnTo>
                <a:lnTo>
                  <a:pt x="410" y="1583"/>
                </a:lnTo>
                <a:lnTo>
                  <a:pt x="451" y="1518"/>
                </a:lnTo>
                <a:lnTo>
                  <a:pt x="461" y="1523"/>
                </a:lnTo>
                <a:lnTo>
                  <a:pt x="461" y="1523"/>
                </a:lnTo>
                <a:lnTo>
                  <a:pt x="492" y="1516"/>
                </a:lnTo>
                <a:lnTo>
                  <a:pt x="514" y="1513"/>
                </a:lnTo>
                <a:lnTo>
                  <a:pt x="522" y="1513"/>
                </a:lnTo>
                <a:lnTo>
                  <a:pt x="526" y="1513"/>
                </a:lnTo>
                <a:lnTo>
                  <a:pt x="526" y="1513"/>
                </a:lnTo>
                <a:lnTo>
                  <a:pt x="531" y="1515"/>
                </a:lnTo>
                <a:lnTo>
                  <a:pt x="537" y="1516"/>
                </a:lnTo>
                <a:lnTo>
                  <a:pt x="545" y="1518"/>
                </a:lnTo>
                <a:lnTo>
                  <a:pt x="610" y="1612"/>
                </a:lnTo>
                <a:lnTo>
                  <a:pt x="610" y="1612"/>
                </a:lnTo>
                <a:lnTo>
                  <a:pt x="621" y="1633"/>
                </a:lnTo>
                <a:lnTo>
                  <a:pt x="635" y="1661"/>
                </a:lnTo>
                <a:lnTo>
                  <a:pt x="635" y="1661"/>
                </a:lnTo>
                <a:lnTo>
                  <a:pt x="637" y="1673"/>
                </a:lnTo>
                <a:lnTo>
                  <a:pt x="642" y="1695"/>
                </a:lnTo>
                <a:lnTo>
                  <a:pt x="653" y="1758"/>
                </a:lnTo>
                <a:lnTo>
                  <a:pt x="667" y="1825"/>
                </a:lnTo>
                <a:lnTo>
                  <a:pt x="674" y="1852"/>
                </a:lnTo>
                <a:lnTo>
                  <a:pt x="679" y="1870"/>
                </a:lnTo>
                <a:lnTo>
                  <a:pt x="679" y="1870"/>
                </a:lnTo>
                <a:lnTo>
                  <a:pt x="689" y="1892"/>
                </a:lnTo>
                <a:lnTo>
                  <a:pt x="700" y="1916"/>
                </a:lnTo>
                <a:lnTo>
                  <a:pt x="716" y="1945"/>
                </a:lnTo>
                <a:lnTo>
                  <a:pt x="739" y="1984"/>
                </a:lnTo>
                <a:lnTo>
                  <a:pt x="739" y="1984"/>
                </a:lnTo>
                <a:lnTo>
                  <a:pt x="751" y="2006"/>
                </a:lnTo>
                <a:lnTo>
                  <a:pt x="764" y="2028"/>
                </a:lnTo>
                <a:lnTo>
                  <a:pt x="773" y="2051"/>
                </a:lnTo>
                <a:lnTo>
                  <a:pt x="782" y="2071"/>
                </a:lnTo>
                <a:lnTo>
                  <a:pt x="790" y="2089"/>
                </a:lnTo>
                <a:lnTo>
                  <a:pt x="795" y="2104"/>
                </a:lnTo>
                <a:lnTo>
                  <a:pt x="797" y="2115"/>
                </a:lnTo>
                <a:lnTo>
                  <a:pt x="798" y="2123"/>
                </a:lnTo>
                <a:lnTo>
                  <a:pt x="798" y="2123"/>
                </a:lnTo>
                <a:lnTo>
                  <a:pt x="798" y="2136"/>
                </a:lnTo>
                <a:lnTo>
                  <a:pt x="800" y="2141"/>
                </a:lnTo>
                <a:lnTo>
                  <a:pt x="798" y="2148"/>
                </a:lnTo>
                <a:lnTo>
                  <a:pt x="798" y="2148"/>
                </a:lnTo>
                <a:lnTo>
                  <a:pt x="797" y="2154"/>
                </a:lnTo>
                <a:lnTo>
                  <a:pt x="795" y="2159"/>
                </a:lnTo>
                <a:lnTo>
                  <a:pt x="795" y="2161"/>
                </a:lnTo>
                <a:lnTo>
                  <a:pt x="795" y="2166"/>
                </a:lnTo>
                <a:lnTo>
                  <a:pt x="798" y="2177"/>
                </a:lnTo>
                <a:lnTo>
                  <a:pt x="798" y="2177"/>
                </a:lnTo>
                <a:lnTo>
                  <a:pt x="804" y="2190"/>
                </a:lnTo>
                <a:lnTo>
                  <a:pt x="812" y="2200"/>
                </a:lnTo>
                <a:lnTo>
                  <a:pt x="818" y="2207"/>
                </a:lnTo>
                <a:lnTo>
                  <a:pt x="818" y="2207"/>
                </a:lnTo>
                <a:lnTo>
                  <a:pt x="830" y="2208"/>
                </a:lnTo>
                <a:lnTo>
                  <a:pt x="863" y="2211"/>
                </a:lnTo>
                <a:lnTo>
                  <a:pt x="887" y="2212"/>
                </a:lnTo>
                <a:lnTo>
                  <a:pt x="915" y="2212"/>
                </a:lnTo>
                <a:lnTo>
                  <a:pt x="947" y="2211"/>
                </a:lnTo>
                <a:lnTo>
                  <a:pt x="982" y="2207"/>
                </a:lnTo>
                <a:lnTo>
                  <a:pt x="982" y="2207"/>
                </a:lnTo>
                <a:lnTo>
                  <a:pt x="1018" y="2202"/>
                </a:lnTo>
                <a:lnTo>
                  <a:pt x="1052" y="2195"/>
                </a:lnTo>
                <a:lnTo>
                  <a:pt x="1068" y="2190"/>
                </a:lnTo>
                <a:lnTo>
                  <a:pt x="1083" y="2185"/>
                </a:lnTo>
                <a:lnTo>
                  <a:pt x="1097" y="2179"/>
                </a:lnTo>
                <a:lnTo>
                  <a:pt x="1109" y="2174"/>
                </a:lnTo>
                <a:lnTo>
                  <a:pt x="1119" y="2166"/>
                </a:lnTo>
                <a:lnTo>
                  <a:pt x="1128" y="2159"/>
                </a:lnTo>
                <a:lnTo>
                  <a:pt x="1134" y="2151"/>
                </a:lnTo>
                <a:lnTo>
                  <a:pt x="1139" y="2143"/>
                </a:lnTo>
                <a:lnTo>
                  <a:pt x="1142" y="2134"/>
                </a:lnTo>
                <a:lnTo>
                  <a:pt x="1140" y="2124"/>
                </a:lnTo>
                <a:lnTo>
                  <a:pt x="1137" y="2114"/>
                </a:lnTo>
                <a:lnTo>
                  <a:pt x="1130" y="2103"/>
                </a:lnTo>
                <a:lnTo>
                  <a:pt x="1130" y="2103"/>
                </a:lnTo>
                <a:lnTo>
                  <a:pt x="1123" y="2093"/>
                </a:lnTo>
                <a:lnTo>
                  <a:pt x="1114" y="2086"/>
                </a:lnTo>
                <a:lnTo>
                  <a:pt x="1107" y="2079"/>
                </a:lnTo>
                <a:lnTo>
                  <a:pt x="1099" y="2074"/>
                </a:lnTo>
                <a:lnTo>
                  <a:pt x="1092" y="2072"/>
                </a:lnTo>
                <a:lnTo>
                  <a:pt x="1085" y="2071"/>
                </a:lnTo>
                <a:lnTo>
                  <a:pt x="1078" y="2071"/>
                </a:lnTo>
                <a:lnTo>
                  <a:pt x="1072" y="2071"/>
                </a:lnTo>
                <a:lnTo>
                  <a:pt x="1061" y="2073"/>
                </a:lnTo>
                <a:lnTo>
                  <a:pt x="1054" y="2078"/>
                </a:lnTo>
                <a:lnTo>
                  <a:pt x="1046" y="2083"/>
                </a:lnTo>
                <a:lnTo>
                  <a:pt x="1046" y="2083"/>
                </a:lnTo>
                <a:lnTo>
                  <a:pt x="1042" y="2084"/>
                </a:lnTo>
                <a:lnTo>
                  <a:pt x="1034" y="2084"/>
                </a:lnTo>
                <a:lnTo>
                  <a:pt x="1021" y="2086"/>
                </a:lnTo>
                <a:lnTo>
                  <a:pt x="1014" y="2084"/>
                </a:lnTo>
                <a:lnTo>
                  <a:pt x="1006" y="2083"/>
                </a:lnTo>
                <a:lnTo>
                  <a:pt x="1006" y="2083"/>
                </a:lnTo>
                <a:lnTo>
                  <a:pt x="989" y="2081"/>
                </a:lnTo>
                <a:lnTo>
                  <a:pt x="972" y="2078"/>
                </a:lnTo>
                <a:lnTo>
                  <a:pt x="952" y="2078"/>
                </a:lnTo>
                <a:lnTo>
                  <a:pt x="952" y="2078"/>
                </a:lnTo>
                <a:lnTo>
                  <a:pt x="937" y="2066"/>
                </a:lnTo>
                <a:lnTo>
                  <a:pt x="926" y="2057"/>
                </a:lnTo>
                <a:lnTo>
                  <a:pt x="921" y="2053"/>
                </a:lnTo>
                <a:lnTo>
                  <a:pt x="917" y="2053"/>
                </a:lnTo>
                <a:lnTo>
                  <a:pt x="917" y="2053"/>
                </a:lnTo>
                <a:lnTo>
                  <a:pt x="911" y="2053"/>
                </a:lnTo>
                <a:lnTo>
                  <a:pt x="902" y="2052"/>
                </a:lnTo>
                <a:lnTo>
                  <a:pt x="894" y="2051"/>
                </a:lnTo>
                <a:lnTo>
                  <a:pt x="887" y="2048"/>
                </a:lnTo>
                <a:lnTo>
                  <a:pt x="887" y="2048"/>
                </a:lnTo>
                <a:lnTo>
                  <a:pt x="884" y="2042"/>
                </a:lnTo>
                <a:lnTo>
                  <a:pt x="879" y="2030"/>
                </a:lnTo>
                <a:lnTo>
                  <a:pt x="866" y="1993"/>
                </a:lnTo>
                <a:lnTo>
                  <a:pt x="848" y="1939"/>
                </a:lnTo>
                <a:lnTo>
                  <a:pt x="848" y="1939"/>
                </a:lnTo>
                <a:lnTo>
                  <a:pt x="840" y="1880"/>
                </a:lnTo>
                <a:lnTo>
                  <a:pt x="833" y="1834"/>
                </a:lnTo>
                <a:lnTo>
                  <a:pt x="828" y="1805"/>
                </a:lnTo>
                <a:lnTo>
                  <a:pt x="828" y="1805"/>
                </a:lnTo>
                <a:lnTo>
                  <a:pt x="822" y="1784"/>
                </a:lnTo>
                <a:lnTo>
                  <a:pt x="812" y="1756"/>
                </a:lnTo>
                <a:lnTo>
                  <a:pt x="798" y="1721"/>
                </a:lnTo>
                <a:lnTo>
                  <a:pt x="798" y="1721"/>
                </a:lnTo>
                <a:lnTo>
                  <a:pt x="798" y="1714"/>
                </a:lnTo>
                <a:lnTo>
                  <a:pt x="800" y="1692"/>
                </a:lnTo>
                <a:lnTo>
                  <a:pt x="797" y="1664"/>
                </a:lnTo>
                <a:lnTo>
                  <a:pt x="796" y="1648"/>
                </a:lnTo>
                <a:lnTo>
                  <a:pt x="793" y="1632"/>
                </a:lnTo>
                <a:lnTo>
                  <a:pt x="793" y="1632"/>
                </a:lnTo>
                <a:lnTo>
                  <a:pt x="786" y="1588"/>
                </a:lnTo>
                <a:lnTo>
                  <a:pt x="777" y="1536"/>
                </a:lnTo>
                <a:lnTo>
                  <a:pt x="769" y="1473"/>
                </a:lnTo>
                <a:lnTo>
                  <a:pt x="764" y="1423"/>
                </a:lnTo>
                <a:lnTo>
                  <a:pt x="764" y="1423"/>
                </a:lnTo>
                <a:lnTo>
                  <a:pt x="766" y="1420"/>
                </a:lnTo>
                <a:lnTo>
                  <a:pt x="770" y="1411"/>
                </a:lnTo>
                <a:lnTo>
                  <a:pt x="773" y="1400"/>
                </a:lnTo>
                <a:lnTo>
                  <a:pt x="773" y="1394"/>
                </a:lnTo>
                <a:lnTo>
                  <a:pt x="773" y="1389"/>
                </a:lnTo>
                <a:lnTo>
                  <a:pt x="773" y="1389"/>
                </a:lnTo>
                <a:lnTo>
                  <a:pt x="771" y="1383"/>
                </a:lnTo>
                <a:lnTo>
                  <a:pt x="767" y="1375"/>
                </a:lnTo>
                <a:lnTo>
                  <a:pt x="757" y="1356"/>
                </a:lnTo>
                <a:lnTo>
                  <a:pt x="744" y="1334"/>
                </a:lnTo>
                <a:lnTo>
                  <a:pt x="729" y="1255"/>
                </a:lnTo>
                <a:lnTo>
                  <a:pt x="729" y="1255"/>
                </a:lnTo>
                <a:lnTo>
                  <a:pt x="715" y="1189"/>
                </a:lnTo>
                <a:lnTo>
                  <a:pt x="707" y="1141"/>
                </a:lnTo>
                <a:lnTo>
                  <a:pt x="704" y="1122"/>
                </a:lnTo>
                <a:lnTo>
                  <a:pt x="704" y="1111"/>
                </a:lnTo>
                <a:lnTo>
                  <a:pt x="704" y="1111"/>
                </a:lnTo>
                <a:lnTo>
                  <a:pt x="707" y="1105"/>
                </a:lnTo>
                <a:lnTo>
                  <a:pt x="710" y="1099"/>
                </a:lnTo>
                <a:lnTo>
                  <a:pt x="719" y="1089"/>
                </a:lnTo>
                <a:lnTo>
                  <a:pt x="724" y="1082"/>
                </a:lnTo>
                <a:lnTo>
                  <a:pt x="726" y="1077"/>
                </a:lnTo>
                <a:lnTo>
                  <a:pt x="729" y="1071"/>
                </a:lnTo>
                <a:lnTo>
                  <a:pt x="729" y="1066"/>
                </a:lnTo>
                <a:lnTo>
                  <a:pt x="729" y="1066"/>
                </a:lnTo>
                <a:lnTo>
                  <a:pt x="725" y="1060"/>
                </a:lnTo>
                <a:lnTo>
                  <a:pt x="719" y="1051"/>
                </a:lnTo>
                <a:lnTo>
                  <a:pt x="710" y="1043"/>
                </a:lnTo>
                <a:lnTo>
                  <a:pt x="700" y="1033"/>
                </a:lnTo>
                <a:lnTo>
                  <a:pt x="682" y="1018"/>
                </a:lnTo>
                <a:lnTo>
                  <a:pt x="674" y="1012"/>
                </a:lnTo>
                <a:lnTo>
                  <a:pt x="674" y="1012"/>
                </a:lnTo>
                <a:lnTo>
                  <a:pt x="672" y="1008"/>
                </a:lnTo>
                <a:lnTo>
                  <a:pt x="669" y="997"/>
                </a:lnTo>
                <a:lnTo>
                  <a:pt x="669" y="997"/>
                </a:lnTo>
                <a:lnTo>
                  <a:pt x="667" y="963"/>
                </a:lnTo>
                <a:lnTo>
                  <a:pt x="664" y="937"/>
                </a:lnTo>
                <a:lnTo>
                  <a:pt x="664" y="937"/>
                </a:lnTo>
                <a:lnTo>
                  <a:pt x="664" y="936"/>
                </a:lnTo>
                <a:lnTo>
                  <a:pt x="666" y="934"/>
                </a:lnTo>
                <a:lnTo>
                  <a:pt x="666" y="927"/>
                </a:lnTo>
                <a:lnTo>
                  <a:pt x="664" y="918"/>
                </a:lnTo>
                <a:lnTo>
                  <a:pt x="664" y="918"/>
                </a:lnTo>
                <a:lnTo>
                  <a:pt x="661" y="901"/>
                </a:lnTo>
                <a:lnTo>
                  <a:pt x="659" y="898"/>
                </a:lnTo>
                <a:lnTo>
                  <a:pt x="724" y="774"/>
                </a:lnTo>
                <a:lnTo>
                  <a:pt x="724" y="774"/>
                </a:lnTo>
                <a:lnTo>
                  <a:pt x="729" y="772"/>
                </a:lnTo>
                <a:lnTo>
                  <a:pt x="740" y="768"/>
                </a:lnTo>
                <a:lnTo>
                  <a:pt x="751" y="761"/>
                </a:lnTo>
                <a:lnTo>
                  <a:pt x="756" y="758"/>
                </a:lnTo>
                <a:lnTo>
                  <a:pt x="759" y="754"/>
                </a:lnTo>
                <a:lnTo>
                  <a:pt x="759" y="754"/>
                </a:lnTo>
                <a:lnTo>
                  <a:pt x="766" y="735"/>
                </a:lnTo>
                <a:lnTo>
                  <a:pt x="769" y="724"/>
                </a:lnTo>
                <a:lnTo>
                  <a:pt x="833" y="724"/>
                </a:lnTo>
                <a:lnTo>
                  <a:pt x="868" y="704"/>
                </a:lnTo>
                <a:lnTo>
                  <a:pt x="883" y="689"/>
                </a:lnTo>
                <a:lnTo>
                  <a:pt x="883" y="689"/>
                </a:lnTo>
                <a:lnTo>
                  <a:pt x="897" y="688"/>
                </a:lnTo>
                <a:lnTo>
                  <a:pt x="907" y="687"/>
                </a:lnTo>
                <a:lnTo>
                  <a:pt x="911" y="686"/>
                </a:lnTo>
                <a:lnTo>
                  <a:pt x="912" y="684"/>
                </a:lnTo>
                <a:lnTo>
                  <a:pt x="912" y="684"/>
                </a:lnTo>
                <a:lnTo>
                  <a:pt x="911" y="682"/>
                </a:lnTo>
                <a:lnTo>
                  <a:pt x="910" y="678"/>
                </a:lnTo>
                <a:lnTo>
                  <a:pt x="907" y="675"/>
                </a:lnTo>
                <a:lnTo>
                  <a:pt x="907" y="675"/>
                </a:lnTo>
                <a:lnTo>
                  <a:pt x="911" y="672"/>
                </a:lnTo>
                <a:lnTo>
                  <a:pt x="918" y="666"/>
                </a:lnTo>
                <a:lnTo>
                  <a:pt x="926" y="657"/>
                </a:lnTo>
                <a:lnTo>
                  <a:pt x="927" y="653"/>
                </a:lnTo>
                <a:lnTo>
                  <a:pt x="927" y="650"/>
                </a:lnTo>
                <a:lnTo>
                  <a:pt x="927" y="650"/>
                </a:lnTo>
                <a:lnTo>
                  <a:pt x="922" y="641"/>
                </a:lnTo>
                <a:lnTo>
                  <a:pt x="916" y="631"/>
                </a:lnTo>
                <a:lnTo>
                  <a:pt x="907" y="620"/>
                </a:lnTo>
                <a:lnTo>
                  <a:pt x="907" y="620"/>
                </a:lnTo>
                <a:lnTo>
                  <a:pt x="904" y="615"/>
                </a:lnTo>
                <a:lnTo>
                  <a:pt x="896" y="604"/>
                </a:lnTo>
                <a:lnTo>
                  <a:pt x="891" y="599"/>
                </a:lnTo>
                <a:lnTo>
                  <a:pt x="885" y="593"/>
                </a:lnTo>
                <a:lnTo>
                  <a:pt x="879" y="588"/>
                </a:lnTo>
                <a:lnTo>
                  <a:pt x="873" y="585"/>
                </a:lnTo>
                <a:lnTo>
                  <a:pt x="873" y="585"/>
                </a:lnTo>
                <a:lnTo>
                  <a:pt x="864" y="584"/>
                </a:lnTo>
                <a:lnTo>
                  <a:pt x="852" y="582"/>
                </a:lnTo>
                <a:lnTo>
                  <a:pt x="818" y="579"/>
                </a:lnTo>
                <a:lnTo>
                  <a:pt x="781" y="579"/>
                </a:lnTo>
                <a:lnTo>
                  <a:pt x="749" y="580"/>
                </a:lnTo>
                <a:lnTo>
                  <a:pt x="749" y="580"/>
                </a:lnTo>
                <a:lnTo>
                  <a:pt x="735" y="582"/>
                </a:lnTo>
                <a:lnTo>
                  <a:pt x="723" y="585"/>
                </a:lnTo>
                <a:lnTo>
                  <a:pt x="700" y="591"/>
                </a:lnTo>
                <a:lnTo>
                  <a:pt x="685" y="598"/>
                </a:lnTo>
                <a:lnTo>
                  <a:pt x="679" y="600"/>
                </a:lnTo>
                <a:lnTo>
                  <a:pt x="615" y="600"/>
                </a:lnTo>
                <a:lnTo>
                  <a:pt x="615" y="570"/>
                </a:lnTo>
                <a:lnTo>
                  <a:pt x="570" y="541"/>
                </a:lnTo>
                <a:lnTo>
                  <a:pt x="570" y="541"/>
                </a:lnTo>
                <a:lnTo>
                  <a:pt x="574" y="522"/>
                </a:lnTo>
                <a:lnTo>
                  <a:pt x="576" y="505"/>
                </a:lnTo>
                <a:lnTo>
                  <a:pt x="576" y="495"/>
                </a:lnTo>
                <a:lnTo>
                  <a:pt x="575" y="486"/>
                </a:lnTo>
                <a:lnTo>
                  <a:pt x="575" y="486"/>
                </a:lnTo>
                <a:lnTo>
                  <a:pt x="573" y="477"/>
                </a:lnTo>
                <a:lnTo>
                  <a:pt x="569" y="467"/>
                </a:lnTo>
                <a:lnTo>
                  <a:pt x="564" y="459"/>
                </a:lnTo>
                <a:lnTo>
                  <a:pt x="559" y="450"/>
                </a:lnTo>
                <a:lnTo>
                  <a:pt x="549" y="436"/>
                </a:lnTo>
                <a:lnTo>
                  <a:pt x="545" y="431"/>
                </a:lnTo>
                <a:lnTo>
                  <a:pt x="526" y="402"/>
                </a:lnTo>
                <a:lnTo>
                  <a:pt x="511" y="392"/>
                </a:lnTo>
                <a:lnTo>
                  <a:pt x="516" y="352"/>
                </a:lnTo>
                <a:lnTo>
                  <a:pt x="516" y="352"/>
                </a:lnTo>
                <a:lnTo>
                  <a:pt x="522" y="353"/>
                </a:lnTo>
                <a:lnTo>
                  <a:pt x="537" y="355"/>
                </a:lnTo>
                <a:lnTo>
                  <a:pt x="545" y="356"/>
                </a:lnTo>
                <a:lnTo>
                  <a:pt x="555" y="355"/>
                </a:lnTo>
                <a:lnTo>
                  <a:pt x="563" y="352"/>
                </a:lnTo>
                <a:lnTo>
                  <a:pt x="570" y="347"/>
                </a:lnTo>
                <a:lnTo>
                  <a:pt x="570" y="347"/>
                </a:lnTo>
                <a:lnTo>
                  <a:pt x="573" y="343"/>
                </a:lnTo>
                <a:lnTo>
                  <a:pt x="576" y="340"/>
                </a:lnTo>
                <a:lnTo>
                  <a:pt x="581" y="327"/>
                </a:lnTo>
                <a:lnTo>
                  <a:pt x="585" y="314"/>
                </a:lnTo>
                <a:lnTo>
                  <a:pt x="589" y="299"/>
                </a:lnTo>
                <a:lnTo>
                  <a:pt x="594" y="274"/>
                </a:lnTo>
                <a:lnTo>
                  <a:pt x="595" y="263"/>
                </a:lnTo>
                <a:lnTo>
                  <a:pt x="595" y="243"/>
                </a:lnTo>
                <a:lnTo>
                  <a:pt x="595" y="243"/>
                </a:lnTo>
                <a:lnTo>
                  <a:pt x="605" y="236"/>
                </a:lnTo>
                <a:lnTo>
                  <a:pt x="612" y="229"/>
                </a:lnTo>
                <a:lnTo>
                  <a:pt x="615" y="226"/>
                </a:lnTo>
                <a:lnTo>
                  <a:pt x="615" y="223"/>
                </a:lnTo>
                <a:lnTo>
                  <a:pt x="615" y="223"/>
                </a:lnTo>
                <a:lnTo>
                  <a:pt x="612" y="217"/>
                </a:lnTo>
                <a:lnTo>
                  <a:pt x="607" y="208"/>
                </a:lnTo>
                <a:lnTo>
                  <a:pt x="600" y="198"/>
                </a:lnTo>
                <a:lnTo>
                  <a:pt x="600" y="198"/>
                </a:lnTo>
                <a:lnTo>
                  <a:pt x="609" y="186"/>
                </a:lnTo>
                <a:lnTo>
                  <a:pt x="617" y="174"/>
                </a:lnTo>
                <a:lnTo>
                  <a:pt x="625" y="159"/>
                </a:lnTo>
                <a:lnTo>
                  <a:pt x="625" y="159"/>
                </a:lnTo>
                <a:lnTo>
                  <a:pt x="627" y="150"/>
                </a:lnTo>
                <a:lnTo>
                  <a:pt x="628" y="143"/>
                </a:lnTo>
                <a:lnTo>
                  <a:pt x="630" y="134"/>
                </a:lnTo>
                <a:lnTo>
                  <a:pt x="630" y="126"/>
                </a:lnTo>
                <a:lnTo>
                  <a:pt x="627" y="112"/>
                </a:lnTo>
                <a:lnTo>
                  <a:pt x="625" y="99"/>
                </a:lnTo>
                <a:lnTo>
                  <a:pt x="625" y="99"/>
                </a:lnTo>
                <a:lnTo>
                  <a:pt x="622" y="94"/>
                </a:lnTo>
                <a:lnTo>
                  <a:pt x="619" y="88"/>
                </a:lnTo>
                <a:lnTo>
                  <a:pt x="607" y="74"/>
                </a:lnTo>
                <a:lnTo>
                  <a:pt x="590" y="55"/>
                </a:lnTo>
                <a:lnTo>
                  <a:pt x="590" y="55"/>
                </a:lnTo>
                <a:lnTo>
                  <a:pt x="586" y="51"/>
                </a:lnTo>
                <a:lnTo>
                  <a:pt x="579" y="46"/>
                </a:lnTo>
                <a:lnTo>
                  <a:pt x="559" y="32"/>
                </a:lnTo>
                <a:lnTo>
                  <a:pt x="531" y="15"/>
                </a:lnTo>
                <a:lnTo>
                  <a:pt x="531" y="1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60"/>
          <p:cNvSpPr>
            <a:spLocks/>
          </p:cNvSpPr>
          <p:nvPr/>
        </p:nvSpPr>
        <p:spPr bwMode="auto">
          <a:xfrm>
            <a:off x="8438968" y="4689139"/>
            <a:ext cx="529464" cy="1620440"/>
          </a:xfrm>
          <a:custGeom>
            <a:avLst/>
            <a:gdLst>
              <a:gd name="T0" fmla="*/ 263 w 826"/>
              <a:gd name="T1" fmla="*/ 20 h 2530"/>
              <a:gd name="T2" fmla="*/ 214 w 826"/>
              <a:gd name="T3" fmla="*/ 61 h 2530"/>
              <a:gd name="T4" fmla="*/ 173 w 826"/>
              <a:gd name="T5" fmla="*/ 211 h 2530"/>
              <a:gd name="T6" fmla="*/ 151 w 826"/>
              <a:gd name="T7" fmla="*/ 390 h 2530"/>
              <a:gd name="T8" fmla="*/ 92 w 826"/>
              <a:gd name="T9" fmla="*/ 431 h 2530"/>
              <a:gd name="T10" fmla="*/ 136 w 826"/>
              <a:gd name="T11" fmla="*/ 456 h 2530"/>
              <a:gd name="T12" fmla="*/ 165 w 826"/>
              <a:gd name="T13" fmla="*/ 513 h 2530"/>
              <a:gd name="T14" fmla="*/ 17 w 826"/>
              <a:gd name="T15" fmla="*/ 774 h 2530"/>
              <a:gd name="T16" fmla="*/ 6 w 826"/>
              <a:gd name="T17" fmla="*/ 869 h 2530"/>
              <a:gd name="T18" fmla="*/ 68 w 826"/>
              <a:gd name="T19" fmla="*/ 945 h 2530"/>
              <a:gd name="T20" fmla="*/ 121 w 826"/>
              <a:gd name="T21" fmla="*/ 938 h 2530"/>
              <a:gd name="T22" fmla="*/ 126 w 826"/>
              <a:gd name="T23" fmla="*/ 1013 h 2530"/>
              <a:gd name="T24" fmla="*/ 67 w 826"/>
              <a:gd name="T25" fmla="*/ 1330 h 2530"/>
              <a:gd name="T26" fmla="*/ 92 w 826"/>
              <a:gd name="T27" fmla="*/ 1346 h 2530"/>
              <a:gd name="T28" fmla="*/ 239 w 826"/>
              <a:gd name="T29" fmla="*/ 1308 h 2530"/>
              <a:gd name="T30" fmla="*/ 279 w 826"/>
              <a:gd name="T31" fmla="*/ 1688 h 2530"/>
              <a:gd name="T32" fmla="*/ 302 w 826"/>
              <a:gd name="T33" fmla="*/ 1787 h 2530"/>
              <a:gd name="T34" fmla="*/ 311 w 826"/>
              <a:gd name="T35" fmla="*/ 2126 h 2530"/>
              <a:gd name="T36" fmla="*/ 300 w 826"/>
              <a:gd name="T37" fmla="*/ 2182 h 2530"/>
              <a:gd name="T38" fmla="*/ 274 w 826"/>
              <a:gd name="T39" fmla="*/ 2213 h 2530"/>
              <a:gd name="T40" fmla="*/ 270 w 826"/>
              <a:gd name="T41" fmla="*/ 2251 h 2530"/>
              <a:gd name="T42" fmla="*/ 192 w 826"/>
              <a:gd name="T43" fmla="*/ 2348 h 2530"/>
              <a:gd name="T44" fmla="*/ 140 w 826"/>
              <a:gd name="T45" fmla="*/ 2369 h 2530"/>
              <a:gd name="T46" fmla="*/ 162 w 826"/>
              <a:gd name="T47" fmla="*/ 2419 h 2530"/>
              <a:gd name="T48" fmla="*/ 300 w 826"/>
              <a:gd name="T49" fmla="*/ 2474 h 2530"/>
              <a:gd name="T50" fmla="*/ 388 w 826"/>
              <a:gd name="T51" fmla="*/ 2459 h 2530"/>
              <a:gd name="T52" fmla="*/ 384 w 826"/>
              <a:gd name="T53" fmla="*/ 2368 h 2530"/>
              <a:gd name="T54" fmla="*/ 397 w 826"/>
              <a:gd name="T55" fmla="*/ 2301 h 2530"/>
              <a:gd name="T56" fmla="*/ 419 w 826"/>
              <a:gd name="T57" fmla="*/ 2219 h 2530"/>
              <a:gd name="T58" fmla="*/ 472 w 826"/>
              <a:gd name="T59" fmla="*/ 2133 h 2530"/>
              <a:gd name="T60" fmla="*/ 543 w 826"/>
              <a:gd name="T61" fmla="*/ 2169 h 2530"/>
              <a:gd name="T62" fmla="*/ 583 w 826"/>
              <a:gd name="T63" fmla="*/ 2263 h 2530"/>
              <a:gd name="T64" fmla="*/ 639 w 826"/>
              <a:gd name="T65" fmla="*/ 2376 h 2530"/>
              <a:gd name="T66" fmla="*/ 519 w 826"/>
              <a:gd name="T67" fmla="*/ 2471 h 2530"/>
              <a:gd name="T68" fmla="*/ 525 w 826"/>
              <a:gd name="T69" fmla="*/ 2516 h 2530"/>
              <a:gd name="T70" fmla="*/ 594 w 826"/>
              <a:gd name="T71" fmla="*/ 2530 h 2530"/>
              <a:gd name="T72" fmla="*/ 684 w 826"/>
              <a:gd name="T73" fmla="*/ 2508 h 2530"/>
              <a:gd name="T74" fmla="*/ 780 w 826"/>
              <a:gd name="T75" fmla="*/ 2503 h 2530"/>
              <a:gd name="T76" fmla="*/ 826 w 826"/>
              <a:gd name="T77" fmla="*/ 2471 h 2530"/>
              <a:gd name="T78" fmla="*/ 758 w 826"/>
              <a:gd name="T79" fmla="*/ 2332 h 2530"/>
              <a:gd name="T80" fmla="*/ 743 w 826"/>
              <a:gd name="T81" fmla="*/ 2272 h 2530"/>
              <a:gd name="T82" fmla="*/ 717 w 826"/>
              <a:gd name="T83" fmla="*/ 2228 h 2530"/>
              <a:gd name="T84" fmla="*/ 692 w 826"/>
              <a:gd name="T85" fmla="*/ 2132 h 2530"/>
              <a:gd name="T86" fmla="*/ 563 w 826"/>
              <a:gd name="T87" fmla="*/ 1835 h 2530"/>
              <a:gd name="T88" fmla="*/ 538 w 826"/>
              <a:gd name="T89" fmla="*/ 1647 h 2530"/>
              <a:gd name="T90" fmla="*/ 698 w 826"/>
              <a:gd name="T91" fmla="*/ 1361 h 2530"/>
              <a:gd name="T92" fmla="*/ 720 w 826"/>
              <a:gd name="T93" fmla="*/ 1371 h 2530"/>
              <a:gd name="T94" fmla="*/ 733 w 826"/>
              <a:gd name="T95" fmla="*/ 1339 h 2530"/>
              <a:gd name="T96" fmla="*/ 718 w 826"/>
              <a:gd name="T97" fmla="*/ 1109 h 2530"/>
              <a:gd name="T98" fmla="*/ 724 w 826"/>
              <a:gd name="T99" fmla="*/ 1000 h 2530"/>
              <a:gd name="T100" fmla="*/ 708 w 826"/>
              <a:gd name="T101" fmla="*/ 673 h 2530"/>
              <a:gd name="T102" fmla="*/ 640 w 826"/>
              <a:gd name="T103" fmla="*/ 471 h 2530"/>
              <a:gd name="T104" fmla="*/ 593 w 826"/>
              <a:gd name="T105" fmla="*/ 431 h 2530"/>
              <a:gd name="T106" fmla="*/ 550 w 826"/>
              <a:gd name="T107" fmla="*/ 362 h 2530"/>
              <a:gd name="T108" fmla="*/ 504 w 826"/>
              <a:gd name="T109" fmla="*/ 275 h 2530"/>
              <a:gd name="T110" fmla="*/ 463 w 826"/>
              <a:gd name="T111" fmla="*/ 73 h 2530"/>
              <a:gd name="T112" fmla="*/ 397 w 826"/>
              <a:gd name="T113" fmla="*/ 14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26" h="2530">
                <a:moveTo>
                  <a:pt x="356" y="0"/>
                </a:moveTo>
                <a:lnTo>
                  <a:pt x="356" y="0"/>
                </a:lnTo>
                <a:lnTo>
                  <a:pt x="341" y="2"/>
                </a:lnTo>
                <a:lnTo>
                  <a:pt x="325" y="3"/>
                </a:lnTo>
                <a:lnTo>
                  <a:pt x="305" y="8"/>
                </a:lnTo>
                <a:lnTo>
                  <a:pt x="283" y="12"/>
                </a:lnTo>
                <a:lnTo>
                  <a:pt x="263" y="20"/>
                </a:lnTo>
                <a:lnTo>
                  <a:pt x="252" y="25"/>
                </a:lnTo>
                <a:lnTo>
                  <a:pt x="244" y="31"/>
                </a:lnTo>
                <a:lnTo>
                  <a:pt x="235" y="37"/>
                </a:lnTo>
                <a:lnTo>
                  <a:pt x="227" y="45"/>
                </a:lnTo>
                <a:lnTo>
                  <a:pt x="227" y="45"/>
                </a:lnTo>
                <a:lnTo>
                  <a:pt x="220" y="52"/>
                </a:lnTo>
                <a:lnTo>
                  <a:pt x="214" y="61"/>
                </a:lnTo>
                <a:lnTo>
                  <a:pt x="202" y="81"/>
                </a:lnTo>
                <a:lnTo>
                  <a:pt x="193" y="104"/>
                </a:lnTo>
                <a:lnTo>
                  <a:pt x="188" y="127"/>
                </a:lnTo>
                <a:lnTo>
                  <a:pt x="182" y="149"/>
                </a:lnTo>
                <a:lnTo>
                  <a:pt x="177" y="173"/>
                </a:lnTo>
                <a:lnTo>
                  <a:pt x="173" y="211"/>
                </a:lnTo>
                <a:lnTo>
                  <a:pt x="173" y="211"/>
                </a:lnTo>
                <a:lnTo>
                  <a:pt x="170" y="277"/>
                </a:lnTo>
                <a:lnTo>
                  <a:pt x="167" y="314"/>
                </a:lnTo>
                <a:lnTo>
                  <a:pt x="161" y="359"/>
                </a:lnTo>
                <a:lnTo>
                  <a:pt x="161" y="359"/>
                </a:lnTo>
                <a:lnTo>
                  <a:pt x="158" y="370"/>
                </a:lnTo>
                <a:lnTo>
                  <a:pt x="155" y="381"/>
                </a:lnTo>
                <a:lnTo>
                  <a:pt x="151" y="390"/>
                </a:lnTo>
                <a:lnTo>
                  <a:pt x="146" y="397"/>
                </a:lnTo>
                <a:lnTo>
                  <a:pt x="140" y="404"/>
                </a:lnTo>
                <a:lnTo>
                  <a:pt x="134" y="410"/>
                </a:lnTo>
                <a:lnTo>
                  <a:pt x="123" y="419"/>
                </a:lnTo>
                <a:lnTo>
                  <a:pt x="111" y="425"/>
                </a:lnTo>
                <a:lnTo>
                  <a:pt x="101" y="429"/>
                </a:lnTo>
                <a:lnTo>
                  <a:pt x="92" y="431"/>
                </a:lnTo>
                <a:lnTo>
                  <a:pt x="136" y="425"/>
                </a:lnTo>
                <a:lnTo>
                  <a:pt x="136" y="425"/>
                </a:lnTo>
                <a:lnTo>
                  <a:pt x="127" y="438"/>
                </a:lnTo>
                <a:lnTo>
                  <a:pt x="118" y="450"/>
                </a:lnTo>
                <a:lnTo>
                  <a:pt x="111" y="459"/>
                </a:lnTo>
                <a:lnTo>
                  <a:pt x="98" y="472"/>
                </a:lnTo>
                <a:lnTo>
                  <a:pt x="136" y="456"/>
                </a:lnTo>
                <a:lnTo>
                  <a:pt x="111" y="484"/>
                </a:lnTo>
                <a:lnTo>
                  <a:pt x="155" y="469"/>
                </a:lnTo>
                <a:lnTo>
                  <a:pt x="123" y="497"/>
                </a:lnTo>
                <a:lnTo>
                  <a:pt x="170" y="478"/>
                </a:lnTo>
                <a:lnTo>
                  <a:pt x="170" y="478"/>
                </a:lnTo>
                <a:lnTo>
                  <a:pt x="168" y="499"/>
                </a:lnTo>
                <a:lnTo>
                  <a:pt x="165" y="513"/>
                </a:lnTo>
                <a:lnTo>
                  <a:pt x="164" y="519"/>
                </a:lnTo>
                <a:lnTo>
                  <a:pt x="161" y="522"/>
                </a:lnTo>
                <a:lnTo>
                  <a:pt x="161" y="522"/>
                </a:lnTo>
                <a:lnTo>
                  <a:pt x="152" y="532"/>
                </a:lnTo>
                <a:lnTo>
                  <a:pt x="137" y="558"/>
                </a:lnTo>
                <a:lnTo>
                  <a:pt x="93" y="634"/>
                </a:lnTo>
                <a:lnTo>
                  <a:pt x="17" y="774"/>
                </a:lnTo>
                <a:lnTo>
                  <a:pt x="17" y="774"/>
                </a:lnTo>
                <a:lnTo>
                  <a:pt x="9" y="789"/>
                </a:lnTo>
                <a:lnTo>
                  <a:pt x="3" y="805"/>
                </a:lnTo>
                <a:lnTo>
                  <a:pt x="0" y="821"/>
                </a:lnTo>
                <a:lnTo>
                  <a:pt x="0" y="838"/>
                </a:lnTo>
                <a:lnTo>
                  <a:pt x="2" y="852"/>
                </a:lnTo>
                <a:lnTo>
                  <a:pt x="6" y="869"/>
                </a:lnTo>
                <a:lnTo>
                  <a:pt x="14" y="882"/>
                </a:lnTo>
                <a:lnTo>
                  <a:pt x="22" y="897"/>
                </a:lnTo>
                <a:lnTo>
                  <a:pt x="22" y="897"/>
                </a:lnTo>
                <a:lnTo>
                  <a:pt x="42" y="920"/>
                </a:lnTo>
                <a:lnTo>
                  <a:pt x="52" y="930"/>
                </a:lnTo>
                <a:lnTo>
                  <a:pt x="61" y="939"/>
                </a:lnTo>
                <a:lnTo>
                  <a:pt x="68" y="945"/>
                </a:lnTo>
                <a:lnTo>
                  <a:pt x="77" y="948"/>
                </a:lnTo>
                <a:lnTo>
                  <a:pt x="84" y="948"/>
                </a:lnTo>
                <a:lnTo>
                  <a:pt x="92" y="947"/>
                </a:lnTo>
                <a:lnTo>
                  <a:pt x="92" y="947"/>
                </a:lnTo>
                <a:lnTo>
                  <a:pt x="99" y="944"/>
                </a:lnTo>
                <a:lnTo>
                  <a:pt x="106" y="941"/>
                </a:lnTo>
                <a:lnTo>
                  <a:pt x="121" y="938"/>
                </a:lnTo>
                <a:lnTo>
                  <a:pt x="136" y="938"/>
                </a:lnTo>
                <a:lnTo>
                  <a:pt x="136" y="938"/>
                </a:lnTo>
                <a:lnTo>
                  <a:pt x="136" y="945"/>
                </a:lnTo>
                <a:lnTo>
                  <a:pt x="136" y="963"/>
                </a:lnTo>
                <a:lnTo>
                  <a:pt x="133" y="988"/>
                </a:lnTo>
                <a:lnTo>
                  <a:pt x="130" y="1001"/>
                </a:lnTo>
                <a:lnTo>
                  <a:pt x="126" y="1013"/>
                </a:lnTo>
                <a:lnTo>
                  <a:pt x="126" y="1013"/>
                </a:lnTo>
                <a:lnTo>
                  <a:pt x="120" y="1034"/>
                </a:lnTo>
                <a:lnTo>
                  <a:pt x="112" y="1072"/>
                </a:lnTo>
                <a:lnTo>
                  <a:pt x="92" y="1174"/>
                </a:lnTo>
                <a:lnTo>
                  <a:pt x="74" y="1275"/>
                </a:lnTo>
                <a:lnTo>
                  <a:pt x="67" y="1330"/>
                </a:lnTo>
                <a:lnTo>
                  <a:pt x="67" y="1330"/>
                </a:lnTo>
                <a:lnTo>
                  <a:pt x="65" y="1343"/>
                </a:lnTo>
                <a:lnTo>
                  <a:pt x="64" y="1348"/>
                </a:lnTo>
                <a:lnTo>
                  <a:pt x="64" y="1351"/>
                </a:lnTo>
                <a:lnTo>
                  <a:pt x="67" y="1352"/>
                </a:lnTo>
                <a:lnTo>
                  <a:pt x="71" y="1352"/>
                </a:lnTo>
                <a:lnTo>
                  <a:pt x="92" y="1346"/>
                </a:lnTo>
                <a:lnTo>
                  <a:pt x="92" y="1346"/>
                </a:lnTo>
                <a:lnTo>
                  <a:pt x="108" y="1339"/>
                </a:lnTo>
                <a:lnTo>
                  <a:pt x="127" y="1328"/>
                </a:lnTo>
                <a:lnTo>
                  <a:pt x="148" y="1315"/>
                </a:lnTo>
                <a:lnTo>
                  <a:pt x="168" y="1302"/>
                </a:lnTo>
                <a:lnTo>
                  <a:pt x="204" y="1278"/>
                </a:lnTo>
                <a:lnTo>
                  <a:pt x="217" y="1267"/>
                </a:lnTo>
                <a:lnTo>
                  <a:pt x="239" y="1308"/>
                </a:lnTo>
                <a:lnTo>
                  <a:pt x="239" y="1308"/>
                </a:lnTo>
                <a:lnTo>
                  <a:pt x="257" y="1476"/>
                </a:lnTo>
                <a:lnTo>
                  <a:pt x="269" y="1598"/>
                </a:lnTo>
                <a:lnTo>
                  <a:pt x="274" y="1666"/>
                </a:lnTo>
                <a:lnTo>
                  <a:pt x="274" y="1666"/>
                </a:lnTo>
                <a:lnTo>
                  <a:pt x="276" y="1678"/>
                </a:lnTo>
                <a:lnTo>
                  <a:pt x="279" y="1688"/>
                </a:lnTo>
                <a:lnTo>
                  <a:pt x="282" y="1698"/>
                </a:lnTo>
                <a:lnTo>
                  <a:pt x="288" y="1709"/>
                </a:lnTo>
                <a:lnTo>
                  <a:pt x="295" y="1723"/>
                </a:lnTo>
                <a:lnTo>
                  <a:pt x="298" y="1731"/>
                </a:lnTo>
                <a:lnTo>
                  <a:pt x="300" y="1735"/>
                </a:lnTo>
                <a:lnTo>
                  <a:pt x="300" y="1735"/>
                </a:lnTo>
                <a:lnTo>
                  <a:pt x="302" y="1787"/>
                </a:lnTo>
                <a:lnTo>
                  <a:pt x="311" y="1889"/>
                </a:lnTo>
                <a:lnTo>
                  <a:pt x="325" y="2037"/>
                </a:lnTo>
                <a:lnTo>
                  <a:pt x="325" y="2037"/>
                </a:lnTo>
                <a:lnTo>
                  <a:pt x="323" y="2054"/>
                </a:lnTo>
                <a:lnTo>
                  <a:pt x="320" y="2083"/>
                </a:lnTo>
                <a:lnTo>
                  <a:pt x="314" y="2114"/>
                </a:lnTo>
                <a:lnTo>
                  <a:pt x="311" y="2126"/>
                </a:lnTo>
                <a:lnTo>
                  <a:pt x="308" y="2135"/>
                </a:lnTo>
                <a:lnTo>
                  <a:pt x="308" y="2135"/>
                </a:lnTo>
                <a:lnTo>
                  <a:pt x="305" y="2141"/>
                </a:lnTo>
                <a:lnTo>
                  <a:pt x="304" y="2148"/>
                </a:lnTo>
                <a:lnTo>
                  <a:pt x="301" y="2161"/>
                </a:lnTo>
                <a:lnTo>
                  <a:pt x="301" y="2173"/>
                </a:lnTo>
                <a:lnTo>
                  <a:pt x="300" y="2182"/>
                </a:lnTo>
                <a:lnTo>
                  <a:pt x="300" y="2182"/>
                </a:lnTo>
                <a:lnTo>
                  <a:pt x="297" y="2186"/>
                </a:lnTo>
                <a:lnTo>
                  <a:pt x="294" y="2189"/>
                </a:lnTo>
                <a:lnTo>
                  <a:pt x="286" y="2198"/>
                </a:lnTo>
                <a:lnTo>
                  <a:pt x="277" y="2207"/>
                </a:lnTo>
                <a:lnTo>
                  <a:pt x="274" y="2210"/>
                </a:lnTo>
                <a:lnTo>
                  <a:pt x="274" y="2213"/>
                </a:lnTo>
                <a:lnTo>
                  <a:pt x="274" y="2213"/>
                </a:lnTo>
                <a:lnTo>
                  <a:pt x="274" y="2222"/>
                </a:lnTo>
                <a:lnTo>
                  <a:pt x="274" y="2232"/>
                </a:lnTo>
                <a:lnTo>
                  <a:pt x="273" y="2244"/>
                </a:lnTo>
                <a:lnTo>
                  <a:pt x="273" y="2248"/>
                </a:lnTo>
                <a:lnTo>
                  <a:pt x="270" y="2251"/>
                </a:lnTo>
                <a:lnTo>
                  <a:pt x="270" y="2251"/>
                </a:lnTo>
                <a:lnTo>
                  <a:pt x="264" y="2261"/>
                </a:lnTo>
                <a:lnTo>
                  <a:pt x="257" y="2276"/>
                </a:lnTo>
                <a:lnTo>
                  <a:pt x="245" y="2298"/>
                </a:lnTo>
                <a:lnTo>
                  <a:pt x="245" y="2298"/>
                </a:lnTo>
                <a:lnTo>
                  <a:pt x="233" y="2315"/>
                </a:lnTo>
                <a:lnTo>
                  <a:pt x="223" y="2326"/>
                </a:lnTo>
                <a:lnTo>
                  <a:pt x="192" y="2348"/>
                </a:lnTo>
                <a:lnTo>
                  <a:pt x="192" y="2348"/>
                </a:lnTo>
                <a:lnTo>
                  <a:pt x="174" y="2351"/>
                </a:lnTo>
                <a:lnTo>
                  <a:pt x="160" y="2357"/>
                </a:lnTo>
                <a:lnTo>
                  <a:pt x="152" y="2360"/>
                </a:lnTo>
                <a:lnTo>
                  <a:pt x="145" y="2365"/>
                </a:lnTo>
                <a:lnTo>
                  <a:pt x="145" y="2365"/>
                </a:lnTo>
                <a:lnTo>
                  <a:pt x="140" y="2369"/>
                </a:lnTo>
                <a:lnTo>
                  <a:pt x="137" y="2376"/>
                </a:lnTo>
                <a:lnTo>
                  <a:pt x="136" y="2384"/>
                </a:lnTo>
                <a:lnTo>
                  <a:pt x="137" y="2391"/>
                </a:lnTo>
                <a:lnTo>
                  <a:pt x="140" y="2403"/>
                </a:lnTo>
                <a:lnTo>
                  <a:pt x="142" y="2409"/>
                </a:lnTo>
                <a:lnTo>
                  <a:pt x="142" y="2409"/>
                </a:lnTo>
                <a:lnTo>
                  <a:pt x="162" y="2419"/>
                </a:lnTo>
                <a:lnTo>
                  <a:pt x="210" y="2443"/>
                </a:lnTo>
                <a:lnTo>
                  <a:pt x="236" y="2455"/>
                </a:lnTo>
                <a:lnTo>
                  <a:pt x="261" y="2465"/>
                </a:lnTo>
                <a:lnTo>
                  <a:pt x="283" y="2472"/>
                </a:lnTo>
                <a:lnTo>
                  <a:pt x="292" y="2474"/>
                </a:lnTo>
                <a:lnTo>
                  <a:pt x="300" y="2474"/>
                </a:lnTo>
                <a:lnTo>
                  <a:pt x="300" y="2474"/>
                </a:lnTo>
                <a:lnTo>
                  <a:pt x="325" y="2474"/>
                </a:lnTo>
                <a:lnTo>
                  <a:pt x="354" y="2472"/>
                </a:lnTo>
                <a:lnTo>
                  <a:pt x="366" y="2471"/>
                </a:lnTo>
                <a:lnTo>
                  <a:pt x="378" y="2468"/>
                </a:lnTo>
                <a:lnTo>
                  <a:pt x="382" y="2465"/>
                </a:lnTo>
                <a:lnTo>
                  <a:pt x="385" y="2463"/>
                </a:lnTo>
                <a:lnTo>
                  <a:pt x="388" y="2459"/>
                </a:lnTo>
                <a:lnTo>
                  <a:pt x="389" y="2456"/>
                </a:lnTo>
                <a:lnTo>
                  <a:pt x="389" y="2456"/>
                </a:lnTo>
                <a:lnTo>
                  <a:pt x="392" y="2446"/>
                </a:lnTo>
                <a:lnTo>
                  <a:pt x="392" y="2432"/>
                </a:lnTo>
                <a:lnTo>
                  <a:pt x="389" y="2403"/>
                </a:lnTo>
                <a:lnTo>
                  <a:pt x="385" y="2378"/>
                </a:lnTo>
                <a:lnTo>
                  <a:pt x="384" y="2368"/>
                </a:lnTo>
                <a:lnTo>
                  <a:pt x="381" y="2326"/>
                </a:lnTo>
                <a:lnTo>
                  <a:pt x="381" y="2326"/>
                </a:lnTo>
                <a:lnTo>
                  <a:pt x="384" y="2325"/>
                </a:lnTo>
                <a:lnTo>
                  <a:pt x="388" y="2322"/>
                </a:lnTo>
                <a:lnTo>
                  <a:pt x="392" y="2313"/>
                </a:lnTo>
                <a:lnTo>
                  <a:pt x="395" y="2309"/>
                </a:lnTo>
                <a:lnTo>
                  <a:pt x="397" y="2301"/>
                </a:lnTo>
                <a:lnTo>
                  <a:pt x="397" y="2301"/>
                </a:lnTo>
                <a:lnTo>
                  <a:pt x="400" y="2261"/>
                </a:lnTo>
                <a:lnTo>
                  <a:pt x="401" y="2244"/>
                </a:lnTo>
                <a:lnTo>
                  <a:pt x="403" y="2236"/>
                </a:lnTo>
                <a:lnTo>
                  <a:pt x="406" y="2232"/>
                </a:lnTo>
                <a:lnTo>
                  <a:pt x="406" y="2232"/>
                </a:lnTo>
                <a:lnTo>
                  <a:pt x="419" y="2219"/>
                </a:lnTo>
                <a:lnTo>
                  <a:pt x="440" y="2194"/>
                </a:lnTo>
                <a:lnTo>
                  <a:pt x="451" y="2180"/>
                </a:lnTo>
                <a:lnTo>
                  <a:pt x="460" y="2166"/>
                </a:lnTo>
                <a:lnTo>
                  <a:pt x="468" y="2154"/>
                </a:lnTo>
                <a:lnTo>
                  <a:pt x="472" y="2144"/>
                </a:lnTo>
                <a:lnTo>
                  <a:pt x="472" y="2144"/>
                </a:lnTo>
                <a:lnTo>
                  <a:pt x="472" y="2133"/>
                </a:lnTo>
                <a:lnTo>
                  <a:pt x="472" y="2118"/>
                </a:lnTo>
                <a:lnTo>
                  <a:pt x="469" y="2086"/>
                </a:lnTo>
                <a:lnTo>
                  <a:pt x="463" y="2043"/>
                </a:lnTo>
                <a:lnTo>
                  <a:pt x="463" y="2043"/>
                </a:lnTo>
                <a:lnTo>
                  <a:pt x="500" y="2099"/>
                </a:lnTo>
                <a:lnTo>
                  <a:pt x="530" y="2146"/>
                </a:lnTo>
                <a:lnTo>
                  <a:pt x="543" y="2169"/>
                </a:lnTo>
                <a:lnTo>
                  <a:pt x="553" y="2188"/>
                </a:lnTo>
                <a:lnTo>
                  <a:pt x="553" y="2188"/>
                </a:lnTo>
                <a:lnTo>
                  <a:pt x="568" y="2217"/>
                </a:lnTo>
                <a:lnTo>
                  <a:pt x="577" y="2238"/>
                </a:lnTo>
                <a:lnTo>
                  <a:pt x="580" y="2253"/>
                </a:lnTo>
                <a:lnTo>
                  <a:pt x="583" y="2263"/>
                </a:lnTo>
                <a:lnTo>
                  <a:pt x="583" y="2263"/>
                </a:lnTo>
                <a:lnTo>
                  <a:pt x="584" y="2289"/>
                </a:lnTo>
                <a:lnTo>
                  <a:pt x="587" y="2303"/>
                </a:lnTo>
                <a:lnTo>
                  <a:pt x="591" y="2315"/>
                </a:lnTo>
                <a:lnTo>
                  <a:pt x="591" y="2315"/>
                </a:lnTo>
                <a:lnTo>
                  <a:pt x="602" y="2329"/>
                </a:lnTo>
                <a:lnTo>
                  <a:pt x="618" y="2350"/>
                </a:lnTo>
                <a:lnTo>
                  <a:pt x="639" y="2376"/>
                </a:lnTo>
                <a:lnTo>
                  <a:pt x="591" y="2443"/>
                </a:lnTo>
                <a:lnTo>
                  <a:pt x="591" y="2443"/>
                </a:lnTo>
                <a:lnTo>
                  <a:pt x="558" y="2453"/>
                </a:lnTo>
                <a:lnTo>
                  <a:pt x="532" y="2463"/>
                </a:lnTo>
                <a:lnTo>
                  <a:pt x="524" y="2468"/>
                </a:lnTo>
                <a:lnTo>
                  <a:pt x="519" y="2471"/>
                </a:lnTo>
                <a:lnTo>
                  <a:pt x="519" y="2471"/>
                </a:lnTo>
                <a:lnTo>
                  <a:pt x="518" y="2475"/>
                </a:lnTo>
                <a:lnTo>
                  <a:pt x="516" y="2481"/>
                </a:lnTo>
                <a:lnTo>
                  <a:pt x="516" y="2487"/>
                </a:lnTo>
                <a:lnTo>
                  <a:pt x="516" y="2494"/>
                </a:lnTo>
                <a:lnTo>
                  <a:pt x="518" y="2502"/>
                </a:lnTo>
                <a:lnTo>
                  <a:pt x="521" y="2509"/>
                </a:lnTo>
                <a:lnTo>
                  <a:pt x="525" y="2516"/>
                </a:lnTo>
                <a:lnTo>
                  <a:pt x="531" y="2521"/>
                </a:lnTo>
                <a:lnTo>
                  <a:pt x="531" y="2521"/>
                </a:lnTo>
                <a:lnTo>
                  <a:pt x="535" y="2524"/>
                </a:lnTo>
                <a:lnTo>
                  <a:pt x="541" y="2525"/>
                </a:lnTo>
                <a:lnTo>
                  <a:pt x="556" y="2528"/>
                </a:lnTo>
                <a:lnTo>
                  <a:pt x="575" y="2530"/>
                </a:lnTo>
                <a:lnTo>
                  <a:pt x="594" y="2530"/>
                </a:lnTo>
                <a:lnTo>
                  <a:pt x="633" y="2528"/>
                </a:lnTo>
                <a:lnTo>
                  <a:pt x="658" y="2525"/>
                </a:lnTo>
                <a:lnTo>
                  <a:pt x="658" y="2525"/>
                </a:lnTo>
                <a:lnTo>
                  <a:pt x="664" y="2522"/>
                </a:lnTo>
                <a:lnTo>
                  <a:pt x="668" y="2519"/>
                </a:lnTo>
                <a:lnTo>
                  <a:pt x="677" y="2514"/>
                </a:lnTo>
                <a:lnTo>
                  <a:pt x="684" y="2508"/>
                </a:lnTo>
                <a:lnTo>
                  <a:pt x="689" y="2506"/>
                </a:lnTo>
                <a:lnTo>
                  <a:pt x="695" y="2506"/>
                </a:lnTo>
                <a:lnTo>
                  <a:pt x="695" y="2506"/>
                </a:lnTo>
                <a:lnTo>
                  <a:pt x="728" y="2508"/>
                </a:lnTo>
                <a:lnTo>
                  <a:pt x="752" y="2508"/>
                </a:lnTo>
                <a:lnTo>
                  <a:pt x="765" y="2505"/>
                </a:lnTo>
                <a:lnTo>
                  <a:pt x="780" y="2503"/>
                </a:lnTo>
                <a:lnTo>
                  <a:pt x="780" y="2503"/>
                </a:lnTo>
                <a:lnTo>
                  <a:pt x="795" y="2499"/>
                </a:lnTo>
                <a:lnTo>
                  <a:pt x="805" y="2494"/>
                </a:lnTo>
                <a:lnTo>
                  <a:pt x="814" y="2490"/>
                </a:lnTo>
                <a:lnTo>
                  <a:pt x="820" y="2484"/>
                </a:lnTo>
                <a:lnTo>
                  <a:pt x="824" y="2478"/>
                </a:lnTo>
                <a:lnTo>
                  <a:pt x="826" y="2471"/>
                </a:lnTo>
                <a:lnTo>
                  <a:pt x="826" y="2463"/>
                </a:lnTo>
                <a:lnTo>
                  <a:pt x="824" y="2456"/>
                </a:lnTo>
                <a:lnTo>
                  <a:pt x="824" y="2456"/>
                </a:lnTo>
                <a:lnTo>
                  <a:pt x="815" y="2431"/>
                </a:lnTo>
                <a:lnTo>
                  <a:pt x="801" y="2399"/>
                </a:lnTo>
                <a:lnTo>
                  <a:pt x="783" y="2357"/>
                </a:lnTo>
                <a:lnTo>
                  <a:pt x="758" y="2332"/>
                </a:lnTo>
                <a:lnTo>
                  <a:pt x="758" y="2332"/>
                </a:lnTo>
                <a:lnTo>
                  <a:pt x="758" y="2320"/>
                </a:lnTo>
                <a:lnTo>
                  <a:pt x="755" y="2307"/>
                </a:lnTo>
                <a:lnTo>
                  <a:pt x="752" y="2295"/>
                </a:lnTo>
                <a:lnTo>
                  <a:pt x="752" y="2295"/>
                </a:lnTo>
                <a:lnTo>
                  <a:pt x="748" y="2284"/>
                </a:lnTo>
                <a:lnTo>
                  <a:pt x="743" y="2272"/>
                </a:lnTo>
                <a:lnTo>
                  <a:pt x="739" y="2259"/>
                </a:lnTo>
                <a:lnTo>
                  <a:pt x="733" y="2245"/>
                </a:lnTo>
                <a:lnTo>
                  <a:pt x="733" y="2245"/>
                </a:lnTo>
                <a:lnTo>
                  <a:pt x="728" y="2239"/>
                </a:lnTo>
                <a:lnTo>
                  <a:pt x="726" y="2235"/>
                </a:lnTo>
                <a:lnTo>
                  <a:pt x="720" y="2229"/>
                </a:lnTo>
                <a:lnTo>
                  <a:pt x="717" y="2228"/>
                </a:lnTo>
                <a:lnTo>
                  <a:pt x="715" y="2223"/>
                </a:lnTo>
                <a:lnTo>
                  <a:pt x="714" y="2210"/>
                </a:lnTo>
                <a:lnTo>
                  <a:pt x="714" y="2210"/>
                </a:lnTo>
                <a:lnTo>
                  <a:pt x="712" y="2200"/>
                </a:lnTo>
                <a:lnTo>
                  <a:pt x="711" y="2189"/>
                </a:lnTo>
                <a:lnTo>
                  <a:pt x="703" y="2167"/>
                </a:lnTo>
                <a:lnTo>
                  <a:pt x="692" y="2132"/>
                </a:lnTo>
                <a:lnTo>
                  <a:pt x="692" y="2132"/>
                </a:lnTo>
                <a:lnTo>
                  <a:pt x="672" y="2073"/>
                </a:lnTo>
                <a:lnTo>
                  <a:pt x="650" y="2009"/>
                </a:lnTo>
                <a:lnTo>
                  <a:pt x="650" y="2009"/>
                </a:lnTo>
                <a:lnTo>
                  <a:pt x="634" y="1973"/>
                </a:lnTo>
                <a:lnTo>
                  <a:pt x="605" y="1915"/>
                </a:lnTo>
                <a:lnTo>
                  <a:pt x="563" y="1835"/>
                </a:lnTo>
                <a:lnTo>
                  <a:pt x="563" y="1835"/>
                </a:lnTo>
                <a:lnTo>
                  <a:pt x="552" y="1777"/>
                </a:lnTo>
                <a:lnTo>
                  <a:pt x="544" y="1732"/>
                </a:lnTo>
                <a:lnTo>
                  <a:pt x="541" y="1704"/>
                </a:lnTo>
                <a:lnTo>
                  <a:pt x="541" y="1704"/>
                </a:lnTo>
                <a:lnTo>
                  <a:pt x="540" y="1669"/>
                </a:lnTo>
                <a:lnTo>
                  <a:pt x="538" y="1647"/>
                </a:lnTo>
                <a:lnTo>
                  <a:pt x="538" y="1647"/>
                </a:lnTo>
                <a:lnTo>
                  <a:pt x="584" y="1569"/>
                </a:lnTo>
                <a:lnTo>
                  <a:pt x="639" y="1477"/>
                </a:lnTo>
                <a:lnTo>
                  <a:pt x="639" y="1477"/>
                </a:lnTo>
                <a:lnTo>
                  <a:pt x="671" y="1415"/>
                </a:lnTo>
                <a:lnTo>
                  <a:pt x="689" y="1380"/>
                </a:lnTo>
                <a:lnTo>
                  <a:pt x="698" y="1361"/>
                </a:lnTo>
                <a:lnTo>
                  <a:pt x="698" y="1361"/>
                </a:lnTo>
                <a:lnTo>
                  <a:pt x="699" y="1361"/>
                </a:lnTo>
                <a:lnTo>
                  <a:pt x="700" y="1361"/>
                </a:lnTo>
                <a:lnTo>
                  <a:pt x="705" y="1362"/>
                </a:lnTo>
                <a:lnTo>
                  <a:pt x="711" y="1367"/>
                </a:lnTo>
                <a:lnTo>
                  <a:pt x="717" y="1370"/>
                </a:lnTo>
                <a:lnTo>
                  <a:pt x="720" y="1371"/>
                </a:lnTo>
                <a:lnTo>
                  <a:pt x="723" y="1371"/>
                </a:lnTo>
                <a:lnTo>
                  <a:pt x="726" y="1370"/>
                </a:lnTo>
                <a:lnTo>
                  <a:pt x="728" y="1367"/>
                </a:lnTo>
                <a:lnTo>
                  <a:pt x="730" y="1362"/>
                </a:lnTo>
                <a:lnTo>
                  <a:pt x="731" y="1358"/>
                </a:lnTo>
                <a:lnTo>
                  <a:pt x="733" y="1349"/>
                </a:lnTo>
                <a:lnTo>
                  <a:pt x="733" y="1339"/>
                </a:lnTo>
                <a:lnTo>
                  <a:pt x="733" y="1339"/>
                </a:lnTo>
                <a:lnTo>
                  <a:pt x="730" y="1227"/>
                </a:lnTo>
                <a:lnTo>
                  <a:pt x="727" y="1172"/>
                </a:lnTo>
                <a:lnTo>
                  <a:pt x="726" y="1149"/>
                </a:lnTo>
                <a:lnTo>
                  <a:pt x="723" y="1132"/>
                </a:lnTo>
                <a:lnTo>
                  <a:pt x="723" y="1132"/>
                </a:lnTo>
                <a:lnTo>
                  <a:pt x="718" y="1109"/>
                </a:lnTo>
                <a:lnTo>
                  <a:pt x="714" y="1090"/>
                </a:lnTo>
                <a:lnTo>
                  <a:pt x="712" y="1073"/>
                </a:lnTo>
                <a:lnTo>
                  <a:pt x="712" y="1065"/>
                </a:lnTo>
                <a:lnTo>
                  <a:pt x="714" y="1057"/>
                </a:lnTo>
                <a:lnTo>
                  <a:pt x="714" y="1057"/>
                </a:lnTo>
                <a:lnTo>
                  <a:pt x="718" y="1032"/>
                </a:lnTo>
                <a:lnTo>
                  <a:pt x="724" y="1000"/>
                </a:lnTo>
                <a:lnTo>
                  <a:pt x="728" y="963"/>
                </a:lnTo>
                <a:lnTo>
                  <a:pt x="730" y="925"/>
                </a:lnTo>
                <a:lnTo>
                  <a:pt x="730" y="925"/>
                </a:lnTo>
                <a:lnTo>
                  <a:pt x="728" y="900"/>
                </a:lnTo>
                <a:lnTo>
                  <a:pt x="726" y="864"/>
                </a:lnTo>
                <a:lnTo>
                  <a:pt x="718" y="780"/>
                </a:lnTo>
                <a:lnTo>
                  <a:pt x="708" y="673"/>
                </a:lnTo>
                <a:lnTo>
                  <a:pt x="708" y="673"/>
                </a:lnTo>
                <a:lnTo>
                  <a:pt x="680" y="584"/>
                </a:lnTo>
                <a:lnTo>
                  <a:pt x="659" y="518"/>
                </a:lnTo>
                <a:lnTo>
                  <a:pt x="650" y="493"/>
                </a:lnTo>
                <a:lnTo>
                  <a:pt x="644" y="478"/>
                </a:lnTo>
                <a:lnTo>
                  <a:pt x="644" y="478"/>
                </a:lnTo>
                <a:lnTo>
                  <a:pt x="640" y="471"/>
                </a:lnTo>
                <a:lnTo>
                  <a:pt x="633" y="463"/>
                </a:lnTo>
                <a:lnTo>
                  <a:pt x="625" y="457"/>
                </a:lnTo>
                <a:lnTo>
                  <a:pt x="618" y="453"/>
                </a:lnTo>
                <a:lnTo>
                  <a:pt x="606" y="446"/>
                </a:lnTo>
                <a:lnTo>
                  <a:pt x="600" y="444"/>
                </a:lnTo>
                <a:lnTo>
                  <a:pt x="600" y="444"/>
                </a:lnTo>
                <a:lnTo>
                  <a:pt x="593" y="431"/>
                </a:lnTo>
                <a:lnTo>
                  <a:pt x="575" y="403"/>
                </a:lnTo>
                <a:lnTo>
                  <a:pt x="575" y="403"/>
                </a:lnTo>
                <a:lnTo>
                  <a:pt x="569" y="392"/>
                </a:lnTo>
                <a:lnTo>
                  <a:pt x="565" y="387"/>
                </a:lnTo>
                <a:lnTo>
                  <a:pt x="559" y="378"/>
                </a:lnTo>
                <a:lnTo>
                  <a:pt x="550" y="362"/>
                </a:lnTo>
                <a:lnTo>
                  <a:pt x="550" y="362"/>
                </a:lnTo>
                <a:lnTo>
                  <a:pt x="538" y="341"/>
                </a:lnTo>
                <a:lnTo>
                  <a:pt x="525" y="320"/>
                </a:lnTo>
                <a:lnTo>
                  <a:pt x="513" y="303"/>
                </a:lnTo>
                <a:lnTo>
                  <a:pt x="509" y="294"/>
                </a:lnTo>
                <a:lnTo>
                  <a:pt x="506" y="286"/>
                </a:lnTo>
                <a:lnTo>
                  <a:pt x="506" y="286"/>
                </a:lnTo>
                <a:lnTo>
                  <a:pt x="504" y="275"/>
                </a:lnTo>
                <a:lnTo>
                  <a:pt x="501" y="254"/>
                </a:lnTo>
                <a:lnTo>
                  <a:pt x="494" y="196"/>
                </a:lnTo>
                <a:lnTo>
                  <a:pt x="490" y="163"/>
                </a:lnTo>
                <a:lnTo>
                  <a:pt x="482" y="130"/>
                </a:lnTo>
                <a:lnTo>
                  <a:pt x="473" y="99"/>
                </a:lnTo>
                <a:lnTo>
                  <a:pt x="468" y="86"/>
                </a:lnTo>
                <a:lnTo>
                  <a:pt x="463" y="73"/>
                </a:lnTo>
                <a:lnTo>
                  <a:pt x="463" y="73"/>
                </a:lnTo>
                <a:lnTo>
                  <a:pt x="456" y="61"/>
                </a:lnTo>
                <a:lnTo>
                  <a:pt x="448" y="52"/>
                </a:lnTo>
                <a:lnTo>
                  <a:pt x="441" y="43"/>
                </a:lnTo>
                <a:lnTo>
                  <a:pt x="432" y="34"/>
                </a:lnTo>
                <a:lnTo>
                  <a:pt x="415" y="22"/>
                </a:lnTo>
                <a:lnTo>
                  <a:pt x="397" y="14"/>
                </a:lnTo>
                <a:lnTo>
                  <a:pt x="381" y="6"/>
                </a:lnTo>
                <a:lnTo>
                  <a:pt x="367" y="3"/>
                </a:lnTo>
                <a:lnTo>
                  <a:pt x="356" y="0"/>
                </a:lnTo>
                <a:lnTo>
                  <a:pt x="356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55"/>
          <p:cNvSpPr>
            <a:spLocks noEditPoints="1"/>
          </p:cNvSpPr>
          <p:nvPr/>
        </p:nvSpPr>
        <p:spPr bwMode="auto">
          <a:xfrm>
            <a:off x="956112" y="2708920"/>
            <a:ext cx="748902" cy="1738192"/>
          </a:xfrm>
          <a:custGeom>
            <a:avLst/>
            <a:gdLst>
              <a:gd name="T0" fmla="*/ 421 w 1134"/>
              <a:gd name="T1" fmla="*/ 22 h 2632"/>
              <a:gd name="T2" fmla="*/ 356 w 1134"/>
              <a:gd name="T3" fmla="*/ 4 h 2632"/>
              <a:gd name="T4" fmla="*/ 253 w 1134"/>
              <a:gd name="T5" fmla="*/ 9 h 2632"/>
              <a:gd name="T6" fmla="*/ 154 w 1134"/>
              <a:gd name="T7" fmla="*/ 203 h 2632"/>
              <a:gd name="T8" fmla="*/ 78 w 1134"/>
              <a:gd name="T9" fmla="*/ 225 h 2632"/>
              <a:gd name="T10" fmla="*/ 123 w 1134"/>
              <a:gd name="T11" fmla="*/ 295 h 2632"/>
              <a:gd name="T12" fmla="*/ 105 w 1134"/>
              <a:gd name="T13" fmla="*/ 348 h 2632"/>
              <a:gd name="T14" fmla="*/ 217 w 1134"/>
              <a:gd name="T15" fmla="*/ 345 h 2632"/>
              <a:gd name="T16" fmla="*/ 208 w 1134"/>
              <a:gd name="T17" fmla="*/ 440 h 2632"/>
              <a:gd name="T18" fmla="*/ 112 w 1134"/>
              <a:gd name="T19" fmla="*/ 589 h 2632"/>
              <a:gd name="T20" fmla="*/ 91 w 1134"/>
              <a:gd name="T21" fmla="*/ 726 h 2632"/>
              <a:gd name="T22" fmla="*/ 97 w 1134"/>
              <a:gd name="T23" fmla="*/ 855 h 2632"/>
              <a:gd name="T24" fmla="*/ 75 w 1134"/>
              <a:gd name="T25" fmla="*/ 1174 h 2632"/>
              <a:gd name="T26" fmla="*/ 105 w 1134"/>
              <a:gd name="T27" fmla="*/ 1320 h 2632"/>
              <a:gd name="T28" fmla="*/ 138 w 1134"/>
              <a:gd name="T29" fmla="*/ 1915 h 2632"/>
              <a:gd name="T30" fmla="*/ 42 w 1134"/>
              <a:gd name="T31" fmla="*/ 2227 h 2632"/>
              <a:gd name="T32" fmla="*/ 23 w 1134"/>
              <a:gd name="T33" fmla="*/ 2381 h 2632"/>
              <a:gd name="T34" fmla="*/ 8 w 1134"/>
              <a:gd name="T35" fmla="*/ 2547 h 2632"/>
              <a:gd name="T36" fmla="*/ 418 w 1134"/>
              <a:gd name="T37" fmla="*/ 2538 h 2632"/>
              <a:gd name="T38" fmla="*/ 344 w 1134"/>
              <a:gd name="T39" fmla="*/ 2506 h 2632"/>
              <a:gd name="T40" fmla="*/ 174 w 1134"/>
              <a:gd name="T41" fmla="*/ 2409 h 2632"/>
              <a:gd name="T42" fmla="*/ 181 w 1134"/>
              <a:gd name="T43" fmla="*/ 2342 h 2632"/>
              <a:gd name="T44" fmla="*/ 224 w 1134"/>
              <a:gd name="T45" fmla="*/ 2165 h 2632"/>
              <a:gd name="T46" fmla="*/ 363 w 1134"/>
              <a:gd name="T47" fmla="*/ 1819 h 2632"/>
              <a:gd name="T48" fmla="*/ 461 w 1134"/>
              <a:gd name="T49" fmla="*/ 1929 h 2632"/>
              <a:gd name="T50" fmla="*/ 485 w 1134"/>
              <a:gd name="T51" fmla="*/ 1987 h 2632"/>
              <a:gd name="T52" fmla="*/ 539 w 1134"/>
              <a:gd name="T53" fmla="*/ 2165 h 2632"/>
              <a:gd name="T54" fmla="*/ 642 w 1134"/>
              <a:gd name="T55" fmla="*/ 2356 h 2632"/>
              <a:gd name="T56" fmla="*/ 717 w 1134"/>
              <a:gd name="T57" fmla="*/ 2497 h 2632"/>
              <a:gd name="T58" fmla="*/ 717 w 1134"/>
              <a:gd name="T59" fmla="*/ 2560 h 2632"/>
              <a:gd name="T60" fmla="*/ 751 w 1134"/>
              <a:gd name="T61" fmla="*/ 2627 h 2632"/>
              <a:gd name="T62" fmla="*/ 919 w 1134"/>
              <a:gd name="T63" fmla="*/ 2599 h 2632"/>
              <a:gd name="T64" fmla="*/ 1125 w 1134"/>
              <a:gd name="T65" fmla="*/ 2490 h 2632"/>
              <a:gd name="T66" fmla="*/ 1063 w 1134"/>
              <a:gd name="T67" fmla="*/ 2460 h 2632"/>
              <a:gd name="T68" fmla="*/ 822 w 1134"/>
              <a:gd name="T69" fmla="*/ 2360 h 2632"/>
              <a:gd name="T70" fmla="*/ 685 w 1134"/>
              <a:gd name="T71" fmla="*/ 2044 h 2632"/>
              <a:gd name="T72" fmla="*/ 584 w 1134"/>
              <a:gd name="T73" fmla="*/ 1622 h 2632"/>
              <a:gd name="T74" fmla="*/ 597 w 1134"/>
              <a:gd name="T75" fmla="*/ 1596 h 2632"/>
              <a:gd name="T76" fmla="*/ 727 w 1134"/>
              <a:gd name="T77" fmla="*/ 1535 h 2632"/>
              <a:gd name="T78" fmla="*/ 764 w 1134"/>
              <a:gd name="T79" fmla="*/ 1365 h 2632"/>
              <a:gd name="T80" fmla="*/ 743 w 1134"/>
              <a:gd name="T81" fmla="*/ 1304 h 2632"/>
              <a:gd name="T82" fmla="*/ 600 w 1134"/>
              <a:gd name="T83" fmla="*/ 1034 h 2632"/>
              <a:gd name="T84" fmla="*/ 973 w 1134"/>
              <a:gd name="T85" fmla="*/ 1301 h 2632"/>
              <a:gd name="T86" fmla="*/ 982 w 1134"/>
              <a:gd name="T87" fmla="*/ 1277 h 2632"/>
              <a:gd name="T88" fmla="*/ 1013 w 1134"/>
              <a:gd name="T89" fmla="*/ 1304 h 2632"/>
              <a:gd name="T90" fmla="*/ 1039 w 1134"/>
              <a:gd name="T91" fmla="*/ 1286 h 2632"/>
              <a:gd name="T92" fmla="*/ 1005 w 1134"/>
              <a:gd name="T93" fmla="*/ 1190 h 2632"/>
              <a:gd name="T94" fmla="*/ 757 w 1134"/>
              <a:gd name="T95" fmla="*/ 1035 h 2632"/>
              <a:gd name="T96" fmla="*/ 715 w 1134"/>
              <a:gd name="T97" fmla="*/ 889 h 2632"/>
              <a:gd name="T98" fmla="*/ 728 w 1134"/>
              <a:gd name="T99" fmla="*/ 847 h 2632"/>
              <a:gd name="T100" fmla="*/ 724 w 1134"/>
              <a:gd name="T101" fmla="*/ 798 h 2632"/>
              <a:gd name="T102" fmla="*/ 705 w 1134"/>
              <a:gd name="T103" fmla="*/ 761 h 2632"/>
              <a:gd name="T104" fmla="*/ 594 w 1134"/>
              <a:gd name="T105" fmla="*/ 720 h 2632"/>
              <a:gd name="T106" fmla="*/ 496 w 1134"/>
              <a:gd name="T107" fmla="*/ 673 h 2632"/>
              <a:gd name="T108" fmla="*/ 373 w 1134"/>
              <a:gd name="T109" fmla="*/ 468 h 2632"/>
              <a:gd name="T110" fmla="*/ 466 w 1134"/>
              <a:gd name="T111" fmla="*/ 395 h 2632"/>
              <a:gd name="T112" fmla="*/ 508 w 1134"/>
              <a:gd name="T113" fmla="*/ 318 h 2632"/>
              <a:gd name="T114" fmla="*/ 529 w 1134"/>
              <a:gd name="T115" fmla="*/ 282 h 2632"/>
              <a:gd name="T116" fmla="*/ 512 w 1134"/>
              <a:gd name="T117" fmla="*/ 182 h 2632"/>
              <a:gd name="T118" fmla="*/ 458 w 1134"/>
              <a:gd name="T119" fmla="*/ 70 h 2632"/>
              <a:gd name="T120" fmla="*/ 514 w 1134"/>
              <a:gd name="T121" fmla="*/ 1217 h 2632"/>
              <a:gd name="T122" fmla="*/ 533 w 1134"/>
              <a:gd name="T123" fmla="*/ 1186 h 2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34" h="2632">
                <a:moveTo>
                  <a:pt x="473" y="54"/>
                </a:moveTo>
                <a:lnTo>
                  <a:pt x="473" y="54"/>
                </a:lnTo>
                <a:lnTo>
                  <a:pt x="452" y="42"/>
                </a:lnTo>
                <a:lnTo>
                  <a:pt x="430" y="31"/>
                </a:lnTo>
                <a:lnTo>
                  <a:pt x="430" y="31"/>
                </a:lnTo>
                <a:lnTo>
                  <a:pt x="430" y="31"/>
                </a:lnTo>
                <a:lnTo>
                  <a:pt x="430" y="31"/>
                </a:lnTo>
                <a:lnTo>
                  <a:pt x="430" y="31"/>
                </a:lnTo>
                <a:lnTo>
                  <a:pt x="430" y="31"/>
                </a:lnTo>
                <a:lnTo>
                  <a:pt x="430" y="31"/>
                </a:lnTo>
                <a:lnTo>
                  <a:pt x="421" y="22"/>
                </a:lnTo>
                <a:lnTo>
                  <a:pt x="415" y="16"/>
                </a:lnTo>
                <a:lnTo>
                  <a:pt x="408" y="12"/>
                </a:lnTo>
                <a:lnTo>
                  <a:pt x="408" y="12"/>
                </a:lnTo>
                <a:lnTo>
                  <a:pt x="403" y="10"/>
                </a:lnTo>
                <a:lnTo>
                  <a:pt x="397" y="10"/>
                </a:lnTo>
                <a:lnTo>
                  <a:pt x="384" y="12"/>
                </a:lnTo>
                <a:lnTo>
                  <a:pt x="370" y="12"/>
                </a:lnTo>
                <a:lnTo>
                  <a:pt x="361" y="12"/>
                </a:lnTo>
                <a:lnTo>
                  <a:pt x="361" y="12"/>
                </a:lnTo>
                <a:lnTo>
                  <a:pt x="359" y="9"/>
                </a:lnTo>
                <a:lnTo>
                  <a:pt x="356" y="4"/>
                </a:lnTo>
                <a:lnTo>
                  <a:pt x="351" y="3"/>
                </a:lnTo>
                <a:lnTo>
                  <a:pt x="347" y="1"/>
                </a:lnTo>
                <a:lnTo>
                  <a:pt x="341" y="0"/>
                </a:lnTo>
                <a:lnTo>
                  <a:pt x="332" y="0"/>
                </a:lnTo>
                <a:lnTo>
                  <a:pt x="332" y="0"/>
                </a:lnTo>
                <a:lnTo>
                  <a:pt x="311" y="0"/>
                </a:lnTo>
                <a:lnTo>
                  <a:pt x="288" y="1"/>
                </a:lnTo>
                <a:lnTo>
                  <a:pt x="268" y="4"/>
                </a:lnTo>
                <a:lnTo>
                  <a:pt x="260" y="7"/>
                </a:lnTo>
                <a:lnTo>
                  <a:pt x="253" y="9"/>
                </a:lnTo>
                <a:lnTo>
                  <a:pt x="253" y="9"/>
                </a:lnTo>
                <a:lnTo>
                  <a:pt x="235" y="22"/>
                </a:lnTo>
                <a:lnTo>
                  <a:pt x="209" y="46"/>
                </a:lnTo>
                <a:lnTo>
                  <a:pt x="182" y="72"/>
                </a:lnTo>
                <a:lnTo>
                  <a:pt x="172" y="83"/>
                </a:lnTo>
                <a:lnTo>
                  <a:pt x="166" y="94"/>
                </a:lnTo>
                <a:lnTo>
                  <a:pt x="166" y="94"/>
                </a:lnTo>
                <a:lnTo>
                  <a:pt x="160" y="104"/>
                </a:lnTo>
                <a:lnTo>
                  <a:pt x="156" y="115"/>
                </a:lnTo>
                <a:lnTo>
                  <a:pt x="150" y="139"/>
                </a:lnTo>
                <a:lnTo>
                  <a:pt x="144" y="166"/>
                </a:lnTo>
                <a:lnTo>
                  <a:pt x="154" y="203"/>
                </a:lnTo>
                <a:lnTo>
                  <a:pt x="154" y="203"/>
                </a:lnTo>
                <a:lnTo>
                  <a:pt x="129" y="201"/>
                </a:lnTo>
                <a:lnTo>
                  <a:pt x="112" y="201"/>
                </a:lnTo>
                <a:lnTo>
                  <a:pt x="106" y="203"/>
                </a:lnTo>
                <a:lnTo>
                  <a:pt x="103" y="203"/>
                </a:lnTo>
                <a:lnTo>
                  <a:pt x="103" y="203"/>
                </a:lnTo>
                <a:lnTo>
                  <a:pt x="93" y="210"/>
                </a:lnTo>
                <a:lnTo>
                  <a:pt x="84" y="218"/>
                </a:lnTo>
                <a:lnTo>
                  <a:pt x="80" y="221"/>
                </a:lnTo>
                <a:lnTo>
                  <a:pt x="78" y="225"/>
                </a:lnTo>
                <a:lnTo>
                  <a:pt x="78" y="225"/>
                </a:lnTo>
                <a:lnTo>
                  <a:pt x="75" y="233"/>
                </a:lnTo>
                <a:lnTo>
                  <a:pt x="77" y="240"/>
                </a:lnTo>
                <a:lnTo>
                  <a:pt x="80" y="249"/>
                </a:lnTo>
                <a:lnTo>
                  <a:pt x="85" y="259"/>
                </a:lnTo>
                <a:lnTo>
                  <a:pt x="85" y="259"/>
                </a:lnTo>
                <a:lnTo>
                  <a:pt x="88" y="264"/>
                </a:lnTo>
                <a:lnTo>
                  <a:pt x="94" y="270"/>
                </a:lnTo>
                <a:lnTo>
                  <a:pt x="106" y="280"/>
                </a:lnTo>
                <a:lnTo>
                  <a:pt x="118" y="288"/>
                </a:lnTo>
                <a:lnTo>
                  <a:pt x="121" y="292"/>
                </a:lnTo>
                <a:lnTo>
                  <a:pt x="123" y="295"/>
                </a:lnTo>
                <a:lnTo>
                  <a:pt x="123" y="295"/>
                </a:lnTo>
                <a:lnTo>
                  <a:pt x="123" y="297"/>
                </a:lnTo>
                <a:lnTo>
                  <a:pt x="121" y="298"/>
                </a:lnTo>
                <a:lnTo>
                  <a:pt x="117" y="301"/>
                </a:lnTo>
                <a:lnTo>
                  <a:pt x="114" y="304"/>
                </a:lnTo>
                <a:lnTo>
                  <a:pt x="111" y="307"/>
                </a:lnTo>
                <a:lnTo>
                  <a:pt x="108" y="312"/>
                </a:lnTo>
                <a:lnTo>
                  <a:pt x="106" y="319"/>
                </a:lnTo>
                <a:lnTo>
                  <a:pt x="106" y="319"/>
                </a:lnTo>
                <a:lnTo>
                  <a:pt x="105" y="334"/>
                </a:lnTo>
                <a:lnTo>
                  <a:pt x="105" y="348"/>
                </a:lnTo>
                <a:lnTo>
                  <a:pt x="106" y="359"/>
                </a:lnTo>
                <a:lnTo>
                  <a:pt x="153" y="389"/>
                </a:lnTo>
                <a:lnTo>
                  <a:pt x="154" y="370"/>
                </a:lnTo>
                <a:lnTo>
                  <a:pt x="176" y="348"/>
                </a:lnTo>
                <a:lnTo>
                  <a:pt x="176" y="348"/>
                </a:lnTo>
                <a:lnTo>
                  <a:pt x="185" y="352"/>
                </a:lnTo>
                <a:lnTo>
                  <a:pt x="194" y="353"/>
                </a:lnTo>
                <a:lnTo>
                  <a:pt x="202" y="353"/>
                </a:lnTo>
                <a:lnTo>
                  <a:pt x="202" y="353"/>
                </a:lnTo>
                <a:lnTo>
                  <a:pt x="209" y="349"/>
                </a:lnTo>
                <a:lnTo>
                  <a:pt x="217" y="345"/>
                </a:lnTo>
                <a:lnTo>
                  <a:pt x="224" y="339"/>
                </a:lnTo>
                <a:lnTo>
                  <a:pt x="239" y="343"/>
                </a:lnTo>
                <a:lnTo>
                  <a:pt x="239" y="343"/>
                </a:lnTo>
                <a:lnTo>
                  <a:pt x="239" y="356"/>
                </a:lnTo>
                <a:lnTo>
                  <a:pt x="238" y="371"/>
                </a:lnTo>
                <a:lnTo>
                  <a:pt x="233" y="391"/>
                </a:lnTo>
                <a:lnTo>
                  <a:pt x="233" y="391"/>
                </a:lnTo>
                <a:lnTo>
                  <a:pt x="230" y="403"/>
                </a:lnTo>
                <a:lnTo>
                  <a:pt x="223" y="415"/>
                </a:lnTo>
                <a:lnTo>
                  <a:pt x="215" y="428"/>
                </a:lnTo>
                <a:lnTo>
                  <a:pt x="208" y="440"/>
                </a:lnTo>
                <a:lnTo>
                  <a:pt x="191" y="461"/>
                </a:lnTo>
                <a:lnTo>
                  <a:pt x="181" y="473"/>
                </a:lnTo>
                <a:lnTo>
                  <a:pt x="181" y="473"/>
                </a:lnTo>
                <a:lnTo>
                  <a:pt x="172" y="489"/>
                </a:lnTo>
                <a:lnTo>
                  <a:pt x="160" y="516"/>
                </a:lnTo>
                <a:lnTo>
                  <a:pt x="145" y="546"/>
                </a:lnTo>
                <a:lnTo>
                  <a:pt x="133" y="570"/>
                </a:lnTo>
                <a:lnTo>
                  <a:pt x="133" y="570"/>
                </a:lnTo>
                <a:lnTo>
                  <a:pt x="127" y="577"/>
                </a:lnTo>
                <a:lnTo>
                  <a:pt x="123" y="582"/>
                </a:lnTo>
                <a:lnTo>
                  <a:pt x="112" y="589"/>
                </a:lnTo>
                <a:lnTo>
                  <a:pt x="109" y="594"/>
                </a:lnTo>
                <a:lnTo>
                  <a:pt x="105" y="601"/>
                </a:lnTo>
                <a:lnTo>
                  <a:pt x="100" y="610"/>
                </a:lnTo>
                <a:lnTo>
                  <a:pt x="97" y="622"/>
                </a:lnTo>
                <a:lnTo>
                  <a:pt x="97" y="622"/>
                </a:lnTo>
                <a:lnTo>
                  <a:pt x="91" y="652"/>
                </a:lnTo>
                <a:lnTo>
                  <a:pt x="88" y="679"/>
                </a:lnTo>
                <a:lnTo>
                  <a:pt x="88" y="698"/>
                </a:lnTo>
                <a:lnTo>
                  <a:pt x="90" y="712"/>
                </a:lnTo>
                <a:lnTo>
                  <a:pt x="90" y="712"/>
                </a:lnTo>
                <a:lnTo>
                  <a:pt x="91" y="726"/>
                </a:lnTo>
                <a:lnTo>
                  <a:pt x="93" y="747"/>
                </a:lnTo>
                <a:lnTo>
                  <a:pt x="93" y="770"/>
                </a:lnTo>
                <a:lnTo>
                  <a:pt x="91" y="785"/>
                </a:lnTo>
                <a:lnTo>
                  <a:pt x="91" y="785"/>
                </a:lnTo>
                <a:lnTo>
                  <a:pt x="88" y="800"/>
                </a:lnTo>
                <a:lnTo>
                  <a:pt x="87" y="809"/>
                </a:lnTo>
                <a:lnTo>
                  <a:pt x="87" y="820"/>
                </a:lnTo>
                <a:lnTo>
                  <a:pt x="87" y="820"/>
                </a:lnTo>
                <a:lnTo>
                  <a:pt x="88" y="828"/>
                </a:lnTo>
                <a:lnTo>
                  <a:pt x="90" y="837"/>
                </a:lnTo>
                <a:lnTo>
                  <a:pt x="97" y="855"/>
                </a:lnTo>
                <a:lnTo>
                  <a:pt x="106" y="876"/>
                </a:lnTo>
                <a:lnTo>
                  <a:pt x="106" y="876"/>
                </a:lnTo>
                <a:lnTo>
                  <a:pt x="85" y="1049"/>
                </a:lnTo>
                <a:lnTo>
                  <a:pt x="85" y="1049"/>
                </a:lnTo>
                <a:lnTo>
                  <a:pt x="80" y="1101"/>
                </a:lnTo>
                <a:lnTo>
                  <a:pt x="74" y="1158"/>
                </a:lnTo>
                <a:lnTo>
                  <a:pt x="74" y="1158"/>
                </a:lnTo>
                <a:lnTo>
                  <a:pt x="72" y="1164"/>
                </a:lnTo>
                <a:lnTo>
                  <a:pt x="72" y="1170"/>
                </a:lnTo>
                <a:lnTo>
                  <a:pt x="74" y="1173"/>
                </a:lnTo>
                <a:lnTo>
                  <a:pt x="75" y="1174"/>
                </a:lnTo>
                <a:lnTo>
                  <a:pt x="78" y="1176"/>
                </a:lnTo>
                <a:lnTo>
                  <a:pt x="83" y="1177"/>
                </a:lnTo>
                <a:lnTo>
                  <a:pt x="111" y="1181"/>
                </a:lnTo>
                <a:lnTo>
                  <a:pt x="111" y="1181"/>
                </a:lnTo>
                <a:lnTo>
                  <a:pt x="105" y="1190"/>
                </a:lnTo>
                <a:lnTo>
                  <a:pt x="100" y="1199"/>
                </a:lnTo>
                <a:lnTo>
                  <a:pt x="99" y="1204"/>
                </a:lnTo>
                <a:lnTo>
                  <a:pt x="99" y="1208"/>
                </a:lnTo>
                <a:lnTo>
                  <a:pt x="99" y="1208"/>
                </a:lnTo>
                <a:lnTo>
                  <a:pt x="100" y="1243"/>
                </a:lnTo>
                <a:lnTo>
                  <a:pt x="105" y="1320"/>
                </a:lnTo>
                <a:lnTo>
                  <a:pt x="108" y="1365"/>
                </a:lnTo>
                <a:lnTo>
                  <a:pt x="114" y="1407"/>
                </a:lnTo>
                <a:lnTo>
                  <a:pt x="120" y="1441"/>
                </a:lnTo>
                <a:lnTo>
                  <a:pt x="124" y="1453"/>
                </a:lnTo>
                <a:lnTo>
                  <a:pt x="129" y="1463"/>
                </a:lnTo>
                <a:lnTo>
                  <a:pt x="129" y="1463"/>
                </a:lnTo>
                <a:lnTo>
                  <a:pt x="148" y="1493"/>
                </a:lnTo>
                <a:lnTo>
                  <a:pt x="168" y="1520"/>
                </a:lnTo>
                <a:lnTo>
                  <a:pt x="188" y="1547"/>
                </a:lnTo>
                <a:lnTo>
                  <a:pt x="181" y="1683"/>
                </a:lnTo>
                <a:lnTo>
                  <a:pt x="138" y="1915"/>
                </a:lnTo>
                <a:lnTo>
                  <a:pt x="138" y="1915"/>
                </a:lnTo>
                <a:lnTo>
                  <a:pt x="132" y="1926"/>
                </a:lnTo>
                <a:lnTo>
                  <a:pt x="117" y="1953"/>
                </a:lnTo>
                <a:lnTo>
                  <a:pt x="106" y="1972"/>
                </a:lnTo>
                <a:lnTo>
                  <a:pt x="97" y="1993"/>
                </a:lnTo>
                <a:lnTo>
                  <a:pt x="88" y="2017"/>
                </a:lnTo>
                <a:lnTo>
                  <a:pt x="80" y="2041"/>
                </a:lnTo>
                <a:lnTo>
                  <a:pt x="80" y="2041"/>
                </a:lnTo>
                <a:lnTo>
                  <a:pt x="68" y="2093"/>
                </a:lnTo>
                <a:lnTo>
                  <a:pt x="56" y="2144"/>
                </a:lnTo>
                <a:lnTo>
                  <a:pt x="42" y="2227"/>
                </a:lnTo>
                <a:lnTo>
                  <a:pt x="42" y="2227"/>
                </a:lnTo>
                <a:lnTo>
                  <a:pt x="36" y="2263"/>
                </a:lnTo>
                <a:lnTo>
                  <a:pt x="32" y="2303"/>
                </a:lnTo>
                <a:lnTo>
                  <a:pt x="27" y="2336"/>
                </a:lnTo>
                <a:lnTo>
                  <a:pt x="24" y="2353"/>
                </a:lnTo>
                <a:lnTo>
                  <a:pt x="24" y="2353"/>
                </a:lnTo>
                <a:lnTo>
                  <a:pt x="24" y="2357"/>
                </a:lnTo>
                <a:lnTo>
                  <a:pt x="26" y="2362"/>
                </a:lnTo>
                <a:lnTo>
                  <a:pt x="26" y="2371"/>
                </a:lnTo>
                <a:lnTo>
                  <a:pt x="23" y="2381"/>
                </a:lnTo>
                <a:lnTo>
                  <a:pt x="23" y="2381"/>
                </a:lnTo>
                <a:lnTo>
                  <a:pt x="17" y="2397"/>
                </a:lnTo>
                <a:lnTo>
                  <a:pt x="11" y="2418"/>
                </a:lnTo>
                <a:lnTo>
                  <a:pt x="3" y="2447"/>
                </a:lnTo>
                <a:lnTo>
                  <a:pt x="3" y="2447"/>
                </a:lnTo>
                <a:lnTo>
                  <a:pt x="3" y="2462"/>
                </a:lnTo>
                <a:lnTo>
                  <a:pt x="0" y="2485"/>
                </a:lnTo>
                <a:lnTo>
                  <a:pt x="0" y="2485"/>
                </a:lnTo>
                <a:lnTo>
                  <a:pt x="0" y="2491"/>
                </a:lnTo>
                <a:lnTo>
                  <a:pt x="0" y="2500"/>
                </a:lnTo>
                <a:lnTo>
                  <a:pt x="3" y="2521"/>
                </a:lnTo>
                <a:lnTo>
                  <a:pt x="8" y="2547"/>
                </a:lnTo>
                <a:lnTo>
                  <a:pt x="27" y="2569"/>
                </a:lnTo>
                <a:lnTo>
                  <a:pt x="320" y="2564"/>
                </a:lnTo>
                <a:lnTo>
                  <a:pt x="320" y="2564"/>
                </a:lnTo>
                <a:lnTo>
                  <a:pt x="336" y="2563"/>
                </a:lnTo>
                <a:lnTo>
                  <a:pt x="369" y="2558"/>
                </a:lnTo>
                <a:lnTo>
                  <a:pt x="387" y="2556"/>
                </a:lnTo>
                <a:lnTo>
                  <a:pt x="403" y="2551"/>
                </a:lnTo>
                <a:lnTo>
                  <a:pt x="409" y="2548"/>
                </a:lnTo>
                <a:lnTo>
                  <a:pt x="414" y="2545"/>
                </a:lnTo>
                <a:lnTo>
                  <a:pt x="418" y="2542"/>
                </a:lnTo>
                <a:lnTo>
                  <a:pt x="418" y="2538"/>
                </a:lnTo>
                <a:lnTo>
                  <a:pt x="418" y="2538"/>
                </a:lnTo>
                <a:lnTo>
                  <a:pt x="418" y="2530"/>
                </a:lnTo>
                <a:lnTo>
                  <a:pt x="415" y="2524"/>
                </a:lnTo>
                <a:lnTo>
                  <a:pt x="411" y="2518"/>
                </a:lnTo>
                <a:lnTo>
                  <a:pt x="405" y="2514"/>
                </a:lnTo>
                <a:lnTo>
                  <a:pt x="397" y="2511"/>
                </a:lnTo>
                <a:lnTo>
                  <a:pt x="390" y="2508"/>
                </a:lnTo>
                <a:lnTo>
                  <a:pt x="379" y="2506"/>
                </a:lnTo>
                <a:lnTo>
                  <a:pt x="367" y="2506"/>
                </a:lnTo>
                <a:lnTo>
                  <a:pt x="367" y="2506"/>
                </a:lnTo>
                <a:lnTo>
                  <a:pt x="344" y="2506"/>
                </a:lnTo>
                <a:lnTo>
                  <a:pt x="321" y="2503"/>
                </a:lnTo>
                <a:lnTo>
                  <a:pt x="299" y="2502"/>
                </a:lnTo>
                <a:lnTo>
                  <a:pt x="299" y="2502"/>
                </a:lnTo>
                <a:lnTo>
                  <a:pt x="257" y="2482"/>
                </a:lnTo>
                <a:lnTo>
                  <a:pt x="227" y="2469"/>
                </a:lnTo>
                <a:lnTo>
                  <a:pt x="212" y="2463"/>
                </a:lnTo>
                <a:lnTo>
                  <a:pt x="212" y="2463"/>
                </a:lnTo>
                <a:lnTo>
                  <a:pt x="205" y="2460"/>
                </a:lnTo>
                <a:lnTo>
                  <a:pt x="193" y="2454"/>
                </a:lnTo>
                <a:lnTo>
                  <a:pt x="176" y="2447"/>
                </a:lnTo>
                <a:lnTo>
                  <a:pt x="174" y="2409"/>
                </a:lnTo>
                <a:lnTo>
                  <a:pt x="174" y="2409"/>
                </a:lnTo>
                <a:lnTo>
                  <a:pt x="182" y="2402"/>
                </a:lnTo>
                <a:lnTo>
                  <a:pt x="188" y="2394"/>
                </a:lnTo>
                <a:lnTo>
                  <a:pt x="190" y="2391"/>
                </a:lnTo>
                <a:lnTo>
                  <a:pt x="190" y="2388"/>
                </a:lnTo>
                <a:lnTo>
                  <a:pt x="190" y="2388"/>
                </a:lnTo>
                <a:lnTo>
                  <a:pt x="190" y="2379"/>
                </a:lnTo>
                <a:lnTo>
                  <a:pt x="187" y="2368"/>
                </a:lnTo>
                <a:lnTo>
                  <a:pt x="184" y="2347"/>
                </a:lnTo>
                <a:lnTo>
                  <a:pt x="184" y="2347"/>
                </a:lnTo>
                <a:lnTo>
                  <a:pt x="181" y="2342"/>
                </a:lnTo>
                <a:lnTo>
                  <a:pt x="179" y="2333"/>
                </a:lnTo>
                <a:lnTo>
                  <a:pt x="178" y="2327"/>
                </a:lnTo>
                <a:lnTo>
                  <a:pt x="179" y="2320"/>
                </a:lnTo>
                <a:lnTo>
                  <a:pt x="181" y="2312"/>
                </a:lnTo>
                <a:lnTo>
                  <a:pt x="185" y="2303"/>
                </a:lnTo>
                <a:lnTo>
                  <a:pt x="185" y="2303"/>
                </a:lnTo>
                <a:lnTo>
                  <a:pt x="191" y="2291"/>
                </a:lnTo>
                <a:lnTo>
                  <a:pt x="197" y="2272"/>
                </a:lnTo>
                <a:lnTo>
                  <a:pt x="211" y="2227"/>
                </a:lnTo>
                <a:lnTo>
                  <a:pt x="220" y="2184"/>
                </a:lnTo>
                <a:lnTo>
                  <a:pt x="224" y="2165"/>
                </a:lnTo>
                <a:lnTo>
                  <a:pt x="224" y="2165"/>
                </a:lnTo>
                <a:lnTo>
                  <a:pt x="232" y="2136"/>
                </a:lnTo>
                <a:lnTo>
                  <a:pt x="248" y="2081"/>
                </a:lnTo>
                <a:lnTo>
                  <a:pt x="272" y="2001"/>
                </a:lnTo>
                <a:lnTo>
                  <a:pt x="272" y="2001"/>
                </a:lnTo>
                <a:lnTo>
                  <a:pt x="306" y="1944"/>
                </a:lnTo>
                <a:lnTo>
                  <a:pt x="332" y="1901"/>
                </a:lnTo>
                <a:lnTo>
                  <a:pt x="341" y="1884"/>
                </a:lnTo>
                <a:lnTo>
                  <a:pt x="347" y="1872"/>
                </a:lnTo>
                <a:lnTo>
                  <a:pt x="347" y="1872"/>
                </a:lnTo>
                <a:lnTo>
                  <a:pt x="363" y="1819"/>
                </a:lnTo>
                <a:lnTo>
                  <a:pt x="375" y="1778"/>
                </a:lnTo>
                <a:lnTo>
                  <a:pt x="375" y="1778"/>
                </a:lnTo>
                <a:lnTo>
                  <a:pt x="414" y="1821"/>
                </a:lnTo>
                <a:lnTo>
                  <a:pt x="441" y="1853"/>
                </a:lnTo>
                <a:lnTo>
                  <a:pt x="451" y="1865"/>
                </a:lnTo>
                <a:lnTo>
                  <a:pt x="454" y="1872"/>
                </a:lnTo>
                <a:lnTo>
                  <a:pt x="454" y="1872"/>
                </a:lnTo>
                <a:lnTo>
                  <a:pt x="455" y="1886"/>
                </a:lnTo>
                <a:lnTo>
                  <a:pt x="457" y="1904"/>
                </a:lnTo>
                <a:lnTo>
                  <a:pt x="460" y="1921"/>
                </a:lnTo>
                <a:lnTo>
                  <a:pt x="461" y="1929"/>
                </a:lnTo>
                <a:lnTo>
                  <a:pt x="464" y="1935"/>
                </a:lnTo>
                <a:lnTo>
                  <a:pt x="464" y="1935"/>
                </a:lnTo>
                <a:lnTo>
                  <a:pt x="467" y="1939"/>
                </a:lnTo>
                <a:lnTo>
                  <a:pt x="470" y="1942"/>
                </a:lnTo>
                <a:lnTo>
                  <a:pt x="476" y="1947"/>
                </a:lnTo>
                <a:lnTo>
                  <a:pt x="479" y="1951"/>
                </a:lnTo>
                <a:lnTo>
                  <a:pt x="481" y="1956"/>
                </a:lnTo>
                <a:lnTo>
                  <a:pt x="482" y="1963"/>
                </a:lnTo>
                <a:lnTo>
                  <a:pt x="484" y="1974"/>
                </a:lnTo>
                <a:lnTo>
                  <a:pt x="484" y="1974"/>
                </a:lnTo>
                <a:lnTo>
                  <a:pt x="485" y="1987"/>
                </a:lnTo>
                <a:lnTo>
                  <a:pt x="490" y="2001"/>
                </a:lnTo>
                <a:lnTo>
                  <a:pt x="494" y="2014"/>
                </a:lnTo>
                <a:lnTo>
                  <a:pt x="502" y="2026"/>
                </a:lnTo>
                <a:lnTo>
                  <a:pt x="514" y="2045"/>
                </a:lnTo>
                <a:lnTo>
                  <a:pt x="520" y="2053"/>
                </a:lnTo>
                <a:lnTo>
                  <a:pt x="520" y="2053"/>
                </a:lnTo>
                <a:lnTo>
                  <a:pt x="521" y="2071"/>
                </a:lnTo>
                <a:lnTo>
                  <a:pt x="523" y="2089"/>
                </a:lnTo>
                <a:lnTo>
                  <a:pt x="527" y="2111"/>
                </a:lnTo>
                <a:lnTo>
                  <a:pt x="532" y="2136"/>
                </a:lnTo>
                <a:lnTo>
                  <a:pt x="539" y="2165"/>
                </a:lnTo>
                <a:lnTo>
                  <a:pt x="549" y="2191"/>
                </a:lnTo>
                <a:lnTo>
                  <a:pt x="555" y="2205"/>
                </a:lnTo>
                <a:lnTo>
                  <a:pt x="563" y="2217"/>
                </a:lnTo>
                <a:lnTo>
                  <a:pt x="563" y="2217"/>
                </a:lnTo>
                <a:lnTo>
                  <a:pt x="590" y="2262"/>
                </a:lnTo>
                <a:lnTo>
                  <a:pt x="612" y="2296"/>
                </a:lnTo>
                <a:lnTo>
                  <a:pt x="629" y="2324"/>
                </a:lnTo>
                <a:lnTo>
                  <a:pt x="633" y="2335"/>
                </a:lnTo>
                <a:lnTo>
                  <a:pt x="637" y="2345"/>
                </a:lnTo>
                <a:lnTo>
                  <a:pt x="637" y="2345"/>
                </a:lnTo>
                <a:lnTo>
                  <a:pt x="642" y="2356"/>
                </a:lnTo>
                <a:lnTo>
                  <a:pt x="648" y="2366"/>
                </a:lnTo>
                <a:lnTo>
                  <a:pt x="666" y="2390"/>
                </a:lnTo>
                <a:lnTo>
                  <a:pt x="682" y="2412"/>
                </a:lnTo>
                <a:lnTo>
                  <a:pt x="687" y="2421"/>
                </a:lnTo>
                <a:lnTo>
                  <a:pt x="690" y="2427"/>
                </a:lnTo>
                <a:lnTo>
                  <a:pt x="690" y="2427"/>
                </a:lnTo>
                <a:lnTo>
                  <a:pt x="697" y="2453"/>
                </a:lnTo>
                <a:lnTo>
                  <a:pt x="705" y="2475"/>
                </a:lnTo>
                <a:lnTo>
                  <a:pt x="705" y="2475"/>
                </a:lnTo>
                <a:lnTo>
                  <a:pt x="711" y="2488"/>
                </a:lnTo>
                <a:lnTo>
                  <a:pt x="717" y="2497"/>
                </a:lnTo>
                <a:lnTo>
                  <a:pt x="717" y="2497"/>
                </a:lnTo>
                <a:lnTo>
                  <a:pt x="712" y="2502"/>
                </a:lnTo>
                <a:lnTo>
                  <a:pt x="705" y="2517"/>
                </a:lnTo>
                <a:lnTo>
                  <a:pt x="699" y="2533"/>
                </a:lnTo>
                <a:lnTo>
                  <a:pt x="697" y="2541"/>
                </a:lnTo>
                <a:lnTo>
                  <a:pt x="697" y="2547"/>
                </a:lnTo>
                <a:lnTo>
                  <a:pt x="697" y="2547"/>
                </a:lnTo>
                <a:lnTo>
                  <a:pt x="700" y="2553"/>
                </a:lnTo>
                <a:lnTo>
                  <a:pt x="705" y="2556"/>
                </a:lnTo>
                <a:lnTo>
                  <a:pt x="711" y="2557"/>
                </a:lnTo>
                <a:lnTo>
                  <a:pt x="717" y="2560"/>
                </a:lnTo>
                <a:lnTo>
                  <a:pt x="728" y="2561"/>
                </a:lnTo>
                <a:lnTo>
                  <a:pt x="731" y="2563"/>
                </a:lnTo>
                <a:lnTo>
                  <a:pt x="733" y="2564"/>
                </a:lnTo>
                <a:lnTo>
                  <a:pt x="733" y="2564"/>
                </a:lnTo>
                <a:lnTo>
                  <a:pt x="736" y="2570"/>
                </a:lnTo>
                <a:lnTo>
                  <a:pt x="740" y="2581"/>
                </a:lnTo>
                <a:lnTo>
                  <a:pt x="748" y="2593"/>
                </a:lnTo>
                <a:lnTo>
                  <a:pt x="748" y="2593"/>
                </a:lnTo>
                <a:lnTo>
                  <a:pt x="749" y="2624"/>
                </a:lnTo>
                <a:lnTo>
                  <a:pt x="749" y="2624"/>
                </a:lnTo>
                <a:lnTo>
                  <a:pt x="751" y="2627"/>
                </a:lnTo>
                <a:lnTo>
                  <a:pt x="752" y="2629"/>
                </a:lnTo>
                <a:lnTo>
                  <a:pt x="760" y="2630"/>
                </a:lnTo>
                <a:lnTo>
                  <a:pt x="769" y="2632"/>
                </a:lnTo>
                <a:lnTo>
                  <a:pt x="776" y="2632"/>
                </a:lnTo>
                <a:lnTo>
                  <a:pt x="776" y="2632"/>
                </a:lnTo>
                <a:lnTo>
                  <a:pt x="790" y="2629"/>
                </a:lnTo>
                <a:lnTo>
                  <a:pt x="811" y="2623"/>
                </a:lnTo>
                <a:lnTo>
                  <a:pt x="839" y="2615"/>
                </a:lnTo>
                <a:lnTo>
                  <a:pt x="839" y="2615"/>
                </a:lnTo>
                <a:lnTo>
                  <a:pt x="863" y="2611"/>
                </a:lnTo>
                <a:lnTo>
                  <a:pt x="919" y="2599"/>
                </a:lnTo>
                <a:lnTo>
                  <a:pt x="954" y="2591"/>
                </a:lnTo>
                <a:lnTo>
                  <a:pt x="988" y="2581"/>
                </a:lnTo>
                <a:lnTo>
                  <a:pt x="1019" y="2570"/>
                </a:lnTo>
                <a:lnTo>
                  <a:pt x="1034" y="2563"/>
                </a:lnTo>
                <a:lnTo>
                  <a:pt x="1048" y="2557"/>
                </a:lnTo>
                <a:lnTo>
                  <a:pt x="1048" y="2557"/>
                </a:lnTo>
                <a:lnTo>
                  <a:pt x="1070" y="2544"/>
                </a:lnTo>
                <a:lnTo>
                  <a:pt x="1090" y="2529"/>
                </a:lnTo>
                <a:lnTo>
                  <a:pt x="1104" y="2515"/>
                </a:lnTo>
                <a:lnTo>
                  <a:pt x="1116" y="2502"/>
                </a:lnTo>
                <a:lnTo>
                  <a:pt x="1125" y="2490"/>
                </a:lnTo>
                <a:lnTo>
                  <a:pt x="1131" y="2479"/>
                </a:lnTo>
                <a:lnTo>
                  <a:pt x="1134" y="2472"/>
                </a:lnTo>
                <a:lnTo>
                  <a:pt x="1134" y="2466"/>
                </a:lnTo>
                <a:lnTo>
                  <a:pt x="1134" y="2466"/>
                </a:lnTo>
                <a:lnTo>
                  <a:pt x="1131" y="2462"/>
                </a:lnTo>
                <a:lnTo>
                  <a:pt x="1128" y="2459"/>
                </a:lnTo>
                <a:lnTo>
                  <a:pt x="1121" y="2457"/>
                </a:lnTo>
                <a:lnTo>
                  <a:pt x="1112" y="2457"/>
                </a:lnTo>
                <a:lnTo>
                  <a:pt x="1090" y="2457"/>
                </a:lnTo>
                <a:lnTo>
                  <a:pt x="1063" y="2460"/>
                </a:lnTo>
                <a:lnTo>
                  <a:pt x="1063" y="2460"/>
                </a:lnTo>
                <a:lnTo>
                  <a:pt x="1036" y="2464"/>
                </a:lnTo>
                <a:lnTo>
                  <a:pt x="1018" y="2467"/>
                </a:lnTo>
                <a:lnTo>
                  <a:pt x="1005" y="2470"/>
                </a:lnTo>
                <a:lnTo>
                  <a:pt x="887" y="2454"/>
                </a:lnTo>
                <a:lnTo>
                  <a:pt x="870" y="2444"/>
                </a:lnTo>
                <a:lnTo>
                  <a:pt x="822" y="2388"/>
                </a:lnTo>
                <a:lnTo>
                  <a:pt x="822" y="2388"/>
                </a:lnTo>
                <a:lnTo>
                  <a:pt x="824" y="2375"/>
                </a:lnTo>
                <a:lnTo>
                  <a:pt x="824" y="2365"/>
                </a:lnTo>
                <a:lnTo>
                  <a:pt x="824" y="2362"/>
                </a:lnTo>
                <a:lnTo>
                  <a:pt x="822" y="2360"/>
                </a:lnTo>
                <a:lnTo>
                  <a:pt x="822" y="2360"/>
                </a:lnTo>
                <a:lnTo>
                  <a:pt x="817" y="2356"/>
                </a:lnTo>
                <a:lnTo>
                  <a:pt x="806" y="2350"/>
                </a:lnTo>
                <a:lnTo>
                  <a:pt x="796" y="2338"/>
                </a:lnTo>
                <a:lnTo>
                  <a:pt x="790" y="2330"/>
                </a:lnTo>
                <a:lnTo>
                  <a:pt x="784" y="2321"/>
                </a:lnTo>
                <a:lnTo>
                  <a:pt x="784" y="2321"/>
                </a:lnTo>
                <a:lnTo>
                  <a:pt x="772" y="2294"/>
                </a:lnTo>
                <a:lnTo>
                  <a:pt x="760" y="2265"/>
                </a:lnTo>
                <a:lnTo>
                  <a:pt x="748" y="2227"/>
                </a:lnTo>
                <a:lnTo>
                  <a:pt x="685" y="2044"/>
                </a:lnTo>
                <a:lnTo>
                  <a:pt x="685" y="2044"/>
                </a:lnTo>
                <a:lnTo>
                  <a:pt x="687" y="1971"/>
                </a:lnTo>
                <a:lnTo>
                  <a:pt x="687" y="1917"/>
                </a:lnTo>
                <a:lnTo>
                  <a:pt x="685" y="1884"/>
                </a:lnTo>
                <a:lnTo>
                  <a:pt x="685" y="1884"/>
                </a:lnTo>
                <a:lnTo>
                  <a:pt x="682" y="1875"/>
                </a:lnTo>
                <a:lnTo>
                  <a:pt x="678" y="1863"/>
                </a:lnTo>
                <a:lnTo>
                  <a:pt x="664" y="1830"/>
                </a:lnTo>
                <a:lnTo>
                  <a:pt x="645" y="1789"/>
                </a:lnTo>
                <a:lnTo>
                  <a:pt x="584" y="1622"/>
                </a:lnTo>
                <a:lnTo>
                  <a:pt x="584" y="1622"/>
                </a:lnTo>
                <a:lnTo>
                  <a:pt x="563" y="1590"/>
                </a:lnTo>
                <a:lnTo>
                  <a:pt x="549" y="1569"/>
                </a:lnTo>
                <a:lnTo>
                  <a:pt x="545" y="1562"/>
                </a:lnTo>
                <a:lnTo>
                  <a:pt x="545" y="1560"/>
                </a:lnTo>
                <a:lnTo>
                  <a:pt x="546" y="1559"/>
                </a:lnTo>
                <a:lnTo>
                  <a:pt x="546" y="1559"/>
                </a:lnTo>
                <a:lnTo>
                  <a:pt x="549" y="1562"/>
                </a:lnTo>
                <a:lnTo>
                  <a:pt x="555" y="1565"/>
                </a:lnTo>
                <a:lnTo>
                  <a:pt x="570" y="1578"/>
                </a:lnTo>
                <a:lnTo>
                  <a:pt x="588" y="1592"/>
                </a:lnTo>
                <a:lnTo>
                  <a:pt x="597" y="1596"/>
                </a:lnTo>
                <a:lnTo>
                  <a:pt x="603" y="1598"/>
                </a:lnTo>
                <a:lnTo>
                  <a:pt x="603" y="1598"/>
                </a:lnTo>
                <a:lnTo>
                  <a:pt x="612" y="1598"/>
                </a:lnTo>
                <a:lnTo>
                  <a:pt x="627" y="1593"/>
                </a:lnTo>
                <a:lnTo>
                  <a:pt x="663" y="1578"/>
                </a:lnTo>
                <a:lnTo>
                  <a:pt x="697" y="1563"/>
                </a:lnTo>
                <a:lnTo>
                  <a:pt x="717" y="1553"/>
                </a:lnTo>
                <a:lnTo>
                  <a:pt x="717" y="1553"/>
                </a:lnTo>
                <a:lnTo>
                  <a:pt x="720" y="1550"/>
                </a:lnTo>
                <a:lnTo>
                  <a:pt x="723" y="1545"/>
                </a:lnTo>
                <a:lnTo>
                  <a:pt x="727" y="1535"/>
                </a:lnTo>
                <a:lnTo>
                  <a:pt x="730" y="1523"/>
                </a:lnTo>
                <a:lnTo>
                  <a:pt x="731" y="1510"/>
                </a:lnTo>
                <a:lnTo>
                  <a:pt x="731" y="1510"/>
                </a:lnTo>
                <a:lnTo>
                  <a:pt x="733" y="1484"/>
                </a:lnTo>
                <a:lnTo>
                  <a:pt x="737" y="1447"/>
                </a:lnTo>
                <a:lnTo>
                  <a:pt x="745" y="1401"/>
                </a:lnTo>
                <a:lnTo>
                  <a:pt x="737" y="1365"/>
                </a:lnTo>
                <a:lnTo>
                  <a:pt x="737" y="1365"/>
                </a:lnTo>
                <a:lnTo>
                  <a:pt x="746" y="1365"/>
                </a:lnTo>
                <a:lnTo>
                  <a:pt x="755" y="1365"/>
                </a:lnTo>
                <a:lnTo>
                  <a:pt x="764" y="1365"/>
                </a:lnTo>
                <a:lnTo>
                  <a:pt x="773" y="1362"/>
                </a:lnTo>
                <a:lnTo>
                  <a:pt x="776" y="1361"/>
                </a:lnTo>
                <a:lnTo>
                  <a:pt x="779" y="1359"/>
                </a:lnTo>
                <a:lnTo>
                  <a:pt x="781" y="1356"/>
                </a:lnTo>
                <a:lnTo>
                  <a:pt x="782" y="1352"/>
                </a:lnTo>
                <a:lnTo>
                  <a:pt x="781" y="1349"/>
                </a:lnTo>
                <a:lnTo>
                  <a:pt x="779" y="1343"/>
                </a:lnTo>
                <a:lnTo>
                  <a:pt x="779" y="1343"/>
                </a:lnTo>
                <a:lnTo>
                  <a:pt x="770" y="1331"/>
                </a:lnTo>
                <a:lnTo>
                  <a:pt x="758" y="1317"/>
                </a:lnTo>
                <a:lnTo>
                  <a:pt x="743" y="1304"/>
                </a:lnTo>
                <a:lnTo>
                  <a:pt x="728" y="1290"/>
                </a:lnTo>
                <a:lnTo>
                  <a:pt x="702" y="1269"/>
                </a:lnTo>
                <a:lnTo>
                  <a:pt x="690" y="1261"/>
                </a:lnTo>
                <a:lnTo>
                  <a:pt x="599" y="1253"/>
                </a:lnTo>
                <a:lnTo>
                  <a:pt x="572" y="1178"/>
                </a:lnTo>
                <a:lnTo>
                  <a:pt x="546" y="1092"/>
                </a:lnTo>
                <a:lnTo>
                  <a:pt x="548" y="1022"/>
                </a:lnTo>
                <a:lnTo>
                  <a:pt x="546" y="986"/>
                </a:lnTo>
                <a:lnTo>
                  <a:pt x="546" y="986"/>
                </a:lnTo>
                <a:lnTo>
                  <a:pt x="572" y="1011"/>
                </a:lnTo>
                <a:lnTo>
                  <a:pt x="600" y="1034"/>
                </a:lnTo>
                <a:lnTo>
                  <a:pt x="633" y="1059"/>
                </a:lnTo>
                <a:lnTo>
                  <a:pt x="633" y="1059"/>
                </a:lnTo>
                <a:lnTo>
                  <a:pt x="681" y="1089"/>
                </a:lnTo>
                <a:lnTo>
                  <a:pt x="740" y="1126"/>
                </a:lnTo>
                <a:lnTo>
                  <a:pt x="815" y="1170"/>
                </a:lnTo>
                <a:lnTo>
                  <a:pt x="897" y="1228"/>
                </a:lnTo>
                <a:lnTo>
                  <a:pt x="964" y="1302"/>
                </a:lnTo>
                <a:lnTo>
                  <a:pt x="964" y="1302"/>
                </a:lnTo>
                <a:lnTo>
                  <a:pt x="966" y="1302"/>
                </a:lnTo>
                <a:lnTo>
                  <a:pt x="972" y="1302"/>
                </a:lnTo>
                <a:lnTo>
                  <a:pt x="973" y="1301"/>
                </a:lnTo>
                <a:lnTo>
                  <a:pt x="975" y="1299"/>
                </a:lnTo>
                <a:lnTo>
                  <a:pt x="976" y="1296"/>
                </a:lnTo>
                <a:lnTo>
                  <a:pt x="975" y="1290"/>
                </a:lnTo>
                <a:lnTo>
                  <a:pt x="975" y="1290"/>
                </a:lnTo>
                <a:lnTo>
                  <a:pt x="969" y="1277"/>
                </a:lnTo>
                <a:lnTo>
                  <a:pt x="960" y="1262"/>
                </a:lnTo>
                <a:lnTo>
                  <a:pt x="948" y="1246"/>
                </a:lnTo>
                <a:lnTo>
                  <a:pt x="948" y="1246"/>
                </a:lnTo>
                <a:lnTo>
                  <a:pt x="964" y="1259"/>
                </a:lnTo>
                <a:lnTo>
                  <a:pt x="976" y="1269"/>
                </a:lnTo>
                <a:lnTo>
                  <a:pt x="982" y="1277"/>
                </a:lnTo>
                <a:lnTo>
                  <a:pt x="982" y="1277"/>
                </a:lnTo>
                <a:lnTo>
                  <a:pt x="990" y="1296"/>
                </a:lnTo>
                <a:lnTo>
                  <a:pt x="994" y="1307"/>
                </a:lnTo>
                <a:lnTo>
                  <a:pt x="997" y="1311"/>
                </a:lnTo>
                <a:lnTo>
                  <a:pt x="1000" y="1313"/>
                </a:lnTo>
                <a:lnTo>
                  <a:pt x="1000" y="1313"/>
                </a:lnTo>
                <a:lnTo>
                  <a:pt x="1003" y="1313"/>
                </a:lnTo>
                <a:lnTo>
                  <a:pt x="1005" y="1313"/>
                </a:lnTo>
                <a:lnTo>
                  <a:pt x="1009" y="1310"/>
                </a:lnTo>
                <a:lnTo>
                  <a:pt x="1013" y="1304"/>
                </a:lnTo>
                <a:lnTo>
                  <a:pt x="1013" y="1304"/>
                </a:lnTo>
                <a:lnTo>
                  <a:pt x="1015" y="1304"/>
                </a:lnTo>
                <a:lnTo>
                  <a:pt x="1016" y="1301"/>
                </a:lnTo>
                <a:lnTo>
                  <a:pt x="1018" y="1296"/>
                </a:lnTo>
                <a:lnTo>
                  <a:pt x="1018" y="1296"/>
                </a:lnTo>
                <a:lnTo>
                  <a:pt x="1021" y="1278"/>
                </a:lnTo>
                <a:lnTo>
                  <a:pt x="1021" y="1278"/>
                </a:lnTo>
                <a:lnTo>
                  <a:pt x="1030" y="1284"/>
                </a:lnTo>
                <a:lnTo>
                  <a:pt x="1036" y="1286"/>
                </a:lnTo>
                <a:lnTo>
                  <a:pt x="1037" y="1287"/>
                </a:lnTo>
                <a:lnTo>
                  <a:pt x="1039" y="1286"/>
                </a:lnTo>
                <a:lnTo>
                  <a:pt x="1039" y="1286"/>
                </a:lnTo>
                <a:lnTo>
                  <a:pt x="1040" y="1281"/>
                </a:lnTo>
                <a:lnTo>
                  <a:pt x="1043" y="1271"/>
                </a:lnTo>
                <a:lnTo>
                  <a:pt x="1043" y="1259"/>
                </a:lnTo>
                <a:lnTo>
                  <a:pt x="1042" y="1249"/>
                </a:lnTo>
                <a:lnTo>
                  <a:pt x="1042" y="1249"/>
                </a:lnTo>
                <a:lnTo>
                  <a:pt x="1034" y="1231"/>
                </a:lnTo>
                <a:lnTo>
                  <a:pt x="1028" y="1220"/>
                </a:lnTo>
                <a:lnTo>
                  <a:pt x="1024" y="1211"/>
                </a:lnTo>
                <a:lnTo>
                  <a:pt x="1024" y="1211"/>
                </a:lnTo>
                <a:lnTo>
                  <a:pt x="1015" y="1202"/>
                </a:lnTo>
                <a:lnTo>
                  <a:pt x="1005" y="1190"/>
                </a:lnTo>
                <a:lnTo>
                  <a:pt x="991" y="1178"/>
                </a:lnTo>
                <a:lnTo>
                  <a:pt x="903" y="1137"/>
                </a:lnTo>
                <a:lnTo>
                  <a:pt x="893" y="1128"/>
                </a:lnTo>
                <a:lnTo>
                  <a:pt x="893" y="1128"/>
                </a:lnTo>
                <a:lnTo>
                  <a:pt x="891" y="1126"/>
                </a:lnTo>
                <a:lnTo>
                  <a:pt x="885" y="1123"/>
                </a:lnTo>
                <a:lnTo>
                  <a:pt x="885" y="1123"/>
                </a:lnTo>
                <a:lnTo>
                  <a:pt x="879" y="1122"/>
                </a:lnTo>
                <a:lnTo>
                  <a:pt x="878" y="1122"/>
                </a:lnTo>
                <a:lnTo>
                  <a:pt x="836" y="1093"/>
                </a:lnTo>
                <a:lnTo>
                  <a:pt x="757" y="1035"/>
                </a:lnTo>
                <a:lnTo>
                  <a:pt x="700" y="979"/>
                </a:lnTo>
                <a:lnTo>
                  <a:pt x="700" y="979"/>
                </a:lnTo>
                <a:lnTo>
                  <a:pt x="703" y="979"/>
                </a:lnTo>
                <a:lnTo>
                  <a:pt x="708" y="977"/>
                </a:lnTo>
                <a:lnTo>
                  <a:pt x="712" y="973"/>
                </a:lnTo>
                <a:lnTo>
                  <a:pt x="715" y="970"/>
                </a:lnTo>
                <a:lnTo>
                  <a:pt x="717" y="965"/>
                </a:lnTo>
                <a:lnTo>
                  <a:pt x="717" y="965"/>
                </a:lnTo>
                <a:lnTo>
                  <a:pt x="718" y="949"/>
                </a:lnTo>
                <a:lnTo>
                  <a:pt x="717" y="922"/>
                </a:lnTo>
                <a:lnTo>
                  <a:pt x="715" y="889"/>
                </a:lnTo>
                <a:lnTo>
                  <a:pt x="715" y="889"/>
                </a:lnTo>
                <a:lnTo>
                  <a:pt x="720" y="882"/>
                </a:lnTo>
                <a:lnTo>
                  <a:pt x="721" y="876"/>
                </a:lnTo>
                <a:lnTo>
                  <a:pt x="723" y="873"/>
                </a:lnTo>
                <a:lnTo>
                  <a:pt x="723" y="873"/>
                </a:lnTo>
                <a:lnTo>
                  <a:pt x="721" y="868"/>
                </a:lnTo>
                <a:lnTo>
                  <a:pt x="720" y="865"/>
                </a:lnTo>
                <a:lnTo>
                  <a:pt x="717" y="862"/>
                </a:lnTo>
                <a:lnTo>
                  <a:pt x="717" y="862"/>
                </a:lnTo>
                <a:lnTo>
                  <a:pt x="723" y="856"/>
                </a:lnTo>
                <a:lnTo>
                  <a:pt x="728" y="847"/>
                </a:lnTo>
                <a:lnTo>
                  <a:pt x="728" y="847"/>
                </a:lnTo>
                <a:lnTo>
                  <a:pt x="727" y="843"/>
                </a:lnTo>
                <a:lnTo>
                  <a:pt x="724" y="835"/>
                </a:lnTo>
                <a:lnTo>
                  <a:pt x="720" y="825"/>
                </a:lnTo>
                <a:lnTo>
                  <a:pt x="720" y="825"/>
                </a:lnTo>
                <a:lnTo>
                  <a:pt x="724" y="819"/>
                </a:lnTo>
                <a:lnTo>
                  <a:pt x="727" y="813"/>
                </a:lnTo>
                <a:lnTo>
                  <a:pt x="727" y="807"/>
                </a:lnTo>
                <a:lnTo>
                  <a:pt x="727" y="807"/>
                </a:lnTo>
                <a:lnTo>
                  <a:pt x="726" y="801"/>
                </a:lnTo>
                <a:lnTo>
                  <a:pt x="724" y="798"/>
                </a:lnTo>
                <a:lnTo>
                  <a:pt x="723" y="797"/>
                </a:lnTo>
                <a:lnTo>
                  <a:pt x="723" y="797"/>
                </a:lnTo>
                <a:lnTo>
                  <a:pt x="724" y="795"/>
                </a:lnTo>
                <a:lnTo>
                  <a:pt x="726" y="789"/>
                </a:lnTo>
                <a:lnTo>
                  <a:pt x="727" y="786"/>
                </a:lnTo>
                <a:lnTo>
                  <a:pt x="726" y="783"/>
                </a:lnTo>
                <a:lnTo>
                  <a:pt x="724" y="779"/>
                </a:lnTo>
                <a:lnTo>
                  <a:pt x="720" y="774"/>
                </a:lnTo>
                <a:lnTo>
                  <a:pt x="720" y="774"/>
                </a:lnTo>
                <a:lnTo>
                  <a:pt x="708" y="764"/>
                </a:lnTo>
                <a:lnTo>
                  <a:pt x="705" y="761"/>
                </a:lnTo>
                <a:lnTo>
                  <a:pt x="705" y="761"/>
                </a:lnTo>
                <a:lnTo>
                  <a:pt x="705" y="744"/>
                </a:lnTo>
                <a:lnTo>
                  <a:pt x="705" y="731"/>
                </a:lnTo>
                <a:lnTo>
                  <a:pt x="705" y="722"/>
                </a:lnTo>
                <a:lnTo>
                  <a:pt x="705" y="722"/>
                </a:lnTo>
                <a:lnTo>
                  <a:pt x="688" y="697"/>
                </a:lnTo>
                <a:lnTo>
                  <a:pt x="652" y="697"/>
                </a:lnTo>
                <a:lnTo>
                  <a:pt x="599" y="706"/>
                </a:lnTo>
                <a:lnTo>
                  <a:pt x="599" y="706"/>
                </a:lnTo>
                <a:lnTo>
                  <a:pt x="596" y="713"/>
                </a:lnTo>
                <a:lnTo>
                  <a:pt x="594" y="720"/>
                </a:lnTo>
                <a:lnTo>
                  <a:pt x="593" y="726"/>
                </a:lnTo>
                <a:lnTo>
                  <a:pt x="593" y="776"/>
                </a:lnTo>
                <a:lnTo>
                  <a:pt x="567" y="792"/>
                </a:lnTo>
                <a:lnTo>
                  <a:pt x="544" y="756"/>
                </a:lnTo>
                <a:lnTo>
                  <a:pt x="544" y="756"/>
                </a:lnTo>
                <a:lnTo>
                  <a:pt x="535" y="743"/>
                </a:lnTo>
                <a:lnTo>
                  <a:pt x="524" y="731"/>
                </a:lnTo>
                <a:lnTo>
                  <a:pt x="515" y="719"/>
                </a:lnTo>
                <a:lnTo>
                  <a:pt x="509" y="710"/>
                </a:lnTo>
                <a:lnTo>
                  <a:pt x="509" y="710"/>
                </a:lnTo>
                <a:lnTo>
                  <a:pt x="496" y="673"/>
                </a:lnTo>
                <a:lnTo>
                  <a:pt x="485" y="643"/>
                </a:lnTo>
                <a:lnTo>
                  <a:pt x="485" y="643"/>
                </a:lnTo>
                <a:lnTo>
                  <a:pt x="436" y="585"/>
                </a:lnTo>
                <a:lnTo>
                  <a:pt x="424" y="585"/>
                </a:lnTo>
                <a:lnTo>
                  <a:pt x="424" y="585"/>
                </a:lnTo>
                <a:lnTo>
                  <a:pt x="399" y="535"/>
                </a:lnTo>
                <a:lnTo>
                  <a:pt x="381" y="497"/>
                </a:lnTo>
                <a:lnTo>
                  <a:pt x="375" y="483"/>
                </a:lnTo>
                <a:lnTo>
                  <a:pt x="373" y="474"/>
                </a:lnTo>
                <a:lnTo>
                  <a:pt x="373" y="474"/>
                </a:lnTo>
                <a:lnTo>
                  <a:pt x="373" y="468"/>
                </a:lnTo>
                <a:lnTo>
                  <a:pt x="376" y="459"/>
                </a:lnTo>
                <a:lnTo>
                  <a:pt x="387" y="437"/>
                </a:lnTo>
                <a:lnTo>
                  <a:pt x="397" y="419"/>
                </a:lnTo>
                <a:lnTo>
                  <a:pt x="402" y="413"/>
                </a:lnTo>
                <a:lnTo>
                  <a:pt x="405" y="410"/>
                </a:lnTo>
                <a:lnTo>
                  <a:pt x="405" y="410"/>
                </a:lnTo>
                <a:lnTo>
                  <a:pt x="430" y="407"/>
                </a:lnTo>
                <a:lnTo>
                  <a:pt x="448" y="404"/>
                </a:lnTo>
                <a:lnTo>
                  <a:pt x="460" y="400"/>
                </a:lnTo>
                <a:lnTo>
                  <a:pt x="460" y="400"/>
                </a:lnTo>
                <a:lnTo>
                  <a:pt x="466" y="395"/>
                </a:lnTo>
                <a:lnTo>
                  <a:pt x="473" y="388"/>
                </a:lnTo>
                <a:lnTo>
                  <a:pt x="479" y="380"/>
                </a:lnTo>
                <a:lnTo>
                  <a:pt x="484" y="373"/>
                </a:lnTo>
                <a:lnTo>
                  <a:pt x="484" y="373"/>
                </a:lnTo>
                <a:lnTo>
                  <a:pt x="485" y="364"/>
                </a:lnTo>
                <a:lnTo>
                  <a:pt x="487" y="352"/>
                </a:lnTo>
                <a:lnTo>
                  <a:pt x="488" y="336"/>
                </a:lnTo>
                <a:lnTo>
                  <a:pt x="503" y="331"/>
                </a:lnTo>
                <a:lnTo>
                  <a:pt x="503" y="331"/>
                </a:lnTo>
                <a:lnTo>
                  <a:pt x="506" y="324"/>
                </a:lnTo>
                <a:lnTo>
                  <a:pt x="508" y="318"/>
                </a:lnTo>
                <a:lnTo>
                  <a:pt x="511" y="316"/>
                </a:lnTo>
                <a:lnTo>
                  <a:pt x="511" y="316"/>
                </a:lnTo>
                <a:lnTo>
                  <a:pt x="514" y="315"/>
                </a:lnTo>
                <a:lnTo>
                  <a:pt x="517" y="312"/>
                </a:lnTo>
                <a:lnTo>
                  <a:pt x="518" y="309"/>
                </a:lnTo>
                <a:lnTo>
                  <a:pt x="518" y="303"/>
                </a:lnTo>
                <a:lnTo>
                  <a:pt x="518" y="303"/>
                </a:lnTo>
                <a:lnTo>
                  <a:pt x="515" y="291"/>
                </a:lnTo>
                <a:lnTo>
                  <a:pt x="515" y="291"/>
                </a:lnTo>
                <a:lnTo>
                  <a:pt x="523" y="288"/>
                </a:lnTo>
                <a:lnTo>
                  <a:pt x="529" y="282"/>
                </a:lnTo>
                <a:lnTo>
                  <a:pt x="530" y="279"/>
                </a:lnTo>
                <a:lnTo>
                  <a:pt x="530" y="276"/>
                </a:lnTo>
                <a:lnTo>
                  <a:pt x="530" y="276"/>
                </a:lnTo>
                <a:lnTo>
                  <a:pt x="529" y="270"/>
                </a:lnTo>
                <a:lnTo>
                  <a:pt x="527" y="262"/>
                </a:lnTo>
                <a:lnTo>
                  <a:pt x="518" y="245"/>
                </a:lnTo>
                <a:lnTo>
                  <a:pt x="506" y="222"/>
                </a:lnTo>
                <a:lnTo>
                  <a:pt x="506" y="222"/>
                </a:lnTo>
                <a:lnTo>
                  <a:pt x="511" y="206"/>
                </a:lnTo>
                <a:lnTo>
                  <a:pt x="512" y="192"/>
                </a:lnTo>
                <a:lnTo>
                  <a:pt x="512" y="182"/>
                </a:lnTo>
                <a:lnTo>
                  <a:pt x="512" y="182"/>
                </a:lnTo>
                <a:lnTo>
                  <a:pt x="509" y="154"/>
                </a:lnTo>
                <a:lnTo>
                  <a:pt x="506" y="139"/>
                </a:lnTo>
                <a:lnTo>
                  <a:pt x="503" y="128"/>
                </a:lnTo>
                <a:lnTo>
                  <a:pt x="503" y="128"/>
                </a:lnTo>
                <a:lnTo>
                  <a:pt x="500" y="119"/>
                </a:lnTo>
                <a:lnTo>
                  <a:pt x="493" y="107"/>
                </a:lnTo>
                <a:lnTo>
                  <a:pt x="485" y="97"/>
                </a:lnTo>
                <a:lnTo>
                  <a:pt x="476" y="86"/>
                </a:lnTo>
                <a:lnTo>
                  <a:pt x="476" y="86"/>
                </a:lnTo>
                <a:lnTo>
                  <a:pt x="458" y="70"/>
                </a:lnTo>
                <a:lnTo>
                  <a:pt x="458" y="70"/>
                </a:lnTo>
                <a:lnTo>
                  <a:pt x="467" y="63"/>
                </a:lnTo>
                <a:lnTo>
                  <a:pt x="473" y="57"/>
                </a:lnTo>
                <a:lnTo>
                  <a:pt x="473" y="55"/>
                </a:lnTo>
                <a:lnTo>
                  <a:pt x="473" y="54"/>
                </a:lnTo>
                <a:lnTo>
                  <a:pt x="473" y="54"/>
                </a:lnTo>
                <a:close/>
                <a:moveTo>
                  <a:pt x="539" y="1138"/>
                </a:moveTo>
                <a:lnTo>
                  <a:pt x="561" y="1243"/>
                </a:lnTo>
                <a:lnTo>
                  <a:pt x="561" y="1255"/>
                </a:lnTo>
                <a:lnTo>
                  <a:pt x="503" y="1240"/>
                </a:lnTo>
                <a:lnTo>
                  <a:pt x="514" y="1217"/>
                </a:lnTo>
                <a:lnTo>
                  <a:pt x="514" y="1217"/>
                </a:lnTo>
                <a:lnTo>
                  <a:pt x="517" y="1219"/>
                </a:lnTo>
                <a:lnTo>
                  <a:pt x="520" y="1219"/>
                </a:lnTo>
                <a:lnTo>
                  <a:pt x="521" y="1214"/>
                </a:lnTo>
                <a:lnTo>
                  <a:pt x="521" y="1214"/>
                </a:lnTo>
                <a:lnTo>
                  <a:pt x="523" y="1202"/>
                </a:lnTo>
                <a:lnTo>
                  <a:pt x="523" y="1199"/>
                </a:lnTo>
                <a:lnTo>
                  <a:pt x="523" y="1196"/>
                </a:lnTo>
                <a:lnTo>
                  <a:pt x="523" y="1196"/>
                </a:lnTo>
                <a:lnTo>
                  <a:pt x="529" y="1192"/>
                </a:lnTo>
                <a:lnTo>
                  <a:pt x="533" y="1186"/>
                </a:lnTo>
                <a:lnTo>
                  <a:pt x="530" y="1176"/>
                </a:lnTo>
                <a:lnTo>
                  <a:pt x="530" y="1159"/>
                </a:lnTo>
                <a:lnTo>
                  <a:pt x="539" y="113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8"/>
          <p:cNvSpPr>
            <a:spLocks/>
          </p:cNvSpPr>
          <p:nvPr/>
        </p:nvSpPr>
        <p:spPr bwMode="auto">
          <a:xfrm>
            <a:off x="2604832" y="2708920"/>
            <a:ext cx="653805" cy="1601570"/>
          </a:xfrm>
          <a:custGeom>
            <a:avLst/>
            <a:gdLst>
              <a:gd name="T0" fmla="*/ 629 w 1031"/>
              <a:gd name="T1" fmla="*/ 8 h 2530"/>
              <a:gd name="T2" fmla="*/ 521 w 1031"/>
              <a:gd name="T3" fmla="*/ 71 h 2530"/>
              <a:gd name="T4" fmla="*/ 480 w 1031"/>
              <a:gd name="T5" fmla="*/ 148 h 2530"/>
              <a:gd name="T6" fmla="*/ 464 w 1031"/>
              <a:gd name="T7" fmla="*/ 476 h 2530"/>
              <a:gd name="T8" fmla="*/ 418 w 1031"/>
              <a:gd name="T9" fmla="*/ 581 h 2530"/>
              <a:gd name="T10" fmla="*/ 437 w 1031"/>
              <a:gd name="T11" fmla="*/ 656 h 2530"/>
              <a:gd name="T12" fmla="*/ 546 w 1031"/>
              <a:gd name="T13" fmla="*/ 680 h 2530"/>
              <a:gd name="T14" fmla="*/ 533 w 1031"/>
              <a:gd name="T15" fmla="*/ 804 h 2530"/>
              <a:gd name="T16" fmla="*/ 543 w 1031"/>
              <a:gd name="T17" fmla="*/ 882 h 2530"/>
              <a:gd name="T18" fmla="*/ 511 w 1031"/>
              <a:gd name="T19" fmla="*/ 911 h 2530"/>
              <a:gd name="T20" fmla="*/ 495 w 1031"/>
              <a:gd name="T21" fmla="*/ 994 h 2530"/>
              <a:gd name="T22" fmla="*/ 459 w 1031"/>
              <a:gd name="T23" fmla="*/ 1075 h 2530"/>
              <a:gd name="T24" fmla="*/ 418 w 1031"/>
              <a:gd name="T25" fmla="*/ 1088 h 2530"/>
              <a:gd name="T26" fmla="*/ 368 w 1031"/>
              <a:gd name="T27" fmla="*/ 1101 h 2530"/>
              <a:gd name="T28" fmla="*/ 353 w 1031"/>
              <a:gd name="T29" fmla="*/ 1249 h 2530"/>
              <a:gd name="T30" fmla="*/ 371 w 1031"/>
              <a:gd name="T31" fmla="*/ 1370 h 2530"/>
              <a:gd name="T32" fmla="*/ 395 w 1031"/>
              <a:gd name="T33" fmla="*/ 1467 h 2530"/>
              <a:gd name="T34" fmla="*/ 367 w 1031"/>
              <a:gd name="T35" fmla="*/ 1675 h 2530"/>
              <a:gd name="T36" fmla="*/ 342 w 1031"/>
              <a:gd name="T37" fmla="*/ 1846 h 2530"/>
              <a:gd name="T38" fmla="*/ 314 w 1031"/>
              <a:gd name="T39" fmla="*/ 2179 h 2530"/>
              <a:gd name="T40" fmla="*/ 263 w 1031"/>
              <a:gd name="T41" fmla="*/ 2261 h 2530"/>
              <a:gd name="T42" fmla="*/ 259 w 1031"/>
              <a:gd name="T43" fmla="*/ 2288 h 2530"/>
              <a:gd name="T44" fmla="*/ 36 w 1031"/>
              <a:gd name="T45" fmla="*/ 2359 h 2530"/>
              <a:gd name="T46" fmla="*/ 0 w 1031"/>
              <a:gd name="T47" fmla="*/ 2379 h 2530"/>
              <a:gd name="T48" fmla="*/ 110 w 1031"/>
              <a:gd name="T49" fmla="*/ 2472 h 2530"/>
              <a:gd name="T50" fmla="*/ 286 w 1031"/>
              <a:gd name="T51" fmla="*/ 2521 h 2530"/>
              <a:gd name="T52" fmla="*/ 406 w 1031"/>
              <a:gd name="T53" fmla="*/ 2524 h 2530"/>
              <a:gd name="T54" fmla="*/ 414 w 1031"/>
              <a:gd name="T55" fmla="*/ 2446 h 2530"/>
              <a:gd name="T56" fmla="*/ 439 w 1031"/>
              <a:gd name="T57" fmla="*/ 2401 h 2530"/>
              <a:gd name="T58" fmla="*/ 411 w 1031"/>
              <a:gd name="T59" fmla="*/ 2329 h 2530"/>
              <a:gd name="T60" fmla="*/ 409 w 1031"/>
              <a:gd name="T61" fmla="*/ 2257 h 2530"/>
              <a:gd name="T62" fmla="*/ 480 w 1031"/>
              <a:gd name="T63" fmla="*/ 2146 h 2530"/>
              <a:gd name="T64" fmla="*/ 513 w 1031"/>
              <a:gd name="T65" fmla="*/ 2037 h 2530"/>
              <a:gd name="T66" fmla="*/ 530 w 1031"/>
              <a:gd name="T67" fmla="*/ 1872 h 2530"/>
              <a:gd name="T68" fmla="*/ 580 w 1031"/>
              <a:gd name="T69" fmla="*/ 1647 h 2530"/>
              <a:gd name="T70" fmla="*/ 737 w 1031"/>
              <a:gd name="T71" fmla="*/ 1754 h 2530"/>
              <a:gd name="T72" fmla="*/ 765 w 1031"/>
              <a:gd name="T73" fmla="*/ 1816 h 2530"/>
              <a:gd name="T74" fmla="*/ 806 w 1031"/>
              <a:gd name="T75" fmla="*/ 1915 h 2530"/>
              <a:gd name="T76" fmla="*/ 835 w 1031"/>
              <a:gd name="T77" fmla="*/ 2194 h 2530"/>
              <a:gd name="T78" fmla="*/ 828 w 1031"/>
              <a:gd name="T79" fmla="*/ 2344 h 2530"/>
              <a:gd name="T80" fmla="*/ 723 w 1031"/>
              <a:gd name="T81" fmla="*/ 2458 h 2530"/>
              <a:gd name="T82" fmla="*/ 731 w 1031"/>
              <a:gd name="T83" fmla="*/ 2509 h 2530"/>
              <a:gd name="T84" fmla="*/ 880 w 1031"/>
              <a:gd name="T85" fmla="*/ 2506 h 2530"/>
              <a:gd name="T86" fmla="*/ 1003 w 1031"/>
              <a:gd name="T87" fmla="*/ 2462 h 2530"/>
              <a:gd name="T88" fmla="*/ 986 w 1031"/>
              <a:gd name="T89" fmla="*/ 2356 h 2530"/>
              <a:gd name="T90" fmla="*/ 990 w 1031"/>
              <a:gd name="T91" fmla="*/ 2269 h 2530"/>
              <a:gd name="T92" fmla="*/ 944 w 1031"/>
              <a:gd name="T93" fmla="*/ 1782 h 2530"/>
              <a:gd name="T94" fmla="*/ 971 w 1031"/>
              <a:gd name="T95" fmla="*/ 1628 h 2530"/>
              <a:gd name="T96" fmla="*/ 1030 w 1031"/>
              <a:gd name="T97" fmla="*/ 1604 h 2530"/>
              <a:gd name="T98" fmla="*/ 1002 w 1031"/>
              <a:gd name="T99" fmla="*/ 1362 h 2530"/>
              <a:gd name="T100" fmla="*/ 974 w 1031"/>
              <a:gd name="T101" fmla="*/ 1060 h 2530"/>
              <a:gd name="T102" fmla="*/ 974 w 1031"/>
              <a:gd name="T103" fmla="*/ 956 h 2530"/>
              <a:gd name="T104" fmla="*/ 978 w 1031"/>
              <a:gd name="T105" fmla="*/ 656 h 2530"/>
              <a:gd name="T106" fmla="*/ 956 w 1031"/>
              <a:gd name="T107" fmla="*/ 519 h 2530"/>
              <a:gd name="T108" fmla="*/ 989 w 1031"/>
              <a:gd name="T109" fmla="*/ 485 h 2530"/>
              <a:gd name="T110" fmla="*/ 931 w 1031"/>
              <a:gd name="T111" fmla="*/ 426 h 2530"/>
              <a:gd name="T112" fmla="*/ 888 w 1031"/>
              <a:gd name="T113" fmla="*/ 407 h 2530"/>
              <a:gd name="T114" fmla="*/ 869 w 1031"/>
              <a:gd name="T115" fmla="*/ 395 h 2530"/>
              <a:gd name="T116" fmla="*/ 850 w 1031"/>
              <a:gd name="T117" fmla="*/ 297 h 2530"/>
              <a:gd name="T118" fmla="*/ 866 w 1031"/>
              <a:gd name="T119" fmla="*/ 229 h 2530"/>
              <a:gd name="T120" fmla="*/ 835 w 1031"/>
              <a:gd name="T121" fmla="*/ 92 h 2530"/>
              <a:gd name="T122" fmla="*/ 775 w 1031"/>
              <a:gd name="T123" fmla="*/ 21 h 2530"/>
              <a:gd name="T124" fmla="*/ 704 w 1031"/>
              <a:gd name="T125" fmla="*/ 2 h 2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1" h="2530">
                <a:moveTo>
                  <a:pt x="678" y="20"/>
                </a:moveTo>
                <a:lnTo>
                  <a:pt x="678" y="20"/>
                </a:lnTo>
                <a:lnTo>
                  <a:pt x="672" y="15"/>
                </a:lnTo>
                <a:lnTo>
                  <a:pt x="664" y="12"/>
                </a:lnTo>
                <a:lnTo>
                  <a:pt x="656" y="9"/>
                </a:lnTo>
                <a:lnTo>
                  <a:pt x="644" y="8"/>
                </a:lnTo>
                <a:lnTo>
                  <a:pt x="629" y="8"/>
                </a:lnTo>
                <a:lnTo>
                  <a:pt x="613" y="12"/>
                </a:lnTo>
                <a:lnTo>
                  <a:pt x="595" y="20"/>
                </a:lnTo>
                <a:lnTo>
                  <a:pt x="595" y="20"/>
                </a:lnTo>
                <a:lnTo>
                  <a:pt x="576" y="30"/>
                </a:lnTo>
                <a:lnTo>
                  <a:pt x="557" y="43"/>
                </a:lnTo>
                <a:lnTo>
                  <a:pt x="538" y="56"/>
                </a:lnTo>
                <a:lnTo>
                  <a:pt x="521" y="71"/>
                </a:lnTo>
                <a:lnTo>
                  <a:pt x="507" y="87"/>
                </a:lnTo>
                <a:lnTo>
                  <a:pt x="495" y="102"/>
                </a:lnTo>
                <a:lnTo>
                  <a:pt x="486" y="118"/>
                </a:lnTo>
                <a:lnTo>
                  <a:pt x="483" y="124"/>
                </a:lnTo>
                <a:lnTo>
                  <a:pt x="482" y="132"/>
                </a:lnTo>
                <a:lnTo>
                  <a:pt x="482" y="132"/>
                </a:lnTo>
                <a:lnTo>
                  <a:pt x="480" y="148"/>
                </a:lnTo>
                <a:lnTo>
                  <a:pt x="479" y="165"/>
                </a:lnTo>
                <a:lnTo>
                  <a:pt x="477" y="205"/>
                </a:lnTo>
                <a:lnTo>
                  <a:pt x="479" y="252"/>
                </a:lnTo>
                <a:lnTo>
                  <a:pt x="520" y="376"/>
                </a:lnTo>
                <a:lnTo>
                  <a:pt x="520" y="376"/>
                </a:lnTo>
                <a:lnTo>
                  <a:pt x="489" y="432"/>
                </a:lnTo>
                <a:lnTo>
                  <a:pt x="464" y="476"/>
                </a:lnTo>
                <a:lnTo>
                  <a:pt x="452" y="494"/>
                </a:lnTo>
                <a:lnTo>
                  <a:pt x="445" y="507"/>
                </a:lnTo>
                <a:lnTo>
                  <a:pt x="445" y="507"/>
                </a:lnTo>
                <a:lnTo>
                  <a:pt x="437" y="519"/>
                </a:lnTo>
                <a:lnTo>
                  <a:pt x="429" y="537"/>
                </a:lnTo>
                <a:lnTo>
                  <a:pt x="423" y="559"/>
                </a:lnTo>
                <a:lnTo>
                  <a:pt x="418" y="581"/>
                </a:lnTo>
                <a:lnTo>
                  <a:pt x="415" y="605"/>
                </a:lnTo>
                <a:lnTo>
                  <a:pt x="417" y="617"/>
                </a:lnTo>
                <a:lnTo>
                  <a:pt x="418" y="627"/>
                </a:lnTo>
                <a:lnTo>
                  <a:pt x="420" y="636"/>
                </a:lnTo>
                <a:lnTo>
                  <a:pt x="424" y="645"/>
                </a:lnTo>
                <a:lnTo>
                  <a:pt x="430" y="652"/>
                </a:lnTo>
                <a:lnTo>
                  <a:pt x="437" y="656"/>
                </a:lnTo>
                <a:lnTo>
                  <a:pt x="437" y="656"/>
                </a:lnTo>
                <a:lnTo>
                  <a:pt x="454" y="665"/>
                </a:lnTo>
                <a:lnTo>
                  <a:pt x="471" y="671"/>
                </a:lnTo>
                <a:lnTo>
                  <a:pt x="489" y="674"/>
                </a:lnTo>
                <a:lnTo>
                  <a:pt x="507" y="677"/>
                </a:lnTo>
                <a:lnTo>
                  <a:pt x="535" y="680"/>
                </a:lnTo>
                <a:lnTo>
                  <a:pt x="546" y="680"/>
                </a:lnTo>
                <a:lnTo>
                  <a:pt x="546" y="680"/>
                </a:lnTo>
                <a:lnTo>
                  <a:pt x="539" y="717"/>
                </a:lnTo>
                <a:lnTo>
                  <a:pt x="536" y="749"/>
                </a:lnTo>
                <a:lnTo>
                  <a:pt x="535" y="764"/>
                </a:lnTo>
                <a:lnTo>
                  <a:pt x="535" y="777"/>
                </a:lnTo>
                <a:lnTo>
                  <a:pt x="535" y="777"/>
                </a:lnTo>
                <a:lnTo>
                  <a:pt x="533" y="804"/>
                </a:lnTo>
                <a:lnTo>
                  <a:pt x="532" y="836"/>
                </a:lnTo>
                <a:lnTo>
                  <a:pt x="527" y="874"/>
                </a:lnTo>
                <a:lnTo>
                  <a:pt x="527" y="874"/>
                </a:lnTo>
                <a:lnTo>
                  <a:pt x="532" y="874"/>
                </a:lnTo>
                <a:lnTo>
                  <a:pt x="539" y="877"/>
                </a:lnTo>
                <a:lnTo>
                  <a:pt x="542" y="880"/>
                </a:lnTo>
                <a:lnTo>
                  <a:pt x="543" y="882"/>
                </a:lnTo>
                <a:lnTo>
                  <a:pt x="541" y="885"/>
                </a:lnTo>
                <a:lnTo>
                  <a:pt x="535" y="889"/>
                </a:lnTo>
                <a:lnTo>
                  <a:pt x="535" y="889"/>
                </a:lnTo>
                <a:lnTo>
                  <a:pt x="526" y="894"/>
                </a:lnTo>
                <a:lnTo>
                  <a:pt x="520" y="900"/>
                </a:lnTo>
                <a:lnTo>
                  <a:pt x="515" y="905"/>
                </a:lnTo>
                <a:lnTo>
                  <a:pt x="511" y="911"/>
                </a:lnTo>
                <a:lnTo>
                  <a:pt x="508" y="917"/>
                </a:lnTo>
                <a:lnTo>
                  <a:pt x="507" y="925"/>
                </a:lnTo>
                <a:lnTo>
                  <a:pt x="504" y="938"/>
                </a:lnTo>
                <a:lnTo>
                  <a:pt x="504" y="938"/>
                </a:lnTo>
                <a:lnTo>
                  <a:pt x="502" y="954"/>
                </a:lnTo>
                <a:lnTo>
                  <a:pt x="499" y="975"/>
                </a:lnTo>
                <a:lnTo>
                  <a:pt x="495" y="994"/>
                </a:lnTo>
                <a:lnTo>
                  <a:pt x="492" y="1003"/>
                </a:lnTo>
                <a:lnTo>
                  <a:pt x="489" y="1010"/>
                </a:lnTo>
                <a:lnTo>
                  <a:pt x="489" y="1010"/>
                </a:lnTo>
                <a:lnTo>
                  <a:pt x="471" y="1047"/>
                </a:lnTo>
                <a:lnTo>
                  <a:pt x="459" y="1073"/>
                </a:lnTo>
                <a:lnTo>
                  <a:pt x="459" y="1073"/>
                </a:lnTo>
                <a:lnTo>
                  <a:pt x="459" y="1075"/>
                </a:lnTo>
                <a:lnTo>
                  <a:pt x="458" y="1076"/>
                </a:lnTo>
                <a:lnTo>
                  <a:pt x="455" y="1079"/>
                </a:lnTo>
                <a:lnTo>
                  <a:pt x="451" y="1081"/>
                </a:lnTo>
                <a:lnTo>
                  <a:pt x="443" y="1084"/>
                </a:lnTo>
                <a:lnTo>
                  <a:pt x="433" y="1087"/>
                </a:lnTo>
                <a:lnTo>
                  <a:pt x="418" y="1088"/>
                </a:lnTo>
                <a:lnTo>
                  <a:pt x="418" y="1088"/>
                </a:lnTo>
                <a:lnTo>
                  <a:pt x="403" y="1090"/>
                </a:lnTo>
                <a:lnTo>
                  <a:pt x="392" y="1088"/>
                </a:lnTo>
                <a:lnTo>
                  <a:pt x="384" y="1088"/>
                </a:lnTo>
                <a:lnTo>
                  <a:pt x="378" y="1088"/>
                </a:lnTo>
                <a:lnTo>
                  <a:pt x="374" y="1090"/>
                </a:lnTo>
                <a:lnTo>
                  <a:pt x="371" y="1094"/>
                </a:lnTo>
                <a:lnTo>
                  <a:pt x="368" y="1101"/>
                </a:lnTo>
                <a:lnTo>
                  <a:pt x="365" y="1115"/>
                </a:lnTo>
                <a:lnTo>
                  <a:pt x="365" y="1115"/>
                </a:lnTo>
                <a:lnTo>
                  <a:pt x="361" y="1134"/>
                </a:lnTo>
                <a:lnTo>
                  <a:pt x="358" y="1157"/>
                </a:lnTo>
                <a:lnTo>
                  <a:pt x="355" y="1187"/>
                </a:lnTo>
                <a:lnTo>
                  <a:pt x="353" y="1216"/>
                </a:lnTo>
                <a:lnTo>
                  <a:pt x="353" y="1249"/>
                </a:lnTo>
                <a:lnTo>
                  <a:pt x="353" y="1278"/>
                </a:lnTo>
                <a:lnTo>
                  <a:pt x="356" y="1305"/>
                </a:lnTo>
                <a:lnTo>
                  <a:pt x="359" y="1318"/>
                </a:lnTo>
                <a:lnTo>
                  <a:pt x="361" y="1328"/>
                </a:lnTo>
                <a:lnTo>
                  <a:pt x="361" y="1328"/>
                </a:lnTo>
                <a:lnTo>
                  <a:pt x="367" y="1349"/>
                </a:lnTo>
                <a:lnTo>
                  <a:pt x="371" y="1370"/>
                </a:lnTo>
                <a:lnTo>
                  <a:pt x="378" y="1412"/>
                </a:lnTo>
                <a:lnTo>
                  <a:pt x="383" y="1430"/>
                </a:lnTo>
                <a:lnTo>
                  <a:pt x="386" y="1446"/>
                </a:lnTo>
                <a:lnTo>
                  <a:pt x="390" y="1460"/>
                </a:lnTo>
                <a:lnTo>
                  <a:pt x="393" y="1464"/>
                </a:lnTo>
                <a:lnTo>
                  <a:pt x="395" y="1467"/>
                </a:lnTo>
                <a:lnTo>
                  <a:pt x="395" y="1467"/>
                </a:lnTo>
                <a:lnTo>
                  <a:pt x="409" y="1477"/>
                </a:lnTo>
                <a:lnTo>
                  <a:pt x="424" y="1489"/>
                </a:lnTo>
                <a:lnTo>
                  <a:pt x="440" y="1501"/>
                </a:lnTo>
                <a:lnTo>
                  <a:pt x="440" y="1501"/>
                </a:lnTo>
                <a:lnTo>
                  <a:pt x="423" y="1538"/>
                </a:lnTo>
                <a:lnTo>
                  <a:pt x="386" y="1625"/>
                </a:lnTo>
                <a:lnTo>
                  <a:pt x="367" y="1675"/>
                </a:lnTo>
                <a:lnTo>
                  <a:pt x="349" y="1722"/>
                </a:lnTo>
                <a:lnTo>
                  <a:pt x="343" y="1743"/>
                </a:lnTo>
                <a:lnTo>
                  <a:pt x="339" y="1762"/>
                </a:lnTo>
                <a:lnTo>
                  <a:pt x="336" y="1777"/>
                </a:lnTo>
                <a:lnTo>
                  <a:pt x="336" y="1790"/>
                </a:lnTo>
                <a:lnTo>
                  <a:pt x="336" y="1790"/>
                </a:lnTo>
                <a:lnTo>
                  <a:pt x="342" y="1846"/>
                </a:lnTo>
                <a:lnTo>
                  <a:pt x="346" y="1880"/>
                </a:lnTo>
                <a:lnTo>
                  <a:pt x="346" y="1880"/>
                </a:lnTo>
                <a:lnTo>
                  <a:pt x="346" y="1899"/>
                </a:lnTo>
                <a:lnTo>
                  <a:pt x="343" y="1936"/>
                </a:lnTo>
                <a:lnTo>
                  <a:pt x="333" y="2040"/>
                </a:lnTo>
                <a:lnTo>
                  <a:pt x="319" y="2144"/>
                </a:lnTo>
                <a:lnTo>
                  <a:pt x="314" y="2179"/>
                </a:lnTo>
                <a:lnTo>
                  <a:pt x="311" y="2189"/>
                </a:lnTo>
                <a:lnTo>
                  <a:pt x="309" y="2194"/>
                </a:lnTo>
                <a:lnTo>
                  <a:pt x="309" y="2194"/>
                </a:lnTo>
                <a:lnTo>
                  <a:pt x="283" y="2229"/>
                </a:lnTo>
                <a:lnTo>
                  <a:pt x="269" y="2250"/>
                </a:lnTo>
                <a:lnTo>
                  <a:pt x="265" y="2257"/>
                </a:lnTo>
                <a:lnTo>
                  <a:pt x="263" y="2261"/>
                </a:lnTo>
                <a:lnTo>
                  <a:pt x="263" y="2261"/>
                </a:lnTo>
                <a:lnTo>
                  <a:pt x="263" y="2269"/>
                </a:lnTo>
                <a:lnTo>
                  <a:pt x="263" y="2276"/>
                </a:lnTo>
                <a:lnTo>
                  <a:pt x="263" y="2284"/>
                </a:lnTo>
                <a:lnTo>
                  <a:pt x="262" y="2287"/>
                </a:lnTo>
                <a:lnTo>
                  <a:pt x="259" y="2288"/>
                </a:lnTo>
                <a:lnTo>
                  <a:pt x="259" y="2288"/>
                </a:lnTo>
                <a:lnTo>
                  <a:pt x="234" y="2298"/>
                </a:lnTo>
                <a:lnTo>
                  <a:pt x="184" y="2317"/>
                </a:lnTo>
                <a:lnTo>
                  <a:pt x="91" y="2351"/>
                </a:lnTo>
                <a:lnTo>
                  <a:pt x="91" y="2351"/>
                </a:lnTo>
                <a:lnTo>
                  <a:pt x="78" y="2356"/>
                </a:lnTo>
                <a:lnTo>
                  <a:pt x="64" y="2357"/>
                </a:lnTo>
                <a:lnTo>
                  <a:pt x="36" y="2359"/>
                </a:lnTo>
                <a:lnTo>
                  <a:pt x="25" y="2360"/>
                </a:lnTo>
                <a:lnTo>
                  <a:pt x="13" y="2363"/>
                </a:lnTo>
                <a:lnTo>
                  <a:pt x="5" y="2368"/>
                </a:lnTo>
                <a:lnTo>
                  <a:pt x="3" y="2371"/>
                </a:lnTo>
                <a:lnTo>
                  <a:pt x="0" y="2375"/>
                </a:lnTo>
                <a:lnTo>
                  <a:pt x="0" y="2375"/>
                </a:lnTo>
                <a:lnTo>
                  <a:pt x="0" y="2379"/>
                </a:lnTo>
                <a:lnTo>
                  <a:pt x="3" y="2385"/>
                </a:lnTo>
                <a:lnTo>
                  <a:pt x="7" y="2393"/>
                </a:lnTo>
                <a:lnTo>
                  <a:pt x="14" y="2400"/>
                </a:lnTo>
                <a:lnTo>
                  <a:pt x="35" y="2418"/>
                </a:lnTo>
                <a:lnTo>
                  <a:pt x="59" y="2437"/>
                </a:lnTo>
                <a:lnTo>
                  <a:pt x="85" y="2456"/>
                </a:lnTo>
                <a:lnTo>
                  <a:pt x="110" y="2472"/>
                </a:lnTo>
                <a:lnTo>
                  <a:pt x="134" y="2486"/>
                </a:lnTo>
                <a:lnTo>
                  <a:pt x="150" y="2494"/>
                </a:lnTo>
                <a:lnTo>
                  <a:pt x="150" y="2494"/>
                </a:lnTo>
                <a:lnTo>
                  <a:pt x="171" y="2500"/>
                </a:lnTo>
                <a:lnTo>
                  <a:pt x="203" y="2508"/>
                </a:lnTo>
                <a:lnTo>
                  <a:pt x="243" y="2515"/>
                </a:lnTo>
                <a:lnTo>
                  <a:pt x="286" y="2521"/>
                </a:lnTo>
                <a:lnTo>
                  <a:pt x="327" y="2527"/>
                </a:lnTo>
                <a:lnTo>
                  <a:pt x="364" y="2530"/>
                </a:lnTo>
                <a:lnTo>
                  <a:pt x="378" y="2530"/>
                </a:lnTo>
                <a:lnTo>
                  <a:pt x="392" y="2528"/>
                </a:lnTo>
                <a:lnTo>
                  <a:pt x="401" y="2527"/>
                </a:lnTo>
                <a:lnTo>
                  <a:pt x="406" y="2524"/>
                </a:lnTo>
                <a:lnTo>
                  <a:pt x="406" y="2524"/>
                </a:lnTo>
                <a:lnTo>
                  <a:pt x="409" y="2521"/>
                </a:lnTo>
                <a:lnTo>
                  <a:pt x="412" y="2516"/>
                </a:lnTo>
                <a:lnTo>
                  <a:pt x="415" y="2506"/>
                </a:lnTo>
                <a:lnTo>
                  <a:pt x="417" y="2494"/>
                </a:lnTo>
                <a:lnTo>
                  <a:pt x="417" y="2483"/>
                </a:lnTo>
                <a:lnTo>
                  <a:pt x="415" y="2460"/>
                </a:lnTo>
                <a:lnTo>
                  <a:pt x="414" y="2446"/>
                </a:lnTo>
                <a:lnTo>
                  <a:pt x="414" y="2446"/>
                </a:lnTo>
                <a:lnTo>
                  <a:pt x="415" y="2437"/>
                </a:lnTo>
                <a:lnTo>
                  <a:pt x="417" y="2428"/>
                </a:lnTo>
                <a:lnTo>
                  <a:pt x="423" y="2419"/>
                </a:lnTo>
                <a:lnTo>
                  <a:pt x="433" y="2407"/>
                </a:lnTo>
                <a:lnTo>
                  <a:pt x="433" y="2407"/>
                </a:lnTo>
                <a:lnTo>
                  <a:pt x="439" y="2401"/>
                </a:lnTo>
                <a:lnTo>
                  <a:pt x="442" y="2394"/>
                </a:lnTo>
                <a:lnTo>
                  <a:pt x="443" y="2387"/>
                </a:lnTo>
                <a:lnTo>
                  <a:pt x="443" y="2381"/>
                </a:lnTo>
                <a:lnTo>
                  <a:pt x="442" y="2371"/>
                </a:lnTo>
                <a:lnTo>
                  <a:pt x="440" y="2366"/>
                </a:lnTo>
                <a:lnTo>
                  <a:pt x="411" y="2329"/>
                </a:lnTo>
                <a:lnTo>
                  <a:pt x="411" y="2329"/>
                </a:lnTo>
                <a:lnTo>
                  <a:pt x="406" y="2323"/>
                </a:lnTo>
                <a:lnTo>
                  <a:pt x="403" y="2316"/>
                </a:lnTo>
                <a:lnTo>
                  <a:pt x="402" y="2306"/>
                </a:lnTo>
                <a:lnTo>
                  <a:pt x="401" y="2292"/>
                </a:lnTo>
                <a:lnTo>
                  <a:pt x="403" y="2276"/>
                </a:lnTo>
                <a:lnTo>
                  <a:pt x="406" y="2267"/>
                </a:lnTo>
                <a:lnTo>
                  <a:pt x="409" y="2257"/>
                </a:lnTo>
                <a:lnTo>
                  <a:pt x="415" y="2247"/>
                </a:lnTo>
                <a:lnTo>
                  <a:pt x="421" y="2235"/>
                </a:lnTo>
                <a:lnTo>
                  <a:pt x="421" y="2235"/>
                </a:lnTo>
                <a:lnTo>
                  <a:pt x="436" y="2213"/>
                </a:lnTo>
                <a:lnTo>
                  <a:pt x="452" y="2191"/>
                </a:lnTo>
                <a:lnTo>
                  <a:pt x="467" y="2169"/>
                </a:lnTo>
                <a:lnTo>
                  <a:pt x="480" y="2146"/>
                </a:lnTo>
                <a:lnTo>
                  <a:pt x="492" y="2123"/>
                </a:lnTo>
                <a:lnTo>
                  <a:pt x="502" y="2098"/>
                </a:lnTo>
                <a:lnTo>
                  <a:pt x="505" y="2083"/>
                </a:lnTo>
                <a:lnTo>
                  <a:pt x="508" y="2068"/>
                </a:lnTo>
                <a:lnTo>
                  <a:pt x="511" y="2054"/>
                </a:lnTo>
                <a:lnTo>
                  <a:pt x="513" y="2037"/>
                </a:lnTo>
                <a:lnTo>
                  <a:pt x="513" y="2037"/>
                </a:lnTo>
                <a:lnTo>
                  <a:pt x="513" y="2008"/>
                </a:lnTo>
                <a:lnTo>
                  <a:pt x="513" y="1987"/>
                </a:lnTo>
                <a:lnTo>
                  <a:pt x="511" y="1959"/>
                </a:lnTo>
                <a:lnTo>
                  <a:pt x="513" y="1946"/>
                </a:lnTo>
                <a:lnTo>
                  <a:pt x="515" y="1928"/>
                </a:lnTo>
                <a:lnTo>
                  <a:pt x="521" y="1905"/>
                </a:lnTo>
                <a:lnTo>
                  <a:pt x="530" y="1872"/>
                </a:lnTo>
                <a:lnTo>
                  <a:pt x="530" y="1872"/>
                </a:lnTo>
                <a:lnTo>
                  <a:pt x="541" y="1833"/>
                </a:lnTo>
                <a:lnTo>
                  <a:pt x="551" y="1796"/>
                </a:lnTo>
                <a:lnTo>
                  <a:pt x="564" y="1728"/>
                </a:lnTo>
                <a:lnTo>
                  <a:pt x="573" y="1676"/>
                </a:lnTo>
                <a:lnTo>
                  <a:pt x="580" y="1647"/>
                </a:lnTo>
                <a:lnTo>
                  <a:pt x="580" y="1647"/>
                </a:lnTo>
                <a:lnTo>
                  <a:pt x="610" y="1550"/>
                </a:lnTo>
                <a:lnTo>
                  <a:pt x="700" y="1545"/>
                </a:lnTo>
                <a:lnTo>
                  <a:pt x="700" y="1545"/>
                </a:lnTo>
                <a:lnTo>
                  <a:pt x="706" y="1582"/>
                </a:lnTo>
                <a:lnTo>
                  <a:pt x="719" y="1666"/>
                </a:lnTo>
                <a:lnTo>
                  <a:pt x="728" y="1712"/>
                </a:lnTo>
                <a:lnTo>
                  <a:pt x="737" y="1754"/>
                </a:lnTo>
                <a:lnTo>
                  <a:pt x="745" y="1788"/>
                </a:lnTo>
                <a:lnTo>
                  <a:pt x="748" y="1800"/>
                </a:lnTo>
                <a:lnTo>
                  <a:pt x="753" y="1807"/>
                </a:lnTo>
                <a:lnTo>
                  <a:pt x="753" y="1807"/>
                </a:lnTo>
                <a:lnTo>
                  <a:pt x="759" y="1815"/>
                </a:lnTo>
                <a:lnTo>
                  <a:pt x="762" y="1818"/>
                </a:lnTo>
                <a:lnTo>
                  <a:pt x="765" y="1816"/>
                </a:lnTo>
                <a:lnTo>
                  <a:pt x="768" y="1815"/>
                </a:lnTo>
                <a:lnTo>
                  <a:pt x="771" y="1818"/>
                </a:lnTo>
                <a:lnTo>
                  <a:pt x="775" y="1827"/>
                </a:lnTo>
                <a:lnTo>
                  <a:pt x="784" y="1846"/>
                </a:lnTo>
                <a:lnTo>
                  <a:pt x="794" y="1875"/>
                </a:lnTo>
                <a:lnTo>
                  <a:pt x="794" y="1875"/>
                </a:lnTo>
                <a:lnTo>
                  <a:pt x="806" y="1915"/>
                </a:lnTo>
                <a:lnTo>
                  <a:pt x="816" y="1956"/>
                </a:lnTo>
                <a:lnTo>
                  <a:pt x="824" y="1998"/>
                </a:lnTo>
                <a:lnTo>
                  <a:pt x="828" y="2040"/>
                </a:lnTo>
                <a:lnTo>
                  <a:pt x="832" y="2083"/>
                </a:lnTo>
                <a:lnTo>
                  <a:pt x="835" y="2123"/>
                </a:lnTo>
                <a:lnTo>
                  <a:pt x="835" y="2161"/>
                </a:lnTo>
                <a:lnTo>
                  <a:pt x="835" y="2194"/>
                </a:lnTo>
                <a:lnTo>
                  <a:pt x="835" y="2194"/>
                </a:lnTo>
                <a:lnTo>
                  <a:pt x="835" y="2225"/>
                </a:lnTo>
                <a:lnTo>
                  <a:pt x="832" y="2251"/>
                </a:lnTo>
                <a:lnTo>
                  <a:pt x="828" y="2294"/>
                </a:lnTo>
                <a:lnTo>
                  <a:pt x="822" y="2320"/>
                </a:lnTo>
                <a:lnTo>
                  <a:pt x="821" y="2329"/>
                </a:lnTo>
                <a:lnTo>
                  <a:pt x="828" y="2344"/>
                </a:lnTo>
                <a:lnTo>
                  <a:pt x="828" y="2344"/>
                </a:lnTo>
                <a:lnTo>
                  <a:pt x="810" y="2362"/>
                </a:lnTo>
                <a:lnTo>
                  <a:pt x="791" y="2379"/>
                </a:lnTo>
                <a:lnTo>
                  <a:pt x="769" y="2400"/>
                </a:lnTo>
                <a:lnTo>
                  <a:pt x="748" y="2424"/>
                </a:lnTo>
                <a:lnTo>
                  <a:pt x="731" y="2447"/>
                </a:lnTo>
                <a:lnTo>
                  <a:pt x="723" y="2458"/>
                </a:lnTo>
                <a:lnTo>
                  <a:pt x="719" y="2466"/>
                </a:lnTo>
                <a:lnTo>
                  <a:pt x="716" y="2475"/>
                </a:lnTo>
                <a:lnTo>
                  <a:pt x="714" y="2483"/>
                </a:lnTo>
                <a:lnTo>
                  <a:pt x="714" y="2483"/>
                </a:lnTo>
                <a:lnTo>
                  <a:pt x="719" y="2494"/>
                </a:lnTo>
                <a:lnTo>
                  <a:pt x="723" y="2503"/>
                </a:lnTo>
                <a:lnTo>
                  <a:pt x="731" y="2509"/>
                </a:lnTo>
                <a:lnTo>
                  <a:pt x="738" y="2514"/>
                </a:lnTo>
                <a:lnTo>
                  <a:pt x="748" y="2516"/>
                </a:lnTo>
                <a:lnTo>
                  <a:pt x="759" y="2516"/>
                </a:lnTo>
                <a:lnTo>
                  <a:pt x="782" y="2516"/>
                </a:lnTo>
                <a:lnTo>
                  <a:pt x="782" y="2516"/>
                </a:lnTo>
                <a:lnTo>
                  <a:pt x="822" y="2514"/>
                </a:lnTo>
                <a:lnTo>
                  <a:pt x="880" y="2506"/>
                </a:lnTo>
                <a:lnTo>
                  <a:pt x="971" y="2494"/>
                </a:lnTo>
                <a:lnTo>
                  <a:pt x="971" y="2494"/>
                </a:lnTo>
                <a:lnTo>
                  <a:pt x="981" y="2491"/>
                </a:lnTo>
                <a:lnTo>
                  <a:pt x="989" y="2486"/>
                </a:lnTo>
                <a:lnTo>
                  <a:pt x="996" y="2480"/>
                </a:lnTo>
                <a:lnTo>
                  <a:pt x="1000" y="2471"/>
                </a:lnTo>
                <a:lnTo>
                  <a:pt x="1003" y="2462"/>
                </a:lnTo>
                <a:lnTo>
                  <a:pt x="1006" y="2455"/>
                </a:lnTo>
                <a:lnTo>
                  <a:pt x="1009" y="2441"/>
                </a:lnTo>
                <a:lnTo>
                  <a:pt x="1009" y="2441"/>
                </a:lnTo>
                <a:lnTo>
                  <a:pt x="1008" y="2435"/>
                </a:lnTo>
                <a:lnTo>
                  <a:pt x="1006" y="2424"/>
                </a:lnTo>
                <a:lnTo>
                  <a:pt x="998" y="2394"/>
                </a:lnTo>
                <a:lnTo>
                  <a:pt x="986" y="2356"/>
                </a:lnTo>
                <a:lnTo>
                  <a:pt x="986" y="2322"/>
                </a:lnTo>
                <a:lnTo>
                  <a:pt x="986" y="2322"/>
                </a:lnTo>
                <a:lnTo>
                  <a:pt x="987" y="2320"/>
                </a:lnTo>
                <a:lnTo>
                  <a:pt x="989" y="2313"/>
                </a:lnTo>
                <a:lnTo>
                  <a:pt x="989" y="2297"/>
                </a:lnTo>
                <a:lnTo>
                  <a:pt x="990" y="2269"/>
                </a:lnTo>
                <a:lnTo>
                  <a:pt x="990" y="2269"/>
                </a:lnTo>
                <a:lnTo>
                  <a:pt x="989" y="2239"/>
                </a:lnTo>
                <a:lnTo>
                  <a:pt x="984" y="2191"/>
                </a:lnTo>
                <a:lnTo>
                  <a:pt x="969" y="2061"/>
                </a:lnTo>
                <a:lnTo>
                  <a:pt x="949" y="1880"/>
                </a:lnTo>
                <a:lnTo>
                  <a:pt x="949" y="1880"/>
                </a:lnTo>
                <a:lnTo>
                  <a:pt x="946" y="1827"/>
                </a:lnTo>
                <a:lnTo>
                  <a:pt x="944" y="1782"/>
                </a:lnTo>
                <a:lnTo>
                  <a:pt x="930" y="1625"/>
                </a:lnTo>
                <a:lnTo>
                  <a:pt x="930" y="1625"/>
                </a:lnTo>
                <a:lnTo>
                  <a:pt x="933" y="1626"/>
                </a:lnTo>
                <a:lnTo>
                  <a:pt x="940" y="1629"/>
                </a:lnTo>
                <a:lnTo>
                  <a:pt x="947" y="1629"/>
                </a:lnTo>
                <a:lnTo>
                  <a:pt x="958" y="1629"/>
                </a:lnTo>
                <a:lnTo>
                  <a:pt x="971" y="1628"/>
                </a:lnTo>
                <a:lnTo>
                  <a:pt x="986" y="1625"/>
                </a:lnTo>
                <a:lnTo>
                  <a:pt x="986" y="1625"/>
                </a:lnTo>
                <a:lnTo>
                  <a:pt x="1012" y="1619"/>
                </a:lnTo>
                <a:lnTo>
                  <a:pt x="1021" y="1616"/>
                </a:lnTo>
                <a:lnTo>
                  <a:pt x="1026" y="1613"/>
                </a:lnTo>
                <a:lnTo>
                  <a:pt x="1028" y="1610"/>
                </a:lnTo>
                <a:lnTo>
                  <a:pt x="1030" y="1604"/>
                </a:lnTo>
                <a:lnTo>
                  <a:pt x="1031" y="1583"/>
                </a:lnTo>
                <a:lnTo>
                  <a:pt x="1031" y="1583"/>
                </a:lnTo>
                <a:lnTo>
                  <a:pt x="1031" y="1566"/>
                </a:lnTo>
                <a:lnTo>
                  <a:pt x="1028" y="1541"/>
                </a:lnTo>
                <a:lnTo>
                  <a:pt x="1020" y="1479"/>
                </a:lnTo>
                <a:lnTo>
                  <a:pt x="1009" y="1415"/>
                </a:lnTo>
                <a:lnTo>
                  <a:pt x="1002" y="1362"/>
                </a:lnTo>
                <a:lnTo>
                  <a:pt x="1002" y="1362"/>
                </a:lnTo>
                <a:lnTo>
                  <a:pt x="996" y="1300"/>
                </a:lnTo>
                <a:lnTo>
                  <a:pt x="990" y="1218"/>
                </a:lnTo>
                <a:lnTo>
                  <a:pt x="984" y="1137"/>
                </a:lnTo>
                <a:lnTo>
                  <a:pt x="978" y="1084"/>
                </a:lnTo>
                <a:lnTo>
                  <a:pt x="978" y="1084"/>
                </a:lnTo>
                <a:lnTo>
                  <a:pt x="974" y="1060"/>
                </a:lnTo>
                <a:lnTo>
                  <a:pt x="969" y="1044"/>
                </a:lnTo>
                <a:lnTo>
                  <a:pt x="969" y="1035"/>
                </a:lnTo>
                <a:lnTo>
                  <a:pt x="969" y="1026"/>
                </a:lnTo>
                <a:lnTo>
                  <a:pt x="971" y="998"/>
                </a:lnTo>
                <a:lnTo>
                  <a:pt x="971" y="998"/>
                </a:lnTo>
                <a:lnTo>
                  <a:pt x="972" y="978"/>
                </a:lnTo>
                <a:lnTo>
                  <a:pt x="974" y="956"/>
                </a:lnTo>
                <a:lnTo>
                  <a:pt x="974" y="907"/>
                </a:lnTo>
                <a:lnTo>
                  <a:pt x="972" y="864"/>
                </a:lnTo>
                <a:lnTo>
                  <a:pt x="971" y="841"/>
                </a:lnTo>
                <a:lnTo>
                  <a:pt x="971" y="841"/>
                </a:lnTo>
                <a:lnTo>
                  <a:pt x="972" y="795"/>
                </a:lnTo>
                <a:lnTo>
                  <a:pt x="977" y="705"/>
                </a:lnTo>
                <a:lnTo>
                  <a:pt x="978" y="656"/>
                </a:lnTo>
                <a:lnTo>
                  <a:pt x="978" y="611"/>
                </a:lnTo>
                <a:lnTo>
                  <a:pt x="975" y="575"/>
                </a:lnTo>
                <a:lnTo>
                  <a:pt x="974" y="562"/>
                </a:lnTo>
                <a:lnTo>
                  <a:pt x="971" y="552"/>
                </a:lnTo>
                <a:lnTo>
                  <a:pt x="971" y="552"/>
                </a:lnTo>
                <a:lnTo>
                  <a:pt x="961" y="530"/>
                </a:lnTo>
                <a:lnTo>
                  <a:pt x="956" y="519"/>
                </a:lnTo>
                <a:lnTo>
                  <a:pt x="953" y="515"/>
                </a:lnTo>
                <a:lnTo>
                  <a:pt x="952" y="515"/>
                </a:lnTo>
                <a:lnTo>
                  <a:pt x="986" y="515"/>
                </a:lnTo>
                <a:lnTo>
                  <a:pt x="986" y="515"/>
                </a:lnTo>
                <a:lnTo>
                  <a:pt x="987" y="509"/>
                </a:lnTo>
                <a:lnTo>
                  <a:pt x="990" y="494"/>
                </a:lnTo>
                <a:lnTo>
                  <a:pt x="989" y="485"/>
                </a:lnTo>
                <a:lnTo>
                  <a:pt x="987" y="476"/>
                </a:lnTo>
                <a:lnTo>
                  <a:pt x="984" y="469"/>
                </a:lnTo>
                <a:lnTo>
                  <a:pt x="978" y="462"/>
                </a:lnTo>
                <a:lnTo>
                  <a:pt x="978" y="462"/>
                </a:lnTo>
                <a:lnTo>
                  <a:pt x="949" y="438"/>
                </a:lnTo>
                <a:lnTo>
                  <a:pt x="936" y="428"/>
                </a:lnTo>
                <a:lnTo>
                  <a:pt x="931" y="426"/>
                </a:lnTo>
                <a:lnTo>
                  <a:pt x="925" y="425"/>
                </a:lnTo>
                <a:lnTo>
                  <a:pt x="925" y="425"/>
                </a:lnTo>
                <a:lnTo>
                  <a:pt x="916" y="422"/>
                </a:lnTo>
                <a:lnTo>
                  <a:pt x="905" y="419"/>
                </a:lnTo>
                <a:lnTo>
                  <a:pt x="899" y="416"/>
                </a:lnTo>
                <a:lnTo>
                  <a:pt x="894" y="412"/>
                </a:lnTo>
                <a:lnTo>
                  <a:pt x="888" y="407"/>
                </a:lnTo>
                <a:lnTo>
                  <a:pt x="884" y="401"/>
                </a:lnTo>
                <a:lnTo>
                  <a:pt x="884" y="401"/>
                </a:lnTo>
                <a:lnTo>
                  <a:pt x="881" y="398"/>
                </a:lnTo>
                <a:lnTo>
                  <a:pt x="878" y="397"/>
                </a:lnTo>
                <a:lnTo>
                  <a:pt x="874" y="398"/>
                </a:lnTo>
                <a:lnTo>
                  <a:pt x="872" y="398"/>
                </a:lnTo>
                <a:lnTo>
                  <a:pt x="869" y="395"/>
                </a:lnTo>
                <a:lnTo>
                  <a:pt x="866" y="387"/>
                </a:lnTo>
                <a:lnTo>
                  <a:pt x="862" y="372"/>
                </a:lnTo>
                <a:lnTo>
                  <a:pt x="862" y="372"/>
                </a:lnTo>
                <a:lnTo>
                  <a:pt x="855" y="345"/>
                </a:lnTo>
                <a:lnTo>
                  <a:pt x="850" y="331"/>
                </a:lnTo>
                <a:lnTo>
                  <a:pt x="849" y="319"/>
                </a:lnTo>
                <a:lnTo>
                  <a:pt x="850" y="297"/>
                </a:lnTo>
                <a:lnTo>
                  <a:pt x="850" y="297"/>
                </a:lnTo>
                <a:lnTo>
                  <a:pt x="853" y="283"/>
                </a:lnTo>
                <a:lnTo>
                  <a:pt x="855" y="275"/>
                </a:lnTo>
                <a:lnTo>
                  <a:pt x="859" y="260"/>
                </a:lnTo>
                <a:lnTo>
                  <a:pt x="863" y="247"/>
                </a:lnTo>
                <a:lnTo>
                  <a:pt x="865" y="239"/>
                </a:lnTo>
                <a:lnTo>
                  <a:pt x="866" y="229"/>
                </a:lnTo>
                <a:lnTo>
                  <a:pt x="866" y="229"/>
                </a:lnTo>
                <a:lnTo>
                  <a:pt x="865" y="216"/>
                </a:lnTo>
                <a:lnTo>
                  <a:pt x="862" y="195"/>
                </a:lnTo>
                <a:lnTo>
                  <a:pt x="857" y="171"/>
                </a:lnTo>
                <a:lnTo>
                  <a:pt x="852" y="145"/>
                </a:lnTo>
                <a:lnTo>
                  <a:pt x="844" y="118"/>
                </a:lnTo>
                <a:lnTo>
                  <a:pt x="835" y="92"/>
                </a:lnTo>
                <a:lnTo>
                  <a:pt x="825" y="70"/>
                </a:lnTo>
                <a:lnTo>
                  <a:pt x="819" y="61"/>
                </a:lnTo>
                <a:lnTo>
                  <a:pt x="813" y="53"/>
                </a:lnTo>
                <a:lnTo>
                  <a:pt x="813" y="53"/>
                </a:lnTo>
                <a:lnTo>
                  <a:pt x="801" y="40"/>
                </a:lnTo>
                <a:lnTo>
                  <a:pt x="788" y="30"/>
                </a:lnTo>
                <a:lnTo>
                  <a:pt x="775" y="21"/>
                </a:lnTo>
                <a:lnTo>
                  <a:pt x="762" y="14"/>
                </a:lnTo>
                <a:lnTo>
                  <a:pt x="750" y="8"/>
                </a:lnTo>
                <a:lnTo>
                  <a:pt x="738" y="5"/>
                </a:lnTo>
                <a:lnTo>
                  <a:pt x="719" y="0"/>
                </a:lnTo>
                <a:lnTo>
                  <a:pt x="719" y="0"/>
                </a:lnTo>
                <a:lnTo>
                  <a:pt x="712" y="0"/>
                </a:lnTo>
                <a:lnTo>
                  <a:pt x="704" y="2"/>
                </a:lnTo>
                <a:lnTo>
                  <a:pt x="697" y="5"/>
                </a:lnTo>
                <a:lnTo>
                  <a:pt x="691" y="9"/>
                </a:lnTo>
                <a:lnTo>
                  <a:pt x="681" y="17"/>
                </a:lnTo>
                <a:lnTo>
                  <a:pt x="678" y="20"/>
                </a:lnTo>
                <a:lnTo>
                  <a:pt x="678" y="2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59"/>
          <p:cNvSpPr>
            <a:spLocks/>
          </p:cNvSpPr>
          <p:nvPr/>
        </p:nvSpPr>
        <p:spPr bwMode="auto">
          <a:xfrm>
            <a:off x="4468457" y="2758590"/>
            <a:ext cx="619558" cy="1688522"/>
          </a:xfrm>
          <a:custGeom>
            <a:avLst/>
            <a:gdLst>
              <a:gd name="T0" fmla="*/ 466 w 955"/>
              <a:gd name="T1" fmla="*/ 10 h 2600"/>
              <a:gd name="T2" fmla="*/ 389 w 955"/>
              <a:gd name="T3" fmla="*/ 63 h 2600"/>
              <a:gd name="T4" fmla="*/ 348 w 955"/>
              <a:gd name="T5" fmla="*/ 130 h 2600"/>
              <a:gd name="T6" fmla="*/ 363 w 955"/>
              <a:gd name="T7" fmla="*/ 149 h 2600"/>
              <a:gd name="T8" fmla="*/ 376 w 955"/>
              <a:gd name="T9" fmla="*/ 164 h 2600"/>
              <a:gd name="T10" fmla="*/ 383 w 955"/>
              <a:gd name="T11" fmla="*/ 206 h 2600"/>
              <a:gd name="T12" fmla="*/ 388 w 955"/>
              <a:gd name="T13" fmla="*/ 296 h 2600"/>
              <a:gd name="T14" fmla="*/ 422 w 955"/>
              <a:gd name="T15" fmla="*/ 422 h 2600"/>
              <a:gd name="T16" fmla="*/ 392 w 955"/>
              <a:gd name="T17" fmla="*/ 469 h 2600"/>
              <a:gd name="T18" fmla="*/ 311 w 955"/>
              <a:gd name="T19" fmla="*/ 500 h 2600"/>
              <a:gd name="T20" fmla="*/ 258 w 955"/>
              <a:gd name="T21" fmla="*/ 615 h 2600"/>
              <a:gd name="T22" fmla="*/ 233 w 955"/>
              <a:gd name="T23" fmla="*/ 744 h 2600"/>
              <a:gd name="T24" fmla="*/ 190 w 955"/>
              <a:gd name="T25" fmla="*/ 793 h 2600"/>
              <a:gd name="T26" fmla="*/ 136 w 955"/>
              <a:gd name="T27" fmla="*/ 870 h 2600"/>
              <a:gd name="T28" fmla="*/ 37 w 955"/>
              <a:gd name="T29" fmla="*/ 1108 h 2600"/>
              <a:gd name="T30" fmla="*/ 5 w 955"/>
              <a:gd name="T31" fmla="*/ 1153 h 2600"/>
              <a:gd name="T32" fmla="*/ 28 w 955"/>
              <a:gd name="T33" fmla="*/ 1201 h 2600"/>
              <a:gd name="T34" fmla="*/ 59 w 955"/>
              <a:gd name="T35" fmla="*/ 1257 h 2600"/>
              <a:gd name="T36" fmla="*/ 28 w 955"/>
              <a:gd name="T37" fmla="*/ 1375 h 2600"/>
              <a:gd name="T38" fmla="*/ 13 w 955"/>
              <a:gd name="T39" fmla="*/ 1464 h 2600"/>
              <a:gd name="T40" fmla="*/ 59 w 955"/>
              <a:gd name="T41" fmla="*/ 1487 h 2600"/>
              <a:gd name="T42" fmla="*/ 164 w 955"/>
              <a:gd name="T43" fmla="*/ 1464 h 2600"/>
              <a:gd name="T44" fmla="*/ 159 w 955"/>
              <a:gd name="T45" fmla="*/ 1561 h 2600"/>
              <a:gd name="T46" fmla="*/ 245 w 955"/>
              <a:gd name="T47" fmla="*/ 1626 h 2600"/>
              <a:gd name="T48" fmla="*/ 264 w 955"/>
              <a:gd name="T49" fmla="*/ 1683 h 2600"/>
              <a:gd name="T50" fmla="*/ 264 w 955"/>
              <a:gd name="T51" fmla="*/ 1722 h 2600"/>
              <a:gd name="T52" fmla="*/ 369 w 955"/>
              <a:gd name="T53" fmla="*/ 1748 h 2600"/>
              <a:gd name="T54" fmla="*/ 400 w 955"/>
              <a:gd name="T55" fmla="*/ 1934 h 2600"/>
              <a:gd name="T56" fmla="*/ 419 w 955"/>
              <a:gd name="T57" fmla="*/ 2016 h 2600"/>
              <a:gd name="T58" fmla="*/ 448 w 955"/>
              <a:gd name="T59" fmla="*/ 2080 h 2600"/>
              <a:gd name="T60" fmla="*/ 447 w 955"/>
              <a:gd name="T61" fmla="*/ 2239 h 2600"/>
              <a:gd name="T62" fmla="*/ 385 w 955"/>
              <a:gd name="T63" fmla="*/ 2413 h 2600"/>
              <a:gd name="T64" fmla="*/ 317 w 955"/>
              <a:gd name="T65" fmla="*/ 2541 h 2600"/>
              <a:gd name="T66" fmla="*/ 335 w 955"/>
              <a:gd name="T67" fmla="*/ 2590 h 2600"/>
              <a:gd name="T68" fmla="*/ 510 w 955"/>
              <a:gd name="T69" fmla="*/ 2596 h 2600"/>
              <a:gd name="T70" fmla="*/ 569 w 955"/>
              <a:gd name="T71" fmla="*/ 2556 h 2600"/>
              <a:gd name="T72" fmla="*/ 681 w 955"/>
              <a:gd name="T73" fmla="*/ 2537 h 2600"/>
              <a:gd name="T74" fmla="*/ 731 w 955"/>
              <a:gd name="T75" fmla="*/ 2487 h 2600"/>
              <a:gd name="T76" fmla="*/ 759 w 955"/>
              <a:gd name="T77" fmla="*/ 2493 h 2600"/>
              <a:gd name="T78" fmla="*/ 814 w 955"/>
              <a:gd name="T79" fmla="*/ 2435 h 2600"/>
              <a:gd name="T80" fmla="*/ 767 w 955"/>
              <a:gd name="T81" fmla="*/ 2336 h 2600"/>
              <a:gd name="T82" fmla="*/ 680 w 955"/>
              <a:gd name="T83" fmla="*/ 2131 h 2600"/>
              <a:gd name="T84" fmla="*/ 705 w 955"/>
              <a:gd name="T85" fmla="*/ 1980 h 2600"/>
              <a:gd name="T86" fmla="*/ 655 w 955"/>
              <a:gd name="T87" fmla="*/ 1956 h 2600"/>
              <a:gd name="T88" fmla="*/ 907 w 955"/>
              <a:gd name="T89" fmla="*/ 1758 h 2600"/>
              <a:gd name="T90" fmla="*/ 950 w 955"/>
              <a:gd name="T91" fmla="*/ 1744 h 2600"/>
              <a:gd name="T92" fmla="*/ 948 w 955"/>
              <a:gd name="T93" fmla="*/ 1673 h 2600"/>
              <a:gd name="T94" fmla="*/ 929 w 955"/>
              <a:gd name="T95" fmla="*/ 1505 h 2600"/>
              <a:gd name="T96" fmla="*/ 899 w 955"/>
              <a:gd name="T97" fmla="*/ 1419 h 2600"/>
              <a:gd name="T98" fmla="*/ 914 w 955"/>
              <a:gd name="T99" fmla="*/ 1114 h 2600"/>
              <a:gd name="T100" fmla="*/ 879 w 955"/>
              <a:gd name="T101" fmla="*/ 852 h 2600"/>
              <a:gd name="T102" fmla="*/ 857 w 955"/>
              <a:gd name="T103" fmla="*/ 545 h 2600"/>
              <a:gd name="T104" fmla="*/ 705 w 955"/>
              <a:gd name="T105" fmla="*/ 399 h 2600"/>
              <a:gd name="T106" fmla="*/ 712 w 955"/>
              <a:gd name="T107" fmla="*/ 307 h 2600"/>
              <a:gd name="T108" fmla="*/ 709 w 955"/>
              <a:gd name="T109" fmla="*/ 186 h 2600"/>
              <a:gd name="T110" fmla="*/ 700 w 955"/>
              <a:gd name="T111" fmla="*/ 87 h 2600"/>
              <a:gd name="T112" fmla="*/ 631 w 955"/>
              <a:gd name="T113" fmla="*/ 22 h 2600"/>
              <a:gd name="T114" fmla="*/ 559 w 955"/>
              <a:gd name="T115" fmla="*/ 1 h 2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55" h="2600">
                <a:moveTo>
                  <a:pt x="526" y="12"/>
                </a:moveTo>
                <a:lnTo>
                  <a:pt x="526" y="12"/>
                </a:lnTo>
                <a:lnTo>
                  <a:pt x="519" y="10"/>
                </a:lnTo>
                <a:lnTo>
                  <a:pt x="509" y="9"/>
                </a:lnTo>
                <a:lnTo>
                  <a:pt x="497" y="7"/>
                </a:lnTo>
                <a:lnTo>
                  <a:pt x="482" y="9"/>
                </a:lnTo>
                <a:lnTo>
                  <a:pt x="466" y="10"/>
                </a:lnTo>
                <a:lnTo>
                  <a:pt x="448" y="16"/>
                </a:lnTo>
                <a:lnTo>
                  <a:pt x="431" y="24"/>
                </a:lnTo>
                <a:lnTo>
                  <a:pt x="431" y="24"/>
                </a:lnTo>
                <a:lnTo>
                  <a:pt x="422" y="28"/>
                </a:lnTo>
                <a:lnTo>
                  <a:pt x="414" y="34"/>
                </a:lnTo>
                <a:lnTo>
                  <a:pt x="401" y="49"/>
                </a:lnTo>
                <a:lnTo>
                  <a:pt x="389" y="63"/>
                </a:lnTo>
                <a:lnTo>
                  <a:pt x="379" y="78"/>
                </a:lnTo>
                <a:lnTo>
                  <a:pt x="364" y="106"/>
                </a:lnTo>
                <a:lnTo>
                  <a:pt x="358" y="116"/>
                </a:lnTo>
                <a:lnTo>
                  <a:pt x="354" y="124"/>
                </a:lnTo>
                <a:lnTo>
                  <a:pt x="354" y="124"/>
                </a:lnTo>
                <a:lnTo>
                  <a:pt x="348" y="128"/>
                </a:lnTo>
                <a:lnTo>
                  <a:pt x="348" y="130"/>
                </a:lnTo>
                <a:lnTo>
                  <a:pt x="351" y="130"/>
                </a:lnTo>
                <a:lnTo>
                  <a:pt x="354" y="130"/>
                </a:lnTo>
                <a:lnTo>
                  <a:pt x="357" y="131"/>
                </a:lnTo>
                <a:lnTo>
                  <a:pt x="358" y="134"/>
                </a:lnTo>
                <a:lnTo>
                  <a:pt x="361" y="139"/>
                </a:lnTo>
                <a:lnTo>
                  <a:pt x="361" y="139"/>
                </a:lnTo>
                <a:lnTo>
                  <a:pt x="363" y="149"/>
                </a:lnTo>
                <a:lnTo>
                  <a:pt x="363" y="156"/>
                </a:lnTo>
                <a:lnTo>
                  <a:pt x="364" y="161"/>
                </a:lnTo>
                <a:lnTo>
                  <a:pt x="366" y="161"/>
                </a:lnTo>
                <a:lnTo>
                  <a:pt x="369" y="162"/>
                </a:lnTo>
                <a:lnTo>
                  <a:pt x="369" y="162"/>
                </a:lnTo>
                <a:lnTo>
                  <a:pt x="373" y="162"/>
                </a:lnTo>
                <a:lnTo>
                  <a:pt x="376" y="164"/>
                </a:lnTo>
                <a:lnTo>
                  <a:pt x="383" y="170"/>
                </a:lnTo>
                <a:lnTo>
                  <a:pt x="386" y="174"/>
                </a:lnTo>
                <a:lnTo>
                  <a:pt x="388" y="178"/>
                </a:lnTo>
                <a:lnTo>
                  <a:pt x="389" y="183"/>
                </a:lnTo>
                <a:lnTo>
                  <a:pt x="388" y="189"/>
                </a:lnTo>
                <a:lnTo>
                  <a:pt x="388" y="189"/>
                </a:lnTo>
                <a:lnTo>
                  <a:pt x="383" y="206"/>
                </a:lnTo>
                <a:lnTo>
                  <a:pt x="382" y="221"/>
                </a:lnTo>
                <a:lnTo>
                  <a:pt x="381" y="236"/>
                </a:lnTo>
                <a:lnTo>
                  <a:pt x="381" y="252"/>
                </a:lnTo>
                <a:lnTo>
                  <a:pt x="381" y="268"/>
                </a:lnTo>
                <a:lnTo>
                  <a:pt x="383" y="283"/>
                </a:lnTo>
                <a:lnTo>
                  <a:pt x="388" y="296"/>
                </a:lnTo>
                <a:lnTo>
                  <a:pt x="388" y="296"/>
                </a:lnTo>
                <a:lnTo>
                  <a:pt x="400" y="323"/>
                </a:lnTo>
                <a:lnTo>
                  <a:pt x="411" y="351"/>
                </a:lnTo>
                <a:lnTo>
                  <a:pt x="423" y="380"/>
                </a:lnTo>
                <a:lnTo>
                  <a:pt x="423" y="380"/>
                </a:lnTo>
                <a:lnTo>
                  <a:pt x="423" y="394"/>
                </a:lnTo>
                <a:lnTo>
                  <a:pt x="423" y="407"/>
                </a:lnTo>
                <a:lnTo>
                  <a:pt x="422" y="422"/>
                </a:lnTo>
                <a:lnTo>
                  <a:pt x="419" y="438"/>
                </a:lnTo>
                <a:lnTo>
                  <a:pt x="413" y="453"/>
                </a:lnTo>
                <a:lnTo>
                  <a:pt x="409" y="458"/>
                </a:lnTo>
                <a:lnTo>
                  <a:pt x="404" y="463"/>
                </a:lnTo>
                <a:lnTo>
                  <a:pt x="398" y="467"/>
                </a:lnTo>
                <a:lnTo>
                  <a:pt x="392" y="469"/>
                </a:lnTo>
                <a:lnTo>
                  <a:pt x="392" y="469"/>
                </a:lnTo>
                <a:lnTo>
                  <a:pt x="379" y="472"/>
                </a:lnTo>
                <a:lnTo>
                  <a:pt x="370" y="472"/>
                </a:lnTo>
                <a:lnTo>
                  <a:pt x="354" y="473"/>
                </a:lnTo>
                <a:lnTo>
                  <a:pt x="347" y="475"/>
                </a:lnTo>
                <a:lnTo>
                  <a:pt x="336" y="481"/>
                </a:lnTo>
                <a:lnTo>
                  <a:pt x="326" y="488"/>
                </a:lnTo>
                <a:lnTo>
                  <a:pt x="311" y="500"/>
                </a:lnTo>
                <a:lnTo>
                  <a:pt x="311" y="500"/>
                </a:lnTo>
                <a:lnTo>
                  <a:pt x="302" y="509"/>
                </a:lnTo>
                <a:lnTo>
                  <a:pt x="295" y="519"/>
                </a:lnTo>
                <a:lnTo>
                  <a:pt x="288" y="532"/>
                </a:lnTo>
                <a:lnTo>
                  <a:pt x="282" y="547"/>
                </a:lnTo>
                <a:lnTo>
                  <a:pt x="269" y="581"/>
                </a:lnTo>
                <a:lnTo>
                  <a:pt x="258" y="615"/>
                </a:lnTo>
                <a:lnTo>
                  <a:pt x="249" y="649"/>
                </a:lnTo>
                <a:lnTo>
                  <a:pt x="243" y="677"/>
                </a:lnTo>
                <a:lnTo>
                  <a:pt x="238" y="708"/>
                </a:lnTo>
                <a:lnTo>
                  <a:pt x="238" y="708"/>
                </a:lnTo>
                <a:lnTo>
                  <a:pt x="238" y="718"/>
                </a:lnTo>
                <a:lnTo>
                  <a:pt x="235" y="734"/>
                </a:lnTo>
                <a:lnTo>
                  <a:pt x="233" y="744"/>
                </a:lnTo>
                <a:lnTo>
                  <a:pt x="230" y="755"/>
                </a:lnTo>
                <a:lnTo>
                  <a:pt x="224" y="764"/>
                </a:lnTo>
                <a:lnTo>
                  <a:pt x="218" y="772"/>
                </a:lnTo>
                <a:lnTo>
                  <a:pt x="218" y="772"/>
                </a:lnTo>
                <a:lnTo>
                  <a:pt x="211" y="780"/>
                </a:lnTo>
                <a:lnTo>
                  <a:pt x="204" y="784"/>
                </a:lnTo>
                <a:lnTo>
                  <a:pt x="190" y="793"/>
                </a:lnTo>
                <a:lnTo>
                  <a:pt x="183" y="796"/>
                </a:lnTo>
                <a:lnTo>
                  <a:pt x="179" y="800"/>
                </a:lnTo>
                <a:lnTo>
                  <a:pt x="173" y="806"/>
                </a:lnTo>
                <a:lnTo>
                  <a:pt x="168" y="815"/>
                </a:lnTo>
                <a:lnTo>
                  <a:pt x="168" y="815"/>
                </a:lnTo>
                <a:lnTo>
                  <a:pt x="155" y="839"/>
                </a:lnTo>
                <a:lnTo>
                  <a:pt x="136" y="870"/>
                </a:lnTo>
                <a:lnTo>
                  <a:pt x="115" y="901"/>
                </a:lnTo>
                <a:lnTo>
                  <a:pt x="99" y="926"/>
                </a:lnTo>
                <a:lnTo>
                  <a:pt x="99" y="926"/>
                </a:lnTo>
                <a:lnTo>
                  <a:pt x="92" y="943"/>
                </a:lnTo>
                <a:lnTo>
                  <a:pt x="81" y="971"/>
                </a:lnTo>
                <a:lnTo>
                  <a:pt x="59" y="1041"/>
                </a:lnTo>
                <a:lnTo>
                  <a:pt x="37" y="1108"/>
                </a:lnTo>
                <a:lnTo>
                  <a:pt x="28" y="1132"/>
                </a:lnTo>
                <a:lnTo>
                  <a:pt x="24" y="1141"/>
                </a:lnTo>
                <a:lnTo>
                  <a:pt x="21" y="1145"/>
                </a:lnTo>
                <a:lnTo>
                  <a:pt x="21" y="1145"/>
                </a:lnTo>
                <a:lnTo>
                  <a:pt x="16" y="1150"/>
                </a:lnTo>
                <a:lnTo>
                  <a:pt x="11" y="1151"/>
                </a:lnTo>
                <a:lnTo>
                  <a:pt x="5" y="1153"/>
                </a:lnTo>
                <a:lnTo>
                  <a:pt x="2" y="1154"/>
                </a:lnTo>
                <a:lnTo>
                  <a:pt x="0" y="1157"/>
                </a:lnTo>
                <a:lnTo>
                  <a:pt x="2" y="1163"/>
                </a:lnTo>
                <a:lnTo>
                  <a:pt x="8" y="1173"/>
                </a:lnTo>
                <a:lnTo>
                  <a:pt x="18" y="1188"/>
                </a:lnTo>
                <a:lnTo>
                  <a:pt x="18" y="1188"/>
                </a:lnTo>
                <a:lnTo>
                  <a:pt x="28" y="1201"/>
                </a:lnTo>
                <a:lnTo>
                  <a:pt x="37" y="1210"/>
                </a:lnTo>
                <a:lnTo>
                  <a:pt x="44" y="1213"/>
                </a:lnTo>
                <a:lnTo>
                  <a:pt x="50" y="1216"/>
                </a:lnTo>
                <a:lnTo>
                  <a:pt x="53" y="1220"/>
                </a:lnTo>
                <a:lnTo>
                  <a:pt x="56" y="1226"/>
                </a:lnTo>
                <a:lnTo>
                  <a:pt x="58" y="1238"/>
                </a:lnTo>
                <a:lnTo>
                  <a:pt x="59" y="1257"/>
                </a:lnTo>
                <a:lnTo>
                  <a:pt x="59" y="1257"/>
                </a:lnTo>
                <a:lnTo>
                  <a:pt x="59" y="1269"/>
                </a:lnTo>
                <a:lnTo>
                  <a:pt x="58" y="1282"/>
                </a:lnTo>
                <a:lnTo>
                  <a:pt x="55" y="1297"/>
                </a:lnTo>
                <a:lnTo>
                  <a:pt x="50" y="1312"/>
                </a:lnTo>
                <a:lnTo>
                  <a:pt x="40" y="1344"/>
                </a:lnTo>
                <a:lnTo>
                  <a:pt x="28" y="1375"/>
                </a:lnTo>
                <a:lnTo>
                  <a:pt x="18" y="1406"/>
                </a:lnTo>
                <a:lnTo>
                  <a:pt x="11" y="1431"/>
                </a:lnTo>
                <a:lnTo>
                  <a:pt x="8" y="1443"/>
                </a:lnTo>
                <a:lnTo>
                  <a:pt x="8" y="1452"/>
                </a:lnTo>
                <a:lnTo>
                  <a:pt x="9" y="1459"/>
                </a:lnTo>
                <a:lnTo>
                  <a:pt x="13" y="1464"/>
                </a:lnTo>
                <a:lnTo>
                  <a:pt x="13" y="1464"/>
                </a:lnTo>
                <a:lnTo>
                  <a:pt x="22" y="1473"/>
                </a:lnTo>
                <a:lnTo>
                  <a:pt x="28" y="1480"/>
                </a:lnTo>
                <a:lnTo>
                  <a:pt x="37" y="1493"/>
                </a:lnTo>
                <a:lnTo>
                  <a:pt x="40" y="1496"/>
                </a:lnTo>
                <a:lnTo>
                  <a:pt x="44" y="1498"/>
                </a:lnTo>
                <a:lnTo>
                  <a:pt x="52" y="1495"/>
                </a:lnTo>
                <a:lnTo>
                  <a:pt x="59" y="1487"/>
                </a:lnTo>
                <a:lnTo>
                  <a:pt x="59" y="1487"/>
                </a:lnTo>
                <a:lnTo>
                  <a:pt x="136" y="1415"/>
                </a:lnTo>
                <a:lnTo>
                  <a:pt x="192" y="1360"/>
                </a:lnTo>
                <a:lnTo>
                  <a:pt x="192" y="1360"/>
                </a:lnTo>
                <a:lnTo>
                  <a:pt x="184" y="1383"/>
                </a:lnTo>
                <a:lnTo>
                  <a:pt x="170" y="1434"/>
                </a:lnTo>
                <a:lnTo>
                  <a:pt x="164" y="1464"/>
                </a:lnTo>
                <a:lnTo>
                  <a:pt x="156" y="1492"/>
                </a:lnTo>
                <a:lnTo>
                  <a:pt x="154" y="1517"/>
                </a:lnTo>
                <a:lnTo>
                  <a:pt x="152" y="1526"/>
                </a:lnTo>
                <a:lnTo>
                  <a:pt x="152" y="1533"/>
                </a:lnTo>
                <a:lnTo>
                  <a:pt x="152" y="1533"/>
                </a:lnTo>
                <a:lnTo>
                  <a:pt x="155" y="1546"/>
                </a:lnTo>
                <a:lnTo>
                  <a:pt x="159" y="1561"/>
                </a:lnTo>
                <a:lnTo>
                  <a:pt x="170" y="1586"/>
                </a:lnTo>
                <a:lnTo>
                  <a:pt x="179" y="1607"/>
                </a:lnTo>
                <a:lnTo>
                  <a:pt x="183" y="1614"/>
                </a:lnTo>
                <a:lnTo>
                  <a:pt x="183" y="1614"/>
                </a:lnTo>
                <a:lnTo>
                  <a:pt x="210" y="1618"/>
                </a:lnTo>
                <a:lnTo>
                  <a:pt x="230" y="1623"/>
                </a:lnTo>
                <a:lnTo>
                  <a:pt x="245" y="1626"/>
                </a:lnTo>
                <a:lnTo>
                  <a:pt x="245" y="1626"/>
                </a:lnTo>
                <a:lnTo>
                  <a:pt x="273" y="1633"/>
                </a:lnTo>
                <a:lnTo>
                  <a:pt x="292" y="1638"/>
                </a:lnTo>
                <a:lnTo>
                  <a:pt x="292" y="1638"/>
                </a:lnTo>
                <a:lnTo>
                  <a:pt x="285" y="1646"/>
                </a:lnTo>
                <a:lnTo>
                  <a:pt x="271" y="1670"/>
                </a:lnTo>
                <a:lnTo>
                  <a:pt x="264" y="1683"/>
                </a:lnTo>
                <a:lnTo>
                  <a:pt x="260" y="1697"/>
                </a:lnTo>
                <a:lnTo>
                  <a:pt x="258" y="1704"/>
                </a:lnTo>
                <a:lnTo>
                  <a:pt x="258" y="1708"/>
                </a:lnTo>
                <a:lnTo>
                  <a:pt x="258" y="1714"/>
                </a:lnTo>
                <a:lnTo>
                  <a:pt x="261" y="1717"/>
                </a:lnTo>
                <a:lnTo>
                  <a:pt x="261" y="1717"/>
                </a:lnTo>
                <a:lnTo>
                  <a:pt x="264" y="1722"/>
                </a:lnTo>
                <a:lnTo>
                  <a:pt x="270" y="1725"/>
                </a:lnTo>
                <a:lnTo>
                  <a:pt x="283" y="1730"/>
                </a:lnTo>
                <a:lnTo>
                  <a:pt x="301" y="1736"/>
                </a:lnTo>
                <a:lnTo>
                  <a:pt x="320" y="1741"/>
                </a:lnTo>
                <a:lnTo>
                  <a:pt x="354" y="1747"/>
                </a:lnTo>
                <a:lnTo>
                  <a:pt x="369" y="1748"/>
                </a:lnTo>
                <a:lnTo>
                  <a:pt x="369" y="1748"/>
                </a:lnTo>
                <a:lnTo>
                  <a:pt x="379" y="1801"/>
                </a:lnTo>
                <a:lnTo>
                  <a:pt x="388" y="1842"/>
                </a:lnTo>
                <a:lnTo>
                  <a:pt x="395" y="1872"/>
                </a:lnTo>
                <a:lnTo>
                  <a:pt x="395" y="1872"/>
                </a:lnTo>
                <a:lnTo>
                  <a:pt x="398" y="1882"/>
                </a:lnTo>
                <a:lnTo>
                  <a:pt x="398" y="1897"/>
                </a:lnTo>
                <a:lnTo>
                  <a:pt x="400" y="1934"/>
                </a:lnTo>
                <a:lnTo>
                  <a:pt x="400" y="1952"/>
                </a:lnTo>
                <a:lnTo>
                  <a:pt x="401" y="1971"/>
                </a:lnTo>
                <a:lnTo>
                  <a:pt x="403" y="1985"/>
                </a:lnTo>
                <a:lnTo>
                  <a:pt x="407" y="1999"/>
                </a:lnTo>
                <a:lnTo>
                  <a:pt x="407" y="1999"/>
                </a:lnTo>
                <a:lnTo>
                  <a:pt x="413" y="2008"/>
                </a:lnTo>
                <a:lnTo>
                  <a:pt x="419" y="2016"/>
                </a:lnTo>
                <a:lnTo>
                  <a:pt x="432" y="2033"/>
                </a:lnTo>
                <a:lnTo>
                  <a:pt x="437" y="2040"/>
                </a:lnTo>
                <a:lnTo>
                  <a:pt x="441" y="2047"/>
                </a:lnTo>
                <a:lnTo>
                  <a:pt x="444" y="2055"/>
                </a:lnTo>
                <a:lnTo>
                  <a:pt x="445" y="2064"/>
                </a:lnTo>
                <a:lnTo>
                  <a:pt x="445" y="2064"/>
                </a:lnTo>
                <a:lnTo>
                  <a:pt x="448" y="2080"/>
                </a:lnTo>
                <a:lnTo>
                  <a:pt x="451" y="2095"/>
                </a:lnTo>
                <a:lnTo>
                  <a:pt x="453" y="2115"/>
                </a:lnTo>
                <a:lnTo>
                  <a:pt x="454" y="2148"/>
                </a:lnTo>
                <a:lnTo>
                  <a:pt x="454" y="2148"/>
                </a:lnTo>
                <a:lnTo>
                  <a:pt x="453" y="2186"/>
                </a:lnTo>
                <a:lnTo>
                  <a:pt x="450" y="2217"/>
                </a:lnTo>
                <a:lnTo>
                  <a:pt x="447" y="2239"/>
                </a:lnTo>
                <a:lnTo>
                  <a:pt x="445" y="2249"/>
                </a:lnTo>
                <a:lnTo>
                  <a:pt x="442" y="2255"/>
                </a:lnTo>
                <a:lnTo>
                  <a:pt x="442" y="2255"/>
                </a:lnTo>
                <a:lnTo>
                  <a:pt x="431" y="2285"/>
                </a:lnTo>
                <a:lnTo>
                  <a:pt x="414" y="2332"/>
                </a:lnTo>
                <a:lnTo>
                  <a:pt x="385" y="2413"/>
                </a:lnTo>
                <a:lnTo>
                  <a:pt x="385" y="2413"/>
                </a:lnTo>
                <a:lnTo>
                  <a:pt x="378" y="2426"/>
                </a:lnTo>
                <a:lnTo>
                  <a:pt x="367" y="2444"/>
                </a:lnTo>
                <a:lnTo>
                  <a:pt x="353" y="2466"/>
                </a:lnTo>
                <a:lnTo>
                  <a:pt x="338" y="2491"/>
                </a:lnTo>
                <a:lnTo>
                  <a:pt x="326" y="2518"/>
                </a:lnTo>
                <a:lnTo>
                  <a:pt x="320" y="2529"/>
                </a:lnTo>
                <a:lnTo>
                  <a:pt x="317" y="2541"/>
                </a:lnTo>
                <a:lnTo>
                  <a:pt x="314" y="2553"/>
                </a:lnTo>
                <a:lnTo>
                  <a:pt x="314" y="2562"/>
                </a:lnTo>
                <a:lnTo>
                  <a:pt x="316" y="2571"/>
                </a:lnTo>
                <a:lnTo>
                  <a:pt x="319" y="2578"/>
                </a:lnTo>
                <a:lnTo>
                  <a:pt x="319" y="2578"/>
                </a:lnTo>
                <a:lnTo>
                  <a:pt x="326" y="2584"/>
                </a:lnTo>
                <a:lnTo>
                  <a:pt x="335" y="2590"/>
                </a:lnTo>
                <a:lnTo>
                  <a:pt x="348" y="2593"/>
                </a:lnTo>
                <a:lnTo>
                  <a:pt x="363" y="2596"/>
                </a:lnTo>
                <a:lnTo>
                  <a:pt x="381" y="2599"/>
                </a:lnTo>
                <a:lnTo>
                  <a:pt x="400" y="2599"/>
                </a:lnTo>
                <a:lnTo>
                  <a:pt x="438" y="2600"/>
                </a:lnTo>
                <a:lnTo>
                  <a:pt x="476" y="2599"/>
                </a:lnTo>
                <a:lnTo>
                  <a:pt x="510" y="2596"/>
                </a:lnTo>
                <a:lnTo>
                  <a:pt x="534" y="2593"/>
                </a:lnTo>
                <a:lnTo>
                  <a:pt x="547" y="2590"/>
                </a:lnTo>
                <a:lnTo>
                  <a:pt x="547" y="2590"/>
                </a:lnTo>
                <a:lnTo>
                  <a:pt x="552" y="2587"/>
                </a:lnTo>
                <a:lnTo>
                  <a:pt x="554" y="2581"/>
                </a:lnTo>
                <a:lnTo>
                  <a:pt x="562" y="2569"/>
                </a:lnTo>
                <a:lnTo>
                  <a:pt x="569" y="2556"/>
                </a:lnTo>
                <a:lnTo>
                  <a:pt x="569" y="2556"/>
                </a:lnTo>
                <a:lnTo>
                  <a:pt x="581" y="2554"/>
                </a:lnTo>
                <a:lnTo>
                  <a:pt x="609" y="2551"/>
                </a:lnTo>
                <a:lnTo>
                  <a:pt x="644" y="2546"/>
                </a:lnTo>
                <a:lnTo>
                  <a:pt x="664" y="2541"/>
                </a:lnTo>
                <a:lnTo>
                  <a:pt x="681" y="2537"/>
                </a:lnTo>
                <a:lnTo>
                  <a:pt x="681" y="2537"/>
                </a:lnTo>
                <a:lnTo>
                  <a:pt x="697" y="2529"/>
                </a:lnTo>
                <a:lnTo>
                  <a:pt x="709" y="2522"/>
                </a:lnTo>
                <a:lnTo>
                  <a:pt x="718" y="2513"/>
                </a:lnTo>
                <a:lnTo>
                  <a:pt x="724" y="2506"/>
                </a:lnTo>
                <a:lnTo>
                  <a:pt x="728" y="2498"/>
                </a:lnTo>
                <a:lnTo>
                  <a:pt x="730" y="2493"/>
                </a:lnTo>
                <a:lnTo>
                  <a:pt x="731" y="2487"/>
                </a:lnTo>
                <a:lnTo>
                  <a:pt x="731" y="2487"/>
                </a:lnTo>
                <a:lnTo>
                  <a:pt x="734" y="2490"/>
                </a:lnTo>
                <a:lnTo>
                  <a:pt x="737" y="2491"/>
                </a:lnTo>
                <a:lnTo>
                  <a:pt x="742" y="2494"/>
                </a:lnTo>
                <a:lnTo>
                  <a:pt x="746" y="2494"/>
                </a:lnTo>
                <a:lnTo>
                  <a:pt x="752" y="2494"/>
                </a:lnTo>
                <a:lnTo>
                  <a:pt x="759" y="2493"/>
                </a:lnTo>
                <a:lnTo>
                  <a:pt x="767" y="2487"/>
                </a:lnTo>
                <a:lnTo>
                  <a:pt x="767" y="2487"/>
                </a:lnTo>
                <a:lnTo>
                  <a:pt x="783" y="2472"/>
                </a:lnTo>
                <a:lnTo>
                  <a:pt x="799" y="2456"/>
                </a:lnTo>
                <a:lnTo>
                  <a:pt x="807" y="2448"/>
                </a:lnTo>
                <a:lnTo>
                  <a:pt x="811" y="2441"/>
                </a:lnTo>
                <a:lnTo>
                  <a:pt x="814" y="2435"/>
                </a:lnTo>
                <a:lnTo>
                  <a:pt x="812" y="2429"/>
                </a:lnTo>
                <a:lnTo>
                  <a:pt x="812" y="2429"/>
                </a:lnTo>
                <a:lnTo>
                  <a:pt x="804" y="2410"/>
                </a:lnTo>
                <a:lnTo>
                  <a:pt x="789" y="2382"/>
                </a:lnTo>
                <a:lnTo>
                  <a:pt x="774" y="2355"/>
                </a:lnTo>
                <a:lnTo>
                  <a:pt x="770" y="2344"/>
                </a:lnTo>
                <a:lnTo>
                  <a:pt x="767" y="2336"/>
                </a:lnTo>
                <a:lnTo>
                  <a:pt x="767" y="2336"/>
                </a:lnTo>
                <a:lnTo>
                  <a:pt x="762" y="2324"/>
                </a:lnTo>
                <a:lnTo>
                  <a:pt x="751" y="2302"/>
                </a:lnTo>
                <a:lnTo>
                  <a:pt x="720" y="2240"/>
                </a:lnTo>
                <a:lnTo>
                  <a:pt x="674" y="2156"/>
                </a:lnTo>
                <a:lnTo>
                  <a:pt x="674" y="2156"/>
                </a:lnTo>
                <a:lnTo>
                  <a:pt x="680" y="2131"/>
                </a:lnTo>
                <a:lnTo>
                  <a:pt x="692" y="2077"/>
                </a:lnTo>
                <a:lnTo>
                  <a:pt x="699" y="2047"/>
                </a:lnTo>
                <a:lnTo>
                  <a:pt x="703" y="2018"/>
                </a:lnTo>
                <a:lnTo>
                  <a:pt x="706" y="1994"/>
                </a:lnTo>
                <a:lnTo>
                  <a:pt x="706" y="1985"/>
                </a:lnTo>
                <a:lnTo>
                  <a:pt x="705" y="1980"/>
                </a:lnTo>
                <a:lnTo>
                  <a:pt x="705" y="1980"/>
                </a:lnTo>
                <a:lnTo>
                  <a:pt x="703" y="1974"/>
                </a:lnTo>
                <a:lnTo>
                  <a:pt x="700" y="1971"/>
                </a:lnTo>
                <a:lnTo>
                  <a:pt x="693" y="1965"/>
                </a:lnTo>
                <a:lnTo>
                  <a:pt x="686" y="1960"/>
                </a:lnTo>
                <a:lnTo>
                  <a:pt x="677" y="1957"/>
                </a:lnTo>
                <a:lnTo>
                  <a:pt x="662" y="1956"/>
                </a:lnTo>
                <a:lnTo>
                  <a:pt x="655" y="1956"/>
                </a:lnTo>
                <a:lnTo>
                  <a:pt x="690" y="1756"/>
                </a:lnTo>
                <a:lnTo>
                  <a:pt x="690" y="1756"/>
                </a:lnTo>
                <a:lnTo>
                  <a:pt x="786" y="1756"/>
                </a:lnTo>
                <a:lnTo>
                  <a:pt x="855" y="1756"/>
                </a:lnTo>
                <a:lnTo>
                  <a:pt x="893" y="1756"/>
                </a:lnTo>
                <a:lnTo>
                  <a:pt x="893" y="1756"/>
                </a:lnTo>
                <a:lnTo>
                  <a:pt x="907" y="1758"/>
                </a:lnTo>
                <a:lnTo>
                  <a:pt x="922" y="1761"/>
                </a:lnTo>
                <a:lnTo>
                  <a:pt x="933" y="1763"/>
                </a:lnTo>
                <a:lnTo>
                  <a:pt x="938" y="1761"/>
                </a:lnTo>
                <a:lnTo>
                  <a:pt x="941" y="1760"/>
                </a:lnTo>
                <a:lnTo>
                  <a:pt x="941" y="1760"/>
                </a:lnTo>
                <a:lnTo>
                  <a:pt x="947" y="1751"/>
                </a:lnTo>
                <a:lnTo>
                  <a:pt x="950" y="1744"/>
                </a:lnTo>
                <a:lnTo>
                  <a:pt x="952" y="1735"/>
                </a:lnTo>
                <a:lnTo>
                  <a:pt x="954" y="1725"/>
                </a:lnTo>
                <a:lnTo>
                  <a:pt x="955" y="1713"/>
                </a:lnTo>
                <a:lnTo>
                  <a:pt x="955" y="1701"/>
                </a:lnTo>
                <a:lnTo>
                  <a:pt x="952" y="1688"/>
                </a:lnTo>
                <a:lnTo>
                  <a:pt x="952" y="1688"/>
                </a:lnTo>
                <a:lnTo>
                  <a:pt x="948" y="1673"/>
                </a:lnTo>
                <a:lnTo>
                  <a:pt x="942" y="1658"/>
                </a:lnTo>
                <a:lnTo>
                  <a:pt x="929" y="1629"/>
                </a:lnTo>
                <a:lnTo>
                  <a:pt x="913" y="1599"/>
                </a:lnTo>
                <a:lnTo>
                  <a:pt x="913" y="1599"/>
                </a:lnTo>
                <a:lnTo>
                  <a:pt x="922" y="1557"/>
                </a:lnTo>
                <a:lnTo>
                  <a:pt x="926" y="1521"/>
                </a:lnTo>
                <a:lnTo>
                  <a:pt x="929" y="1505"/>
                </a:lnTo>
                <a:lnTo>
                  <a:pt x="929" y="1492"/>
                </a:lnTo>
                <a:lnTo>
                  <a:pt x="929" y="1492"/>
                </a:lnTo>
                <a:lnTo>
                  <a:pt x="927" y="1478"/>
                </a:lnTo>
                <a:lnTo>
                  <a:pt x="923" y="1465"/>
                </a:lnTo>
                <a:lnTo>
                  <a:pt x="917" y="1452"/>
                </a:lnTo>
                <a:lnTo>
                  <a:pt x="911" y="1439"/>
                </a:lnTo>
                <a:lnTo>
                  <a:pt x="899" y="1419"/>
                </a:lnTo>
                <a:lnTo>
                  <a:pt x="893" y="1411"/>
                </a:lnTo>
                <a:lnTo>
                  <a:pt x="929" y="1394"/>
                </a:lnTo>
                <a:lnTo>
                  <a:pt x="929" y="1394"/>
                </a:lnTo>
                <a:lnTo>
                  <a:pt x="924" y="1293"/>
                </a:lnTo>
                <a:lnTo>
                  <a:pt x="917" y="1141"/>
                </a:lnTo>
                <a:lnTo>
                  <a:pt x="917" y="1141"/>
                </a:lnTo>
                <a:lnTo>
                  <a:pt x="914" y="1114"/>
                </a:lnTo>
                <a:lnTo>
                  <a:pt x="910" y="1082"/>
                </a:lnTo>
                <a:lnTo>
                  <a:pt x="898" y="1014"/>
                </a:lnTo>
                <a:lnTo>
                  <a:pt x="886" y="951"/>
                </a:lnTo>
                <a:lnTo>
                  <a:pt x="879" y="911"/>
                </a:lnTo>
                <a:lnTo>
                  <a:pt x="879" y="911"/>
                </a:lnTo>
                <a:lnTo>
                  <a:pt x="877" y="889"/>
                </a:lnTo>
                <a:lnTo>
                  <a:pt x="879" y="852"/>
                </a:lnTo>
                <a:lnTo>
                  <a:pt x="882" y="752"/>
                </a:lnTo>
                <a:lnTo>
                  <a:pt x="883" y="654"/>
                </a:lnTo>
                <a:lnTo>
                  <a:pt x="883" y="621"/>
                </a:lnTo>
                <a:lnTo>
                  <a:pt x="883" y="603"/>
                </a:lnTo>
                <a:lnTo>
                  <a:pt x="883" y="603"/>
                </a:lnTo>
                <a:lnTo>
                  <a:pt x="873" y="581"/>
                </a:lnTo>
                <a:lnTo>
                  <a:pt x="857" y="545"/>
                </a:lnTo>
                <a:lnTo>
                  <a:pt x="836" y="500"/>
                </a:lnTo>
                <a:lnTo>
                  <a:pt x="759" y="481"/>
                </a:lnTo>
                <a:lnTo>
                  <a:pt x="693" y="416"/>
                </a:lnTo>
                <a:lnTo>
                  <a:pt x="693" y="416"/>
                </a:lnTo>
                <a:lnTo>
                  <a:pt x="696" y="413"/>
                </a:lnTo>
                <a:lnTo>
                  <a:pt x="702" y="405"/>
                </a:lnTo>
                <a:lnTo>
                  <a:pt x="705" y="399"/>
                </a:lnTo>
                <a:lnTo>
                  <a:pt x="706" y="392"/>
                </a:lnTo>
                <a:lnTo>
                  <a:pt x="708" y="385"/>
                </a:lnTo>
                <a:lnTo>
                  <a:pt x="709" y="377"/>
                </a:lnTo>
                <a:lnTo>
                  <a:pt x="709" y="377"/>
                </a:lnTo>
                <a:lnTo>
                  <a:pt x="709" y="358"/>
                </a:lnTo>
                <a:lnTo>
                  <a:pt x="712" y="335"/>
                </a:lnTo>
                <a:lnTo>
                  <a:pt x="712" y="307"/>
                </a:lnTo>
                <a:lnTo>
                  <a:pt x="711" y="290"/>
                </a:lnTo>
                <a:lnTo>
                  <a:pt x="709" y="273"/>
                </a:lnTo>
                <a:lnTo>
                  <a:pt x="709" y="273"/>
                </a:lnTo>
                <a:lnTo>
                  <a:pt x="706" y="254"/>
                </a:lnTo>
                <a:lnTo>
                  <a:pt x="706" y="230"/>
                </a:lnTo>
                <a:lnTo>
                  <a:pt x="708" y="208"/>
                </a:lnTo>
                <a:lnTo>
                  <a:pt x="709" y="186"/>
                </a:lnTo>
                <a:lnTo>
                  <a:pt x="714" y="149"/>
                </a:lnTo>
                <a:lnTo>
                  <a:pt x="717" y="134"/>
                </a:lnTo>
                <a:lnTo>
                  <a:pt x="717" y="134"/>
                </a:lnTo>
                <a:lnTo>
                  <a:pt x="715" y="125"/>
                </a:lnTo>
                <a:lnTo>
                  <a:pt x="712" y="115"/>
                </a:lnTo>
                <a:lnTo>
                  <a:pt x="708" y="102"/>
                </a:lnTo>
                <a:lnTo>
                  <a:pt x="700" y="87"/>
                </a:lnTo>
                <a:lnTo>
                  <a:pt x="692" y="72"/>
                </a:lnTo>
                <a:lnTo>
                  <a:pt x="678" y="56"/>
                </a:lnTo>
                <a:lnTo>
                  <a:pt x="671" y="49"/>
                </a:lnTo>
                <a:lnTo>
                  <a:pt x="662" y="43"/>
                </a:lnTo>
                <a:lnTo>
                  <a:pt x="662" y="43"/>
                </a:lnTo>
                <a:lnTo>
                  <a:pt x="646" y="31"/>
                </a:lnTo>
                <a:lnTo>
                  <a:pt x="631" y="22"/>
                </a:lnTo>
                <a:lnTo>
                  <a:pt x="618" y="15"/>
                </a:lnTo>
                <a:lnTo>
                  <a:pt x="608" y="9"/>
                </a:lnTo>
                <a:lnTo>
                  <a:pt x="588" y="3"/>
                </a:lnTo>
                <a:lnTo>
                  <a:pt x="574" y="0"/>
                </a:lnTo>
                <a:lnTo>
                  <a:pt x="574" y="0"/>
                </a:lnTo>
                <a:lnTo>
                  <a:pt x="566" y="0"/>
                </a:lnTo>
                <a:lnTo>
                  <a:pt x="559" y="1"/>
                </a:lnTo>
                <a:lnTo>
                  <a:pt x="544" y="4"/>
                </a:lnTo>
                <a:lnTo>
                  <a:pt x="526" y="12"/>
                </a:lnTo>
                <a:lnTo>
                  <a:pt x="526" y="1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5"/>
          <p:cNvSpPr>
            <a:spLocks/>
          </p:cNvSpPr>
          <p:nvPr/>
        </p:nvSpPr>
        <p:spPr bwMode="auto">
          <a:xfrm>
            <a:off x="6608955" y="2694321"/>
            <a:ext cx="593271" cy="1665023"/>
          </a:xfrm>
          <a:custGeom>
            <a:avLst/>
            <a:gdLst>
              <a:gd name="T0" fmla="*/ 376 w 1045"/>
              <a:gd name="T1" fmla="*/ 0 h 2929"/>
              <a:gd name="T2" fmla="*/ 296 w 1045"/>
              <a:gd name="T3" fmla="*/ 61 h 2929"/>
              <a:gd name="T4" fmla="*/ 210 w 1045"/>
              <a:gd name="T5" fmla="*/ 183 h 2929"/>
              <a:gd name="T6" fmla="*/ 181 w 1045"/>
              <a:gd name="T7" fmla="*/ 227 h 2929"/>
              <a:gd name="T8" fmla="*/ 122 w 1045"/>
              <a:gd name="T9" fmla="*/ 261 h 2929"/>
              <a:gd name="T10" fmla="*/ 135 w 1045"/>
              <a:gd name="T11" fmla="*/ 287 h 2929"/>
              <a:gd name="T12" fmla="*/ 175 w 1045"/>
              <a:gd name="T13" fmla="*/ 277 h 2929"/>
              <a:gd name="T14" fmla="*/ 145 w 1045"/>
              <a:gd name="T15" fmla="*/ 339 h 2929"/>
              <a:gd name="T16" fmla="*/ 175 w 1045"/>
              <a:gd name="T17" fmla="*/ 360 h 2929"/>
              <a:gd name="T18" fmla="*/ 223 w 1045"/>
              <a:gd name="T19" fmla="*/ 347 h 2929"/>
              <a:gd name="T20" fmla="*/ 195 w 1045"/>
              <a:gd name="T21" fmla="*/ 467 h 2929"/>
              <a:gd name="T22" fmla="*/ 259 w 1045"/>
              <a:gd name="T23" fmla="*/ 365 h 2929"/>
              <a:gd name="T24" fmla="*/ 288 w 1045"/>
              <a:gd name="T25" fmla="*/ 380 h 2929"/>
              <a:gd name="T26" fmla="*/ 195 w 1045"/>
              <a:gd name="T27" fmla="*/ 513 h 2929"/>
              <a:gd name="T28" fmla="*/ 201 w 1045"/>
              <a:gd name="T29" fmla="*/ 573 h 2929"/>
              <a:gd name="T30" fmla="*/ 175 w 1045"/>
              <a:gd name="T31" fmla="*/ 742 h 2929"/>
              <a:gd name="T32" fmla="*/ 148 w 1045"/>
              <a:gd name="T33" fmla="*/ 785 h 2929"/>
              <a:gd name="T34" fmla="*/ 142 w 1045"/>
              <a:gd name="T35" fmla="*/ 832 h 2929"/>
              <a:gd name="T36" fmla="*/ 105 w 1045"/>
              <a:gd name="T37" fmla="*/ 868 h 2929"/>
              <a:gd name="T38" fmla="*/ 50 w 1045"/>
              <a:gd name="T39" fmla="*/ 1144 h 2929"/>
              <a:gd name="T40" fmla="*/ 17 w 1045"/>
              <a:gd name="T41" fmla="*/ 1299 h 2929"/>
              <a:gd name="T42" fmla="*/ 0 w 1045"/>
              <a:gd name="T43" fmla="*/ 1436 h 2929"/>
              <a:gd name="T44" fmla="*/ 68 w 1045"/>
              <a:gd name="T45" fmla="*/ 1458 h 2929"/>
              <a:gd name="T46" fmla="*/ 288 w 1045"/>
              <a:gd name="T47" fmla="*/ 1436 h 2929"/>
              <a:gd name="T48" fmla="*/ 318 w 1045"/>
              <a:gd name="T49" fmla="*/ 2013 h 2929"/>
              <a:gd name="T50" fmla="*/ 369 w 1045"/>
              <a:gd name="T51" fmla="*/ 2449 h 2929"/>
              <a:gd name="T52" fmla="*/ 389 w 1045"/>
              <a:gd name="T53" fmla="*/ 2529 h 2929"/>
              <a:gd name="T54" fmla="*/ 459 w 1045"/>
              <a:gd name="T55" fmla="*/ 2733 h 2929"/>
              <a:gd name="T56" fmla="*/ 447 w 1045"/>
              <a:gd name="T57" fmla="*/ 2800 h 2929"/>
              <a:gd name="T58" fmla="*/ 346 w 1045"/>
              <a:gd name="T59" fmla="*/ 2863 h 2929"/>
              <a:gd name="T60" fmla="*/ 316 w 1045"/>
              <a:gd name="T61" fmla="*/ 2903 h 2929"/>
              <a:gd name="T62" fmla="*/ 389 w 1045"/>
              <a:gd name="T63" fmla="*/ 2929 h 2929"/>
              <a:gd name="T64" fmla="*/ 549 w 1045"/>
              <a:gd name="T65" fmla="*/ 2886 h 2929"/>
              <a:gd name="T66" fmla="*/ 607 w 1045"/>
              <a:gd name="T67" fmla="*/ 2878 h 2929"/>
              <a:gd name="T68" fmla="*/ 610 w 1045"/>
              <a:gd name="T69" fmla="*/ 2755 h 2929"/>
              <a:gd name="T70" fmla="*/ 540 w 1045"/>
              <a:gd name="T71" fmla="*/ 2597 h 2929"/>
              <a:gd name="T72" fmla="*/ 529 w 1045"/>
              <a:gd name="T73" fmla="*/ 2481 h 2929"/>
              <a:gd name="T74" fmla="*/ 512 w 1045"/>
              <a:gd name="T75" fmla="*/ 2385 h 2929"/>
              <a:gd name="T76" fmla="*/ 603 w 1045"/>
              <a:gd name="T77" fmla="*/ 2292 h 2929"/>
              <a:gd name="T78" fmla="*/ 740 w 1045"/>
              <a:gd name="T79" fmla="*/ 2466 h 2929"/>
              <a:gd name="T80" fmla="*/ 901 w 1045"/>
              <a:gd name="T81" fmla="*/ 2632 h 2929"/>
              <a:gd name="T82" fmla="*/ 846 w 1045"/>
              <a:gd name="T83" fmla="*/ 2738 h 2929"/>
              <a:gd name="T84" fmla="*/ 808 w 1045"/>
              <a:gd name="T85" fmla="*/ 2773 h 2929"/>
              <a:gd name="T86" fmla="*/ 846 w 1045"/>
              <a:gd name="T87" fmla="*/ 2785 h 2929"/>
              <a:gd name="T88" fmla="*/ 999 w 1045"/>
              <a:gd name="T89" fmla="*/ 2719 h 2929"/>
              <a:gd name="T90" fmla="*/ 1045 w 1045"/>
              <a:gd name="T91" fmla="*/ 2679 h 2929"/>
              <a:gd name="T92" fmla="*/ 1005 w 1045"/>
              <a:gd name="T93" fmla="*/ 2594 h 2929"/>
              <a:gd name="T94" fmla="*/ 859 w 1045"/>
              <a:gd name="T95" fmla="*/ 2406 h 2929"/>
              <a:gd name="T96" fmla="*/ 864 w 1045"/>
              <a:gd name="T97" fmla="*/ 2368 h 2929"/>
              <a:gd name="T98" fmla="*/ 735 w 1045"/>
              <a:gd name="T99" fmla="*/ 2185 h 2929"/>
              <a:gd name="T100" fmla="*/ 793 w 1045"/>
              <a:gd name="T101" fmla="*/ 1573 h 2929"/>
              <a:gd name="T102" fmla="*/ 818 w 1045"/>
              <a:gd name="T103" fmla="*/ 1325 h 2929"/>
              <a:gd name="T104" fmla="*/ 879 w 1045"/>
              <a:gd name="T105" fmla="*/ 1310 h 2929"/>
              <a:gd name="T106" fmla="*/ 868 w 1045"/>
              <a:gd name="T107" fmla="*/ 1187 h 2929"/>
              <a:gd name="T108" fmla="*/ 861 w 1045"/>
              <a:gd name="T109" fmla="*/ 993 h 2929"/>
              <a:gd name="T110" fmla="*/ 854 w 1045"/>
              <a:gd name="T111" fmla="*/ 900 h 2929"/>
              <a:gd name="T112" fmla="*/ 828 w 1045"/>
              <a:gd name="T113" fmla="*/ 591 h 2929"/>
              <a:gd name="T114" fmla="*/ 770 w 1045"/>
              <a:gd name="T115" fmla="*/ 516 h 2929"/>
              <a:gd name="T116" fmla="*/ 627 w 1045"/>
              <a:gd name="T117" fmla="*/ 394 h 2929"/>
              <a:gd name="T118" fmla="*/ 638 w 1045"/>
              <a:gd name="T119" fmla="*/ 274 h 2929"/>
              <a:gd name="T120" fmla="*/ 612 w 1045"/>
              <a:gd name="T121" fmla="*/ 98 h 2929"/>
              <a:gd name="T122" fmla="*/ 562 w 1045"/>
              <a:gd name="T123" fmla="*/ 26 h 2929"/>
              <a:gd name="T124" fmla="*/ 477 w 1045"/>
              <a:gd name="T125" fmla="*/ 5 h 2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45" h="2929">
                <a:moveTo>
                  <a:pt x="387" y="8"/>
                </a:moveTo>
                <a:lnTo>
                  <a:pt x="387" y="8"/>
                </a:lnTo>
                <a:lnTo>
                  <a:pt x="387" y="5"/>
                </a:lnTo>
                <a:lnTo>
                  <a:pt x="387" y="3"/>
                </a:lnTo>
                <a:lnTo>
                  <a:pt x="386" y="0"/>
                </a:lnTo>
                <a:lnTo>
                  <a:pt x="382" y="0"/>
                </a:lnTo>
                <a:lnTo>
                  <a:pt x="376" y="0"/>
                </a:lnTo>
                <a:lnTo>
                  <a:pt x="367" y="3"/>
                </a:lnTo>
                <a:lnTo>
                  <a:pt x="354" y="8"/>
                </a:lnTo>
                <a:lnTo>
                  <a:pt x="354" y="8"/>
                </a:lnTo>
                <a:lnTo>
                  <a:pt x="339" y="18"/>
                </a:lnTo>
                <a:lnTo>
                  <a:pt x="324" y="30"/>
                </a:lnTo>
                <a:lnTo>
                  <a:pt x="309" y="45"/>
                </a:lnTo>
                <a:lnTo>
                  <a:pt x="296" y="61"/>
                </a:lnTo>
                <a:lnTo>
                  <a:pt x="274" y="90"/>
                </a:lnTo>
                <a:lnTo>
                  <a:pt x="261" y="108"/>
                </a:lnTo>
                <a:lnTo>
                  <a:pt x="261" y="108"/>
                </a:lnTo>
                <a:lnTo>
                  <a:pt x="240" y="138"/>
                </a:lnTo>
                <a:lnTo>
                  <a:pt x="215" y="174"/>
                </a:lnTo>
                <a:lnTo>
                  <a:pt x="215" y="174"/>
                </a:lnTo>
                <a:lnTo>
                  <a:pt x="210" y="183"/>
                </a:lnTo>
                <a:lnTo>
                  <a:pt x="208" y="191"/>
                </a:lnTo>
                <a:lnTo>
                  <a:pt x="203" y="204"/>
                </a:lnTo>
                <a:lnTo>
                  <a:pt x="200" y="211"/>
                </a:lnTo>
                <a:lnTo>
                  <a:pt x="195" y="217"/>
                </a:lnTo>
                <a:lnTo>
                  <a:pt x="190" y="222"/>
                </a:lnTo>
                <a:lnTo>
                  <a:pt x="181" y="227"/>
                </a:lnTo>
                <a:lnTo>
                  <a:pt x="181" y="227"/>
                </a:lnTo>
                <a:lnTo>
                  <a:pt x="173" y="232"/>
                </a:lnTo>
                <a:lnTo>
                  <a:pt x="165" y="237"/>
                </a:lnTo>
                <a:lnTo>
                  <a:pt x="152" y="249"/>
                </a:lnTo>
                <a:lnTo>
                  <a:pt x="147" y="252"/>
                </a:lnTo>
                <a:lnTo>
                  <a:pt x="138" y="257"/>
                </a:lnTo>
                <a:lnTo>
                  <a:pt x="132" y="259"/>
                </a:lnTo>
                <a:lnTo>
                  <a:pt x="122" y="261"/>
                </a:lnTo>
                <a:lnTo>
                  <a:pt x="122" y="261"/>
                </a:lnTo>
                <a:lnTo>
                  <a:pt x="103" y="262"/>
                </a:lnTo>
                <a:lnTo>
                  <a:pt x="88" y="264"/>
                </a:lnTo>
                <a:lnTo>
                  <a:pt x="75" y="267"/>
                </a:lnTo>
                <a:lnTo>
                  <a:pt x="75" y="267"/>
                </a:lnTo>
                <a:lnTo>
                  <a:pt x="100" y="277"/>
                </a:lnTo>
                <a:lnTo>
                  <a:pt x="135" y="287"/>
                </a:lnTo>
                <a:lnTo>
                  <a:pt x="135" y="287"/>
                </a:lnTo>
                <a:lnTo>
                  <a:pt x="140" y="287"/>
                </a:lnTo>
                <a:lnTo>
                  <a:pt x="147" y="286"/>
                </a:lnTo>
                <a:lnTo>
                  <a:pt x="160" y="281"/>
                </a:lnTo>
                <a:lnTo>
                  <a:pt x="175" y="274"/>
                </a:lnTo>
                <a:lnTo>
                  <a:pt x="175" y="274"/>
                </a:lnTo>
                <a:lnTo>
                  <a:pt x="175" y="277"/>
                </a:lnTo>
                <a:lnTo>
                  <a:pt x="173" y="287"/>
                </a:lnTo>
                <a:lnTo>
                  <a:pt x="170" y="302"/>
                </a:lnTo>
                <a:lnTo>
                  <a:pt x="166" y="312"/>
                </a:lnTo>
                <a:lnTo>
                  <a:pt x="161" y="320"/>
                </a:lnTo>
                <a:lnTo>
                  <a:pt x="161" y="320"/>
                </a:lnTo>
                <a:lnTo>
                  <a:pt x="155" y="330"/>
                </a:lnTo>
                <a:lnTo>
                  <a:pt x="145" y="339"/>
                </a:lnTo>
                <a:lnTo>
                  <a:pt x="127" y="357"/>
                </a:lnTo>
                <a:lnTo>
                  <a:pt x="108" y="369"/>
                </a:lnTo>
                <a:lnTo>
                  <a:pt x="102" y="374"/>
                </a:lnTo>
                <a:lnTo>
                  <a:pt x="102" y="374"/>
                </a:lnTo>
                <a:lnTo>
                  <a:pt x="132" y="369"/>
                </a:lnTo>
                <a:lnTo>
                  <a:pt x="155" y="365"/>
                </a:lnTo>
                <a:lnTo>
                  <a:pt x="175" y="360"/>
                </a:lnTo>
                <a:lnTo>
                  <a:pt x="175" y="360"/>
                </a:lnTo>
                <a:lnTo>
                  <a:pt x="183" y="357"/>
                </a:lnTo>
                <a:lnTo>
                  <a:pt x="193" y="352"/>
                </a:lnTo>
                <a:lnTo>
                  <a:pt x="213" y="337"/>
                </a:lnTo>
                <a:lnTo>
                  <a:pt x="235" y="320"/>
                </a:lnTo>
                <a:lnTo>
                  <a:pt x="235" y="320"/>
                </a:lnTo>
                <a:lnTo>
                  <a:pt x="223" y="347"/>
                </a:lnTo>
                <a:lnTo>
                  <a:pt x="201" y="400"/>
                </a:lnTo>
                <a:lnTo>
                  <a:pt x="201" y="400"/>
                </a:lnTo>
                <a:lnTo>
                  <a:pt x="198" y="413"/>
                </a:lnTo>
                <a:lnTo>
                  <a:pt x="195" y="425"/>
                </a:lnTo>
                <a:lnTo>
                  <a:pt x="193" y="447"/>
                </a:lnTo>
                <a:lnTo>
                  <a:pt x="195" y="462"/>
                </a:lnTo>
                <a:lnTo>
                  <a:pt x="195" y="467"/>
                </a:lnTo>
                <a:lnTo>
                  <a:pt x="195" y="467"/>
                </a:lnTo>
                <a:lnTo>
                  <a:pt x="220" y="418"/>
                </a:lnTo>
                <a:lnTo>
                  <a:pt x="240" y="385"/>
                </a:lnTo>
                <a:lnTo>
                  <a:pt x="248" y="374"/>
                </a:lnTo>
                <a:lnTo>
                  <a:pt x="255" y="367"/>
                </a:lnTo>
                <a:lnTo>
                  <a:pt x="255" y="367"/>
                </a:lnTo>
                <a:lnTo>
                  <a:pt x="259" y="365"/>
                </a:lnTo>
                <a:lnTo>
                  <a:pt x="266" y="364"/>
                </a:lnTo>
                <a:lnTo>
                  <a:pt x="273" y="364"/>
                </a:lnTo>
                <a:lnTo>
                  <a:pt x="278" y="365"/>
                </a:lnTo>
                <a:lnTo>
                  <a:pt x="283" y="367"/>
                </a:lnTo>
                <a:lnTo>
                  <a:pt x="286" y="370"/>
                </a:lnTo>
                <a:lnTo>
                  <a:pt x="288" y="375"/>
                </a:lnTo>
                <a:lnTo>
                  <a:pt x="288" y="380"/>
                </a:lnTo>
                <a:lnTo>
                  <a:pt x="288" y="380"/>
                </a:lnTo>
                <a:lnTo>
                  <a:pt x="283" y="389"/>
                </a:lnTo>
                <a:lnTo>
                  <a:pt x="273" y="403"/>
                </a:lnTo>
                <a:lnTo>
                  <a:pt x="241" y="442"/>
                </a:lnTo>
                <a:lnTo>
                  <a:pt x="211" y="483"/>
                </a:lnTo>
                <a:lnTo>
                  <a:pt x="200" y="500"/>
                </a:lnTo>
                <a:lnTo>
                  <a:pt x="195" y="513"/>
                </a:lnTo>
                <a:lnTo>
                  <a:pt x="195" y="513"/>
                </a:lnTo>
                <a:lnTo>
                  <a:pt x="193" y="523"/>
                </a:lnTo>
                <a:lnTo>
                  <a:pt x="193" y="531"/>
                </a:lnTo>
                <a:lnTo>
                  <a:pt x="193" y="545"/>
                </a:lnTo>
                <a:lnTo>
                  <a:pt x="198" y="558"/>
                </a:lnTo>
                <a:lnTo>
                  <a:pt x="201" y="573"/>
                </a:lnTo>
                <a:lnTo>
                  <a:pt x="201" y="573"/>
                </a:lnTo>
                <a:lnTo>
                  <a:pt x="205" y="599"/>
                </a:lnTo>
                <a:lnTo>
                  <a:pt x="206" y="636"/>
                </a:lnTo>
                <a:lnTo>
                  <a:pt x="208" y="679"/>
                </a:lnTo>
                <a:lnTo>
                  <a:pt x="215" y="719"/>
                </a:lnTo>
                <a:lnTo>
                  <a:pt x="215" y="719"/>
                </a:lnTo>
                <a:lnTo>
                  <a:pt x="193" y="731"/>
                </a:lnTo>
                <a:lnTo>
                  <a:pt x="175" y="742"/>
                </a:lnTo>
                <a:lnTo>
                  <a:pt x="161" y="752"/>
                </a:lnTo>
                <a:lnTo>
                  <a:pt x="161" y="752"/>
                </a:lnTo>
                <a:lnTo>
                  <a:pt x="156" y="757"/>
                </a:lnTo>
                <a:lnTo>
                  <a:pt x="155" y="761"/>
                </a:lnTo>
                <a:lnTo>
                  <a:pt x="152" y="769"/>
                </a:lnTo>
                <a:lnTo>
                  <a:pt x="150" y="777"/>
                </a:lnTo>
                <a:lnTo>
                  <a:pt x="148" y="785"/>
                </a:lnTo>
                <a:lnTo>
                  <a:pt x="148" y="785"/>
                </a:lnTo>
                <a:lnTo>
                  <a:pt x="145" y="795"/>
                </a:lnTo>
                <a:lnTo>
                  <a:pt x="140" y="809"/>
                </a:lnTo>
                <a:lnTo>
                  <a:pt x="140" y="822"/>
                </a:lnTo>
                <a:lnTo>
                  <a:pt x="140" y="827"/>
                </a:lnTo>
                <a:lnTo>
                  <a:pt x="142" y="832"/>
                </a:lnTo>
                <a:lnTo>
                  <a:pt x="142" y="832"/>
                </a:lnTo>
                <a:lnTo>
                  <a:pt x="147" y="839"/>
                </a:lnTo>
                <a:lnTo>
                  <a:pt x="152" y="844"/>
                </a:lnTo>
                <a:lnTo>
                  <a:pt x="155" y="845"/>
                </a:lnTo>
                <a:lnTo>
                  <a:pt x="155" y="845"/>
                </a:lnTo>
                <a:lnTo>
                  <a:pt x="130" y="855"/>
                </a:lnTo>
                <a:lnTo>
                  <a:pt x="112" y="863"/>
                </a:lnTo>
                <a:lnTo>
                  <a:pt x="105" y="868"/>
                </a:lnTo>
                <a:lnTo>
                  <a:pt x="102" y="872"/>
                </a:lnTo>
                <a:lnTo>
                  <a:pt x="102" y="872"/>
                </a:lnTo>
                <a:lnTo>
                  <a:pt x="98" y="885"/>
                </a:lnTo>
                <a:lnTo>
                  <a:pt x="93" y="915"/>
                </a:lnTo>
                <a:lnTo>
                  <a:pt x="77" y="1006"/>
                </a:lnTo>
                <a:lnTo>
                  <a:pt x="58" y="1104"/>
                </a:lnTo>
                <a:lnTo>
                  <a:pt x="50" y="1144"/>
                </a:lnTo>
                <a:lnTo>
                  <a:pt x="42" y="1171"/>
                </a:lnTo>
                <a:lnTo>
                  <a:pt x="42" y="1171"/>
                </a:lnTo>
                <a:lnTo>
                  <a:pt x="35" y="1191"/>
                </a:lnTo>
                <a:lnTo>
                  <a:pt x="29" y="1212"/>
                </a:lnTo>
                <a:lnTo>
                  <a:pt x="25" y="1234"/>
                </a:lnTo>
                <a:lnTo>
                  <a:pt x="22" y="1255"/>
                </a:lnTo>
                <a:lnTo>
                  <a:pt x="17" y="1299"/>
                </a:lnTo>
                <a:lnTo>
                  <a:pt x="15" y="1330"/>
                </a:lnTo>
                <a:lnTo>
                  <a:pt x="15" y="1330"/>
                </a:lnTo>
                <a:lnTo>
                  <a:pt x="14" y="1343"/>
                </a:lnTo>
                <a:lnTo>
                  <a:pt x="12" y="1360"/>
                </a:lnTo>
                <a:lnTo>
                  <a:pt x="5" y="1393"/>
                </a:lnTo>
                <a:lnTo>
                  <a:pt x="0" y="1425"/>
                </a:lnTo>
                <a:lnTo>
                  <a:pt x="0" y="1436"/>
                </a:lnTo>
                <a:lnTo>
                  <a:pt x="2" y="1443"/>
                </a:lnTo>
                <a:lnTo>
                  <a:pt x="2" y="1443"/>
                </a:lnTo>
                <a:lnTo>
                  <a:pt x="5" y="1445"/>
                </a:lnTo>
                <a:lnTo>
                  <a:pt x="10" y="1448"/>
                </a:lnTo>
                <a:lnTo>
                  <a:pt x="25" y="1451"/>
                </a:lnTo>
                <a:lnTo>
                  <a:pt x="45" y="1456"/>
                </a:lnTo>
                <a:lnTo>
                  <a:pt x="68" y="1458"/>
                </a:lnTo>
                <a:lnTo>
                  <a:pt x="117" y="1463"/>
                </a:lnTo>
                <a:lnTo>
                  <a:pt x="155" y="1463"/>
                </a:lnTo>
                <a:lnTo>
                  <a:pt x="155" y="1463"/>
                </a:lnTo>
                <a:lnTo>
                  <a:pt x="171" y="1461"/>
                </a:lnTo>
                <a:lnTo>
                  <a:pt x="190" y="1458"/>
                </a:lnTo>
                <a:lnTo>
                  <a:pt x="235" y="1450"/>
                </a:lnTo>
                <a:lnTo>
                  <a:pt x="288" y="1436"/>
                </a:lnTo>
                <a:lnTo>
                  <a:pt x="294" y="1490"/>
                </a:lnTo>
                <a:lnTo>
                  <a:pt x="294" y="1490"/>
                </a:lnTo>
                <a:lnTo>
                  <a:pt x="298" y="1563"/>
                </a:lnTo>
                <a:lnTo>
                  <a:pt x="304" y="1710"/>
                </a:lnTo>
                <a:lnTo>
                  <a:pt x="314" y="1975"/>
                </a:lnTo>
                <a:lnTo>
                  <a:pt x="314" y="1975"/>
                </a:lnTo>
                <a:lnTo>
                  <a:pt x="318" y="2013"/>
                </a:lnTo>
                <a:lnTo>
                  <a:pt x="324" y="2068"/>
                </a:lnTo>
                <a:lnTo>
                  <a:pt x="341" y="2204"/>
                </a:lnTo>
                <a:lnTo>
                  <a:pt x="359" y="2335"/>
                </a:lnTo>
                <a:lnTo>
                  <a:pt x="366" y="2383"/>
                </a:lnTo>
                <a:lnTo>
                  <a:pt x="367" y="2413"/>
                </a:lnTo>
                <a:lnTo>
                  <a:pt x="367" y="2413"/>
                </a:lnTo>
                <a:lnTo>
                  <a:pt x="369" y="2449"/>
                </a:lnTo>
                <a:lnTo>
                  <a:pt x="371" y="2484"/>
                </a:lnTo>
                <a:lnTo>
                  <a:pt x="376" y="2511"/>
                </a:lnTo>
                <a:lnTo>
                  <a:pt x="377" y="2521"/>
                </a:lnTo>
                <a:lnTo>
                  <a:pt x="381" y="2526"/>
                </a:lnTo>
                <a:lnTo>
                  <a:pt x="381" y="2526"/>
                </a:lnTo>
                <a:lnTo>
                  <a:pt x="384" y="2528"/>
                </a:lnTo>
                <a:lnTo>
                  <a:pt x="389" y="2529"/>
                </a:lnTo>
                <a:lnTo>
                  <a:pt x="401" y="2526"/>
                </a:lnTo>
                <a:lnTo>
                  <a:pt x="411" y="2521"/>
                </a:lnTo>
                <a:lnTo>
                  <a:pt x="414" y="2519"/>
                </a:lnTo>
                <a:lnTo>
                  <a:pt x="414" y="2519"/>
                </a:lnTo>
                <a:lnTo>
                  <a:pt x="437" y="2626"/>
                </a:lnTo>
                <a:lnTo>
                  <a:pt x="454" y="2704"/>
                </a:lnTo>
                <a:lnTo>
                  <a:pt x="459" y="2733"/>
                </a:lnTo>
                <a:lnTo>
                  <a:pt x="461" y="2752"/>
                </a:lnTo>
                <a:lnTo>
                  <a:pt x="461" y="2752"/>
                </a:lnTo>
                <a:lnTo>
                  <a:pt x="459" y="2770"/>
                </a:lnTo>
                <a:lnTo>
                  <a:pt x="457" y="2778"/>
                </a:lnTo>
                <a:lnTo>
                  <a:pt x="456" y="2787"/>
                </a:lnTo>
                <a:lnTo>
                  <a:pt x="451" y="2793"/>
                </a:lnTo>
                <a:lnTo>
                  <a:pt x="447" y="2800"/>
                </a:lnTo>
                <a:lnTo>
                  <a:pt x="441" y="2805"/>
                </a:lnTo>
                <a:lnTo>
                  <a:pt x="434" y="2812"/>
                </a:lnTo>
                <a:lnTo>
                  <a:pt x="434" y="2812"/>
                </a:lnTo>
                <a:lnTo>
                  <a:pt x="422" y="2818"/>
                </a:lnTo>
                <a:lnTo>
                  <a:pt x="407" y="2828"/>
                </a:lnTo>
                <a:lnTo>
                  <a:pt x="366" y="2850"/>
                </a:lnTo>
                <a:lnTo>
                  <a:pt x="346" y="2863"/>
                </a:lnTo>
                <a:lnTo>
                  <a:pt x="329" y="2875"/>
                </a:lnTo>
                <a:lnTo>
                  <a:pt x="323" y="2881"/>
                </a:lnTo>
                <a:lnTo>
                  <a:pt x="318" y="2888"/>
                </a:lnTo>
                <a:lnTo>
                  <a:pt x="314" y="2893"/>
                </a:lnTo>
                <a:lnTo>
                  <a:pt x="314" y="2898"/>
                </a:lnTo>
                <a:lnTo>
                  <a:pt x="314" y="2898"/>
                </a:lnTo>
                <a:lnTo>
                  <a:pt x="316" y="2903"/>
                </a:lnTo>
                <a:lnTo>
                  <a:pt x="318" y="2908"/>
                </a:lnTo>
                <a:lnTo>
                  <a:pt x="321" y="2911"/>
                </a:lnTo>
                <a:lnTo>
                  <a:pt x="326" y="2914"/>
                </a:lnTo>
                <a:lnTo>
                  <a:pt x="339" y="2921"/>
                </a:lnTo>
                <a:lnTo>
                  <a:pt x="354" y="2926"/>
                </a:lnTo>
                <a:lnTo>
                  <a:pt x="371" y="2929"/>
                </a:lnTo>
                <a:lnTo>
                  <a:pt x="389" y="2929"/>
                </a:lnTo>
                <a:lnTo>
                  <a:pt x="406" y="2928"/>
                </a:lnTo>
                <a:lnTo>
                  <a:pt x="421" y="2924"/>
                </a:lnTo>
                <a:lnTo>
                  <a:pt x="421" y="2924"/>
                </a:lnTo>
                <a:lnTo>
                  <a:pt x="456" y="2913"/>
                </a:lnTo>
                <a:lnTo>
                  <a:pt x="497" y="2900"/>
                </a:lnTo>
                <a:lnTo>
                  <a:pt x="534" y="2890"/>
                </a:lnTo>
                <a:lnTo>
                  <a:pt x="549" y="2886"/>
                </a:lnTo>
                <a:lnTo>
                  <a:pt x="560" y="2885"/>
                </a:lnTo>
                <a:lnTo>
                  <a:pt x="560" y="2885"/>
                </a:lnTo>
                <a:lnTo>
                  <a:pt x="590" y="2883"/>
                </a:lnTo>
                <a:lnTo>
                  <a:pt x="600" y="2881"/>
                </a:lnTo>
                <a:lnTo>
                  <a:pt x="605" y="2880"/>
                </a:lnTo>
                <a:lnTo>
                  <a:pt x="607" y="2878"/>
                </a:lnTo>
                <a:lnTo>
                  <a:pt x="607" y="2878"/>
                </a:lnTo>
                <a:lnTo>
                  <a:pt x="610" y="2868"/>
                </a:lnTo>
                <a:lnTo>
                  <a:pt x="612" y="2850"/>
                </a:lnTo>
                <a:lnTo>
                  <a:pt x="613" y="2812"/>
                </a:lnTo>
                <a:lnTo>
                  <a:pt x="613" y="2812"/>
                </a:lnTo>
                <a:lnTo>
                  <a:pt x="615" y="2777"/>
                </a:lnTo>
                <a:lnTo>
                  <a:pt x="612" y="2760"/>
                </a:lnTo>
                <a:lnTo>
                  <a:pt x="610" y="2755"/>
                </a:lnTo>
                <a:lnTo>
                  <a:pt x="607" y="2752"/>
                </a:lnTo>
                <a:lnTo>
                  <a:pt x="607" y="2752"/>
                </a:lnTo>
                <a:lnTo>
                  <a:pt x="592" y="2747"/>
                </a:lnTo>
                <a:lnTo>
                  <a:pt x="587" y="2745"/>
                </a:lnTo>
                <a:lnTo>
                  <a:pt x="587" y="2745"/>
                </a:lnTo>
                <a:lnTo>
                  <a:pt x="562" y="2664"/>
                </a:lnTo>
                <a:lnTo>
                  <a:pt x="540" y="2597"/>
                </a:lnTo>
                <a:lnTo>
                  <a:pt x="527" y="2546"/>
                </a:lnTo>
                <a:lnTo>
                  <a:pt x="527" y="2546"/>
                </a:lnTo>
                <a:lnTo>
                  <a:pt x="514" y="2486"/>
                </a:lnTo>
                <a:lnTo>
                  <a:pt x="514" y="2486"/>
                </a:lnTo>
                <a:lnTo>
                  <a:pt x="515" y="2486"/>
                </a:lnTo>
                <a:lnTo>
                  <a:pt x="522" y="2484"/>
                </a:lnTo>
                <a:lnTo>
                  <a:pt x="529" y="2481"/>
                </a:lnTo>
                <a:lnTo>
                  <a:pt x="532" y="2478"/>
                </a:lnTo>
                <a:lnTo>
                  <a:pt x="534" y="2473"/>
                </a:lnTo>
                <a:lnTo>
                  <a:pt x="534" y="2473"/>
                </a:lnTo>
                <a:lnTo>
                  <a:pt x="534" y="2464"/>
                </a:lnTo>
                <a:lnTo>
                  <a:pt x="532" y="2451"/>
                </a:lnTo>
                <a:lnTo>
                  <a:pt x="522" y="2416"/>
                </a:lnTo>
                <a:lnTo>
                  <a:pt x="512" y="2385"/>
                </a:lnTo>
                <a:lnTo>
                  <a:pt x="507" y="2366"/>
                </a:lnTo>
                <a:lnTo>
                  <a:pt x="507" y="2366"/>
                </a:lnTo>
                <a:lnTo>
                  <a:pt x="487" y="2154"/>
                </a:lnTo>
                <a:lnTo>
                  <a:pt x="480" y="2081"/>
                </a:lnTo>
                <a:lnTo>
                  <a:pt x="480" y="2081"/>
                </a:lnTo>
                <a:lnTo>
                  <a:pt x="552" y="2202"/>
                </a:lnTo>
                <a:lnTo>
                  <a:pt x="603" y="2292"/>
                </a:lnTo>
                <a:lnTo>
                  <a:pt x="633" y="2340"/>
                </a:lnTo>
                <a:lnTo>
                  <a:pt x="633" y="2340"/>
                </a:lnTo>
                <a:lnTo>
                  <a:pt x="690" y="2413"/>
                </a:lnTo>
                <a:lnTo>
                  <a:pt x="723" y="2451"/>
                </a:lnTo>
                <a:lnTo>
                  <a:pt x="733" y="2463"/>
                </a:lnTo>
                <a:lnTo>
                  <a:pt x="738" y="2466"/>
                </a:lnTo>
                <a:lnTo>
                  <a:pt x="740" y="2466"/>
                </a:lnTo>
                <a:lnTo>
                  <a:pt x="740" y="2466"/>
                </a:lnTo>
                <a:lnTo>
                  <a:pt x="756" y="2458"/>
                </a:lnTo>
                <a:lnTo>
                  <a:pt x="766" y="2453"/>
                </a:lnTo>
                <a:lnTo>
                  <a:pt x="886" y="2599"/>
                </a:lnTo>
                <a:lnTo>
                  <a:pt x="886" y="2599"/>
                </a:lnTo>
                <a:lnTo>
                  <a:pt x="894" y="2619"/>
                </a:lnTo>
                <a:lnTo>
                  <a:pt x="901" y="2632"/>
                </a:lnTo>
                <a:lnTo>
                  <a:pt x="906" y="2639"/>
                </a:lnTo>
                <a:lnTo>
                  <a:pt x="906" y="2639"/>
                </a:lnTo>
                <a:lnTo>
                  <a:pt x="904" y="2644"/>
                </a:lnTo>
                <a:lnTo>
                  <a:pt x="899" y="2655"/>
                </a:lnTo>
                <a:lnTo>
                  <a:pt x="879" y="2689"/>
                </a:lnTo>
                <a:lnTo>
                  <a:pt x="856" y="2725"/>
                </a:lnTo>
                <a:lnTo>
                  <a:pt x="846" y="2738"/>
                </a:lnTo>
                <a:lnTo>
                  <a:pt x="839" y="2745"/>
                </a:lnTo>
                <a:lnTo>
                  <a:pt x="839" y="2745"/>
                </a:lnTo>
                <a:lnTo>
                  <a:pt x="826" y="2753"/>
                </a:lnTo>
                <a:lnTo>
                  <a:pt x="818" y="2758"/>
                </a:lnTo>
                <a:lnTo>
                  <a:pt x="813" y="2763"/>
                </a:lnTo>
                <a:lnTo>
                  <a:pt x="808" y="2770"/>
                </a:lnTo>
                <a:lnTo>
                  <a:pt x="808" y="2773"/>
                </a:lnTo>
                <a:lnTo>
                  <a:pt x="808" y="2775"/>
                </a:lnTo>
                <a:lnTo>
                  <a:pt x="811" y="2778"/>
                </a:lnTo>
                <a:lnTo>
                  <a:pt x="814" y="2780"/>
                </a:lnTo>
                <a:lnTo>
                  <a:pt x="826" y="2785"/>
                </a:lnTo>
                <a:lnTo>
                  <a:pt x="826" y="2785"/>
                </a:lnTo>
                <a:lnTo>
                  <a:pt x="834" y="2787"/>
                </a:lnTo>
                <a:lnTo>
                  <a:pt x="846" y="2785"/>
                </a:lnTo>
                <a:lnTo>
                  <a:pt x="858" y="2783"/>
                </a:lnTo>
                <a:lnTo>
                  <a:pt x="869" y="2780"/>
                </a:lnTo>
                <a:lnTo>
                  <a:pt x="897" y="2770"/>
                </a:lnTo>
                <a:lnTo>
                  <a:pt x="926" y="2758"/>
                </a:lnTo>
                <a:lnTo>
                  <a:pt x="952" y="2745"/>
                </a:lnTo>
                <a:lnTo>
                  <a:pt x="976" y="2733"/>
                </a:lnTo>
                <a:lnTo>
                  <a:pt x="999" y="2719"/>
                </a:lnTo>
                <a:lnTo>
                  <a:pt x="999" y="2719"/>
                </a:lnTo>
                <a:lnTo>
                  <a:pt x="1009" y="2712"/>
                </a:lnTo>
                <a:lnTo>
                  <a:pt x="1024" y="2700"/>
                </a:lnTo>
                <a:lnTo>
                  <a:pt x="1039" y="2689"/>
                </a:lnTo>
                <a:lnTo>
                  <a:pt x="1044" y="2684"/>
                </a:lnTo>
                <a:lnTo>
                  <a:pt x="1045" y="2679"/>
                </a:lnTo>
                <a:lnTo>
                  <a:pt x="1045" y="2679"/>
                </a:lnTo>
                <a:lnTo>
                  <a:pt x="1045" y="2672"/>
                </a:lnTo>
                <a:lnTo>
                  <a:pt x="1042" y="2662"/>
                </a:lnTo>
                <a:lnTo>
                  <a:pt x="1030" y="2637"/>
                </a:lnTo>
                <a:lnTo>
                  <a:pt x="1012" y="2599"/>
                </a:lnTo>
                <a:lnTo>
                  <a:pt x="1012" y="2599"/>
                </a:lnTo>
                <a:lnTo>
                  <a:pt x="1010" y="2596"/>
                </a:lnTo>
                <a:lnTo>
                  <a:pt x="1005" y="2594"/>
                </a:lnTo>
                <a:lnTo>
                  <a:pt x="995" y="2587"/>
                </a:lnTo>
                <a:lnTo>
                  <a:pt x="982" y="2581"/>
                </a:lnTo>
                <a:lnTo>
                  <a:pt x="977" y="2576"/>
                </a:lnTo>
                <a:lnTo>
                  <a:pt x="972" y="2572"/>
                </a:lnTo>
                <a:lnTo>
                  <a:pt x="972" y="2572"/>
                </a:lnTo>
                <a:lnTo>
                  <a:pt x="914" y="2488"/>
                </a:lnTo>
                <a:lnTo>
                  <a:pt x="859" y="2406"/>
                </a:lnTo>
                <a:lnTo>
                  <a:pt x="859" y="2406"/>
                </a:lnTo>
                <a:lnTo>
                  <a:pt x="858" y="2403"/>
                </a:lnTo>
                <a:lnTo>
                  <a:pt x="858" y="2400"/>
                </a:lnTo>
                <a:lnTo>
                  <a:pt x="861" y="2390"/>
                </a:lnTo>
                <a:lnTo>
                  <a:pt x="866" y="2373"/>
                </a:lnTo>
                <a:lnTo>
                  <a:pt x="866" y="2373"/>
                </a:lnTo>
                <a:lnTo>
                  <a:pt x="864" y="2368"/>
                </a:lnTo>
                <a:lnTo>
                  <a:pt x="859" y="2360"/>
                </a:lnTo>
                <a:lnTo>
                  <a:pt x="841" y="2335"/>
                </a:lnTo>
                <a:lnTo>
                  <a:pt x="821" y="2308"/>
                </a:lnTo>
                <a:lnTo>
                  <a:pt x="806" y="2287"/>
                </a:lnTo>
                <a:lnTo>
                  <a:pt x="806" y="2287"/>
                </a:lnTo>
                <a:lnTo>
                  <a:pt x="781" y="2249"/>
                </a:lnTo>
                <a:lnTo>
                  <a:pt x="735" y="2185"/>
                </a:lnTo>
                <a:lnTo>
                  <a:pt x="673" y="2101"/>
                </a:lnTo>
                <a:lnTo>
                  <a:pt x="673" y="2101"/>
                </a:lnTo>
                <a:lnTo>
                  <a:pt x="720" y="1895"/>
                </a:lnTo>
                <a:lnTo>
                  <a:pt x="755" y="1737"/>
                </a:lnTo>
                <a:lnTo>
                  <a:pt x="779" y="1629"/>
                </a:lnTo>
                <a:lnTo>
                  <a:pt x="779" y="1629"/>
                </a:lnTo>
                <a:lnTo>
                  <a:pt x="793" y="1573"/>
                </a:lnTo>
                <a:lnTo>
                  <a:pt x="801" y="1519"/>
                </a:lnTo>
                <a:lnTo>
                  <a:pt x="804" y="1475"/>
                </a:lnTo>
                <a:lnTo>
                  <a:pt x="806" y="1436"/>
                </a:lnTo>
                <a:lnTo>
                  <a:pt x="806" y="1357"/>
                </a:lnTo>
                <a:lnTo>
                  <a:pt x="806" y="1324"/>
                </a:lnTo>
                <a:lnTo>
                  <a:pt x="806" y="1324"/>
                </a:lnTo>
                <a:lnTo>
                  <a:pt x="818" y="1325"/>
                </a:lnTo>
                <a:lnTo>
                  <a:pt x="843" y="1327"/>
                </a:lnTo>
                <a:lnTo>
                  <a:pt x="856" y="1325"/>
                </a:lnTo>
                <a:lnTo>
                  <a:pt x="868" y="1322"/>
                </a:lnTo>
                <a:lnTo>
                  <a:pt x="873" y="1320"/>
                </a:lnTo>
                <a:lnTo>
                  <a:pt x="876" y="1319"/>
                </a:lnTo>
                <a:lnTo>
                  <a:pt x="879" y="1315"/>
                </a:lnTo>
                <a:lnTo>
                  <a:pt x="879" y="1310"/>
                </a:lnTo>
                <a:lnTo>
                  <a:pt x="879" y="1310"/>
                </a:lnTo>
                <a:lnTo>
                  <a:pt x="881" y="1259"/>
                </a:lnTo>
                <a:lnTo>
                  <a:pt x="878" y="1231"/>
                </a:lnTo>
                <a:lnTo>
                  <a:pt x="876" y="1217"/>
                </a:lnTo>
                <a:lnTo>
                  <a:pt x="873" y="1204"/>
                </a:lnTo>
                <a:lnTo>
                  <a:pt x="873" y="1204"/>
                </a:lnTo>
                <a:lnTo>
                  <a:pt x="868" y="1187"/>
                </a:lnTo>
                <a:lnTo>
                  <a:pt x="864" y="1162"/>
                </a:lnTo>
                <a:lnTo>
                  <a:pt x="854" y="1103"/>
                </a:lnTo>
                <a:lnTo>
                  <a:pt x="846" y="1025"/>
                </a:lnTo>
                <a:lnTo>
                  <a:pt x="846" y="1025"/>
                </a:lnTo>
                <a:lnTo>
                  <a:pt x="849" y="1020"/>
                </a:lnTo>
                <a:lnTo>
                  <a:pt x="858" y="1003"/>
                </a:lnTo>
                <a:lnTo>
                  <a:pt x="861" y="993"/>
                </a:lnTo>
                <a:lnTo>
                  <a:pt x="864" y="981"/>
                </a:lnTo>
                <a:lnTo>
                  <a:pt x="866" y="966"/>
                </a:lnTo>
                <a:lnTo>
                  <a:pt x="866" y="952"/>
                </a:lnTo>
                <a:lnTo>
                  <a:pt x="866" y="952"/>
                </a:lnTo>
                <a:lnTo>
                  <a:pt x="863" y="925"/>
                </a:lnTo>
                <a:lnTo>
                  <a:pt x="858" y="910"/>
                </a:lnTo>
                <a:lnTo>
                  <a:pt x="854" y="900"/>
                </a:lnTo>
                <a:lnTo>
                  <a:pt x="853" y="898"/>
                </a:lnTo>
                <a:lnTo>
                  <a:pt x="853" y="898"/>
                </a:lnTo>
                <a:lnTo>
                  <a:pt x="851" y="852"/>
                </a:lnTo>
                <a:lnTo>
                  <a:pt x="844" y="747"/>
                </a:lnTo>
                <a:lnTo>
                  <a:pt x="839" y="689"/>
                </a:lnTo>
                <a:lnTo>
                  <a:pt x="834" y="634"/>
                </a:lnTo>
                <a:lnTo>
                  <a:pt x="828" y="591"/>
                </a:lnTo>
                <a:lnTo>
                  <a:pt x="823" y="576"/>
                </a:lnTo>
                <a:lnTo>
                  <a:pt x="819" y="566"/>
                </a:lnTo>
                <a:lnTo>
                  <a:pt x="819" y="566"/>
                </a:lnTo>
                <a:lnTo>
                  <a:pt x="809" y="551"/>
                </a:lnTo>
                <a:lnTo>
                  <a:pt x="798" y="540"/>
                </a:lnTo>
                <a:lnTo>
                  <a:pt x="784" y="528"/>
                </a:lnTo>
                <a:lnTo>
                  <a:pt x="770" y="516"/>
                </a:lnTo>
                <a:lnTo>
                  <a:pt x="743" y="500"/>
                </a:lnTo>
                <a:lnTo>
                  <a:pt x="733" y="493"/>
                </a:lnTo>
                <a:lnTo>
                  <a:pt x="726" y="487"/>
                </a:lnTo>
                <a:lnTo>
                  <a:pt x="726" y="487"/>
                </a:lnTo>
                <a:lnTo>
                  <a:pt x="705" y="465"/>
                </a:lnTo>
                <a:lnTo>
                  <a:pt x="672" y="435"/>
                </a:lnTo>
                <a:lnTo>
                  <a:pt x="627" y="394"/>
                </a:lnTo>
                <a:lnTo>
                  <a:pt x="627" y="394"/>
                </a:lnTo>
                <a:lnTo>
                  <a:pt x="633" y="370"/>
                </a:lnTo>
                <a:lnTo>
                  <a:pt x="637" y="345"/>
                </a:lnTo>
                <a:lnTo>
                  <a:pt x="640" y="314"/>
                </a:lnTo>
                <a:lnTo>
                  <a:pt x="640" y="314"/>
                </a:lnTo>
                <a:lnTo>
                  <a:pt x="640" y="296"/>
                </a:lnTo>
                <a:lnTo>
                  <a:pt x="638" y="274"/>
                </a:lnTo>
                <a:lnTo>
                  <a:pt x="632" y="227"/>
                </a:lnTo>
                <a:lnTo>
                  <a:pt x="625" y="188"/>
                </a:lnTo>
                <a:lnTo>
                  <a:pt x="620" y="161"/>
                </a:lnTo>
                <a:lnTo>
                  <a:pt x="620" y="161"/>
                </a:lnTo>
                <a:lnTo>
                  <a:pt x="618" y="139"/>
                </a:lnTo>
                <a:lnTo>
                  <a:pt x="615" y="113"/>
                </a:lnTo>
                <a:lnTo>
                  <a:pt x="612" y="98"/>
                </a:lnTo>
                <a:lnTo>
                  <a:pt x="608" y="83"/>
                </a:lnTo>
                <a:lnTo>
                  <a:pt x="602" y="68"/>
                </a:lnTo>
                <a:lnTo>
                  <a:pt x="593" y="55"/>
                </a:lnTo>
                <a:lnTo>
                  <a:pt x="593" y="55"/>
                </a:lnTo>
                <a:lnTo>
                  <a:pt x="583" y="43"/>
                </a:lnTo>
                <a:lnTo>
                  <a:pt x="573" y="33"/>
                </a:lnTo>
                <a:lnTo>
                  <a:pt x="562" y="26"/>
                </a:lnTo>
                <a:lnTo>
                  <a:pt x="552" y="22"/>
                </a:lnTo>
                <a:lnTo>
                  <a:pt x="530" y="13"/>
                </a:lnTo>
                <a:lnTo>
                  <a:pt x="514" y="8"/>
                </a:lnTo>
                <a:lnTo>
                  <a:pt x="514" y="8"/>
                </a:lnTo>
                <a:lnTo>
                  <a:pt x="505" y="7"/>
                </a:lnTo>
                <a:lnTo>
                  <a:pt x="497" y="5"/>
                </a:lnTo>
                <a:lnTo>
                  <a:pt x="477" y="5"/>
                </a:lnTo>
                <a:lnTo>
                  <a:pt x="454" y="8"/>
                </a:lnTo>
                <a:lnTo>
                  <a:pt x="421" y="15"/>
                </a:lnTo>
                <a:lnTo>
                  <a:pt x="387" y="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56"/>
          <p:cNvSpPr>
            <a:spLocks/>
          </p:cNvSpPr>
          <p:nvPr/>
        </p:nvSpPr>
        <p:spPr bwMode="auto">
          <a:xfrm>
            <a:off x="8419976" y="2758590"/>
            <a:ext cx="548456" cy="1672122"/>
          </a:xfrm>
          <a:custGeom>
            <a:avLst/>
            <a:gdLst>
              <a:gd name="T0" fmla="*/ 376 w 820"/>
              <a:gd name="T1" fmla="*/ 71 h 2500"/>
              <a:gd name="T2" fmla="*/ 363 w 820"/>
              <a:gd name="T3" fmla="*/ 115 h 2500"/>
              <a:gd name="T4" fmla="*/ 378 w 820"/>
              <a:gd name="T5" fmla="*/ 191 h 2500"/>
              <a:gd name="T6" fmla="*/ 379 w 820"/>
              <a:gd name="T7" fmla="*/ 239 h 2500"/>
              <a:gd name="T8" fmla="*/ 376 w 820"/>
              <a:gd name="T9" fmla="*/ 295 h 2500"/>
              <a:gd name="T10" fmla="*/ 383 w 820"/>
              <a:gd name="T11" fmla="*/ 330 h 2500"/>
              <a:gd name="T12" fmla="*/ 404 w 820"/>
              <a:gd name="T13" fmla="*/ 358 h 2500"/>
              <a:gd name="T14" fmla="*/ 385 w 820"/>
              <a:gd name="T15" fmla="*/ 399 h 2500"/>
              <a:gd name="T16" fmla="*/ 333 w 820"/>
              <a:gd name="T17" fmla="*/ 483 h 2500"/>
              <a:gd name="T18" fmla="*/ 316 w 820"/>
              <a:gd name="T19" fmla="*/ 716 h 2500"/>
              <a:gd name="T20" fmla="*/ 282 w 820"/>
              <a:gd name="T21" fmla="*/ 802 h 2500"/>
              <a:gd name="T22" fmla="*/ 258 w 820"/>
              <a:gd name="T23" fmla="*/ 989 h 2500"/>
              <a:gd name="T24" fmla="*/ 258 w 820"/>
              <a:gd name="T25" fmla="*/ 1036 h 2500"/>
              <a:gd name="T26" fmla="*/ 248 w 820"/>
              <a:gd name="T27" fmla="*/ 1214 h 2500"/>
              <a:gd name="T28" fmla="*/ 238 w 820"/>
              <a:gd name="T29" fmla="*/ 1282 h 2500"/>
              <a:gd name="T30" fmla="*/ 205 w 820"/>
              <a:gd name="T31" fmla="*/ 1580 h 2500"/>
              <a:gd name="T32" fmla="*/ 182 w 820"/>
              <a:gd name="T33" fmla="*/ 1745 h 2500"/>
              <a:gd name="T34" fmla="*/ 155 w 820"/>
              <a:gd name="T35" fmla="*/ 1953 h 2500"/>
              <a:gd name="T36" fmla="*/ 145 w 820"/>
              <a:gd name="T37" fmla="*/ 2158 h 2500"/>
              <a:gd name="T38" fmla="*/ 89 w 820"/>
              <a:gd name="T39" fmla="*/ 2214 h 2500"/>
              <a:gd name="T40" fmla="*/ 16 w 820"/>
              <a:gd name="T41" fmla="*/ 2227 h 2500"/>
              <a:gd name="T42" fmla="*/ 5 w 820"/>
              <a:gd name="T43" fmla="*/ 2280 h 2500"/>
              <a:gd name="T44" fmla="*/ 65 w 820"/>
              <a:gd name="T45" fmla="*/ 2341 h 2500"/>
              <a:gd name="T46" fmla="*/ 154 w 820"/>
              <a:gd name="T47" fmla="*/ 2360 h 2500"/>
              <a:gd name="T48" fmla="*/ 248 w 820"/>
              <a:gd name="T49" fmla="*/ 2383 h 2500"/>
              <a:gd name="T50" fmla="*/ 277 w 820"/>
              <a:gd name="T51" fmla="*/ 2351 h 2500"/>
              <a:gd name="T52" fmla="*/ 282 w 820"/>
              <a:gd name="T53" fmla="*/ 2251 h 2500"/>
              <a:gd name="T54" fmla="*/ 376 w 820"/>
              <a:gd name="T55" fmla="*/ 1721 h 2500"/>
              <a:gd name="T56" fmla="*/ 478 w 820"/>
              <a:gd name="T57" fmla="*/ 1499 h 2500"/>
              <a:gd name="T58" fmla="*/ 493 w 820"/>
              <a:gd name="T59" fmla="*/ 1537 h 2500"/>
              <a:gd name="T60" fmla="*/ 509 w 820"/>
              <a:gd name="T61" fmla="*/ 1711 h 2500"/>
              <a:gd name="T62" fmla="*/ 518 w 820"/>
              <a:gd name="T63" fmla="*/ 1863 h 2500"/>
              <a:gd name="T64" fmla="*/ 571 w 820"/>
              <a:gd name="T65" fmla="*/ 2010 h 2500"/>
              <a:gd name="T66" fmla="*/ 593 w 820"/>
              <a:gd name="T67" fmla="*/ 2251 h 2500"/>
              <a:gd name="T68" fmla="*/ 572 w 820"/>
              <a:gd name="T69" fmla="*/ 2282 h 2500"/>
              <a:gd name="T70" fmla="*/ 554 w 820"/>
              <a:gd name="T71" fmla="*/ 2352 h 2500"/>
              <a:gd name="T72" fmla="*/ 491 w 820"/>
              <a:gd name="T73" fmla="*/ 2398 h 2500"/>
              <a:gd name="T74" fmla="*/ 459 w 820"/>
              <a:gd name="T75" fmla="*/ 2422 h 2500"/>
              <a:gd name="T76" fmla="*/ 485 w 820"/>
              <a:gd name="T77" fmla="*/ 2453 h 2500"/>
              <a:gd name="T78" fmla="*/ 711 w 820"/>
              <a:gd name="T79" fmla="*/ 2500 h 2500"/>
              <a:gd name="T80" fmla="*/ 759 w 820"/>
              <a:gd name="T81" fmla="*/ 2478 h 2500"/>
              <a:gd name="T82" fmla="*/ 751 w 820"/>
              <a:gd name="T83" fmla="*/ 2352 h 2500"/>
              <a:gd name="T84" fmla="*/ 752 w 820"/>
              <a:gd name="T85" fmla="*/ 2324 h 2500"/>
              <a:gd name="T86" fmla="*/ 771 w 820"/>
              <a:gd name="T87" fmla="*/ 2261 h 2500"/>
              <a:gd name="T88" fmla="*/ 721 w 820"/>
              <a:gd name="T89" fmla="*/ 1881 h 2500"/>
              <a:gd name="T90" fmla="*/ 705 w 820"/>
              <a:gd name="T91" fmla="*/ 1686 h 2500"/>
              <a:gd name="T92" fmla="*/ 703 w 820"/>
              <a:gd name="T93" fmla="*/ 1564 h 2500"/>
              <a:gd name="T94" fmla="*/ 761 w 820"/>
              <a:gd name="T95" fmla="*/ 1387 h 2500"/>
              <a:gd name="T96" fmla="*/ 811 w 820"/>
              <a:gd name="T97" fmla="*/ 1074 h 2500"/>
              <a:gd name="T98" fmla="*/ 796 w 820"/>
              <a:gd name="T99" fmla="*/ 1001 h 2500"/>
              <a:gd name="T100" fmla="*/ 765 w 820"/>
              <a:gd name="T101" fmla="*/ 821 h 2500"/>
              <a:gd name="T102" fmla="*/ 789 w 820"/>
              <a:gd name="T103" fmla="*/ 660 h 2500"/>
              <a:gd name="T104" fmla="*/ 753 w 820"/>
              <a:gd name="T105" fmla="*/ 533 h 2500"/>
              <a:gd name="T106" fmla="*/ 697 w 820"/>
              <a:gd name="T107" fmla="*/ 454 h 2500"/>
              <a:gd name="T108" fmla="*/ 666 w 820"/>
              <a:gd name="T109" fmla="*/ 396 h 2500"/>
              <a:gd name="T110" fmla="*/ 708 w 820"/>
              <a:gd name="T111" fmla="*/ 250 h 2500"/>
              <a:gd name="T112" fmla="*/ 681 w 820"/>
              <a:gd name="T113" fmla="*/ 105 h 2500"/>
              <a:gd name="T114" fmla="*/ 624 w 820"/>
              <a:gd name="T115" fmla="*/ 26 h 2500"/>
              <a:gd name="T116" fmla="*/ 450 w 820"/>
              <a:gd name="T117" fmla="*/ 37 h 2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20" h="2500">
                <a:moveTo>
                  <a:pt x="450" y="37"/>
                </a:moveTo>
                <a:lnTo>
                  <a:pt x="450" y="37"/>
                </a:lnTo>
                <a:lnTo>
                  <a:pt x="420" y="48"/>
                </a:lnTo>
                <a:lnTo>
                  <a:pt x="398" y="57"/>
                </a:lnTo>
                <a:lnTo>
                  <a:pt x="385" y="65"/>
                </a:lnTo>
                <a:lnTo>
                  <a:pt x="385" y="65"/>
                </a:lnTo>
                <a:lnTo>
                  <a:pt x="376" y="71"/>
                </a:lnTo>
                <a:lnTo>
                  <a:pt x="366" y="79"/>
                </a:lnTo>
                <a:lnTo>
                  <a:pt x="361" y="85"/>
                </a:lnTo>
                <a:lnTo>
                  <a:pt x="358" y="90"/>
                </a:lnTo>
                <a:lnTo>
                  <a:pt x="357" y="97"/>
                </a:lnTo>
                <a:lnTo>
                  <a:pt x="357" y="103"/>
                </a:lnTo>
                <a:lnTo>
                  <a:pt x="357" y="103"/>
                </a:lnTo>
                <a:lnTo>
                  <a:pt x="363" y="115"/>
                </a:lnTo>
                <a:lnTo>
                  <a:pt x="369" y="124"/>
                </a:lnTo>
                <a:lnTo>
                  <a:pt x="375" y="131"/>
                </a:lnTo>
                <a:lnTo>
                  <a:pt x="376" y="134"/>
                </a:lnTo>
                <a:lnTo>
                  <a:pt x="376" y="137"/>
                </a:lnTo>
                <a:lnTo>
                  <a:pt x="376" y="184"/>
                </a:lnTo>
                <a:lnTo>
                  <a:pt x="376" y="184"/>
                </a:lnTo>
                <a:lnTo>
                  <a:pt x="378" y="191"/>
                </a:lnTo>
                <a:lnTo>
                  <a:pt x="379" y="199"/>
                </a:lnTo>
                <a:lnTo>
                  <a:pt x="382" y="211"/>
                </a:lnTo>
                <a:lnTo>
                  <a:pt x="383" y="217"/>
                </a:lnTo>
                <a:lnTo>
                  <a:pt x="383" y="224"/>
                </a:lnTo>
                <a:lnTo>
                  <a:pt x="382" y="230"/>
                </a:lnTo>
                <a:lnTo>
                  <a:pt x="379" y="239"/>
                </a:lnTo>
                <a:lnTo>
                  <a:pt x="379" y="239"/>
                </a:lnTo>
                <a:lnTo>
                  <a:pt x="363" y="264"/>
                </a:lnTo>
                <a:lnTo>
                  <a:pt x="358" y="273"/>
                </a:lnTo>
                <a:lnTo>
                  <a:pt x="358" y="275"/>
                </a:lnTo>
                <a:lnTo>
                  <a:pt x="360" y="278"/>
                </a:lnTo>
                <a:lnTo>
                  <a:pt x="376" y="289"/>
                </a:lnTo>
                <a:lnTo>
                  <a:pt x="376" y="289"/>
                </a:lnTo>
                <a:lnTo>
                  <a:pt x="376" y="295"/>
                </a:lnTo>
                <a:lnTo>
                  <a:pt x="376" y="301"/>
                </a:lnTo>
                <a:lnTo>
                  <a:pt x="379" y="309"/>
                </a:lnTo>
                <a:lnTo>
                  <a:pt x="379" y="309"/>
                </a:lnTo>
                <a:lnTo>
                  <a:pt x="385" y="326"/>
                </a:lnTo>
                <a:lnTo>
                  <a:pt x="385" y="326"/>
                </a:lnTo>
                <a:lnTo>
                  <a:pt x="383" y="327"/>
                </a:lnTo>
                <a:lnTo>
                  <a:pt x="383" y="330"/>
                </a:lnTo>
                <a:lnTo>
                  <a:pt x="383" y="333"/>
                </a:lnTo>
                <a:lnTo>
                  <a:pt x="385" y="337"/>
                </a:lnTo>
                <a:lnTo>
                  <a:pt x="386" y="342"/>
                </a:lnTo>
                <a:lnTo>
                  <a:pt x="392" y="348"/>
                </a:lnTo>
                <a:lnTo>
                  <a:pt x="392" y="348"/>
                </a:lnTo>
                <a:lnTo>
                  <a:pt x="398" y="354"/>
                </a:lnTo>
                <a:lnTo>
                  <a:pt x="404" y="358"/>
                </a:lnTo>
                <a:lnTo>
                  <a:pt x="416" y="364"/>
                </a:lnTo>
                <a:lnTo>
                  <a:pt x="425" y="368"/>
                </a:lnTo>
                <a:lnTo>
                  <a:pt x="426" y="368"/>
                </a:lnTo>
                <a:lnTo>
                  <a:pt x="426" y="368"/>
                </a:lnTo>
                <a:lnTo>
                  <a:pt x="417" y="374"/>
                </a:lnTo>
                <a:lnTo>
                  <a:pt x="401" y="386"/>
                </a:lnTo>
                <a:lnTo>
                  <a:pt x="385" y="399"/>
                </a:lnTo>
                <a:lnTo>
                  <a:pt x="375" y="411"/>
                </a:lnTo>
                <a:lnTo>
                  <a:pt x="375" y="411"/>
                </a:lnTo>
                <a:lnTo>
                  <a:pt x="364" y="423"/>
                </a:lnTo>
                <a:lnTo>
                  <a:pt x="353" y="442"/>
                </a:lnTo>
                <a:lnTo>
                  <a:pt x="345" y="452"/>
                </a:lnTo>
                <a:lnTo>
                  <a:pt x="339" y="467"/>
                </a:lnTo>
                <a:lnTo>
                  <a:pt x="333" y="483"/>
                </a:lnTo>
                <a:lnTo>
                  <a:pt x="329" y="501"/>
                </a:lnTo>
                <a:lnTo>
                  <a:pt x="329" y="501"/>
                </a:lnTo>
                <a:lnTo>
                  <a:pt x="326" y="526"/>
                </a:lnTo>
                <a:lnTo>
                  <a:pt x="325" y="556"/>
                </a:lnTo>
                <a:lnTo>
                  <a:pt x="322" y="626"/>
                </a:lnTo>
                <a:lnTo>
                  <a:pt x="317" y="691"/>
                </a:lnTo>
                <a:lnTo>
                  <a:pt x="316" y="716"/>
                </a:lnTo>
                <a:lnTo>
                  <a:pt x="313" y="731"/>
                </a:lnTo>
                <a:lnTo>
                  <a:pt x="313" y="731"/>
                </a:lnTo>
                <a:lnTo>
                  <a:pt x="308" y="743"/>
                </a:lnTo>
                <a:lnTo>
                  <a:pt x="304" y="753"/>
                </a:lnTo>
                <a:lnTo>
                  <a:pt x="292" y="778"/>
                </a:lnTo>
                <a:lnTo>
                  <a:pt x="286" y="790"/>
                </a:lnTo>
                <a:lnTo>
                  <a:pt x="282" y="802"/>
                </a:lnTo>
                <a:lnTo>
                  <a:pt x="279" y="813"/>
                </a:lnTo>
                <a:lnTo>
                  <a:pt x="279" y="825"/>
                </a:lnTo>
                <a:lnTo>
                  <a:pt x="279" y="825"/>
                </a:lnTo>
                <a:lnTo>
                  <a:pt x="277" y="841"/>
                </a:lnTo>
                <a:lnTo>
                  <a:pt x="274" y="867"/>
                </a:lnTo>
                <a:lnTo>
                  <a:pt x="267" y="930"/>
                </a:lnTo>
                <a:lnTo>
                  <a:pt x="258" y="989"/>
                </a:lnTo>
                <a:lnTo>
                  <a:pt x="255" y="1021"/>
                </a:lnTo>
                <a:lnTo>
                  <a:pt x="255" y="1021"/>
                </a:lnTo>
                <a:lnTo>
                  <a:pt x="255" y="1024"/>
                </a:lnTo>
                <a:lnTo>
                  <a:pt x="255" y="1026"/>
                </a:lnTo>
                <a:lnTo>
                  <a:pt x="258" y="1029"/>
                </a:lnTo>
                <a:lnTo>
                  <a:pt x="258" y="1032"/>
                </a:lnTo>
                <a:lnTo>
                  <a:pt x="258" y="1036"/>
                </a:lnTo>
                <a:lnTo>
                  <a:pt x="255" y="1057"/>
                </a:lnTo>
                <a:lnTo>
                  <a:pt x="255" y="1057"/>
                </a:lnTo>
                <a:lnTo>
                  <a:pt x="252" y="1074"/>
                </a:lnTo>
                <a:lnTo>
                  <a:pt x="251" y="1096"/>
                </a:lnTo>
                <a:lnTo>
                  <a:pt x="249" y="1144"/>
                </a:lnTo>
                <a:lnTo>
                  <a:pt x="249" y="1188"/>
                </a:lnTo>
                <a:lnTo>
                  <a:pt x="248" y="1214"/>
                </a:lnTo>
                <a:lnTo>
                  <a:pt x="248" y="1214"/>
                </a:lnTo>
                <a:lnTo>
                  <a:pt x="245" y="1228"/>
                </a:lnTo>
                <a:lnTo>
                  <a:pt x="240" y="1244"/>
                </a:lnTo>
                <a:lnTo>
                  <a:pt x="238" y="1262"/>
                </a:lnTo>
                <a:lnTo>
                  <a:pt x="236" y="1272"/>
                </a:lnTo>
                <a:lnTo>
                  <a:pt x="238" y="1282"/>
                </a:lnTo>
                <a:lnTo>
                  <a:pt x="238" y="1282"/>
                </a:lnTo>
                <a:lnTo>
                  <a:pt x="240" y="1301"/>
                </a:lnTo>
                <a:lnTo>
                  <a:pt x="245" y="1313"/>
                </a:lnTo>
                <a:lnTo>
                  <a:pt x="248" y="1321"/>
                </a:lnTo>
                <a:lnTo>
                  <a:pt x="248" y="1321"/>
                </a:lnTo>
                <a:lnTo>
                  <a:pt x="229" y="1438"/>
                </a:lnTo>
                <a:lnTo>
                  <a:pt x="205" y="1580"/>
                </a:lnTo>
                <a:lnTo>
                  <a:pt x="205" y="1580"/>
                </a:lnTo>
                <a:lnTo>
                  <a:pt x="201" y="1608"/>
                </a:lnTo>
                <a:lnTo>
                  <a:pt x="198" y="1639"/>
                </a:lnTo>
                <a:lnTo>
                  <a:pt x="195" y="1682"/>
                </a:lnTo>
                <a:lnTo>
                  <a:pt x="195" y="1682"/>
                </a:lnTo>
                <a:lnTo>
                  <a:pt x="190" y="1710"/>
                </a:lnTo>
                <a:lnTo>
                  <a:pt x="186" y="1732"/>
                </a:lnTo>
                <a:lnTo>
                  <a:pt x="182" y="1745"/>
                </a:lnTo>
                <a:lnTo>
                  <a:pt x="176" y="1758"/>
                </a:lnTo>
                <a:lnTo>
                  <a:pt x="176" y="1758"/>
                </a:lnTo>
                <a:lnTo>
                  <a:pt x="173" y="1769"/>
                </a:lnTo>
                <a:lnTo>
                  <a:pt x="170" y="1785"/>
                </a:lnTo>
                <a:lnTo>
                  <a:pt x="164" y="1831"/>
                </a:lnTo>
                <a:lnTo>
                  <a:pt x="159" y="1890"/>
                </a:lnTo>
                <a:lnTo>
                  <a:pt x="155" y="1953"/>
                </a:lnTo>
                <a:lnTo>
                  <a:pt x="149" y="2069"/>
                </a:lnTo>
                <a:lnTo>
                  <a:pt x="148" y="2122"/>
                </a:lnTo>
                <a:lnTo>
                  <a:pt x="148" y="2122"/>
                </a:lnTo>
                <a:lnTo>
                  <a:pt x="148" y="2131"/>
                </a:lnTo>
                <a:lnTo>
                  <a:pt x="148" y="2143"/>
                </a:lnTo>
                <a:lnTo>
                  <a:pt x="146" y="2150"/>
                </a:lnTo>
                <a:lnTo>
                  <a:pt x="145" y="2158"/>
                </a:lnTo>
                <a:lnTo>
                  <a:pt x="142" y="2164"/>
                </a:lnTo>
                <a:lnTo>
                  <a:pt x="137" y="2170"/>
                </a:lnTo>
                <a:lnTo>
                  <a:pt x="137" y="2170"/>
                </a:lnTo>
                <a:lnTo>
                  <a:pt x="111" y="2199"/>
                </a:lnTo>
                <a:lnTo>
                  <a:pt x="96" y="2215"/>
                </a:lnTo>
                <a:lnTo>
                  <a:pt x="96" y="2215"/>
                </a:lnTo>
                <a:lnTo>
                  <a:pt x="89" y="2214"/>
                </a:lnTo>
                <a:lnTo>
                  <a:pt x="69" y="2211"/>
                </a:lnTo>
                <a:lnTo>
                  <a:pt x="58" y="2211"/>
                </a:lnTo>
                <a:lnTo>
                  <a:pt x="47" y="2212"/>
                </a:lnTo>
                <a:lnTo>
                  <a:pt x="37" y="2214"/>
                </a:lnTo>
                <a:lnTo>
                  <a:pt x="30" y="2217"/>
                </a:lnTo>
                <a:lnTo>
                  <a:pt x="30" y="2217"/>
                </a:lnTo>
                <a:lnTo>
                  <a:pt x="16" y="2227"/>
                </a:lnTo>
                <a:lnTo>
                  <a:pt x="11" y="2231"/>
                </a:lnTo>
                <a:lnTo>
                  <a:pt x="6" y="2237"/>
                </a:lnTo>
                <a:lnTo>
                  <a:pt x="2" y="2245"/>
                </a:lnTo>
                <a:lnTo>
                  <a:pt x="0" y="2254"/>
                </a:lnTo>
                <a:lnTo>
                  <a:pt x="0" y="2265"/>
                </a:lnTo>
                <a:lnTo>
                  <a:pt x="5" y="2280"/>
                </a:lnTo>
                <a:lnTo>
                  <a:pt x="5" y="2280"/>
                </a:lnTo>
                <a:lnTo>
                  <a:pt x="8" y="2287"/>
                </a:lnTo>
                <a:lnTo>
                  <a:pt x="11" y="2295"/>
                </a:lnTo>
                <a:lnTo>
                  <a:pt x="21" y="2308"/>
                </a:lnTo>
                <a:lnTo>
                  <a:pt x="31" y="2318"/>
                </a:lnTo>
                <a:lnTo>
                  <a:pt x="44" y="2327"/>
                </a:lnTo>
                <a:lnTo>
                  <a:pt x="55" y="2335"/>
                </a:lnTo>
                <a:lnTo>
                  <a:pt x="65" y="2341"/>
                </a:lnTo>
                <a:lnTo>
                  <a:pt x="77" y="2346"/>
                </a:lnTo>
                <a:lnTo>
                  <a:pt x="77" y="2346"/>
                </a:lnTo>
                <a:lnTo>
                  <a:pt x="81" y="2348"/>
                </a:lnTo>
                <a:lnTo>
                  <a:pt x="90" y="2349"/>
                </a:lnTo>
                <a:lnTo>
                  <a:pt x="117" y="2354"/>
                </a:lnTo>
                <a:lnTo>
                  <a:pt x="154" y="2360"/>
                </a:lnTo>
                <a:lnTo>
                  <a:pt x="154" y="2360"/>
                </a:lnTo>
                <a:lnTo>
                  <a:pt x="155" y="2366"/>
                </a:lnTo>
                <a:lnTo>
                  <a:pt x="158" y="2374"/>
                </a:lnTo>
                <a:lnTo>
                  <a:pt x="158" y="2374"/>
                </a:lnTo>
                <a:lnTo>
                  <a:pt x="164" y="2376"/>
                </a:lnTo>
                <a:lnTo>
                  <a:pt x="176" y="2377"/>
                </a:lnTo>
                <a:lnTo>
                  <a:pt x="212" y="2382"/>
                </a:lnTo>
                <a:lnTo>
                  <a:pt x="248" y="2383"/>
                </a:lnTo>
                <a:lnTo>
                  <a:pt x="260" y="2383"/>
                </a:lnTo>
                <a:lnTo>
                  <a:pt x="266" y="2383"/>
                </a:lnTo>
                <a:lnTo>
                  <a:pt x="266" y="2383"/>
                </a:lnTo>
                <a:lnTo>
                  <a:pt x="268" y="2377"/>
                </a:lnTo>
                <a:lnTo>
                  <a:pt x="273" y="2370"/>
                </a:lnTo>
                <a:lnTo>
                  <a:pt x="276" y="2358"/>
                </a:lnTo>
                <a:lnTo>
                  <a:pt x="277" y="2351"/>
                </a:lnTo>
                <a:lnTo>
                  <a:pt x="279" y="2342"/>
                </a:lnTo>
                <a:lnTo>
                  <a:pt x="279" y="2342"/>
                </a:lnTo>
                <a:lnTo>
                  <a:pt x="279" y="2321"/>
                </a:lnTo>
                <a:lnTo>
                  <a:pt x="282" y="2298"/>
                </a:lnTo>
                <a:lnTo>
                  <a:pt x="285" y="2265"/>
                </a:lnTo>
                <a:lnTo>
                  <a:pt x="285" y="2265"/>
                </a:lnTo>
                <a:lnTo>
                  <a:pt x="282" y="2251"/>
                </a:lnTo>
                <a:lnTo>
                  <a:pt x="274" y="2227"/>
                </a:lnTo>
                <a:lnTo>
                  <a:pt x="266" y="2196"/>
                </a:lnTo>
                <a:lnTo>
                  <a:pt x="266" y="2196"/>
                </a:lnTo>
                <a:lnTo>
                  <a:pt x="302" y="2035"/>
                </a:lnTo>
                <a:lnTo>
                  <a:pt x="347" y="1844"/>
                </a:lnTo>
                <a:lnTo>
                  <a:pt x="347" y="1844"/>
                </a:lnTo>
                <a:lnTo>
                  <a:pt x="376" y="1721"/>
                </a:lnTo>
                <a:lnTo>
                  <a:pt x="392" y="1657"/>
                </a:lnTo>
                <a:lnTo>
                  <a:pt x="398" y="1635"/>
                </a:lnTo>
                <a:lnTo>
                  <a:pt x="403" y="1626"/>
                </a:lnTo>
                <a:lnTo>
                  <a:pt x="403" y="1626"/>
                </a:lnTo>
                <a:lnTo>
                  <a:pt x="419" y="1599"/>
                </a:lnTo>
                <a:lnTo>
                  <a:pt x="448" y="1548"/>
                </a:lnTo>
                <a:lnTo>
                  <a:pt x="478" y="1499"/>
                </a:lnTo>
                <a:lnTo>
                  <a:pt x="487" y="1484"/>
                </a:lnTo>
                <a:lnTo>
                  <a:pt x="491" y="1480"/>
                </a:lnTo>
                <a:lnTo>
                  <a:pt x="493" y="1480"/>
                </a:lnTo>
                <a:lnTo>
                  <a:pt x="493" y="1480"/>
                </a:lnTo>
                <a:lnTo>
                  <a:pt x="493" y="1486"/>
                </a:lnTo>
                <a:lnTo>
                  <a:pt x="494" y="1499"/>
                </a:lnTo>
                <a:lnTo>
                  <a:pt x="493" y="1537"/>
                </a:lnTo>
                <a:lnTo>
                  <a:pt x="493" y="1578"/>
                </a:lnTo>
                <a:lnTo>
                  <a:pt x="494" y="1598"/>
                </a:lnTo>
                <a:lnTo>
                  <a:pt x="497" y="1611"/>
                </a:lnTo>
                <a:lnTo>
                  <a:pt x="497" y="1611"/>
                </a:lnTo>
                <a:lnTo>
                  <a:pt x="500" y="1626"/>
                </a:lnTo>
                <a:lnTo>
                  <a:pt x="503" y="1651"/>
                </a:lnTo>
                <a:lnTo>
                  <a:pt x="509" y="1711"/>
                </a:lnTo>
                <a:lnTo>
                  <a:pt x="513" y="1797"/>
                </a:lnTo>
                <a:lnTo>
                  <a:pt x="513" y="1797"/>
                </a:lnTo>
                <a:lnTo>
                  <a:pt x="513" y="1807"/>
                </a:lnTo>
                <a:lnTo>
                  <a:pt x="512" y="1825"/>
                </a:lnTo>
                <a:lnTo>
                  <a:pt x="512" y="1836"/>
                </a:lnTo>
                <a:lnTo>
                  <a:pt x="513" y="1848"/>
                </a:lnTo>
                <a:lnTo>
                  <a:pt x="518" y="1863"/>
                </a:lnTo>
                <a:lnTo>
                  <a:pt x="522" y="1876"/>
                </a:lnTo>
                <a:lnTo>
                  <a:pt x="522" y="1876"/>
                </a:lnTo>
                <a:lnTo>
                  <a:pt x="549" y="1935"/>
                </a:lnTo>
                <a:lnTo>
                  <a:pt x="559" y="1963"/>
                </a:lnTo>
                <a:lnTo>
                  <a:pt x="568" y="1990"/>
                </a:lnTo>
                <a:lnTo>
                  <a:pt x="568" y="1990"/>
                </a:lnTo>
                <a:lnTo>
                  <a:pt x="571" y="2010"/>
                </a:lnTo>
                <a:lnTo>
                  <a:pt x="575" y="2041"/>
                </a:lnTo>
                <a:lnTo>
                  <a:pt x="584" y="2121"/>
                </a:lnTo>
                <a:lnTo>
                  <a:pt x="591" y="2196"/>
                </a:lnTo>
                <a:lnTo>
                  <a:pt x="594" y="2234"/>
                </a:lnTo>
                <a:lnTo>
                  <a:pt x="594" y="2234"/>
                </a:lnTo>
                <a:lnTo>
                  <a:pt x="594" y="2242"/>
                </a:lnTo>
                <a:lnTo>
                  <a:pt x="593" y="2251"/>
                </a:lnTo>
                <a:lnTo>
                  <a:pt x="590" y="2259"/>
                </a:lnTo>
                <a:lnTo>
                  <a:pt x="584" y="2271"/>
                </a:lnTo>
                <a:lnTo>
                  <a:pt x="584" y="2271"/>
                </a:lnTo>
                <a:lnTo>
                  <a:pt x="581" y="2276"/>
                </a:lnTo>
                <a:lnTo>
                  <a:pt x="578" y="2279"/>
                </a:lnTo>
                <a:lnTo>
                  <a:pt x="574" y="2280"/>
                </a:lnTo>
                <a:lnTo>
                  <a:pt x="572" y="2282"/>
                </a:lnTo>
                <a:lnTo>
                  <a:pt x="571" y="2285"/>
                </a:lnTo>
                <a:lnTo>
                  <a:pt x="569" y="2299"/>
                </a:lnTo>
                <a:lnTo>
                  <a:pt x="569" y="2299"/>
                </a:lnTo>
                <a:lnTo>
                  <a:pt x="568" y="2320"/>
                </a:lnTo>
                <a:lnTo>
                  <a:pt x="565" y="2336"/>
                </a:lnTo>
                <a:lnTo>
                  <a:pt x="559" y="2346"/>
                </a:lnTo>
                <a:lnTo>
                  <a:pt x="554" y="2352"/>
                </a:lnTo>
                <a:lnTo>
                  <a:pt x="554" y="2352"/>
                </a:lnTo>
                <a:lnTo>
                  <a:pt x="544" y="2361"/>
                </a:lnTo>
                <a:lnTo>
                  <a:pt x="529" y="2377"/>
                </a:lnTo>
                <a:lnTo>
                  <a:pt x="509" y="2398"/>
                </a:lnTo>
                <a:lnTo>
                  <a:pt x="509" y="2398"/>
                </a:lnTo>
                <a:lnTo>
                  <a:pt x="504" y="2398"/>
                </a:lnTo>
                <a:lnTo>
                  <a:pt x="491" y="2398"/>
                </a:lnTo>
                <a:lnTo>
                  <a:pt x="484" y="2399"/>
                </a:lnTo>
                <a:lnTo>
                  <a:pt x="476" y="2402"/>
                </a:lnTo>
                <a:lnTo>
                  <a:pt x="470" y="2405"/>
                </a:lnTo>
                <a:lnTo>
                  <a:pt x="465" y="2410"/>
                </a:lnTo>
                <a:lnTo>
                  <a:pt x="465" y="2410"/>
                </a:lnTo>
                <a:lnTo>
                  <a:pt x="460" y="2416"/>
                </a:lnTo>
                <a:lnTo>
                  <a:pt x="459" y="2422"/>
                </a:lnTo>
                <a:lnTo>
                  <a:pt x="459" y="2426"/>
                </a:lnTo>
                <a:lnTo>
                  <a:pt x="460" y="2430"/>
                </a:lnTo>
                <a:lnTo>
                  <a:pt x="463" y="2435"/>
                </a:lnTo>
                <a:lnTo>
                  <a:pt x="467" y="2439"/>
                </a:lnTo>
                <a:lnTo>
                  <a:pt x="479" y="2450"/>
                </a:lnTo>
                <a:lnTo>
                  <a:pt x="479" y="2450"/>
                </a:lnTo>
                <a:lnTo>
                  <a:pt x="485" y="2453"/>
                </a:lnTo>
                <a:lnTo>
                  <a:pt x="495" y="2456"/>
                </a:lnTo>
                <a:lnTo>
                  <a:pt x="525" y="2464"/>
                </a:lnTo>
                <a:lnTo>
                  <a:pt x="565" y="2475"/>
                </a:lnTo>
                <a:lnTo>
                  <a:pt x="610" y="2484"/>
                </a:lnTo>
                <a:lnTo>
                  <a:pt x="655" y="2492"/>
                </a:lnTo>
                <a:lnTo>
                  <a:pt x="694" y="2498"/>
                </a:lnTo>
                <a:lnTo>
                  <a:pt x="711" y="2500"/>
                </a:lnTo>
                <a:lnTo>
                  <a:pt x="724" y="2500"/>
                </a:lnTo>
                <a:lnTo>
                  <a:pt x="734" y="2498"/>
                </a:lnTo>
                <a:lnTo>
                  <a:pt x="740" y="2497"/>
                </a:lnTo>
                <a:lnTo>
                  <a:pt x="740" y="2497"/>
                </a:lnTo>
                <a:lnTo>
                  <a:pt x="752" y="2485"/>
                </a:lnTo>
                <a:lnTo>
                  <a:pt x="756" y="2481"/>
                </a:lnTo>
                <a:lnTo>
                  <a:pt x="759" y="2478"/>
                </a:lnTo>
                <a:lnTo>
                  <a:pt x="761" y="2472"/>
                </a:lnTo>
                <a:lnTo>
                  <a:pt x="762" y="2467"/>
                </a:lnTo>
                <a:lnTo>
                  <a:pt x="762" y="2451"/>
                </a:lnTo>
                <a:lnTo>
                  <a:pt x="762" y="2451"/>
                </a:lnTo>
                <a:lnTo>
                  <a:pt x="758" y="2397"/>
                </a:lnTo>
                <a:lnTo>
                  <a:pt x="755" y="2369"/>
                </a:lnTo>
                <a:lnTo>
                  <a:pt x="751" y="2352"/>
                </a:lnTo>
                <a:lnTo>
                  <a:pt x="751" y="2352"/>
                </a:lnTo>
                <a:lnTo>
                  <a:pt x="746" y="2338"/>
                </a:lnTo>
                <a:lnTo>
                  <a:pt x="745" y="2332"/>
                </a:lnTo>
                <a:lnTo>
                  <a:pt x="746" y="2329"/>
                </a:lnTo>
                <a:lnTo>
                  <a:pt x="748" y="2327"/>
                </a:lnTo>
                <a:lnTo>
                  <a:pt x="748" y="2327"/>
                </a:lnTo>
                <a:lnTo>
                  <a:pt x="752" y="2324"/>
                </a:lnTo>
                <a:lnTo>
                  <a:pt x="756" y="2323"/>
                </a:lnTo>
                <a:lnTo>
                  <a:pt x="759" y="2318"/>
                </a:lnTo>
                <a:lnTo>
                  <a:pt x="764" y="2311"/>
                </a:lnTo>
                <a:lnTo>
                  <a:pt x="767" y="2299"/>
                </a:lnTo>
                <a:lnTo>
                  <a:pt x="770" y="2283"/>
                </a:lnTo>
                <a:lnTo>
                  <a:pt x="771" y="2261"/>
                </a:lnTo>
                <a:lnTo>
                  <a:pt x="771" y="2261"/>
                </a:lnTo>
                <a:lnTo>
                  <a:pt x="770" y="2230"/>
                </a:lnTo>
                <a:lnTo>
                  <a:pt x="768" y="2192"/>
                </a:lnTo>
                <a:lnTo>
                  <a:pt x="762" y="2109"/>
                </a:lnTo>
                <a:lnTo>
                  <a:pt x="755" y="2040"/>
                </a:lnTo>
                <a:lnTo>
                  <a:pt x="751" y="2007"/>
                </a:lnTo>
                <a:lnTo>
                  <a:pt x="751" y="2007"/>
                </a:lnTo>
                <a:lnTo>
                  <a:pt x="721" y="1881"/>
                </a:lnTo>
                <a:lnTo>
                  <a:pt x="693" y="1754"/>
                </a:lnTo>
                <a:lnTo>
                  <a:pt x="693" y="1754"/>
                </a:lnTo>
                <a:lnTo>
                  <a:pt x="699" y="1732"/>
                </a:lnTo>
                <a:lnTo>
                  <a:pt x="702" y="1711"/>
                </a:lnTo>
                <a:lnTo>
                  <a:pt x="703" y="1699"/>
                </a:lnTo>
                <a:lnTo>
                  <a:pt x="705" y="1686"/>
                </a:lnTo>
                <a:lnTo>
                  <a:pt x="705" y="1686"/>
                </a:lnTo>
                <a:lnTo>
                  <a:pt x="703" y="1661"/>
                </a:lnTo>
                <a:lnTo>
                  <a:pt x="700" y="1640"/>
                </a:lnTo>
                <a:lnTo>
                  <a:pt x="699" y="1617"/>
                </a:lnTo>
                <a:lnTo>
                  <a:pt x="699" y="1602"/>
                </a:lnTo>
                <a:lnTo>
                  <a:pt x="700" y="1584"/>
                </a:lnTo>
                <a:lnTo>
                  <a:pt x="700" y="1584"/>
                </a:lnTo>
                <a:lnTo>
                  <a:pt x="703" y="1564"/>
                </a:lnTo>
                <a:lnTo>
                  <a:pt x="708" y="1543"/>
                </a:lnTo>
                <a:lnTo>
                  <a:pt x="714" y="1520"/>
                </a:lnTo>
                <a:lnTo>
                  <a:pt x="721" y="1499"/>
                </a:lnTo>
                <a:lnTo>
                  <a:pt x="734" y="1461"/>
                </a:lnTo>
                <a:lnTo>
                  <a:pt x="743" y="1438"/>
                </a:lnTo>
                <a:lnTo>
                  <a:pt x="743" y="1438"/>
                </a:lnTo>
                <a:lnTo>
                  <a:pt x="761" y="1387"/>
                </a:lnTo>
                <a:lnTo>
                  <a:pt x="774" y="1347"/>
                </a:lnTo>
                <a:lnTo>
                  <a:pt x="759" y="1141"/>
                </a:lnTo>
                <a:lnTo>
                  <a:pt x="759" y="1141"/>
                </a:lnTo>
                <a:lnTo>
                  <a:pt x="770" y="1130"/>
                </a:lnTo>
                <a:lnTo>
                  <a:pt x="790" y="1105"/>
                </a:lnTo>
                <a:lnTo>
                  <a:pt x="802" y="1089"/>
                </a:lnTo>
                <a:lnTo>
                  <a:pt x="811" y="1074"/>
                </a:lnTo>
                <a:lnTo>
                  <a:pt x="818" y="1061"/>
                </a:lnTo>
                <a:lnTo>
                  <a:pt x="820" y="1055"/>
                </a:lnTo>
                <a:lnTo>
                  <a:pt x="820" y="1051"/>
                </a:lnTo>
                <a:lnTo>
                  <a:pt x="820" y="1051"/>
                </a:lnTo>
                <a:lnTo>
                  <a:pt x="817" y="1040"/>
                </a:lnTo>
                <a:lnTo>
                  <a:pt x="812" y="1029"/>
                </a:lnTo>
                <a:lnTo>
                  <a:pt x="796" y="1001"/>
                </a:lnTo>
                <a:lnTo>
                  <a:pt x="768" y="956"/>
                </a:lnTo>
                <a:lnTo>
                  <a:pt x="768" y="956"/>
                </a:lnTo>
                <a:lnTo>
                  <a:pt x="762" y="943"/>
                </a:lnTo>
                <a:lnTo>
                  <a:pt x="756" y="927"/>
                </a:lnTo>
                <a:lnTo>
                  <a:pt x="751" y="909"/>
                </a:lnTo>
                <a:lnTo>
                  <a:pt x="751" y="909"/>
                </a:lnTo>
                <a:lnTo>
                  <a:pt x="765" y="821"/>
                </a:lnTo>
                <a:lnTo>
                  <a:pt x="777" y="756"/>
                </a:lnTo>
                <a:lnTo>
                  <a:pt x="783" y="718"/>
                </a:lnTo>
                <a:lnTo>
                  <a:pt x="783" y="718"/>
                </a:lnTo>
                <a:lnTo>
                  <a:pt x="787" y="703"/>
                </a:lnTo>
                <a:lnTo>
                  <a:pt x="790" y="682"/>
                </a:lnTo>
                <a:lnTo>
                  <a:pt x="790" y="672"/>
                </a:lnTo>
                <a:lnTo>
                  <a:pt x="789" y="660"/>
                </a:lnTo>
                <a:lnTo>
                  <a:pt x="787" y="647"/>
                </a:lnTo>
                <a:lnTo>
                  <a:pt x="783" y="635"/>
                </a:lnTo>
                <a:lnTo>
                  <a:pt x="783" y="635"/>
                </a:lnTo>
                <a:lnTo>
                  <a:pt x="774" y="606"/>
                </a:lnTo>
                <a:lnTo>
                  <a:pt x="764" y="573"/>
                </a:lnTo>
                <a:lnTo>
                  <a:pt x="753" y="533"/>
                </a:lnTo>
                <a:lnTo>
                  <a:pt x="753" y="533"/>
                </a:lnTo>
                <a:lnTo>
                  <a:pt x="749" y="525"/>
                </a:lnTo>
                <a:lnTo>
                  <a:pt x="739" y="507"/>
                </a:lnTo>
                <a:lnTo>
                  <a:pt x="728" y="489"/>
                </a:lnTo>
                <a:lnTo>
                  <a:pt x="717" y="474"/>
                </a:lnTo>
                <a:lnTo>
                  <a:pt x="717" y="474"/>
                </a:lnTo>
                <a:lnTo>
                  <a:pt x="708" y="463"/>
                </a:lnTo>
                <a:lnTo>
                  <a:pt x="697" y="454"/>
                </a:lnTo>
                <a:lnTo>
                  <a:pt x="678" y="438"/>
                </a:lnTo>
                <a:lnTo>
                  <a:pt x="678" y="438"/>
                </a:lnTo>
                <a:lnTo>
                  <a:pt x="671" y="430"/>
                </a:lnTo>
                <a:lnTo>
                  <a:pt x="664" y="423"/>
                </a:lnTo>
                <a:lnTo>
                  <a:pt x="658" y="414"/>
                </a:lnTo>
                <a:lnTo>
                  <a:pt x="658" y="414"/>
                </a:lnTo>
                <a:lnTo>
                  <a:pt x="666" y="396"/>
                </a:lnTo>
                <a:lnTo>
                  <a:pt x="677" y="377"/>
                </a:lnTo>
                <a:lnTo>
                  <a:pt x="687" y="352"/>
                </a:lnTo>
                <a:lnTo>
                  <a:pt x="697" y="321"/>
                </a:lnTo>
                <a:lnTo>
                  <a:pt x="702" y="305"/>
                </a:lnTo>
                <a:lnTo>
                  <a:pt x="705" y="287"/>
                </a:lnTo>
                <a:lnTo>
                  <a:pt x="708" y="270"/>
                </a:lnTo>
                <a:lnTo>
                  <a:pt x="708" y="250"/>
                </a:lnTo>
                <a:lnTo>
                  <a:pt x="708" y="231"/>
                </a:lnTo>
                <a:lnTo>
                  <a:pt x="706" y="212"/>
                </a:lnTo>
                <a:lnTo>
                  <a:pt x="706" y="212"/>
                </a:lnTo>
                <a:lnTo>
                  <a:pt x="700" y="177"/>
                </a:lnTo>
                <a:lnTo>
                  <a:pt x="694" y="147"/>
                </a:lnTo>
                <a:lnTo>
                  <a:pt x="689" y="124"/>
                </a:lnTo>
                <a:lnTo>
                  <a:pt x="681" y="105"/>
                </a:lnTo>
                <a:lnTo>
                  <a:pt x="675" y="88"/>
                </a:lnTo>
                <a:lnTo>
                  <a:pt x="668" y="78"/>
                </a:lnTo>
                <a:lnTo>
                  <a:pt x="662" y="69"/>
                </a:lnTo>
                <a:lnTo>
                  <a:pt x="655" y="62"/>
                </a:lnTo>
                <a:lnTo>
                  <a:pt x="655" y="62"/>
                </a:lnTo>
                <a:lnTo>
                  <a:pt x="640" y="47"/>
                </a:lnTo>
                <a:lnTo>
                  <a:pt x="624" y="26"/>
                </a:lnTo>
                <a:lnTo>
                  <a:pt x="608" y="9"/>
                </a:lnTo>
                <a:lnTo>
                  <a:pt x="602" y="4"/>
                </a:lnTo>
                <a:lnTo>
                  <a:pt x="597" y="1"/>
                </a:lnTo>
                <a:lnTo>
                  <a:pt x="597" y="1"/>
                </a:lnTo>
                <a:lnTo>
                  <a:pt x="528" y="0"/>
                </a:lnTo>
                <a:lnTo>
                  <a:pt x="493" y="22"/>
                </a:lnTo>
                <a:lnTo>
                  <a:pt x="450" y="3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Freeform 6"/>
          <p:cNvSpPr>
            <a:spLocks/>
          </p:cNvSpPr>
          <p:nvPr/>
        </p:nvSpPr>
        <p:spPr bwMode="auto">
          <a:xfrm>
            <a:off x="904656" y="818710"/>
            <a:ext cx="646452" cy="1674180"/>
          </a:xfrm>
          <a:custGeom>
            <a:avLst/>
            <a:gdLst>
              <a:gd name="T0" fmla="*/ 278 w 903"/>
              <a:gd name="T1" fmla="*/ 1520 h 2334"/>
              <a:gd name="T2" fmla="*/ 276 w 903"/>
              <a:gd name="T3" fmla="*/ 1592 h 2334"/>
              <a:gd name="T4" fmla="*/ 290 w 903"/>
              <a:gd name="T5" fmla="*/ 1675 h 2334"/>
              <a:gd name="T6" fmla="*/ 395 w 903"/>
              <a:gd name="T7" fmla="*/ 2153 h 2334"/>
              <a:gd name="T8" fmla="*/ 288 w 903"/>
              <a:gd name="T9" fmla="*/ 2286 h 2334"/>
              <a:gd name="T10" fmla="*/ 219 w 903"/>
              <a:gd name="T11" fmla="*/ 2298 h 2334"/>
              <a:gd name="T12" fmla="*/ 208 w 903"/>
              <a:gd name="T13" fmla="*/ 2320 h 2334"/>
              <a:gd name="T14" fmla="*/ 338 w 903"/>
              <a:gd name="T15" fmla="*/ 2333 h 2334"/>
              <a:gd name="T16" fmla="*/ 481 w 903"/>
              <a:gd name="T17" fmla="*/ 2313 h 2334"/>
              <a:gd name="T18" fmla="*/ 565 w 903"/>
              <a:gd name="T19" fmla="*/ 2304 h 2334"/>
              <a:gd name="T20" fmla="*/ 561 w 903"/>
              <a:gd name="T21" fmla="*/ 2121 h 2334"/>
              <a:gd name="T22" fmla="*/ 641 w 903"/>
              <a:gd name="T23" fmla="*/ 1961 h 2334"/>
              <a:gd name="T24" fmla="*/ 700 w 903"/>
              <a:gd name="T25" fmla="*/ 2079 h 2334"/>
              <a:gd name="T26" fmla="*/ 694 w 903"/>
              <a:gd name="T27" fmla="*/ 2158 h 2334"/>
              <a:gd name="T28" fmla="*/ 676 w 903"/>
              <a:gd name="T29" fmla="*/ 2204 h 2334"/>
              <a:gd name="T30" fmla="*/ 689 w 903"/>
              <a:gd name="T31" fmla="*/ 2238 h 2334"/>
              <a:gd name="T32" fmla="*/ 730 w 903"/>
              <a:gd name="T33" fmla="*/ 2246 h 2334"/>
              <a:gd name="T34" fmla="*/ 849 w 903"/>
              <a:gd name="T35" fmla="*/ 2121 h 2334"/>
              <a:gd name="T36" fmla="*/ 865 w 903"/>
              <a:gd name="T37" fmla="*/ 2078 h 2334"/>
              <a:gd name="T38" fmla="*/ 903 w 903"/>
              <a:gd name="T39" fmla="*/ 2009 h 2334"/>
              <a:gd name="T40" fmla="*/ 769 w 903"/>
              <a:gd name="T41" fmla="*/ 1907 h 2334"/>
              <a:gd name="T42" fmla="*/ 605 w 903"/>
              <a:gd name="T43" fmla="*/ 1702 h 2334"/>
              <a:gd name="T44" fmla="*/ 533 w 903"/>
              <a:gd name="T45" fmla="*/ 1652 h 2334"/>
              <a:gd name="T46" fmla="*/ 497 w 903"/>
              <a:gd name="T47" fmla="*/ 1480 h 2334"/>
              <a:gd name="T48" fmla="*/ 557 w 903"/>
              <a:gd name="T49" fmla="*/ 1475 h 2334"/>
              <a:gd name="T50" fmla="*/ 624 w 903"/>
              <a:gd name="T51" fmla="*/ 1377 h 2334"/>
              <a:gd name="T52" fmla="*/ 646 w 903"/>
              <a:gd name="T53" fmla="*/ 1301 h 2334"/>
              <a:gd name="T54" fmla="*/ 705 w 903"/>
              <a:gd name="T55" fmla="*/ 1264 h 2334"/>
              <a:gd name="T56" fmla="*/ 732 w 903"/>
              <a:gd name="T57" fmla="*/ 1240 h 2334"/>
              <a:gd name="T58" fmla="*/ 690 w 903"/>
              <a:gd name="T59" fmla="*/ 1125 h 2334"/>
              <a:gd name="T60" fmla="*/ 657 w 903"/>
              <a:gd name="T61" fmla="*/ 935 h 2334"/>
              <a:gd name="T62" fmla="*/ 642 w 903"/>
              <a:gd name="T63" fmla="*/ 805 h 2334"/>
              <a:gd name="T64" fmla="*/ 665 w 903"/>
              <a:gd name="T65" fmla="*/ 566 h 2334"/>
              <a:gd name="T66" fmla="*/ 657 w 903"/>
              <a:gd name="T67" fmla="*/ 460 h 2334"/>
              <a:gd name="T68" fmla="*/ 555 w 903"/>
              <a:gd name="T69" fmla="*/ 273 h 2334"/>
              <a:gd name="T70" fmla="*/ 479 w 903"/>
              <a:gd name="T71" fmla="*/ 143 h 2334"/>
              <a:gd name="T72" fmla="*/ 408 w 903"/>
              <a:gd name="T73" fmla="*/ 48 h 2334"/>
              <a:gd name="T74" fmla="*/ 336 w 903"/>
              <a:gd name="T75" fmla="*/ 1 h 2334"/>
              <a:gd name="T76" fmla="*/ 292 w 903"/>
              <a:gd name="T77" fmla="*/ 5 h 2334"/>
              <a:gd name="T78" fmla="*/ 246 w 903"/>
              <a:gd name="T79" fmla="*/ 49 h 2334"/>
              <a:gd name="T80" fmla="*/ 177 w 903"/>
              <a:gd name="T81" fmla="*/ 114 h 2334"/>
              <a:gd name="T82" fmla="*/ 240 w 903"/>
              <a:gd name="T83" fmla="*/ 268 h 2334"/>
              <a:gd name="T84" fmla="*/ 271 w 903"/>
              <a:gd name="T85" fmla="*/ 372 h 2334"/>
              <a:gd name="T86" fmla="*/ 275 w 903"/>
              <a:gd name="T87" fmla="*/ 409 h 2334"/>
              <a:gd name="T88" fmla="*/ 246 w 903"/>
              <a:gd name="T89" fmla="*/ 498 h 2334"/>
              <a:gd name="T90" fmla="*/ 184 w 903"/>
              <a:gd name="T91" fmla="*/ 433 h 2334"/>
              <a:gd name="T92" fmla="*/ 112 w 903"/>
              <a:gd name="T93" fmla="*/ 460 h 2334"/>
              <a:gd name="T94" fmla="*/ 59 w 903"/>
              <a:gd name="T95" fmla="*/ 417 h 2334"/>
              <a:gd name="T96" fmla="*/ 21 w 903"/>
              <a:gd name="T97" fmla="*/ 428 h 2334"/>
              <a:gd name="T98" fmla="*/ 76 w 903"/>
              <a:gd name="T99" fmla="*/ 496 h 2334"/>
              <a:gd name="T100" fmla="*/ 140 w 903"/>
              <a:gd name="T101" fmla="*/ 584 h 2334"/>
              <a:gd name="T102" fmla="*/ 171 w 903"/>
              <a:gd name="T103" fmla="*/ 626 h 2334"/>
              <a:gd name="T104" fmla="*/ 283 w 903"/>
              <a:gd name="T105" fmla="*/ 807 h 2334"/>
              <a:gd name="T106" fmla="*/ 195 w 903"/>
              <a:gd name="T107" fmla="*/ 987 h 2334"/>
              <a:gd name="T108" fmla="*/ 187 w 903"/>
              <a:gd name="T109" fmla="*/ 1021 h 2334"/>
              <a:gd name="T110" fmla="*/ 128 w 903"/>
              <a:gd name="T111" fmla="*/ 1133 h 2334"/>
              <a:gd name="T112" fmla="*/ 121 w 903"/>
              <a:gd name="T113" fmla="*/ 1193 h 2334"/>
              <a:gd name="T114" fmla="*/ 95 w 903"/>
              <a:gd name="T115" fmla="*/ 1274 h 2334"/>
              <a:gd name="T116" fmla="*/ 64 w 903"/>
              <a:gd name="T117" fmla="*/ 1357 h 2334"/>
              <a:gd name="T118" fmla="*/ 0 w 903"/>
              <a:gd name="T119" fmla="*/ 1421 h 2334"/>
              <a:gd name="T120" fmla="*/ 41 w 903"/>
              <a:gd name="T121" fmla="*/ 1437 h 2334"/>
              <a:gd name="T122" fmla="*/ 87 w 903"/>
              <a:gd name="T123" fmla="*/ 1433 h 2334"/>
              <a:gd name="T124" fmla="*/ 163 w 903"/>
              <a:gd name="T125" fmla="*/ 1456 h 2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3" h="2334">
                <a:moveTo>
                  <a:pt x="262" y="1469"/>
                </a:moveTo>
                <a:lnTo>
                  <a:pt x="262" y="1469"/>
                </a:lnTo>
                <a:lnTo>
                  <a:pt x="266" y="1479"/>
                </a:lnTo>
                <a:lnTo>
                  <a:pt x="270" y="1489"/>
                </a:lnTo>
                <a:lnTo>
                  <a:pt x="274" y="1503"/>
                </a:lnTo>
                <a:lnTo>
                  <a:pt x="278" y="1520"/>
                </a:lnTo>
                <a:lnTo>
                  <a:pt x="280" y="1539"/>
                </a:lnTo>
                <a:lnTo>
                  <a:pt x="280" y="1559"/>
                </a:lnTo>
                <a:lnTo>
                  <a:pt x="279" y="1571"/>
                </a:lnTo>
                <a:lnTo>
                  <a:pt x="278" y="1581"/>
                </a:lnTo>
                <a:lnTo>
                  <a:pt x="278" y="1581"/>
                </a:lnTo>
                <a:lnTo>
                  <a:pt x="276" y="1592"/>
                </a:lnTo>
                <a:lnTo>
                  <a:pt x="275" y="1603"/>
                </a:lnTo>
                <a:lnTo>
                  <a:pt x="275" y="1623"/>
                </a:lnTo>
                <a:lnTo>
                  <a:pt x="278" y="1640"/>
                </a:lnTo>
                <a:lnTo>
                  <a:pt x="282" y="1655"/>
                </a:lnTo>
                <a:lnTo>
                  <a:pt x="286" y="1667"/>
                </a:lnTo>
                <a:lnTo>
                  <a:pt x="290" y="1675"/>
                </a:lnTo>
                <a:lnTo>
                  <a:pt x="294" y="1683"/>
                </a:lnTo>
                <a:lnTo>
                  <a:pt x="363" y="1848"/>
                </a:lnTo>
                <a:lnTo>
                  <a:pt x="363" y="1934"/>
                </a:lnTo>
                <a:lnTo>
                  <a:pt x="400" y="2051"/>
                </a:lnTo>
                <a:lnTo>
                  <a:pt x="395" y="2110"/>
                </a:lnTo>
                <a:lnTo>
                  <a:pt x="395" y="2153"/>
                </a:lnTo>
                <a:lnTo>
                  <a:pt x="342" y="2228"/>
                </a:lnTo>
                <a:lnTo>
                  <a:pt x="342" y="2228"/>
                </a:lnTo>
                <a:lnTo>
                  <a:pt x="315" y="2260"/>
                </a:lnTo>
                <a:lnTo>
                  <a:pt x="315" y="2260"/>
                </a:lnTo>
                <a:lnTo>
                  <a:pt x="299" y="2277"/>
                </a:lnTo>
                <a:lnTo>
                  <a:pt x="288" y="2286"/>
                </a:lnTo>
                <a:lnTo>
                  <a:pt x="288" y="2286"/>
                </a:lnTo>
                <a:lnTo>
                  <a:pt x="278" y="2288"/>
                </a:lnTo>
                <a:lnTo>
                  <a:pt x="254" y="2290"/>
                </a:lnTo>
                <a:lnTo>
                  <a:pt x="239" y="2292"/>
                </a:lnTo>
                <a:lnTo>
                  <a:pt x="227" y="2294"/>
                </a:lnTo>
                <a:lnTo>
                  <a:pt x="219" y="2298"/>
                </a:lnTo>
                <a:lnTo>
                  <a:pt x="215" y="2300"/>
                </a:lnTo>
                <a:lnTo>
                  <a:pt x="213" y="2302"/>
                </a:lnTo>
                <a:lnTo>
                  <a:pt x="213" y="2302"/>
                </a:lnTo>
                <a:lnTo>
                  <a:pt x="209" y="2310"/>
                </a:lnTo>
                <a:lnTo>
                  <a:pt x="208" y="2317"/>
                </a:lnTo>
                <a:lnTo>
                  <a:pt x="208" y="2320"/>
                </a:lnTo>
                <a:lnTo>
                  <a:pt x="209" y="2321"/>
                </a:lnTo>
                <a:lnTo>
                  <a:pt x="211" y="2322"/>
                </a:lnTo>
                <a:lnTo>
                  <a:pt x="213" y="2324"/>
                </a:lnTo>
                <a:lnTo>
                  <a:pt x="213" y="2324"/>
                </a:lnTo>
                <a:lnTo>
                  <a:pt x="288" y="2330"/>
                </a:lnTo>
                <a:lnTo>
                  <a:pt x="338" y="2333"/>
                </a:lnTo>
                <a:lnTo>
                  <a:pt x="363" y="2334"/>
                </a:lnTo>
                <a:lnTo>
                  <a:pt x="363" y="2334"/>
                </a:lnTo>
                <a:lnTo>
                  <a:pt x="379" y="2328"/>
                </a:lnTo>
                <a:lnTo>
                  <a:pt x="404" y="2316"/>
                </a:lnTo>
                <a:lnTo>
                  <a:pt x="438" y="2297"/>
                </a:lnTo>
                <a:lnTo>
                  <a:pt x="481" y="2313"/>
                </a:lnTo>
                <a:lnTo>
                  <a:pt x="481" y="2313"/>
                </a:lnTo>
                <a:lnTo>
                  <a:pt x="494" y="2313"/>
                </a:lnTo>
                <a:lnTo>
                  <a:pt x="523" y="2312"/>
                </a:lnTo>
                <a:lnTo>
                  <a:pt x="551" y="2308"/>
                </a:lnTo>
                <a:lnTo>
                  <a:pt x="562" y="2305"/>
                </a:lnTo>
                <a:lnTo>
                  <a:pt x="565" y="2304"/>
                </a:lnTo>
                <a:lnTo>
                  <a:pt x="566" y="2302"/>
                </a:lnTo>
                <a:lnTo>
                  <a:pt x="566" y="2302"/>
                </a:lnTo>
                <a:lnTo>
                  <a:pt x="566" y="2290"/>
                </a:lnTo>
                <a:lnTo>
                  <a:pt x="563" y="2272"/>
                </a:lnTo>
                <a:lnTo>
                  <a:pt x="561" y="2249"/>
                </a:lnTo>
                <a:lnTo>
                  <a:pt x="561" y="2121"/>
                </a:lnTo>
                <a:lnTo>
                  <a:pt x="561" y="2121"/>
                </a:lnTo>
                <a:lnTo>
                  <a:pt x="557" y="2074"/>
                </a:lnTo>
                <a:lnTo>
                  <a:pt x="547" y="1986"/>
                </a:lnTo>
                <a:lnTo>
                  <a:pt x="534" y="1864"/>
                </a:lnTo>
                <a:lnTo>
                  <a:pt x="641" y="1961"/>
                </a:lnTo>
                <a:lnTo>
                  <a:pt x="641" y="1961"/>
                </a:lnTo>
                <a:lnTo>
                  <a:pt x="668" y="1994"/>
                </a:lnTo>
                <a:lnTo>
                  <a:pt x="685" y="2018"/>
                </a:lnTo>
                <a:lnTo>
                  <a:pt x="692" y="2029"/>
                </a:lnTo>
                <a:lnTo>
                  <a:pt x="694" y="2035"/>
                </a:lnTo>
                <a:lnTo>
                  <a:pt x="694" y="2035"/>
                </a:lnTo>
                <a:lnTo>
                  <a:pt x="700" y="2079"/>
                </a:lnTo>
                <a:lnTo>
                  <a:pt x="705" y="2121"/>
                </a:lnTo>
                <a:lnTo>
                  <a:pt x="705" y="2121"/>
                </a:lnTo>
                <a:lnTo>
                  <a:pt x="705" y="2125"/>
                </a:lnTo>
                <a:lnTo>
                  <a:pt x="704" y="2130"/>
                </a:lnTo>
                <a:lnTo>
                  <a:pt x="700" y="2143"/>
                </a:lnTo>
                <a:lnTo>
                  <a:pt x="694" y="2158"/>
                </a:lnTo>
                <a:lnTo>
                  <a:pt x="694" y="2158"/>
                </a:lnTo>
                <a:lnTo>
                  <a:pt x="689" y="2165"/>
                </a:lnTo>
                <a:lnTo>
                  <a:pt x="684" y="2174"/>
                </a:lnTo>
                <a:lnTo>
                  <a:pt x="680" y="2183"/>
                </a:lnTo>
                <a:lnTo>
                  <a:pt x="677" y="2197"/>
                </a:lnTo>
                <a:lnTo>
                  <a:pt x="676" y="2204"/>
                </a:lnTo>
                <a:lnTo>
                  <a:pt x="677" y="2210"/>
                </a:lnTo>
                <a:lnTo>
                  <a:pt x="677" y="2217"/>
                </a:lnTo>
                <a:lnTo>
                  <a:pt x="680" y="2224"/>
                </a:lnTo>
                <a:lnTo>
                  <a:pt x="684" y="2232"/>
                </a:lnTo>
                <a:lnTo>
                  <a:pt x="689" y="2238"/>
                </a:lnTo>
                <a:lnTo>
                  <a:pt x="689" y="2238"/>
                </a:lnTo>
                <a:lnTo>
                  <a:pt x="696" y="2244"/>
                </a:lnTo>
                <a:lnTo>
                  <a:pt x="702" y="2248"/>
                </a:lnTo>
                <a:lnTo>
                  <a:pt x="709" y="2250"/>
                </a:lnTo>
                <a:lnTo>
                  <a:pt x="716" y="2250"/>
                </a:lnTo>
                <a:lnTo>
                  <a:pt x="722" y="2249"/>
                </a:lnTo>
                <a:lnTo>
                  <a:pt x="730" y="2246"/>
                </a:lnTo>
                <a:lnTo>
                  <a:pt x="744" y="2238"/>
                </a:lnTo>
                <a:lnTo>
                  <a:pt x="756" y="2230"/>
                </a:lnTo>
                <a:lnTo>
                  <a:pt x="765" y="2221"/>
                </a:lnTo>
                <a:lnTo>
                  <a:pt x="774" y="2212"/>
                </a:lnTo>
                <a:lnTo>
                  <a:pt x="849" y="2121"/>
                </a:lnTo>
                <a:lnTo>
                  <a:pt x="849" y="2121"/>
                </a:lnTo>
                <a:lnTo>
                  <a:pt x="851" y="2115"/>
                </a:lnTo>
                <a:lnTo>
                  <a:pt x="853" y="2103"/>
                </a:lnTo>
                <a:lnTo>
                  <a:pt x="857" y="2090"/>
                </a:lnTo>
                <a:lnTo>
                  <a:pt x="861" y="2083"/>
                </a:lnTo>
                <a:lnTo>
                  <a:pt x="865" y="2078"/>
                </a:lnTo>
                <a:lnTo>
                  <a:pt x="865" y="2078"/>
                </a:lnTo>
                <a:lnTo>
                  <a:pt x="871" y="2071"/>
                </a:lnTo>
                <a:lnTo>
                  <a:pt x="876" y="2063"/>
                </a:lnTo>
                <a:lnTo>
                  <a:pt x="888" y="2041"/>
                </a:lnTo>
                <a:lnTo>
                  <a:pt x="899" y="2021"/>
                </a:lnTo>
                <a:lnTo>
                  <a:pt x="901" y="2013"/>
                </a:lnTo>
                <a:lnTo>
                  <a:pt x="903" y="2009"/>
                </a:lnTo>
                <a:lnTo>
                  <a:pt x="903" y="2009"/>
                </a:lnTo>
                <a:lnTo>
                  <a:pt x="901" y="2005"/>
                </a:lnTo>
                <a:lnTo>
                  <a:pt x="899" y="1999"/>
                </a:lnTo>
                <a:lnTo>
                  <a:pt x="889" y="1985"/>
                </a:lnTo>
                <a:lnTo>
                  <a:pt x="876" y="1966"/>
                </a:lnTo>
                <a:lnTo>
                  <a:pt x="769" y="1907"/>
                </a:lnTo>
                <a:lnTo>
                  <a:pt x="694" y="1795"/>
                </a:lnTo>
                <a:lnTo>
                  <a:pt x="694" y="1795"/>
                </a:lnTo>
                <a:lnTo>
                  <a:pt x="681" y="1779"/>
                </a:lnTo>
                <a:lnTo>
                  <a:pt x="646" y="1742"/>
                </a:lnTo>
                <a:lnTo>
                  <a:pt x="626" y="1722"/>
                </a:lnTo>
                <a:lnTo>
                  <a:pt x="605" y="1702"/>
                </a:lnTo>
                <a:lnTo>
                  <a:pt x="585" y="1684"/>
                </a:lnTo>
                <a:lnTo>
                  <a:pt x="575" y="1678"/>
                </a:lnTo>
                <a:lnTo>
                  <a:pt x="566" y="1672"/>
                </a:lnTo>
                <a:lnTo>
                  <a:pt x="566" y="1672"/>
                </a:lnTo>
                <a:lnTo>
                  <a:pt x="549" y="1663"/>
                </a:lnTo>
                <a:lnTo>
                  <a:pt x="533" y="1652"/>
                </a:lnTo>
                <a:lnTo>
                  <a:pt x="502" y="1630"/>
                </a:lnTo>
                <a:lnTo>
                  <a:pt x="479" y="1611"/>
                </a:lnTo>
                <a:lnTo>
                  <a:pt x="470" y="1603"/>
                </a:lnTo>
                <a:lnTo>
                  <a:pt x="481" y="1523"/>
                </a:lnTo>
                <a:lnTo>
                  <a:pt x="497" y="1480"/>
                </a:lnTo>
                <a:lnTo>
                  <a:pt x="497" y="1480"/>
                </a:lnTo>
                <a:lnTo>
                  <a:pt x="515" y="1481"/>
                </a:lnTo>
                <a:lnTo>
                  <a:pt x="530" y="1481"/>
                </a:lnTo>
                <a:lnTo>
                  <a:pt x="545" y="1480"/>
                </a:lnTo>
                <a:lnTo>
                  <a:pt x="545" y="1480"/>
                </a:lnTo>
                <a:lnTo>
                  <a:pt x="550" y="1479"/>
                </a:lnTo>
                <a:lnTo>
                  <a:pt x="557" y="1475"/>
                </a:lnTo>
                <a:lnTo>
                  <a:pt x="567" y="1465"/>
                </a:lnTo>
                <a:lnTo>
                  <a:pt x="574" y="1457"/>
                </a:lnTo>
                <a:lnTo>
                  <a:pt x="577" y="1453"/>
                </a:lnTo>
                <a:lnTo>
                  <a:pt x="577" y="1453"/>
                </a:lnTo>
                <a:lnTo>
                  <a:pt x="603" y="1411"/>
                </a:lnTo>
                <a:lnTo>
                  <a:pt x="624" y="1377"/>
                </a:lnTo>
                <a:lnTo>
                  <a:pt x="630" y="1363"/>
                </a:lnTo>
                <a:lnTo>
                  <a:pt x="636" y="1352"/>
                </a:lnTo>
                <a:lnTo>
                  <a:pt x="636" y="1352"/>
                </a:lnTo>
                <a:lnTo>
                  <a:pt x="638" y="1343"/>
                </a:lnTo>
                <a:lnTo>
                  <a:pt x="641" y="1329"/>
                </a:lnTo>
                <a:lnTo>
                  <a:pt x="646" y="1301"/>
                </a:lnTo>
                <a:lnTo>
                  <a:pt x="652" y="1266"/>
                </a:lnTo>
                <a:lnTo>
                  <a:pt x="652" y="1266"/>
                </a:lnTo>
                <a:lnTo>
                  <a:pt x="664" y="1268"/>
                </a:lnTo>
                <a:lnTo>
                  <a:pt x="676" y="1268"/>
                </a:lnTo>
                <a:lnTo>
                  <a:pt x="690" y="1266"/>
                </a:lnTo>
                <a:lnTo>
                  <a:pt x="705" y="1264"/>
                </a:lnTo>
                <a:lnTo>
                  <a:pt x="712" y="1261"/>
                </a:lnTo>
                <a:lnTo>
                  <a:pt x="718" y="1258"/>
                </a:lnTo>
                <a:lnTo>
                  <a:pt x="724" y="1256"/>
                </a:lnTo>
                <a:lnTo>
                  <a:pt x="728" y="1250"/>
                </a:lnTo>
                <a:lnTo>
                  <a:pt x="730" y="1246"/>
                </a:lnTo>
                <a:lnTo>
                  <a:pt x="732" y="1240"/>
                </a:lnTo>
                <a:lnTo>
                  <a:pt x="732" y="1240"/>
                </a:lnTo>
                <a:lnTo>
                  <a:pt x="732" y="1232"/>
                </a:lnTo>
                <a:lnTo>
                  <a:pt x="729" y="1221"/>
                </a:lnTo>
                <a:lnTo>
                  <a:pt x="720" y="1193"/>
                </a:lnTo>
                <a:lnTo>
                  <a:pt x="706" y="1160"/>
                </a:lnTo>
                <a:lnTo>
                  <a:pt x="690" y="1125"/>
                </a:lnTo>
                <a:lnTo>
                  <a:pt x="660" y="1061"/>
                </a:lnTo>
                <a:lnTo>
                  <a:pt x="650" y="1041"/>
                </a:lnTo>
                <a:lnTo>
                  <a:pt x="646" y="1032"/>
                </a:lnTo>
                <a:lnTo>
                  <a:pt x="646" y="1032"/>
                </a:lnTo>
                <a:lnTo>
                  <a:pt x="653" y="974"/>
                </a:lnTo>
                <a:lnTo>
                  <a:pt x="657" y="935"/>
                </a:lnTo>
                <a:lnTo>
                  <a:pt x="657" y="921"/>
                </a:lnTo>
                <a:lnTo>
                  <a:pt x="657" y="914"/>
                </a:lnTo>
                <a:lnTo>
                  <a:pt x="657" y="914"/>
                </a:lnTo>
                <a:lnTo>
                  <a:pt x="653" y="891"/>
                </a:lnTo>
                <a:lnTo>
                  <a:pt x="648" y="849"/>
                </a:lnTo>
                <a:lnTo>
                  <a:pt x="642" y="805"/>
                </a:lnTo>
                <a:lnTo>
                  <a:pt x="641" y="789"/>
                </a:lnTo>
                <a:lnTo>
                  <a:pt x="641" y="781"/>
                </a:lnTo>
                <a:lnTo>
                  <a:pt x="641" y="781"/>
                </a:lnTo>
                <a:lnTo>
                  <a:pt x="646" y="737"/>
                </a:lnTo>
                <a:lnTo>
                  <a:pt x="657" y="650"/>
                </a:lnTo>
                <a:lnTo>
                  <a:pt x="665" y="566"/>
                </a:lnTo>
                <a:lnTo>
                  <a:pt x="668" y="536"/>
                </a:lnTo>
                <a:lnTo>
                  <a:pt x="668" y="524"/>
                </a:lnTo>
                <a:lnTo>
                  <a:pt x="668" y="524"/>
                </a:lnTo>
                <a:lnTo>
                  <a:pt x="665" y="514"/>
                </a:lnTo>
                <a:lnTo>
                  <a:pt x="662" y="495"/>
                </a:lnTo>
                <a:lnTo>
                  <a:pt x="657" y="460"/>
                </a:lnTo>
                <a:lnTo>
                  <a:pt x="657" y="460"/>
                </a:lnTo>
                <a:lnTo>
                  <a:pt x="652" y="451"/>
                </a:lnTo>
                <a:lnTo>
                  <a:pt x="640" y="433"/>
                </a:lnTo>
                <a:lnTo>
                  <a:pt x="605" y="388"/>
                </a:lnTo>
                <a:lnTo>
                  <a:pt x="555" y="327"/>
                </a:lnTo>
                <a:lnTo>
                  <a:pt x="555" y="273"/>
                </a:lnTo>
                <a:lnTo>
                  <a:pt x="529" y="236"/>
                </a:lnTo>
                <a:lnTo>
                  <a:pt x="513" y="209"/>
                </a:lnTo>
                <a:lnTo>
                  <a:pt x="513" y="209"/>
                </a:lnTo>
                <a:lnTo>
                  <a:pt x="506" y="196"/>
                </a:lnTo>
                <a:lnTo>
                  <a:pt x="490" y="163"/>
                </a:lnTo>
                <a:lnTo>
                  <a:pt x="479" y="143"/>
                </a:lnTo>
                <a:lnTo>
                  <a:pt x="466" y="121"/>
                </a:lnTo>
                <a:lnTo>
                  <a:pt x="453" y="100"/>
                </a:lnTo>
                <a:lnTo>
                  <a:pt x="438" y="81"/>
                </a:lnTo>
                <a:lnTo>
                  <a:pt x="438" y="81"/>
                </a:lnTo>
                <a:lnTo>
                  <a:pt x="423" y="64"/>
                </a:lnTo>
                <a:lnTo>
                  <a:pt x="408" y="48"/>
                </a:lnTo>
                <a:lnTo>
                  <a:pt x="392" y="33"/>
                </a:lnTo>
                <a:lnTo>
                  <a:pt x="378" y="20"/>
                </a:lnTo>
                <a:lnTo>
                  <a:pt x="362" y="10"/>
                </a:lnTo>
                <a:lnTo>
                  <a:pt x="354" y="6"/>
                </a:lnTo>
                <a:lnTo>
                  <a:pt x="346" y="4"/>
                </a:lnTo>
                <a:lnTo>
                  <a:pt x="336" y="1"/>
                </a:lnTo>
                <a:lnTo>
                  <a:pt x="328" y="0"/>
                </a:lnTo>
                <a:lnTo>
                  <a:pt x="319" y="0"/>
                </a:lnTo>
                <a:lnTo>
                  <a:pt x="310" y="1"/>
                </a:lnTo>
                <a:lnTo>
                  <a:pt x="310" y="1"/>
                </a:lnTo>
                <a:lnTo>
                  <a:pt x="300" y="2"/>
                </a:lnTo>
                <a:lnTo>
                  <a:pt x="292" y="5"/>
                </a:lnTo>
                <a:lnTo>
                  <a:pt x="278" y="12"/>
                </a:lnTo>
                <a:lnTo>
                  <a:pt x="267" y="20"/>
                </a:lnTo>
                <a:lnTo>
                  <a:pt x="259" y="28"/>
                </a:lnTo>
                <a:lnTo>
                  <a:pt x="252" y="36"/>
                </a:lnTo>
                <a:lnTo>
                  <a:pt x="248" y="42"/>
                </a:lnTo>
                <a:lnTo>
                  <a:pt x="246" y="49"/>
                </a:lnTo>
                <a:lnTo>
                  <a:pt x="246" y="49"/>
                </a:lnTo>
                <a:lnTo>
                  <a:pt x="217" y="73"/>
                </a:lnTo>
                <a:lnTo>
                  <a:pt x="196" y="93"/>
                </a:lnTo>
                <a:lnTo>
                  <a:pt x="181" y="108"/>
                </a:lnTo>
                <a:lnTo>
                  <a:pt x="181" y="108"/>
                </a:lnTo>
                <a:lnTo>
                  <a:pt x="177" y="114"/>
                </a:lnTo>
                <a:lnTo>
                  <a:pt x="175" y="124"/>
                </a:lnTo>
                <a:lnTo>
                  <a:pt x="172" y="148"/>
                </a:lnTo>
                <a:lnTo>
                  <a:pt x="171" y="168"/>
                </a:lnTo>
                <a:lnTo>
                  <a:pt x="171" y="177"/>
                </a:lnTo>
                <a:lnTo>
                  <a:pt x="219" y="247"/>
                </a:lnTo>
                <a:lnTo>
                  <a:pt x="240" y="268"/>
                </a:lnTo>
                <a:lnTo>
                  <a:pt x="262" y="295"/>
                </a:lnTo>
                <a:lnTo>
                  <a:pt x="267" y="321"/>
                </a:lnTo>
                <a:lnTo>
                  <a:pt x="288" y="337"/>
                </a:lnTo>
                <a:lnTo>
                  <a:pt x="288" y="337"/>
                </a:lnTo>
                <a:lnTo>
                  <a:pt x="279" y="356"/>
                </a:lnTo>
                <a:lnTo>
                  <a:pt x="271" y="372"/>
                </a:lnTo>
                <a:lnTo>
                  <a:pt x="267" y="385"/>
                </a:lnTo>
                <a:lnTo>
                  <a:pt x="267" y="385"/>
                </a:lnTo>
                <a:lnTo>
                  <a:pt x="267" y="391"/>
                </a:lnTo>
                <a:lnTo>
                  <a:pt x="267" y="395"/>
                </a:lnTo>
                <a:lnTo>
                  <a:pt x="271" y="404"/>
                </a:lnTo>
                <a:lnTo>
                  <a:pt x="275" y="409"/>
                </a:lnTo>
                <a:lnTo>
                  <a:pt x="278" y="412"/>
                </a:lnTo>
                <a:lnTo>
                  <a:pt x="294" y="471"/>
                </a:lnTo>
                <a:lnTo>
                  <a:pt x="299" y="514"/>
                </a:lnTo>
                <a:lnTo>
                  <a:pt x="283" y="535"/>
                </a:lnTo>
                <a:lnTo>
                  <a:pt x="246" y="498"/>
                </a:lnTo>
                <a:lnTo>
                  <a:pt x="246" y="498"/>
                </a:lnTo>
                <a:lnTo>
                  <a:pt x="227" y="474"/>
                </a:lnTo>
                <a:lnTo>
                  <a:pt x="209" y="455"/>
                </a:lnTo>
                <a:lnTo>
                  <a:pt x="200" y="446"/>
                </a:lnTo>
                <a:lnTo>
                  <a:pt x="192" y="439"/>
                </a:lnTo>
                <a:lnTo>
                  <a:pt x="192" y="439"/>
                </a:lnTo>
                <a:lnTo>
                  <a:pt x="184" y="433"/>
                </a:lnTo>
                <a:lnTo>
                  <a:pt x="173" y="431"/>
                </a:lnTo>
                <a:lnTo>
                  <a:pt x="164" y="429"/>
                </a:lnTo>
                <a:lnTo>
                  <a:pt x="155" y="429"/>
                </a:lnTo>
                <a:lnTo>
                  <a:pt x="140" y="432"/>
                </a:lnTo>
                <a:lnTo>
                  <a:pt x="133" y="433"/>
                </a:lnTo>
                <a:lnTo>
                  <a:pt x="112" y="460"/>
                </a:lnTo>
                <a:lnTo>
                  <a:pt x="112" y="460"/>
                </a:lnTo>
                <a:lnTo>
                  <a:pt x="89" y="439"/>
                </a:lnTo>
                <a:lnTo>
                  <a:pt x="72" y="424"/>
                </a:lnTo>
                <a:lnTo>
                  <a:pt x="64" y="419"/>
                </a:lnTo>
                <a:lnTo>
                  <a:pt x="59" y="417"/>
                </a:lnTo>
                <a:lnTo>
                  <a:pt x="59" y="417"/>
                </a:lnTo>
                <a:lnTo>
                  <a:pt x="48" y="419"/>
                </a:lnTo>
                <a:lnTo>
                  <a:pt x="36" y="420"/>
                </a:lnTo>
                <a:lnTo>
                  <a:pt x="25" y="424"/>
                </a:lnTo>
                <a:lnTo>
                  <a:pt x="23" y="427"/>
                </a:lnTo>
                <a:lnTo>
                  <a:pt x="21" y="428"/>
                </a:lnTo>
                <a:lnTo>
                  <a:pt x="21" y="428"/>
                </a:lnTo>
                <a:lnTo>
                  <a:pt x="24" y="435"/>
                </a:lnTo>
                <a:lnTo>
                  <a:pt x="28" y="444"/>
                </a:lnTo>
                <a:lnTo>
                  <a:pt x="37" y="460"/>
                </a:lnTo>
                <a:lnTo>
                  <a:pt x="37" y="460"/>
                </a:lnTo>
                <a:lnTo>
                  <a:pt x="51" y="474"/>
                </a:lnTo>
                <a:lnTo>
                  <a:pt x="76" y="496"/>
                </a:lnTo>
                <a:lnTo>
                  <a:pt x="112" y="530"/>
                </a:lnTo>
                <a:lnTo>
                  <a:pt x="144" y="556"/>
                </a:lnTo>
                <a:lnTo>
                  <a:pt x="144" y="556"/>
                </a:lnTo>
                <a:lnTo>
                  <a:pt x="143" y="562"/>
                </a:lnTo>
                <a:lnTo>
                  <a:pt x="141" y="576"/>
                </a:lnTo>
                <a:lnTo>
                  <a:pt x="140" y="584"/>
                </a:lnTo>
                <a:lnTo>
                  <a:pt x="141" y="594"/>
                </a:lnTo>
                <a:lnTo>
                  <a:pt x="144" y="602"/>
                </a:lnTo>
                <a:lnTo>
                  <a:pt x="149" y="610"/>
                </a:lnTo>
                <a:lnTo>
                  <a:pt x="149" y="610"/>
                </a:lnTo>
                <a:lnTo>
                  <a:pt x="157" y="618"/>
                </a:lnTo>
                <a:lnTo>
                  <a:pt x="171" y="626"/>
                </a:lnTo>
                <a:lnTo>
                  <a:pt x="185" y="634"/>
                </a:lnTo>
                <a:lnTo>
                  <a:pt x="201" y="640"/>
                </a:lnTo>
                <a:lnTo>
                  <a:pt x="228" y="652"/>
                </a:lnTo>
                <a:lnTo>
                  <a:pt x="240" y="658"/>
                </a:lnTo>
                <a:lnTo>
                  <a:pt x="272" y="706"/>
                </a:lnTo>
                <a:lnTo>
                  <a:pt x="283" y="807"/>
                </a:lnTo>
                <a:lnTo>
                  <a:pt x="256" y="919"/>
                </a:lnTo>
                <a:lnTo>
                  <a:pt x="256" y="919"/>
                </a:lnTo>
                <a:lnTo>
                  <a:pt x="247" y="929"/>
                </a:lnTo>
                <a:lnTo>
                  <a:pt x="224" y="951"/>
                </a:lnTo>
                <a:lnTo>
                  <a:pt x="203" y="977"/>
                </a:lnTo>
                <a:lnTo>
                  <a:pt x="195" y="987"/>
                </a:lnTo>
                <a:lnTo>
                  <a:pt x="193" y="991"/>
                </a:lnTo>
                <a:lnTo>
                  <a:pt x="192" y="994"/>
                </a:lnTo>
                <a:lnTo>
                  <a:pt x="192" y="994"/>
                </a:lnTo>
                <a:lnTo>
                  <a:pt x="192" y="1009"/>
                </a:lnTo>
                <a:lnTo>
                  <a:pt x="189" y="1015"/>
                </a:lnTo>
                <a:lnTo>
                  <a:pt x="187" y="1021"/>
                </a:lnTo>
                <a:lnTo>
                  <a:pt x="187" y="1021"/>
                </a:lnTo>
                <a:lnTo>
                  <a:pt x="175" y="1040"/>
                </a:lnTo>
                <a:lnTo>
                  <a:pt x="156" y="1074"/>
                </a:lnTo>
                <a:lnTo>
                  <a:pt x="136" y="1110"/>
                </a:lnTo>
                <a:lnTo>
                  <a:pt x="131" y="1125"/>
                </a:lnTo>
                <a:lnTo>
                  <a:pt x="128" y="1133"/>
                </a:lnTo>
                <a:lnTo>
                  <a:pt x="128" y="1133"/>
                </a:lnTo>
                <a:lnTo>
                  <a:pt x="128" y="1148"/>
                </a:lnTo>
                <a:lnTo>
                  <a:pt x="127" y="1166"/>
                </a:lnTo>
                <a:lnTo>
                  <a:pt x="125" y="1177"/>
                </a:lnTo>
                <a:lnTo>
                  <a:pt x="124" y="1185"/>
                </a:lnTo>
                <a:lnTo>
                  <a:pt x="121" y="1193"/>
                </a:lnTo>
                <a:lnTo>
                  <a:pt x="117" y="1197"/>
                </a:lnTo>
                <a:lnTo>
                  <a:pt x="117" y="1197"/>
                </a:lnTo>
                <a:lnTo>
                  <a:pt x="115" y="1200"/>
                </a:lnTo>
                <a:lnTo>
                  <a:pt x="113" y="1205"/>
                </a:lnTo>
                <a:lnTo>
                  <a:pt x="108" y="1224"/>
                </a:lnTo>
                <a:lnTo>
                  <a:pt x="95" y="1274"/>
                </a:lnTo>
                <a:lnTo>
                  <a:pt x="88" y="1301"/>
                </a:lnTo>
                <a:lnTo>
                  <a:pt x="80" y="1327"/>
                </a:lnTo>
                <a:lnTo>
                  <a:pt x="72" y="1347"/>
                </a:lnTo>
                <a:lnTo>
                  <a:pt x="68" y="1353"/>
                </a:lnTo>
                <a:lnTo>
                  <a:pt x="64" y="1357"/>
                </a:lnTo>
                <a:lnTo>
                  <a:pt x="64" y="1357"/>
                </a:lnTo>
                <a:lnTo>
                  <a:pt x="45" y="1373"/>
                </a:lnTo>
                <a:lnTo>
                  <a:pt x="25" y="1392"/>
                </a:lnTo>
                <a:lnTo>
                  <a:pt x="8" y="1411"/>
                </a:lnTo>
                <a:lnTo>
                  <a:pt x="2" y="1417"/>
                </a:lnTo>
                <a:lnTo>
                  <a:pt x="0" y="1421"/>
                </a:lnTo>
                <a:lnTo>
                  <a:pt x="0" y="1421"/>
                </a:lnTo>
                <a:lnTo>
                  <a:pt x="0" y="1423"/>
                </a:lnTo>
                <a:lnTo>
                  <a:pt x="1" y="1424"/>
                </a:lnTo>
                <a:lnTo>
                  <a:pt x="8" y="1428"/>
                </a:lnTo>
                <a:lnTo>
                  <a:pt x="17" y="1431"/>
                </a:lnTo>
                <a:lnTo>
                  <a:pt x="29" y="1435"/>
                </a:lnTo>
                <a:lnTo>
                  <a:pt x="41" y="1437"/>
                </a:lnTo>
                <a:lnTo>
                  <a:pt x="52" y="1439"/>
                </a:lnTo>
                <a:lnTo>
                  <a:pt x="63" y="1439"/>
                </a:lnTo>
                <a:lnTo>
                  <a:pt x="69" y="1437"/>
                </a:lnTo>
                <a:lnTo>
                  <a:pt x="69" y="1437"/>
                </a:lnTo>
                <a:lnTo>
                  <a:pt x="76" y="1436"/>
                </a:lnTo>
                <a:lnTo>
                  <a:pt x="87" y="1433"/>
                </a:lnTo>
                <a:lnTo>
                  <a:pt x="112" y="1429"/>
                </a:lnTo>
                <a:lnTo>
                  <a:pt x="144" y="1427"/>
                </a:lnTo>
                <a:lnTo>
                  <a:pt x="144" y="1427"/>
                </a:lnTo>
                <a:lnTo>
                  <a:pt x="148" y="1433"/>
                </a:lnTo>
                <a:lnTo>
                  <a:pt x="157" y="1448"/>
                </a:lnTo>
                <a:lnTo>
                  <a:pt x="163" y="1456"/>
                </a:lnTo>
                <a:lnTo>
                  <a:pt x="169" y="1463"/>
                </a:lnTo>
                <a:lnTo>
                  <a:pt x="175" y="1468"/>
                </a:lnTo>
                <a:lnTo>
                  <a:pt x="179" y="1469"/>
                </a:lnTo>
                <a:lnTo>
                  <a:pt x="181" y="1469"/>
                </a:lnTo>
                <a:lnTo>
                  <a:pt x="262" y="146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2582057" y="678102"/>
            <a:ext cx="840773" cy="1810072"/>
          </a:xfrm>
          <a:custGeom>
            <a:avLst/>
            <a:gdLst>
              <a:gd name="T0" fmla="*/ 610 w 1256"/>
              <a:gd name="T1" fmla="*/ 323 h 2704"/>
              <a:gd name="T2" fmla="*/ 651 w 1256"/>
              <a:gd name="T3" fmla="*/ 409 h 2704"/>
              <a:gd name="T4" fmla="*/ 719 w 1256"/>
              <a:gd name="T5" fmla="*/ 415 h 2704"/>
              <a:gd name="T6" fmla="*/ 703 w 1256"/>
              <a:gd name="T7" fmla="*/ 506 h 2704"/>
              <a:gd name="T8" fmla="*/ 667 w 1256"/>
              <a:gd name="T9" fmla="*/ 569 h 2704"/>
              <a:gd name="T10" fmla="*/ 602 w 1256"/>
              <a:gd name="T11" fmla="*/ 820 h 2704"/>
              <a:gd name="T12" fmla="*/ 568 w 1256"/>
              <a:gd name="T13" fmla="*/ 886 h 2704"/>
              <a:gd name="T14" fmla="*/ 293 w 1256"/>
              <a:gd name="T15" fmla="*/ 860 h 2704"/>
              <a:gd name="T16" fmla="*/ 171 w 1256"/>
              <a:gd name="T17" fmla="*/ 903 h 2704"/>
              <a:gd name="T18" fmla="*/ 152 w 1256"/>
              <a:gd name="T19" fmla="*/ 921 h 2704"/>
              <a:gd name="T20" fmla="*/ 195 w 1256"/>
              <a:gd name="T21" fmla="*/ 933 h 2704"/>
              <a:gd name="T22" fmla="*/ 244 w 1256"/>
              <a:gd name="T23" fmla="*/ 958 h 2704"/>
              <a:gd name="T24" fmla="*/ 244 w 1256"/>
              <a:gd name="T25" fmla="*/ 1049 h 2704"/>
              <a:gd name="T26" fmla="*/ 332 w 1256"/>
              <a:gd name="T27" fmla="*/ 1057 h 2704"/>
              <a:gd name="T28" fmla="*/ 418 w 1256"/>
              <a:gd name="T29" fmla="*/ 1069 h 2704"/>
              <a:gd name="T30" fmla="*/ 453 w 1256"/>
              <a:gd name="T31" fmla="*/ 1058 h 2704"/>
              <a:gd name="T32" fmla="*/ 549 w 1256"/>
              <a:gd name="T33" fmla="*/ 1342 h 2704"/>
              <a:gd name="T34" fmla="*/ 515 w 1256"/>
              <a:gd name="T35" fmla="*/ 1613 h 2704"/>
              <a:gd name="T36" fmla="*/ 495 w 1256"/>
              <a:gd name="T37" fmla="*/ 1795 h 2704"/>
              <a:gd name="T38" fmla="*/ 437 w 1256"/>
              <a:gd name="T39" fmla="*/ 2053 h 2704"/>
              <a:gd name="T40" fmla="*/ 354 w 1256"/>
              <a:gd name="T41" fmla="*/ 2277 h 2704"/>
              <a:gd name="T42" fmla="*/ 212 w 1256"/>
              <a:gd name="T43" fmla="*/ 2466 h 2704"/>
              <a:gd name="T44" fmla="*/ 122 w 1256"/>
              <a:gd name="T45" fmla="*/ 2487 h 2704"/>
              <a:gd name="T46" fmla="*/ 12 w 1256"/>
              <a:gd name="T47" fmla="*/ 2452 h 2704"/>
              <a:gd name="T48" fmla="*/ 0 w 1256"/>
              <a:gd name="T49" fmla="*/ 2519 h 2704"/>
              <a:gd name="T50" fmla="*/ 128 w 1256"/>
              <a:gd name="T51" fmla="*/ 2641 h 2704"/>
              <a:gd name="T52" fmla="*/ 219 w 1256"/>
              <a:gd name="T53" fmla="*/ 2666 h 2704"/>
              <a:gd name="T54" fmla="*/ 293 w 1256"/>
              <a:gd name="T55" fmla="*/ 2702 h 2704"/>
              <a:gd name="T56" fmla="*/ 363 w 1256"/>
              <a:gd name="T57" fmla="*/ 2646 h 2704"/>
              <a:gd name="T58" fmla="*/ 341 w 1256"/>
              <a:gd name="T59" fmla="*/ 2611 h 2704"/>
              <a:gd name="T60" fmla="*/ 384 w 1256"/>
              <a:gd name="T61" fmla="*/ 2568 h 2704"/>
              <a:gd name="T62" fmla="*/ 405 w 1256"/>
              <a:gd name="T63" fmla="*/ 2483 h 2704"/>
              <a:gd name="T64" fmla="*/ 450 w 1256"/>
              <a:gd name="T65" fmla="*/ 2486 h 2704"/>
              <a:gd name="T66" fmla="*/ 646 w 1256"/>
              <a:gd name="T67" fmla="*/ 2496 h 2704"/>
              <a:gd name="T68" fmla="*/ 957 w 1256"/>
              <a:gd name="T69" fmla="*/ 2553 h 2704"/>
              <a:gd name="T70" fmla="*/ 843 w 1256"/>
              <a:gd name="T71" fmla="*/ 2597 h 2704"/>
              <a:gd name="T72" fmla="*/ 859 w 1256"/>
              <a:gd name="T73" fmla="*/ 2653 h 2704"/>
              <a:gd name="T74" fmla="*/ 975 w 1256"/>
              <a:gd name="T75" fmla="*/ 2684 h 2704"/>
              <a:gd name="T76" fmla="*/ 1137 w 1256"/>
              <a:gd name="T77" fmla="*/ 2686 h 2704"/>
              <a:gd name="T78" fmla="*/ 1207 w 1256"/>
              <a:gd name="T79" fmla="*/ 2678 h 2704"/>
              <a:gd name="T80" fmla="*/ 1234 w 1256"/>
              <a:gd name="T81" fmla="*/ 2585 h 2704"/>
              <a:gd name="T82" fmla="*/ 1189 w 1256"/>
              <a:gd name="T83" fmla="*/ 2574 h 2704"/>
              <a:gd name="T84" fmla="*/ 1192 w 1256"/>
              <a:gd name="T85" fmla="*/ 2501 h 2704"/>
              <a:gd name="T86" fmla="*/ 1213 w 1256"/>
              <a:gd name="T87" fmla="*/ 2013 h 2704"/>
              <a:gd name="T88" fmla="*/ 1059 w 1256"/>
              <a:gd name="T89" fmla="*/ 1418 h 2704"/>
              <a:gd name="T90" fmla="*/ 1129 w 1256"/>
              <a:gd name="T91" fmla="*/ 1409 h 2704"/>
              <a:gd name="T92" fmla="*/ 1178 w 1256"/>
              <a:gd name="T93" fmla="*/ 1208 h 2704"/>
              <a:gd name="T94" fmla="*/ 1093 w 1256"/>
              <a:gd name="T95" fmla="*/ 825 h 2704"/>
              <a:gd name="T96" fmla="*/ 1048 w 1256"/>
              <a:gd name="T97" fmla="*/ 665 h 2704"/>
              <a:gd name="T98" fmla="*/ 1112 w 1256"/>
              <a:gd name="T99" fmla="*/ 650 h 2704"/>
              <a:gd name="T100" fmla="*/ 1097 w 1256"/>
              <a:gd name="T101" fmla="*/ 576 h 2704"/>
              <a:gd name="T102" fmla="*/ 1032 w 1256"/>
              <a:gd name="T103" fmla="*/ 518 h 2704"/>
              <a:gd name="T104" fmla="*/ 981 w 1256"/>
              <a:gd name="T105" fmla="*/ 378 h 2704"/>
              <a:gd name="T106" fmla="*/ 881 w 1256"/>
              <a:gd name="T107" fmla="*/ 152 h 2704"/>
              <a:gd name="T108" fmla="*/ 823 w 1256"/>
              <a:gd name="T109" fmla="*/ 47 h 2704"/>
              <a:gd name="T110" fmla="*/ 770 w 1256"/>
              <a:gd name="T111" fmla="*/ 11 h 2704"/>
              <a:gd name="T112" fmla="*/ 671 w 1256"/>
              <a:gd name="T113" fmla="*/ 12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56" h="2704">
                <a:moveTo>
                  <a:pt x="671" y="12"/>
                </a:moveTo>
                <a:lnTo>
                  <a:pt x="585" y="43"/>
                </a:lnTo>
                <a:lnTo>
                  <a:pt x="536" y="98"/>
                </a:lnTo>
                <a:lnTo>
                  <a:pt x="518" y="189"/>
                </a:lnTo>
                <a:lnTo>
                  <a:pt x="549" y="232"/>
                </a:lnTo>
                <a:lnTo>
                  <a:pt x="579" y="311"/>
                </a:lnTo>
                <a:lnTo>
                  <a:pt x="610" y="323"/>
                </a:lnTo>
                <a:lnTo>
                  <a:pt x="610" y="323"/>
                </a:lnTo>
                <a:lnTo>
                  <a:pt x="619" y="352"/>
                </a:lnTo>
                <a:lnTo>
                  <a:pt x="629" y="377"/>
                </a:lnTo>
                <a:lnTo>
                  <a:pt x="634" y="387"/>
                </a:lnTo>
                <a:lnTo>
                  <a:pt x="640" y="396"/>
                </a:lnTo>
                <a:lnTo>
                  <a:pt x="640" y="396"/>
                </a:lnTo>
                <a:lnTo>
                  <a:pt x="651" y="409"/>
                </a:lnTo>
                <a:lnTo>
                  <a:pt x="663" y="415"/>
                </a:lnTo>
                <a:lnTo>
                  <a:pt x="674" y="419"/>
                </a:lnTo>
                <a:lnTo>
                  <a:pt x="683" y="421"/>
                </a:lnTo>
                <a:lnTo>
                  <a:pt x="683" y="421"/>
                </a:lnTo>
                <a:lnTo>
                  <a:pt x="693" y="419"/>
                </a:lnTo>
                <a:lnTo>
                  <a:pt x="706" y="418"/>
                </a:lnTo>
                <a:lnTo>
                  <a:pt x="719" y="415"/>
                </a:lnTo>
                <a:lnTo>
                  <a:pt x="744" y="445"/>
                </a:lnTo>
                <a:lnTo>
                  <a:pt x="744" y="445"/>
                </a:lnTo>
                <a:lnTo>
                  <a:pt x="739" y="454"/>
                </a:lnTo>
                <a:lnTo>
                  <a:pt x="727" y="476"/>
                </a:lnTo>
                <a:lnTo>
                  <a:pt x="719" y="486"/>
                </a:lnTo>
                <a:lnTo>
                  <a:pt x="712" y="499"/>
                </a:lnTo>
                <a:lnTo>
                  <a:pt x="703" y="506"/>
                </a:lnTo>
                <a:lnTo>
                  <a:pt x="695" y="512"/>
                </a:lnTo>
                <a:lnTo>
                  <a:pt x="695" y="512"/>
                </a:lnTo>
                <a:lnTo>
                  <a:pt x="687" y="517"/>
                </a:lnTo>
                <a:lnTo>
                  <a:pt x="683" y="523"/>
                </a:lnTo>
                <a:lnTo>
                  <a:pt x="678" y="531"/>
                </a:lnTo>
                <a:lnTo>
                  <a:pt x="675" y="540"/>
                </a:lnTo>
                <a:lnTo>
                  <a:pt x="667" y="569"/>
                </a:lnTo>
                <a:lnTo>
                  <a:pt x="658" y="610"/>
                </a:lnTo>
                <a:lnTo>
                  <a:pt x="658" y="610"/>
                </a:lnTo>
                <a:lnTo>
                  <a:pt x="643" y="666"/>
                </a:lnTo>
                <a:lnTo>
                  <a:pt x="626" y="727"/>
                </a:lnTo>
                <a:lnTo>
                  <a:pt x="603" y="805"/>
                </a:lnTo>
                <a:lnTo>
                  <a:pt x="603" y="805"/>
                </a:lnTo>
                <a:lnTo>
                  <a:pt x="602" y="820"/>
                </a:lnTo>
                <a:lnTo>
                  <a:pt x="599" y="840"/>
                </a:lnTo>
                <a:lnTo>
                  <a:pt x="597" y="866"/>
                </a:lnTo>
                <a:lnTo>
                  <a:pt x="597" y="866"/>
                </a:lnTo>
                <a:lnTo>
                  <a:pt x="594" y="869"/>
                </a:lnTo>
                <a:lnTo>
                  <a:pt x="584" y="878"/>
                </a:lnTo>
                <a:lnTo>
                  <a:pt x="576" y="883"/>
                </a:lnTo>
                <a:lnTo>
                  <a:pt x="568" y="886"/>
                </a:lnTo>
                <a:lnTo>
                  <a:pt x="559" y="889"/>
                </a:lnTo>
                <a:lnTo>
                  <a:pt x="549" y="891"/>
                </a:lnTo>
                <a:lnTo>
                  <a:pt x="549" y="891"/>
                </a:lnTo>
                <a:lnTo>
                  <a:pt x="509" y="889"/>
                </a:lnTo>
                <a:lnTo>
                  <a:pt x="447" y="884"/>
                </a:lnTo>
                <a:lnTo>
                  <a:pt x="366" y="878"/>
                </a:lnTo>
                <a:lnTo>
                  <a:pt x="293" y="860"/>
                </a:lnTo>
                <a:lnTo>
                  <a:pt x="232" y="842"/>
                </a:lnTo>
                <a:lnTo>
                  <a:pt x="177" y="842"/>
                </a:lnTo>
                <a:lnTo>
                  <a:pt x="140" y="830"/>
                </a:lnTo>
                <a:lnTo>
                  <a:pt x="55" y="799"/>
                </a:lnTo>
                <a:lnTo>
                  <a:pt x="37" y="805"/>
                </a:lnTo>
                <a:lnTo>
                  <a:pt x="79" y="866"/>
                </a:lnTo>
                <a:lnTo>
                  <a:pt x="171" y="903"/>
                </a:lnTo>
                <a:lnTo>
                  <a:pt x="171" y="903"/>
                </a:lnTo>
                <a:lnTo>
                  <a:pt x="157" y="910"/>
                </a:lnTo>
                <a:lnTo>
                  <a:pt x="152" y="913"/>
                </a:lnTo>
                <a:lnTo>
                  <a:pt x="151" y="917"/>
                </a:lnTo>
                <a:lnTo>
                  <a:pt x="149" y="920"/>
                </a:lnTo>
                <a:lnTo>
                  <a:pt x="152" y="921"/>
                </a:lnTo>
                <a:lnTo>
                  <a:pt x="152" y="921"/>
                </a:lnTo>
                <a:lnTo>
                  <a:pt x="157" y="921"/>
                </a:lnTo>
                <a:lnTo>
                  <a:pt x="162" y="921"/>
                </a:lnTo>
                <a:lnTo>
                  <a:pt x="171" y="920"/>
                </a:lnTo>
                <a:lnTo>
                  <a:pt x="175" y="921"/>
                </a:lnTo>
                <a:lnTo>
                  <a:pt x="181" y="923"/>
                </a:lnTo>
                <a:lnTo>
                  <a:pt x="187" y="927"/>
                </a:lnTo>
                <a:lnTo>
                  <a:pt x="195" y="933"/>
                </a:lnTo>
                <a:lnTo>
                  <a:pt x="195" y="933"/>
                </a:lnTo>
                <a:lnTo>
                  <a:pt x="203" y="941"/>
                </a:lnTo>
                <a:lnTo>
                  <a:pt x="212" y="945"/>
                </a:lnTo>
                <a:lnTo>
                  <a:pt x="219" y="950"/>
                </a:lnTo>
                <a:lnTo>
                  <a:pt x="227" y="953"/>
                </a:lnTo>
                <a:lnTo>
                  <a:pt x="239" y="956"/>
                </a:lnTo>
                <a:lnTo>
                  <a:pt x="244" y="958"/>
                </a:lnTo>
                <a:lnTo>
                  <a:pt x="244" y="958"/>
                </a:lnTo>
                <a:lnTo>
                  <a:pt x="242" y="971"/>
                </a:lnTo>
                <a:lnTo>
                  <a:pt x="241" y="1000"/>
                </a:lnTo>
                <a:lnTo>
                  <a:pt x="239" y="1031"/>
                </a:lnTo>
                <a:lnTo>
                  <a:pt x="241" y="1043"/>
                </a:lnTo>
                <a:lnTo>
                  <a:pt x="242" y="1046"/>
                </a:lnTo>
                <a:lnTo>
                  <a:pt x="244" y="1049"/>
                </a:lnTo>
                <a:lnTo>
                  <a:pt x="244" y="1049"/>
                </a:lnTo>
                <a:lnTo>
                  <a:pt x="250" y="1052"/>
                </a:lnTo>
                <a:lnTo>
                  <a:pt x="259" y="1052"/>
                </a:lnTo>
                <a:lnTo>
                  <a:pt x="285" y="1052"/>
                </a:lnTo>
                <a:lnTo>
                  <a:pt x="302" y="1054"/>
                </a:lnTo>
                <a:lnTo>
                  <a:pt x="317" y="1054"/>
                </a:lnTo>
                <a:lnTo>
                  <a:pt x="332" y="1057"/>
                </a:lnTo>
                <a:lnTo>
                  <a:pt x="347" y="1061"/>
                </a:lnTo>
                <a:lnTo>
                  <a:pt x="347" y="1061"/>
                </a:lnTo>
                <a:lnTo>
                  <a:pt x="361" y="1066"/>
                </a:lnTo>
                <a:lnTo>
                  <a:pt x="376" y="1069"/>
                </a:lnTo>
                <a:lnTo>
                  <a:pt x="392" y="1071"/>
                </a:lnTo>
                <a:lnTo>
                  <a:pt x="405" y="1071"/>
                </a:lnTo>
                <a:lnTo>
                  <a:pt x="418" y="1069"/>
                </a:lnTo>
                <a:lnTo>
                  <a:pt x="428" y="1067"/>
                </a:lnTo>
                <a:lnTo>
                  <a:pt x="436" y="1064"/>
                </a:lnTo>
                <a:lnTo>
                  <a:pt x="439" y="1061"/>
                </a:lnTo>
                <a:lnTo>
                  <a:pt x="439" y="1061"/>
                </a:lnTo>
                <a:lnTo>
                  <a:pt x="440" y="1060"/>
                </a:lnTo>
                <a:lnTo>
                  <a:pt x="443" y="1058"/>
                </a:lnTo>
                <a:lnTo>
                  <a:pt x="453" y="1058"/>
                </a:lnTo>
                <a:lnTo>
                  <a:pt x="480" y="1061"/>
                </a:lnTo>
                <a:lnTo>
                  <a:pt x="518" y="1067"/>
                </a:lnTo>
                <a:lnTo>
                  <a:pt x="597" y="1074"/>
                </a:lnTo>
                <a:lnTo>
                  <a:pt x="597" y="1074"/>
                </a:lnTo>
                <a:lnTo>
                  <a:pt x="576" y="1191"/>
                </a:lnTo>
                <a:lnTo>
                  <a:pt x="549" y="1342"/>
                </a:lnTo>
                <a:lnTo>
                  <a:pt x="549" y="1342"/>
                </a:lnTo>
                <a:lnTo>
                  <a:pt x="539" y="1400"/>
                </a:lnTo>
                <a:lnTo>
                  <a:pt x="529" y="1484"/>
                </a:lnTo>
                <a:lnTo>
                  <a:pt x="518" y="1565"/>
                </a:lnTo>
                <a:lnTo>
                  <a:pt x="512" y="1604"/>
                </a:lnTo>
                <a:lnTo>
                  <a:pt x="512" y="1604"/>
                </a:lnTo>
                <a:lnTo>
                  <a:pt x="512" y="1609"/>
                </a:lnTo>
                <a:lnTo>
                  <a:pt x="515" y="1613"/>
                </a:lnTo>
                <a:lnTo>
                  <a:pt x="520" y="1620"/>
                </a:lnTo>
                <a:lnTo>
                  <a:pt x="526" y="1624"/>
                </a:lnTo>
                <a:lnTo>
                  <a:pt x="538" y="1632"/>
                </a:lnTo>
                <a:lnTo>
                  <a:pt x="543" y="1635"/>
                </a:lnTo>
                <a:lnTo>
                  <a:pt x="543" y="1635"/>
                </a:lnTo>
                <a:lnTo>
                  <a:pt x="515" y="1726"/>
                </a:lnTo>
                <a:lnTo>
                  <a:pt x="495" y="1795"/>
                </a:lnTo>
                <a:lnTo>
                  <a:pt x="482" y="1836"/>
                </a:lnTo>
                <a:lnTo>
                  <a:pt x="482" y="1836"/>
                </a:lnTo>
                <a:lnTo>
                  <a:pt x="477" y="1851"/>
                </a:lnTo>
                <a:lnTo>
                  <a:pt x="471" y="1879"/>
                </a:lnTo>
                <a:lnTo>
                  <a:pt x="457" y="1952"/>
                </a:lnTo>
                <a:lnTo>
                  <a:pt x="443" y="2025"/>
                </a:lnTo>
                <a:lnTo>
                  <a:pt x="437" y="2053"/>
                </a:lnTo>
                <a:lnTo>
                  <a:pt x="433" y="2068"/>
                </a:lnTo>
                <a:lnTo>
                  <a:pt x="433" y="2068"/>
                </a:lnTo>
                <a:lnTo>
                  <a:pt x="401" y="2158"/>
                </a:lnTo>
                <a:lnTo>
                  <a:pt x="372" y="2245"/>
                </a:lnTo>
                <a:lnTo>
                  <a:pt x="372" y="2245"/>
                </a:lnTo>
                <a:lnTo>
                  <a:pt x="366" y="2257"/>
                </a:lnTo>
                <a:lnTo>
                  <a:pt x="354" y="2277"/>
                </a:lnTo>
                <a:lnTo>
                  <a:pt x="322" y="2326"/>
                </a:lnTo>
                <a:lnTo>
                  <a:pt x="274" y="2391"/>
                </a:lnTo>
                <a:lnTo>
                  <a:pt x="299" y="2416"/>
                </a:lnTo>
                <a:lnTo>
                  <a:pt x="299" y="2416"/>
                </a:lnTo>
                <a:lnTo>
                  <a:pt x="280" y="2426"/>
                </a:lnTo>
                <a:lnTo>
                  <a:pt x="238" y="2452"/>
                </a:lnTo>
                <a:lnTo>
                  <a:pt x="212" y="2466"/>
                </a:lnTo>
                <a:lnTo>
                  <a:pt x="186" y="2477"/>
                </a:lnTo>
                <a:lnTo>
                  <a:pt x="162" y="2486"/>
                </a:lnTo>
                <a:lnTo>
                  <a:pt x="149" y="2487"/>
                </a:lnTo>
                <a:lnTo>
                  <a:pt x="140" y="2489"/>
                </a:lnTo>
                <a:lnTo>
                  <a:pt x="140" y="2489"/>
                </a:lnTo>
                <a:lnTo>
                  <a:pt x="131" y="2489"/>
                </a:lnTo>
                <a:lnTo>
                  <a:pt x="122" y="2487"/>
                </a:lnTo>
                <a:lnTo>
                  <a:pt x="102" y="2481"/>
                </a:lnTo>
                <a:lnTo>
                  <a:pt x="81" y="2475"/>
                </a:lnTo>
                <a:lnTo>
                  <a:pt x="62" y="2467"/>
                </a:lnTo>
                <a:lnTo>
                  <a:pt x="30" y="2454"/>
                </a:lnTo>
                <a:lnTo>
                  <a:pt x="20" y="2451"/>
                </a:lnTo>
                <a:lnTo>
                  <a:pt x="15" y="2451"/>
                </a:lnTo>
                <a:lnTo>
                  <a:pt x="12" y="2452"/>
                </a:lnTo>
                <a:lnTo>
                  <a:pt x="12" y="2452"/>
                </a:lnTo>
                <a:lnTo>
                  <a:pt x="8" y="2458"/>
                </a:lnTo>
                <a:lnTo>
                  <a:pt x="5" y="2466"/>
                </a:lnTo>
                <a:lnTo>
                  <a:pt x="3" y="2478"/>
                </a:lnTo>
                <a:lnTo>
                  <a:pt x="2" y="2489"/>
                </a:lnTo>
                <a:lnTo>
                  <a:pt x="0" y="2510"/>
                </a:lnTo>
                <a:lnTo>
                  <a:pt x="0" y="2519"/>
                </a:lnTo>
                <a:lnTo>
                  <a:pt x="0" y="2519"/>
                </a:lnTo>
                <a:lnTo>
                  <a:pt x="64" y="2582"/>
                </a:lnTo>
                <a:lnTo>
                  <a:pt x="108" y="2625"/>
                </a:lnTo>
                <a:lnTo>
                  <a:pt x="122" y="2638"/>
                </a:lnTo>
                <a:lnTo>
                  <a:pt x="126" y="2641"/>
                </a:lnTo>
                <a:lnTo>
                  <a:pt x="128" y="2641"/>
                </a:lnTo>
                <a:lnTo>
                  <a:pt x="128" y="2641"/>
                </a:lnTo>
                <a:lnTo>
                  <a:pt x="130" y="2640"/>
                </a:lnTo>
                <a:lnTo>
                  <a:pt x="131" y="2640"/>
                </a:lnTo>
                <a:lnTo>
                  <a:pt x="142" y="2641"/>
                </a:lnTo>
                <a:lnTo>
                  <a:pt x="171" y="2647"/>
                </a:lnTo>
                <a:lnTo>
                  <a:pt x="213" y="2660"/>
                </a:lnTo>
                <a:lnTo>
                  <a:pt x="213" y="2660"/>
                </a:lnTo>
                <a:lnTo>
                  <a:pt x="219" y="2666"/>
                </a:lnTo>
                <a:lnTo>
                  <a:pt x="236" y="2678"/>
                </a:lnTo>
                <a:lnTo>
                  <a:pt x="258" y="2692"/>
                </a:lnTo>
                <a:lnTo>
                  <a:pt x="268" y="2698"/>
                </a:lnTo>
                <a:lnTo>
                  <a:pt x="280" y="2702"/>
                </a:lnTo>
                <a:lnTo>
                  <a:pt x="280" y="2702"/>
                </a:lnTo>
                <a:lnTo>
                  <a:pt x="286" y="2704"/>
                </a:lnTo>
                <a:lnTo>
                  <a:pt x="293" y="2702"/>
                </a:lnTo>
                <a:lnTo>
                  <a:pt x="300" y="2701"/>
                </a:lnTo>
                <a:lnTo>
                  <a:pt x="306" y="2698"/>
                </a:lnTo>
                <a:lnTo>
                  <a:pt x="322" y="2689"/>
                </a:lnTo>
                <a:lnTo>
                  <a:pt x="335" y="2678"/>
                </a:lnTo>
                <a:lnTo>
                  <a:pt x="347" y="2666"/>
                </a:lnTo>
                <a:lnTo>
                  <a:pt x="357" y="2655"/>
                </a:lnTo>
                <a:lnTo>
                  <a:pt x="363" y="2646"/>
                </a:lnTo>
                <a:lnTo>
                  <a:pt x="366" y="2641"/>
                </a:lnTo>
                <a:lnTo>
                  <a:pt x="366" y="2641"/>
                </a:lnTo>
                <a:lnTo>
                  <a:pt x="364" y="2638"/>
                </a:lnTo>
                <a:lnTo>
                  <a:pt x="363" y="2634"/>
                </a:lnTo>
                <a:lnTo>
                  <a:pt x="354" y="2623"/>
                </a:lnTo>
                <a:lnTo>
                  <a:pt x="341" y="2611"/>
                </a:lnTo>
                <a:lnTo>
                  <a:pt x="341" y="2611"/>
                </a:lnTo>
                <a:lnTo>
                  <a:pt x="347" y="2608"/>
                </a:lnTo>
                <a:lnTo>
                  <a:pt x="361" y="2597"/>
                </a:lnTo>
                <a:lnTo>
                  <a:pt x="367" y="2591"/>
                </a:lnTo>
                <a:lnTo>
                  <a:pt x="375" y="2583"/>
                </a:lnTo>
                <a:lnTo>
                  <a:pt x="381" y="2576"/>
                </a:lnTo>
                <a:lnTo>
                  <a:pt x="384" y="2568"/>
                </a:lnTo>
                <a:lnTo>
                  <a:pt x="384" y="2568"/>
                </a:lnTo>
                <a:lnTo>
                  <a:pt x="386" y="2559"/>
                </a:lnTo>
                <a:lnTo>
                  <a:pt x="387" y="2548"/>
                </a:lnTo>
                <a:lnTo>
                  <a:pt x="387" y="2524"/>
                </a:lnTo>
                <a:lnTo>
                  <a:pt x="384" y="2495"/>
                </a:lnTo>
                <a:lnTo>
                  <a:pt x="384" y="2495"/>
                </a:lnTo>
                <a:lnTo>
                  <a:pt x="396" y="2487"/>
                </a:lnTo>
                <a:lnTo>
                  <a:pt x="405" y="2483"/>
                </a:lnTo>
                <a:lnTo>
                  <a:pt x="407" y="2480"/>
                </a:lnTo>
                <a:lnTo>
                  <a:pt x="408" y="2477"/>
                </a:lnTo>
                <a:lnTo>
                  <a:pt x="408" y="2477"/>
                </a:lnTo>
                <a:lnTo>
                  <a:pt x="408" y="2477"/>
                </a:lnTo>
                <a:lnTo>
                  <a:pt x="411" y="2477"/>
                </a:lnTo>
                <a:lnTo>
                  <a:pt x="419" y="2478"/>
                </a:lnTo>
                <a:lnTo>
                  <a:pt x="450" y="2486"/>
                </a:lnTo>
                <a:lnTo>
                  <a:pt x="469" y="2492"/>
                </a:lnTo>
                <a:lnTo>
                  <a:pt x="494" y="2496"/>
                </a:lnTo>
                <a:lnTo>
                  <a:pt x="520" y="2499"/>
                </a:lnTo>
                <a:lnTo>
                  <a:pt x="549" y="2501"/>
                </a:lnTo>
                <a:lnTo>
                  <a:pt x="549" y="2501"/>
                </a:lnTo>
                <a:lnTo>
                  <a:pt x="590" y="2499"/>
                </a:lnTo>
                <a:lnTo>
                  <a:pt x="646" y="2496"/>
                </a:lnTo>
                <a:lnTo>
                  <a:pt x="786" y="2486"/>
                </a:lnTo>
                <a:lnTo>
                  <a:pt x="963" y="2470"/>
                </a:lnTo>
                <a:lnTo>
                  <a:pt x="1048" y="2470"/>
                </a:lnTo>
                <a:lnTo>
                  <a:pt x="1048" y="2470"/>
                </a:lnTo>
                <a:lnTo>
                  <a:pt x="969" y="2544"/>
                </a:lnTo>
                <a:lnTo>
                  <a:pt x="969" y="2544"/>
                </a:lnTo>
                <a:lnTo>
                  <a:pt x="957" y="2553"/>
                </a:lnTo>
                <a:lnTo>
                  <a:pt x="939" y="2565"/>
                </a:lnTo>
                <a:lnTo>
                  <a:pt x="914" y="2580"/>
                </a:lnTo>
                <a:lnTo>
                  <a:pt x="914" y="2580"/>
                </a:lnTo>
                <a:lnTo>
                  <a:pt x="879" y="2586"/>
                </a:lnTo>
                <a:lnTo>
                  <a:pt x="853" y="2592"/>
                </a:lnTo>
                <a:lnTo>
                  <a:pt x="846" y="2596"/>
                </a:lnTo>
                <a:lnTo>
                  <a:pt x="843" y="2597"/>
                </a:lnTo>
                <a:lnTo>
                  <a:pt x="841" y="2599"/>
                </a:lnTo>
                <a:lnTo>
                  <a:pt x="841" y="2599"/>
                </a:lnTo>
                <a:lnTo>
                  <a:pt x="841" y="2603"/>
                </a:lnTo>
                <a:lnTo>
                  <a:pt x="843" y="2611"/>
                </a:lnTo>
                <a:lnTo>
                  <a:pt x="849" y="2629"/>
                </a:lnTo>
                <a:lnTo>
                  <a:pt x="859" y="2653"/>
                </a:lnTo>
                <a:lnTo>
                  <a:pt x="859" y="2653"/>
                </a:lnTo>
                <a:lnTo>
                  <a:pt x="873" y="2660"/>
                </a:lnTo>
                <a:lnTo>
                  <a:pt x="907" y="2670"/>
                </a:lnTo>
                <a:lnTo>
                  <a:pt x="925" y="2676"/>
                </a:lnTo>
                <a:lnTo>
                  <a:pt x="945" y="2682"/>
                </a:lnTo>
                <a:lnTo>
                  <a:pt x="962" y="2684"/>
                </a:lnTo>
                <a:lnTo>
                  <a:pt x="969" y="2684"/>
                </a:lnTo>
                <a:lnTo>
                  <a:pt x="975" y="2684"/>
                </a:lnTo>
                <a:lnTo>
                  <a:pt x="975" y="2684"/>
                </a:lnTo>
                <a:lnTo>
                  <a:pt x="991" y="2682"/>
                </a:lnTo>
                <a:lnTo>
                  <a:pt x="1012" y="2681"/>
                </a:lnTo>
                <a:lnTo>
                  <a:pt x="1064" y="2681"/>
                </a:lnTo>
                <a:lnTo>
                  <a:pt x="1128" y="2684"/>
                </a:lnTo>
                <a:lnTo>
                  <a:pt x="1128" y="2684"/>
                </a:lnTo>
                <a:lnTo>
                  <a:pt x="1137" y="2686"/>
                </a:lnTo>
                <a:lnTo>
                  <a:pt x="1161" y="2689"/>
                </a:lnTo>
                <a:lnTo>
                  <a:pt x="1173" y="2689"/>
                </a:lnTo>
                <a:lnTo>
                  <a:pt x="1187" y="2689"/>
                </a:lnTo>
                <a:lnTo>
                  <a:pt x="1198" y="2684"/>
                </a:lnTo>
                <a:lnTo>
                  <a:pt x="1202" y="2681"/>
                </a:lnTo>
                <a:lnTo>
                  <a:pt x="1207" y="2678"/>
                </a:lnTo>
                <a:lnTo>
                  <a:pt x="1207" y="2678"/>
                </a:lnTo>
                <a:lnTo>
                  <a:pt x="1213" y="2667"/>
                </a:lnTo>
                <a:lnTo>
                  <a:pt x="1219" y="2655"/>
                </a:lnTo>
                <a:lnTo>
                  <a:pt x="1225" y="2640"/>
                </a:lnTo>
                <a:lnTo>
                  <a:pt x="1230" y="2623"/>
                </a:lnTo>
                <a:lnTo>
                  <a:pt x="1233" y="2608"/>
                </a:lnTo>
                <a:lnTo>
                  <a:pt x="1234" y="2596"/>
                </a:lnTo>
                <a:lnTo>
                  <a:pt x="1234" y="2585"/>
                </a:lnTo>
                <a:lnTo>
                  <a:pt x="1233" y="2582"/>
                </a:lnTo>
                <a:lnTo>
                  <a:pt x="1231" y="2580"/>
                </a:lnTo>
                <a:lnTo>
                  <a:pt x="1231" y="2580"/>
                </a:lnTo>
                <a:lnTo>
                  <a:pt x="1227" y="2579"/>
                </a:lnTo>
                <a:lnTo>
                  <a:pt x="1221" y="2577"/>
                </a:lnTo>
                <a:lnTo>
                  <a:pt x="1207" y="2574"/>
                </a:lnTo>
                <a:lnTo>
                  <a:pt x="1189" y="2574"/>
                </a:lnTo>
                <a:lnTo>
                  <a:pt x="1189" y="2574"/>
                </a:lnTo>
                <a:lnTo>
                  <a:pt x="1192" y="2565"/>
                </a:lnTo>
                <a:lnTo>
                  <a:pt x="1196" y="2545"/>
                </a:lnTo>
                <a:lnTo>
                  <a:pt x="1196" y="2531"/>
                </a:lnTo>
                <a:lnTo>
                  <a:pt x="1196" y="2519"/>
                </a:lnTo>
                <a:lnTo>
                  <a:pt x="1193" y="2506"/>
                </a:lnTo>
                <a:lnTo>
                  <a:pt x="1192" y="2501"/>
                </a:lnTo>
                <a:lnTo>
                  <a:pt x="1189" y="2495"/>
                </a:lnTo>
                <a:lnTo>
                  <a:pt x="1189" y="2495"/>
                </a:lnTo>
                <a:lnTo>
                  <a:pt x="1176" y="2475"/>
                </a:lnTo>
                <a:lnTo>
                  <a:pt x="1170" y="2460"/>
                </a:lnTo>
                <a:lnTo>
                  <a:pt x="1164" y="2446"/>
                </a:lnTo>
                <a:lnTo>
                  <a:pt x="1256" y="2409"/>
                </a:lnTo>
                <a:lnTo>
                  <a:pt x="1213" y="2013"/>
                </a:lnTo>
                <a:lnTo>
                  <a:pt x="1152" y="1824"/>
                </a:lnTo>
                <a:lnTo>
                  <a:pt x="1109" y="1659"/>
                </a:lnTo>
                <a:lnTo>
                  <a:pt x="1055" y="1513"/>
                </a:lnTo>
                <a:lnTo>
                  <a:pt x="1067" y="1464"/>
                </a:lnTo>
                <a:lnTo>
                  <a:pt x="1048" y="1415"/>
                </a:lnTo>
                <a:lnTo>
                  <a:pt x="1048" y="1415"/>
                </a:lnTo>
                <a:lnTo>
                  <a:pt x="1059" y="1418"/>
                </a:lnTo>
                <a:lnTo>
                  <a:pt x="1070" y="1420"/>
                </a:lnTo>
                <a:lnTo>
                  <a:pt x="1083" y="1421"/>
                </a:lnTo>
                <a:lnTo>
                  <a:pt x="1097" y="1421"/>
                </a:lnTo>
                <a:lnTo>
                  <a:pt x="1111" y="1420"/>
                </a:lnTo>
                <a:lnTo>
                  <a:pt x="1119" y="1417"/>
                </a:lnTo>
                <a:lnTo>
                  <a:pt x="1125" y="1414"/>
                </a:lnTo>
                <a:lnTo>
                  <a:pt x="1129" y="1409"/>
                </a:lnTo>
                <a:lnTo>
                  <a:pt x="1134" y="1403"/>
                </a:lnTo>
                <a:lnTo>
                  <a:pt x="1134" y="1403"/>
                </a:lnTo>
                <a:lnTo>
                  <a:pt x="1138" y="1394"/>
                </a:lnTo>
                <a:lnTo>
                  <a:pt x="1143" y="1377"/>
                </a:lnTo>
                <a:lnTo>
                  <a:pt x="1154" y="1331"/>
                </a:lnTo>
                <a:lnTo>
                  <a:pt x="1166" y="1272"/>
                </a:lnTo>
                <a:lnTo>
                  <a:pt x="1178" y="1208"/>
                </a:lnTo>
                <a:lnTo>
                  <a:pt x="1198" y="1089"/>
                </a:lnTo>
                <a:lnTo>
                  <a:pt x="1207" y="1037"/>
                </a:lnTo>
                <a:lnTo>
                  <a:pt x="1091" y="921"/>
                </a:lnTo>
                <a:lnTo>
                  <a:pt x="1091" y="921"/>
                </a:lnTo>
                <a:lnTo>
                  <a:pt x="1093" y="872"/>
                </a:lnTo>
                <a:lnTo>
                  <a:pt x="1093" y="837"/>
                </a:lnTo>
                <a:lnTo>
                  <a:pt x="1093" y="825"/>
                </a:lnTo>
                <a:lnTo>
                  <a:pt x="1091" y="817"/>
                </a:lnTo>
                <a:lnTo>
                  <a:pt x="1091" y="817"/>
                </a:lnTo>
                <a:lnTo>
                  <a:pt x="1083" y="804"/>
                </a:lnTo>
                <a:lnTo>
                  <a:pt x="1071" y="781"/>
                </a:lnTo>
                <a:lnTo>
                  <a:pt x="1055" y="750"/>
                </a:lnTo>
                <a:lnTo>
                  <a:pt x="1048" y="665"/>
                </a:lnTo>
                <a:lnTo>
                  <a:pt x="1048" y="665"/>
                </a:lnTo>
                <a:lnTo>
                  <a:pt x="1062" y="668"/>
                </a:lnTo>
                <a:lnTo>
                  <a:pt x="1076" y="668"/>
                </a:lnTo>
                <a:lnTo>
                  <a:pt x="1091" y="666"/>
                </a:lnTo>
                <a:lnTo>
                  <a:pt x="1097" y="665"/>
                </a:lnTo>
                <a:lnTo>
                  <a:pt x="1103" y="660"/>
                </a:lnTo>
                <a:lnTo>
                  <a:pt x="1109" y="656"/>
                </a:lnTo>
                <a:lnTo>
                  <a:pt x="1112" y="650"/>
                </a:lnTo>
                <a:lnTo>
                  <a:pt x="1115" y="640"/>
                </a:lnTo>
                <a:lnTo>
                  <a:pt x="1115" y="631"/>
                </a:lnTo>
                <a:lnTo>
                  <a:pt x="1114" y="619"/>
                </a:lnTo>
                <a:lnTo>
                  <a:pt x="1109" y="604"/>
                </a:lnTo>
                <a:lnTo>
                  <a:pt x="1109" y="604"/>
                </a:lnTo>
                <a:lnTo>
                  <a:pt x="1103" y="589"/>
                </a:lnTo>
                <a:lnTo>
                  <a:pt x="1097" y="576"/>
                </a:lnTo>
                <a:lnTo>
                  <a:pt x="1091" y="564"/>
                </a:lnTo>
                <a:lnTo>
                  <a:pt x="1083" y="555"/>
                </a:lnTo>
                <a:lnTo>
                  <a:pt x="1076" y="546"/>
                </a:lnTo>
                <a:lnTo>
                  <a:pt x="1070" y="540"/>
                </a:lnTo>
                <a:lnTo>
                  <a:pt x="1056" y="529"/>
                </a:lnTo>
                <a:lnTo>
                  <a:pt x="1042" y="523"/>
                </a:lnTo>
                <a:lnTo>
                  <a:pt x="1032" y="518"/>
                </a:lnTo>
                <a:lnTo>
                  <a:pt x="1023" y="515"/>
                </a:lnTo>
                <a:lnTo>
                  <a:pt x="1018" y="512"/>
                </a:lnTo>
                <a:lnTo>
                  <a:pt x="1018" y="512"/>
                </a:lnTo>
                <a:lnTo>
                  <a:pt x="1013" y="503"/>
                </a:lnTo>
                <a:lnTo>
                  <a:pt x="1009" y="488"/>
                </a:lnTo>
                <a:lnTo>
                  <a:pt x="997" y="442"/>
                </a:lnTo>
                <a:lnTo>
                  <a:pt x="981" y="378"/>
                </a:lnTo>
                <a:lnTo>
                  <a:pt x="914" y="396"/>
                </a:lnTo>
                <a:lnTo>
                  <a:pt x="872" y="348"/>
                </a:lnTo>
                <a:lnTo>
                  <a:pt x="872" y="311"/>
                </a:lnTo>
                <a:lnTo>
                  <a:pt x="896" y="317"/>
                </a:lnTo>
                <a:lnTo>
                  <a:pt x="896" y="201"/>
                </a:lnTo>
                <a:lnTo>
                  <a:pt x="896" y="201"/>
                </a:lnTo>
                <a:lnTo>
                  <a:pt x="881" y="152"/>
                </a:lnTo>
                <a:lnTo>
                  <a:pt x="869" y="117"/>
                </a:lnTo>
                <a:lnTo>
                  <a:pt x="864" y="105"/>
                </a:lnTo>
                <a:lnTo>
                  <a:pt x="859" y="98"/>
                </a:lnTo>
                <a:lnTo>
                  <a:pt x="859" y="98"/>
                </a:lnTo>
                <a:lnTo>
                  <a:pt x="850" y="85"/>
                </a:lnTo>
                <a:lnTo>
                  <a:pt x="838" y="66"/>
                </a:lnTo>
                <a:lnTo>
                  <a:pt x="823" y="47"/>
                </a:lnTo>
                <a:lnTo>
                  <a:pt x="817" y="41"/>
                </a:lnTo>
                <a:lnTo>
                  <a:pt x="811" y="37"/>
                </a:lnTo>
                <a:lnTo>
                  <a:pt x="811" y="37"/>
                </a:lnTo>
                <a:lnTo>
                  <a:pt x="805" y="34"/>
                </a:lnTo>
                <a:lnTo>
                  <a:pt x="797" y="29"/>
                </a:lnTo>
                <a:lnTo>
                  <a:pt x="780" y="15"/>
                </a:lnTo>
                <a:lnTo>
                  <a:pt x="770" y="11"/>
                </a:lnTo>
                <a:lnTo>
                  <a:pt x="760" y="5"/>
                </a:lnTo>
                <a:lnTo>
                  <a:pt x="753" y="2"/>
                </a:lnTo>
                <a:lnTo>
                  <a:pt x="744" y="0"/>
                </a:lnTo>
                <a:lnTo>
                  <a:pt x="744" y="0"/>
                </a:lnTo>
                <a:lnTo>
                  <a:pt x="724" y="2"/>
                </a:lnTo>
                <a:lnTo>
                  <a:pt x="699" y="6"/>
                </a:lnTo>
                <a:lnTo>
                  <a:pt x="671" y="12"/>
                </a:lnTo>
                <a:lnTo>
                  <a:pt x="671" y="1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4556085" y="688506"/>
            <a:ext cx="697250" cy="1697853"/>
          </a:xfrm>
          <a:custGeom>
            <a:avLst/>
            <a:gdLst>
              <a:gd name="T0" fmla="*/ 419 w 1055"/>
              <a:gd name="T1" fmla="*/ 345 h 2569"/>
              <a:gd name="T2" fmla="*/ 271 w 1055"/>
              <a:gd name="T3" fmla="*/ 516 h 2569"/>
              <a:gd name="T4" fmla="*/ 248 w 1055"/>
              <a:gd name="T5" fmla="*/ 660 h 2569"/>
              <a:gd name="T6" fmla="*/ 216 w 1055"/>
              <a:gd name="T7" fmla="*/ 874 h 2569"/>
              <a:gd name="T8" fmla="*/ 288 w 1055"/>
              <a:gd name="T9" fmla="*/ 1053 h 2569"/>
              <a:gd name="T10" fmla="*/ 255 w 1055"/>
              <a:gd name="T11" fmla="*/ 1166 h 2569"/>
              <a:gd name="T12" fmla="*/ 237 w 1055"/>
              <a:gd name="T13" fmla="*/ 1327 h 2569"/>
              <a:gd name="T14" fmla="*/ 263 w 1055"/>
              <a:gd name="T15" fmla="*/ 1461 h 2569"/>
              <a:gd name="T16" fmla="*/ 283 w 1055"/>
              <a:gd name="T17" fmla="*/ 1687 h 2569"/>
              <a:gd name="T18" fmla="*/ 445 w 1055"/>
              <a:gd name="T19" fmla="*/ 1835 h 2569"/>
              <a:gd name="T20" fmla="*/ 341 w 1055"/>
              <a:gd name="T21" fmla="*/ 1925 h 2569"/>
              <a:gd name="T22" fmla="*/ 215 w 1055"/>
              <a:gd name="T23" fmla="*/ 2198 h 2569"/>
              <a:gd name="T24" fmla="*/ 144 w 1055"/>
              <a:gd name="T25" fmla="*/ 2267 h 2569"/>
              <a:gd name="T26" fmla="*/ 76 w 1055"/>
              <a:gd name="T27" fmla="*/ 2293 h 2569"/>
              <a:gd name="T28" fmla="*/ 12 w 1055"/>
              <a:gd name="T29" fmla="*/ 2342 h 2569"/>
              <a:gd name="T30" fmla="*/ 1 w 1055"/>
              <a:gd name="T31" fmla="*/ 2439 h 2569"/>
              <a:gd name="T32" fmla="*/ 34 w 1055"/>
              <a:gd name="T33" fmla="*/ 2417 h 2569"/>
              <a:gd name="T34" fmla="*/ 55 w 1055"/>
              <a:gd name="T35" fmla="*/ 2445 h 2569"/>
              <a:gd name="T36" fmla="*/ 112 w 1055"/>
              <a:gd name="T37" fmla="*/ 2521 h 2569"/>
              <a:gd name="T38" fmla="*/ 199 w 1055"/>
              <a:gd name="T39" fmla="*/ 2567 h 2569"/>
              <a:gd name="T40" fmla="*/ 226 w 1055"/>
              <a:gd name="T41" fmla="*/ 2541 h 2569"/>
              <a:gd name="T42" fmla="*/ 208 w 1055"/>
              <a:gd name="T43" fmla="*/ 2425 h 2569"/>
              <a:gd name="T44" fmla="*/ 312 w 1055"/>
              <a:gd name="T45" fmla="*/ 2204 h 2569"/>
              <a:gd name="T46" fmla="*/ 549 w 1055"/>
              <a:gd name="T47" fmla="*/ 1937 h 2569"/>
              <a:gd name="T48" fmla="*/ 613 w 1055"/>
              <a:gd name="T49" fmla="*/ 1833 h 2569"/>
              <a:gd name="T50" fmla="*/ 736 w 1055"/>
              <a:gd name="T51" fmla="*/ 1692 h 2569"/>
              <a:gd name="T52" fmla="*/ 775 w 1055"/>
              <a:gd name="T53" fmla="*/ 1835 h 2569"/>
              <a:gd name="T54" fmla="*/ 774 w 1055"/>
              <a:gd name="T55" fmla="*/ 2125 h 2569"/>
              <a:gd name="T56" fmla="*/ 773 w 1055"/>
              <a:gd name="T57" fmla="*/ 2321 h 2569"/>
              <a:gd name="T58" fmla="*/ 752 w 1055"/>
              <a:gd name="T59" fmla="*/ 2461 h 2569"/>
              <a:gd name="T60" fmla="*/ 829 w 1055"/>
              <a:gd name="T61" fmla="*/ 2464 h 2569"/>
              <a:gd name="T62" fmla="*/ 871 w 1055"/>
              <a:gd name="T63" fmla="*/ 2497 h 2569"/>
              <a:gd name="T64" fmla="*/ 1036 w 1055"/>
              <a:gd name="T65" fmla="*/ 2509 h 2569"/>
              <a:gd name="T66" fmla="*/ 1051 w 1055"/>
              <a:gd name="T67" fmla="*/ 2480 h 2569"/>
              <a:gd name="T68" fmla="*/ 978 w 1055"/>
              <a:gd name="T69" fmla="*/ 2429 h 2569"/>
              <a:gd name="T70" fmla="*/ 882 w 1055"/>
              <a:gd name="T71" fmla="*/ 2259 h 2569"/>
              <a:gd name="T72" fmla="*/ 913 w 1055"/>
              <a:gd name="T73" fmla="*/ 1894 h 2569"/>
              <a:gd name="T74" fmla="*/ 934 w 1055"/>
              <a:gd name="T75" fmla="*/ 1689 h 2569"/>
              <a:gd name="T76" fmla="*/ 940 w 1055"/>
              <a:gd name="T77" fmla="*/ 1603 h 2569"/>
              <a:gd name="T78" fmla="*/ 935 w 1055"/>
              <a:gd name="T79" fmla="*/ 1398 h 2569"/>
              <a:gd name="T80" fmla="*/ 864 w 1055"/>
              <a:gd name="T81" fmla="*/ 956 h 2569"/>
              <a:gd name="T82" fmla="*/ 829 w 1055"/>
              <a:gd name="T83" fmla="*/ 877 h 2569"/>
              <a:gd name="T84" fmla="*/ 834 w 1055"/>
              <a:gd name="T85" fmla="*/ 756 h 2569"/>
              <a:gd name="T86" fmla="*/ 1025 w 1055"/>
              <a:gd name="T87" fmla="*/ 767 h 2569"/>
              <a:gd name="T88" fmla="*/ 1026 w 1055"/>
              <a:gd name="T89" fmla="*/ 648 h 2569"/>
              <a:gd name="T90" fmla="*/ 1004 w 1055"/>
              <a:gd name="T91" fmla="*/ 510 h 2569"/>
              <a:gd name="T92" fmla="*/ 967 w 1055"/>
              <a:gd name="T93" fmla="*/ 418 h 2569"/>
              <a:gd name="T94" fmla="*/ 920 w 1055"/>
              <a:gd name="T95" fmla="*/ 384 h 2569"/>
              <a:gd name="T96" fmla="*/ 857 w 1055"/>
              <a:gd name="T97" fmla="*/ 398 h 2569"/>
              <a:gd name="T98" fmla="*/ 833 w 1055"/>
              <a:gd name="T99" fmla="*/ 338 h 2569"/>
              <a:gd name="T100" fmla="*/ 780 w 1055"/>
              <a:gd name="T101" fmla="*/ 285 h 2569"/>
              <a:gd name="T102" fmla="*/ 777 w 1055"/>
              <a:gd name="T103" fmla="*/ 218 h 2569"/>
              <a:gd name="T104" fmla="*/ 780 w 1055"/>
              <a:gd name="T105" fmla="*/ 167 h 2569"/>
              <a:gd name="T106" fmla="*/ 797 w 1055"/>
              <a:gd name="T107" fmla="*/ 172 h 2569"/>
              <a:gd name="T108" fmla="*/ 805 w 1055"/>
              <a:gd name="T109" fmla="*/ 147 h 2569"/>
              <a:gd name="T110" fmla="*/ 787 w 1055"/>
              <a:gd name="T111" fmla="*/ 66 h 2569"/>
              <a:gd name="T112" fmla="*/ 718 w 1055"/>
              <a:gd name="T113" fmla="*/ 21 h 2569"/>
              <a:gd name="T114" fmla="*/ 619 w 1055"/>
              <a:gd name="T115" fmla="*/ 0 h 2569"/>
              <a:gd name="T116" fmla="*/ 517 w 1055"/>
              <a:gd name="T117" fmla="*/ 63 h 2569"/>
              <a:gd name="T118" fmla="*/ 469 w 1055"/>
              <a:gd name="T119" fmla="*/ 205 h 2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5" h="2569">
                <a:moveTo>
                  <a:pt x="460" y="236"/>
                </a:moveTo>
                <a:lnTo>
                  <a:pt x="460" y="236"/>
                </a:lnTo>
                <a:lnTo>
                  <a:pt x="459" y="248"/>
                </a:lnTo>
                <a:lnTo>
                  <a:pt x="455" y="262"/>
                </a:lnTo>
                <a:lnTo>
                  <a:pt x="451" y="279"/>
                </a:lnTo>
                <a:lnTo>
                  <a:pt x="444" y="300"/>
                </a:lnTo>
                <a:lnTo>
                  <a:pt x="433" y="322"/>
                </a:lnTo>
                <a:lnTo>
                  <a:pt x="427" y="333"/>
                </a:lnTo>
                <a:lnTo>
                  <a:pt x="419" y="345"/>
                </a:lnTo>
                <a:lnTo>
                  <a:pt x="411" y="358"/>
                </a:lnTo>
                <a:lnTo>
                  <a:pt x="401" y="369"/>
                </a:lnTo>
                <a:lnTo>
                  <a:pt x="401" y="369"/>
                </a:lnTo>
                <a:lnTo>
                  <a:pt x="358" y="416"/>
                </a:lnTo>
                <a:lnTo>
                  <a:pt x="317" y="460"/>
                </a:lnTo>
                <a:lnTo>
                  <a:pt x="299" y="480"/>
                </a:lnTo>
                <a:lnTo>
                  <a:pt x="284" y="497"/>
                </a:lnTo>
                <a:lnTo>
                  <a:pt x="274" y="511"/>
                </a:lnTo>
                <a:lnTo>
                  <a:pt x="271" y="516"/>
                </a:lnTo>
                <a:lnTo>
                  <a:pt x="268" y="521"/>
                </a:lnTo>
                <a:lnTo>
                  <a:pt x="268" y="521"/>
                </a:lnTo>
                <a:lnTo>
                  <a:pt x="266" y="530"/>
                </a:lnTo>
                <a:lnTo>
                  <a:pt x="264" y="539"/>
                </a:lnTo>
                <a:lnTo>
                  <a:pt x="266" y="557"/>
                </a:lnTo>
                <a:lnTo>
                  <a:pt x="267" y="571"/>
                </a:lnTo>
                <a:lnTo>
                  <a:pt x="268" y="575"/>
                </a:lnTo>
                <a:lnTo>
                  <a:pt x="268" y="575"/>
                </a:lnTo>
                <a:lnTo>
                  <a:pt x="248" y="660"/>
                </a:lnTo>
                <a:lnTo>
                  <a:pt x="234" y="722"/>
                </a:lnTo>
                <a:lnTo>
                  <a:pt x="228" y="745"/>
                </a:lnTo>
                <a:lnTo>
                  <a:pt x="224" y="758"/>
                </a:lnTo>
                <a:lnTo>
                  <a:pt x="224" y="758"/>
                </a:lnTo>
                <a:lnTo>
                  <a:pt x="221" y="770"/>
                </a:lnTo>
                <a:lnTo>
                  <a:pt x="219" y="789"/>
                </a:lnTo>
                <a:lnTo>
                  <a:pt x="218" y="817"/>
                </a:lnTo>
                <a:lnTo>
                  <a:pt x="216" y="845"/>
                </a:lnTo>
                <a:lnTo>
                  <a:pt x="216" y="874"/>
                </a:lnTo>
                <a:lnTo>
                  <a:pt x="218" y="900"/>
                </a:lnTo>
                <a:lnTo>
                  <a:pt x="220" y="920"/>
                </a:lnTo>
                <a:lnTo>
                  <a:pt x="221" y="926"/>
                </a:lnTo>
                <a:lnTo>
                  <a:pt x="224" y="930"/>
                </a:lnTo>
                <a:lnTo>
                  <a:pt x="224" y="930"/>
                </a:lnTo>
                <a:lnTo>
                  <a:pt x="241" y="943"/>
                </a:lnTo>
                <a:lnTo>
                  <a:pt x="266" y="962"/>
                </a:lnTo>
                <a:lnTo>
                  <a:pt x="298" y="984"/>
                </a:lnTo>
                <a:lnTo>
                  <a:pt x="288" y="1053"/>
                </a:lnTo>
                <a:lnTo>
                  <a:pt x="263" y="1112"/>
                </a:lnTo>
                <a:lnTo>
                  <a:pt x="263" y="1112"/>
                </a:lnTo>
                <a:lnTo>
                  <a:pt x="264" y="1123"/>
                </a:lnTo>
                <a:lnTo>
                  <a:pt x="264" y="1134"/>
                </a:lnTo>
                <a:lnTo>
                  <a:pt x="263" y="1146"/>
                </a:lnTo>
                <a:lnTo>
                  <a:pt x="263" y="1146"/>
                </a:lnTo>
                <a:lnTo>
                  <a:pt x="262" y="1152"/>
                </a:lnTo>
                <a:lnTo>
                  <a:pt x="260" y="1157"/>
                </a:lnTo>
                <a:lnTo>
                  <a:pt x="255" y="1166"/>
                </a:lnTo>
                <a:lnTo>
                  <a:pt x="251" y="1172"/>
                </a:lnTo>
                <a:lnTo>
                  <a:pt x="248" y="1178"/>
                </a:lnTo>
                <a:lnTo>
                  <a:pt x="246" y="1188"/>
                </a:lnTo>
                <a:lnTo>
                  <a:pt x="244" y="1200"/>
                </a:lnTo>
                <a:lnTo>
                  <a:pt x="244" y="1200"/>
                </a:lnTo>
                <a:lnTo>
                  <a:pt x="241" y="1220"/>
                </a:lnTo>
                <a:lnTo>
                  <a:pt x="240" y="1251"/>
                </a:lnTo>
                <a:lnTo>
                  <a:pt x="239" y="1288"/>
                </a:lnTo>
                <a:lnTo>
                  <a:pt x="237" y="1327"/>
                </a:lnTo>
                <a:lnTo>
                  <a:pt x="239" y="1368"/>
                </a:lnTo>
                <a:lnTo>
                  <a:pt x="241" y="1403"/>
                </a:lnTo>
                <a:lnTo>
                  <a:pt x="242" y="1419"/>
                </a:lnTo>
                <a:lnTo>
                  <a:pt x="246" y="1433"/>
                </a:lnTo>
                <a:lnTo>
                  <a:pt x="250" y="1444"/>
                </a:lnTo>
                <a:lnTo>
                  <a:pt x="253" y="1451"/>
                </a:lnTo>
                <a:lnTo>
                  <a:pt x="253" y="1451"/>
                </a:lnTo>
                <a:lnTo>
                  <a:pt x="258" y="1457"/>
                </a:lnTo>
                <a:lnTo>
                  <a:pt x="263" y="1461"/>
                </a:lnTo>
                <a:lnTo>
                  <a:pt x="274" y="1470"/>
                </a:lnTo>
                <a:lnTo>
                  <a:pt x="287" y="1475"/>
                </a:lnTo>
                <a:lnTo>
                  <a:pt x="298" y="1478"/>
                </a:lnTo>
                <a:lnTo>
                  <a:pt x="307" y="1480"/>
                </a:lnTo>
                <a:lnTo>
                  <a:pt x="315" y="1481"/>
                </a:lnTo>
                <a:lnTo>
                  <a:pt x="322" y="1481"/>
                </a:lnTo>
                <a:lnTo>
                  <a:pt x="332" y="1520"/>
                </a:lnTo>
                <a:lnTo>
                  <a:pt x="283" y="1687"/>
                </a:lnTo>
                <a:lnTo>
                  <a:pt x="283" y="1687"/>
                </a:lnTo>
                <a:lnTo>
                  <a:pt x="337" y="1703"/>
                </a:lnTo>
                <a:lnTo>
                  <a:pt x="378" y="1713"/>
                </a:lnTo>
                <a:lnTo>
                  <a:pt x="392" y="1717"/>
                </a:lnTo>
                <a:lnTo>
                  <a:pt x="401" y="1717"/>
                </a:lnTo>
                <a:lnTo>
                  <a:pt x="401" y="1717"/>
                </a:lnTo>
                <a:lnTo>
                  <a:pt x="416" y="1716"/>
                </a:lnTo>
                <a:lnTo>
                  <a:pt x="438" y="1716"/>
                </a:lnTo>
                <a:lnTo>
                  <a:pt x="465" y="1717"/>
                </a:lnTo>
                <a:lnTo>
                  <a:pt x="445" y="1835"/>
                </a:lnTo>
                <a:lnTo>
                  <a:pt x="445" y="1835"/>
                </a:lnTo>
                <a:lnTo>
                  <a:pt x="434" y="1841"/>
                </a:lnTo>
                <a:lnTo>
                  <a:pt x="422" y="1849"/>
                </a:lnTo>
                <a:lnTo>
                  <a:pt x="406" y="1858"/>
                </a:lnTo>
                <a:lnTo>
                  <a:pt x="387" y="1873"/>
                </a:lnTo>
                <a:lnTo>
                  <a:pt x="369" y="1892"/>
                </a:lnTo>
                <a:lnTo>
                  <a:pt x="359" y="1901"/>
                </a:lnTo>
                <a:lnTo>
                  <a:pt x="351" y="1913"/>
                </a:lnTo>
                <a:lnTo>
                  <a:pt x="341" y="1925"/>
                </a:lnTo>
                <a:lnTo>
                  <a:pt x="332" y="1938"/>
                </a:lnTo>
                <a:lnTo>
                  <a:pt x="332" y="1938"/>
                </a:lnTo>
                <a:lnTo>
                  <a:pt x="323" y="1953"/>
                </a:lnTo>
                <a:lnTo>
                  <a:pt x="314" y="1972"/>
                </a:lnTo>
                <a:lnTo>
                  <a:pt x="295" y="2013"/>
                </a:lnTo>
                <a:lnTo>
                  <a:pt x="274" y="2061"/>
                </a:lnTo>
                <a:lnTo>
                  <a:pt x="255" y="2111"/>
                </a:lnTo>
                <a:lnTo>
                  <a:pt x="235" y="2157"/>
                </a:lnTo>
                <a:lnTo>
                  <a:pt x="215" y="2198"/>
                </a:lnTo>
                <a:lnTo>
                  <a:pt x="207" y="2215"/>
                </a:lnTo>
                <a:lnTo>
                  <a:pt x="199" y="2230"/>
                </a:lnTo>
                <a:lnTo>
                  <a:pt x="192" y="2241"/>
                </a:lnTo>
                <a:lnTo>
                  <a:pt x="184" y="2248"/>
                </a:lnTo>
                <a:lnTo>
                  <a:pt x="184" y="2248"/>
                </a:lnTo>
                <a:lnTo>
                  <a:pt x="172" y="2257"/>
                </a:lnTo>
                <a:lnTo>
                  <a:pt x="161" y="2262"/>
                </a:lnTo>
                <a:lnTo>
                  <a:pt x="151" y="2266"/>
                </a:lnTo>
                <a:lnTo>
                  <a:pt x="144" y="2267"/>
                </a:lnTo>
                <a:lnTo>
                  <a:pt x="130" y="2268"/>
                </a:lnTo>
                <a:lnTo>
                  <a:pt x="124" y="2269"/>
                </a:lnTo>
                <a:lnTo>
                  <a:pt x="120" y="2273"/>
                </a:lnTo>
                <a:lnTo>
                  <a:pt x="120" y="2273"/>
                </a:lnTo>
                <a:lnTo>
                  <a:pt x="116" y="2278"/>
                </a:lnTo>
                <a:lnTo>
                  <a:pt x="109" y="2282"/>
                </a:lnTo>
                <a:lnTo>
                  <a:pt x="95" y="2288"/>
                </a:lnTo>
                <a:lnTo>
                  <a:pt x="82" y="2291"/>
                </a:lnTo>
                <a:lnTo>
                  <a:pt x="76" y="2293"/>
                </a:lnTo>
                <a:lnTo>
                  <a:pt x="76" y="2293"/>
                </a:lnTo>
                <a:lnTo>
                  <a:pt x="68" y="2296"/>
                </a:lnTo>
                <a:lnTo>
                  <a:pt x="59" y="2300"/>
                </a:lnTo>
                <a:lnTo>
                  <a:pt x="49" y="2306"/>
                </a:lnTo>
                <a:lnTo>
                  <a:pt x="38" y="2312"/>
                </a:lnTo>
                <a:lnTo>
                  <a:pt x="27" y="2321"/>
                </a:lnTo>
                <a:lnTo>
                  <a:pt x="18" y="2331"/>
                </a:lnTo>
                <a:lnTo>
                  <a:pt x="15" y="2336"/>
                </a:lnTo>
                <a:lnTo>
                  <a:pt x="12" y="2342"/>
                </a:lnTo>
                <a:lnTo>
                  <a:pt x="12" y="2342"/>
                </a:lnTo>
                <a:lnTo>
                  <a:pt x="9" y="2355"/>
                </a:lnTo>
                <a:lnTo>
                  <a:pt x="5" y="2370"/>
                </a:lnTo>
                <a:lnTo>
                  <a:pt x="2" y="2386"/>
                </a:lnTo>
                <a:lnTo>
                  <a:pt x="0" y="2402"/>
                </a:lnTo>
                <a:lnTo>
                  <a:pt x="0" y="2416"/>
                </a:lnTo>
                <a:lnTo>
                  <a:pt x="0" y="2428"/>
                </a:lnTo>
                <a:lnTo>
                  <a:pt x="0" y="2437"/>
                </a:lnTo>
                <a:lnTo>
                  <a:pt x="1" y="2439"/>
                </a:lnTo>
                <a:lnTo>
                  <a:pt x="2" y="2440"/>
                </a:lnTo>
                <a:lnTo>
                  <a:pt x="2" y="2440"/>
                </a:lnTo>
                <a:lnTo>
                  <a:pt x="9" y="2441"/>
                </a:lnTo>
                <a:lnTo>
                  <a:pt x="15" y="2441"/>
                </a:lnTo>
                <a:lnTo>
                  <a:pt x="22" y="2440"/>
                </a:lnTo>
                <a:lnTo>
                  <a:pt x="22" y="2440"/>
                </a:lnTo>
                <a:lnTo>
                  <a:pt x="25" y="2435"/>
                </a:lnTo>
                <a:lnTo>
                  <a:pt x="31" y="2423"/>
                </a:lnTo>
                <a:lnTo>
                  <a:pt x="34" y="2417"/>
                </a:lnTo>
                <a:lnTo>
                  <a:pt x="38" y="2413"/>
                </a:lnTo>
                <a:lnTo>
                  <a:pt x="43" y="2411"/>
                </a:lnTo>
                <a:lnTo>
                  <a:pt x="44" y="2409"/>
                </a:lnTo>
                <a:lnTo>
                  <a:pt x="47" y="2411"/>
                </a:lnTo>
                <a:lnTo>
                  <a:pt x="47" y="2411"/>
                </a:lnTo>
                <a:lnTo>
                  <a:pt x="49" y="2412"/>
                </a:lnTo>
                <a:lnTo>
                  <a:pt x="50" y="2416"/>
                </a:lnTo>
                <a:lnTo>
                  <a:pt x="53" y="2423"/>
                </a:lnTo>
                <a:lnTo>
                  <a:pt x="55" y="2445"/>
                </a:lnTo>
                <a:lnTo>
                  <a:pt x="57" y="2457"/>
                </a:lnTo>
                <a:lnTo>
                  <a:pt x="59" y="2470"/>
                </a:lnTo>
                <a:lnTo>
                  <a:pt x="63" y="2481"/>
                </a:lnTo>
                <a:lnTo>
                  <a:pt x="66" y="2489"/>
                </a:lnTo>
                <a:lnTo>
                  <a:pt x="66" y="2489"/>
                </a:lnTo>
                <a:lnTo>
                  <a:pt x="73" y="2496"/>
                </a:lnTo>
                <a:lnTo>
                  <a:pt x="80" y="2502"/>
                </a:lnTo>
                <a:lnTo>
                  <a:pt x="96" y="2513"/>
                </a:lnTo>
                <a:lnTo>
                  <a:pt x="112" y="2521"/>
                </a:lnTo>
                <a:lnTo>
                  <a:pt x="117" y="2525"/>
                </a:lnTo>
                <a:lnTo>
                  <a:pt x="120" y="2529"/>
                </a:lnTo>
                <a:lnTo>
                  <a:pt x="120" y="2529"/>
                </a:lnTo>
                <a:lnTo>
                  <a:pt x="125" y="2534"/>
                </a:lnTo>
                <a:lnTo>
                  <a:pt x="136" y="2540"/>
                </a:lnTo>
                <a:lnTo>
                  <a:pt x="150" y="2547"/>
                </a:lnTo>
                <a:lnTo>
                  <a:pt x="166" y="2556"/>
                </a:lnTo>
                <a:lnTo>
                  <a:pt x="183" y="2562"/>
                </a:lnTo>
                <a:lnTo>
                  <a:pt x="199" y="2567"/>
                </a:lnTo>
                <a:lnTo>
                  <a:pt x="213" y="2569"/>
                </a:lnTo>
                <a:lnTo>
                  <a:pt x="219" y="2569"/>
                </a:lnTo>
                <a:lnTo>
                  <a:pt x="224" y="2568"/>
                </a:lnTo>
                <a:lnTo>
                  <a:pt x="224" y="2568"/>
                </a:lnTo>
                <a:lnTo>
                  <a:pt x="228" y="2566"/>
                </a:lnTo>
                <a:lnTo>
                  <a:pt x="229" y="2562"/>
                </a:lnTo>
                <a:lnTo>
                  <a:pt x="230" y="2558"/>
                </a:lnTo>
                <a:lnTo>
                  <a:pt x="230" y="2553"/>
                </a:lnTo>
                <a:lnTo>
                  <a:pt x="226" y="2541"/>
                </a:lnTo>
                <a:lnTo>
                  <a:pt x="221" y="2528"/>
                </a:lnTo>
                <a:lnTo>
                  <a:pt x="208" y="2497"/>
                </a:lnTo>
                <a:lnTo>
                  <a:pt x="202" y="2483"/>
                </a:lnTo>
                <a:lnTo>
                  <a:pt x="200" y="2476"/>
                </a:lnTo>
                <a:lnTo>
                  <a:pt x="199" y="2470"/>
                </a:lnTo>
                <a:lnTo>
                  <a:pt x="199" y="2470"/>
                </a:lnTo>
                <a:lnTo>
                  <a:pt x="199" y="2462"/>
                </a:lnTo>
                <a:lnTo>
                  <a:pt x="200" y="2453"/>
                </a:lnTo>
                <a:lnTo>
                  <a:pt x="208" y="2425"/>
                </a:lnTo>
                <a:lnTo>
                  <a:pt x="218" y="2392"/>
                </a:lnTo>
                <a:lnTo>
                  <a:pt x="232" y="2354"/>
                </a:lnTo>
                <a:lnTo>
                  <a:pt x="248" y="2315"/>
                </a:lnTo>
                <a:lnTo>
                  <a:pt x="268" y="2274"/>
                </a:lnTo>
                <a:lnTo>
                  <a:pt x="279" y="2254"/>
                </a:lnTo>
                <a:lnTo>
                  <a:pt x="290" y="2237"/>
                </a:lnTo>
                <a:lnTo>
                  <a:pt x="301" y="2220"/>
                </a:lnTo>
                <a:lnTo>
                  <a:pt x="312" y="2204"/>
                </a:lnTo>
                <a:lnTo>
                  <a:pt x="312" y="2204"/>
                </a:lnTo>
                <a:lnTo>
                  <a:pt x="367" y="2135"/>
                </a:lnTo>
                <a:lnTo>
                  <a:pt x="428" y="2058"/>
                </a:lnTo>
                <a:lnTo>
                  <a:pt x="458" y="2022"/>
                </a:lnTo>
                <a:lnTo>
                  <a:pt x="485" y="1991"/>
                </a:lnTo>
                <a:lnTo>
                  <a:pt x="508" y="1968"/>
                </a:lnTo>
                <a:lnTo>
                  <a:pt x="517" y="1959"/>
                </a:lnTo>
                <a:lnTo>
                  <a:pt x="524" y="1953"/>
                </a:lnTo>
                <a:lnTo>
                  <a:pt x="524" y="1953"/>
                </a:lnTo>
                <a:lnTo>
                  <a:pt x="549" y="1937"/>
                </a:lnTo>
                <a:lnTo>
                  <a:pt x="560" y="1930"/>
                </a:lnTo>
                <a:lnTo>
                  <a:pt x="571" y="1921"/>
                </a:lnTo>
                <a:lnTo>
                  <a:pt x="581" y="1913"/>
                </a:lnTo>
                <a:lnTo>
                  <a:pt x="589" y="1901"/>
                </a:lnTo>
                <a:lnTo>
                  <a:pt x="597" y="1889"/>
                </a:lnTo>
                <a:lnTo>
                  <a:pt x="603" y="1874"/>
                </a:lnTo>
                <a:lnTo>
                  <a:pt x="603" y="1874"/>
                </a:lnTo>
                <a:lnTo>
                  <a:pt x="608" y="1856"/>
                </a:lnTo>
                <a:lnTo>
                  <a:pt x="613" y="1833"/>
                </a:lnTo>
                <a:lnTo>
                  <a:pt x="615" y="1807"/>
                </a:lnTo>
                <a:lnTo>
                  <a:pt x="619" y="1781"/>
                </a:lnTo>
                <a:lnTo>
                  <a:pt x="621" y="1737"/>
                </a:lnTo>
                <a:lnTo>
                  <a:pt x="622" y="1717"/>
                </a:lnTo>
                <a:lnTo>
                  <a:pt x="622" y="1717"/>
                </a:lnTo>
                <a:lnTo>
                  <a:pt x="627" y="1716"/>
                </a:lnTo>
                <a:lnTo>
                  <a:pt x="640" y="1712"/>
                </a:lnTo>
                <a:lnTo>
                  <a:pt x="679" y="1703"/>
                </a:lnTo>
                <a:lnTo>
                  <a:pt x="736" y="1692"/>
                </a:lnTo>
                <a:lnTo>
                  <a:pt x="736" y="1692"/>
                </a:lnTo>
                <a:lnTo>
                  <a:pt x="742" y="1710"/>
                </a:lnTo>
                <a:lnTo>
                  <a:pt x="757" y="1751"/>
                </a:lnTo>
                <a:lnTo>
                  <a:pt x="764" y="1775"/>
                </a:lnTo>
                <a:lnTo>
                  <a:pt x="770" y="1798"/>
                </a:lnTo>
                <a:lnTo>
                  <a:pt x="774" y="1819"/>
                </a:lnTo>
                <a:lnTo>
                  <a:pt x="775" y="1828"/>
                </a:lnTo>
                <a:lnTo>
                  <a:pt x="775" y="1835"/>
                </a:lnTo>
                <a:lnTo>
                  <a:pt x="775" y="1835"/>
                </a:lnTo>
                <a:lnTo>
                  <a:pt x="771" y="1871"/>
                </a:lnTo>
                <a:lnTo>
                  <a:pt x="766" y="1925"/>
                </a:lnTo>
                <a:lnTo>
                  <a:pt x="764" y="1957"/>
                </a:lnTo>
                <a:lnTo>
                  <a:pt x="763" y="1989"/>
                </a:lnTo>
                <a:lnTo>
                  <a:pt x="764" y="2023"/>
                </a:lnTo>
                <a:lnTo>
                  <a:pt x="765" y="2056"/>
                </a:lnTo>
                <a:lnTo>
                  <a:pt x="765" y="2056"/>
                </a:lnTo>
                <a:lnTo>
                  <a:pt x="769" y="2091"/>
                </a:lnTo>
                <a:lnTo>
                  <a:pt x="774" y="2125"/>
                </a:lnTo>
                <a:lnTo>
                  <a:pt x="782" y="2193"/>
                </a:lnTo>
                <a:lnTo>
                  <a:pt x="786" y="2225"/>
                </a:lnTo>
                <a:lnTo>
                  <a:pt x="787" y="2254"/>
                </a:lnTo>
                <a:lnTo>
                  <a:pt x="786" y="2268"/>
                </a:lnTo>
                <a:lnTo>
                  <a:pt x="785" y="2280"/>
                </a:lnTo>
                <a:lnTo>
                  <a:pt x="784" y="2293"/>
                </a:lnTo>
                <a:lnTo>
                  <a:pt x="780" y="2302"/>
                </a:lnTo>
                <a:lnTo>
                  <a:pt x="780" y="2302"/>
                </a:lnTo>
                <a:lnTo>
                  <a:pt x="773" y="2321"/>
                </a:lnTo>
                <a:lnTo>
                  <a:pt x="765" y="2337"/>
                </a:lnTo>
                <a:lnTo>
                  <a:pt x="753" y="2365"/>
                </a:lnTo>
                <a:lnTo>
                  <a:pt x="748" y="2379"/>
                </a:lnTo>
                <a:lnTo>
                  <a:pt x="745" y="2392"/>
                </a:lnTo>
                <a:lnTo>
                  <a:pt x="744" y="2408"/>
                </a:lnTo>
                <a:lnTo>
                  <a:pt x="745" y="2425"/>
                </a:lnTo>
                <a:lnTo>
                  <a:pt x="745" y="2425"/>
                </a:lnTo>
                <a:lnTo>
                  <a:pt x="748" y="2444"/>
                </a:lnTo>
                <a:lnTo>
                  <a:pt x="752" y="2461"/>
                </a:lnTo>
                <a:lnTo>
                  <a:pt x="760" y="2493"/>
                </a:lnTo>
                <a:lnTo>
                  <a:pt x="768" y="2515"/>
                </a:lnTo>
                <a:lnTo>
                  <a:pt x="770" y="2524"/>
                </a:lnTo>
                <a:lnTo>
                  <a:pt x="800" y="2524"/>
                </a:lnTo>
                <a:lnTo>
                  <a:pt x="800" y="2465"/>
                </a:lnTo>
                <a:lnTo>
                  <a:pt x="800" y="2465"/>
                </a:lnTo>
                <a:lnTo>
                  <a:pt x="806" y="2464"/>
                </a:lnTo>
                <a:lnTo>
                  <a:pt x="820" y="2464"/>
                </a:lnTo>
                <a:lnTo>
                  <a:pt x="829" y="2464"/>
                </a:lnTo>
                <a:lnTo>
                  <a:pt x="838" y="2465"/>
                </a:lnTo>
                <a:lnTo>
                  <a:pt x="846" y="2467"/>
                </a:lnTo>
                <a:lnTo>
                  <a:pt x="854" y="2470"/>
                </a:lnTo>
                <a:lnTo>
                  <a:pt x="854" y="2470"/>
                </a:lnTo>
                <a:lnTo>
                  <a:pt x="860" y="2475"/>
                </a:lnTo>
                <a:lnTo>
                  <a:pt x="864" y="2480"/>
                </a:lnTo>
                <a:lnTo>
                  <a:pt x="866" y="2486"/>
                </a:lnTo>
                <a:lnTo>
                  <a:pt x="868" y="2491"/>
                </a:lnTo>
                <a:lnTo>
                  <a:pt x="871" y="2497"/>
                </a:lnTo>
                <a:lnTo>
                  <a:pt x="875" y="2502"/>
                </a:lnTo>
                <a:lnTo>
                  <a:pt x="878" y="2507"/>
                </a:lnTo>
                <a:lnTo>
                  <a:pt x="883" y="2509"/>
                </a:lnTo>
                <a:lnTo>
                  <a:pt x="883" y="2509"/>
                </a:lnTo>
                <a:lnTo>
                  <a:pt x="894" y="2510"/>
                </a:lnTo>
                <a:lnTo>
                  <a:pt x="914" y="2512"/>
                </a:lnTo>
                <a:lnTo>
                  <a:pt x="966" y="2510"/>
                </a:lnTo>
                <a:lnTo>
                  <a:pt x="1036" y="2509"/>
                </a:lnTo>
                <a:lnTo>
                  <a:pt x="1036" y="2509"/>
                </a:lnTo>
                <a:lnTo>
                  <a:pt x="1041" y="2508"/>
                </a:lnTo>
                <a:lnTo>
                  <a:pt x="1044" y="2507"/>
                </a:lnTo>
                <a:lnTo>
                  <a:pt x="1049" y="2503"/>
                </a:lnTo>
                <a:lnTo>
                  <a:pt x="1053" y="2499"/>
                </a:lnTo>
                <a:lnTo>
                  <a:pt x="1055" y="2494"/>
                </a:lnTo>
                <a:lnTo>
                  <a:pt x="1055" y="2492"/>
                </a:lnTo>
                <a:lnTo>
                  <a:pt x="1054" y="2488"/>
                </a:lnTo>
                <a:lnTo>
                  <a:pt x="1051" y="2480"/>
                </a:lnTo>
                <a:lnTo>
                  <a:pt x="1051" y="2480"/>
                </a:lnTo>
                <a:lnTo>
                  <a:pt x="1041" y="2465"/>
                </a:lnTo>
                <a:lnTo>
                  <a:pt x="1036" y="2460"/>
                </a:lnTo>
                <a:lnTo>
                  <a:pt x="1032" y="2455"/>
                </a:lnTo>
                <a:lnTo>
                  <a:pt x="1026" y="2451"/>
                </a:lnTo>
                <a:lnTo>
                  <a:pt x="1020" y="2448"/>
                </a:lnTo>
                <a:lnTo>
                  <a:pt x="1001" y="2440"/>
                </a:lnTo>
                <a:lnTo>
                  <a:pt x="1001" y="2440"/>
                </a:lnTo>
                <a:lnTo>
                  <a:pt x="989" y="2435"/>
                </a:lnTo>
                <a:lnTo>
                  <a:pt x="978" y="2429"/>
                </a:lnTo>
                <a:lnTo>
                  <a:pt x="956" y="2416"/>
                </a:lnTo>
                <a:lnTo>
                  <a:pt x="932" y="2401"/>
                </a:lnTo>
                <a:lnTo>
                  <a:pt x="923" y="2401"/>
                </a:lnTo>
                <a:lnTo>
                  <a:pt x="883" y="2352"/>
                </a:lnTo>
                <a:lnTo>
                  <a:pt x="883" y="2352"/>
                </a:lnTo>
                <a:lnTo>
                  <a:pt x="882" y="2339"/>
                </a:lnTo>
                <a:lnTo>
                  <a:pt x="881" y="2307"/>
                </a:lnTo>
                <a:lnTo>
                  <a:pt x="881" y="2285"/>
                </a:lnTo>
                <a:lnTo>
                  <a:pt x="882" y="2259"/>
                </a:lnTo>
                <a:lnTo>
                  <a:pt x="884" y="2232"/>
                </a:lnTo>
                <a:lnTo>
                  <a:pt x="888" y="2204"/>
                </a:lnTo>
                <a:lnTo>
                  <a:pt x="888" y="2204"/>
                </a:lnTo>
                <a:lnTo>
                  <a:pt x="897" y="2138"/>
                </a:lnTo>
                <a:lnTo>
                  <a:pt x="905" y="2060"/>
                </a:lnTo>
                <a:lnTo>
                  <a:pt x="908" y="2018"/>
                </a:lnTo>
                <a:lnTo>
                  <a:pt x="910" y="1977"/>
                </a:lnTo>
                <a:lnTo>
                  <a:pt x="913" y="1935"/>
                </a:lnTo>
                <a:lnTo>
                  <a:pt x="913" y="1894"/>
                </a:lnTo>
                <a:lnTo>
                  <a:pt x="913" y="1894"/>
                </a:lnTo>
                <a:lnTo>
                  <a:pt x="912" y="1819"/>
                </a:lnTo>
                <a:lnTo>
                  <a:pt x="910" y="1758"/>
                </a:lnTo>
                <a:lnTo>
                  <a:pt x="908" y="1702"/>
                </a:lnTo>
                <a:lnTo>
                  <a:pt x="908" y="1702"/>
                </a:lnTo>
                <a:lnTo>
                  <a:pt x="923" y="1696"/>
                </a:lnTo>
                <a:lnTo>
                  <a:pt x="931" y="1691"/>
                </a:lnTo>
                <a:lnTo>
                  <a:pt x="934" y="1689"/>
                </a:lnTo>
                <a:lnTo>
                  <a:pt x="934" y="1689"/>
                </a:lnTo>
                <a:lnTo>
                  <a:pt x="932" y="1687"/>
                </a:lnTo>
                <a:lnTo>
                  <a:pt x="932" y="1687"/>
                </a:lnTo>
                <a:lnTo>
                  <a:pt x="930" y="1683"/>
                </a:lnTo>
                <a:lnTo>
                  <a:pt x="928" y="1674"/>
                </a:lnTo>
                <a:lnTo>
                  <a:pt x="923" y="1647"/>
                </a:lnTo>
                <a:lnTo>
                  <a:pt x="918" y="1609"/>
                </a:lnTo>
                <a:lnTo>
                  <a:pt x="918" y="1609"/>
                </a:lnTo>
                <a:lnTo>
                  <a:pt x="924" y="1607"/>
                </a:lnTo>
                <a:lnTo>
                  <a:pt x="940" y="1603"/>
                </a:lnTo>
                <a:lnTo>
                  <a:pt x="947" y="1599"/>
                </a:lnTo>
                <a:lnTo>
                  <a:pt x="955" y="1595"/>
                </a:lnTo>
                <a:lnTo>
                  <a:pt x="960" y="1590"/>
                </a:lnTo>
                <a:lnTo>
                  <a:pt x="961" y="1587"/>
                </a:lnTo>
                <a:lnTo>
                  <a:pt x="962" y="1584"/>
                </a:lnTo>
                <a:lnTo>
                  <a:pt x="962" y="1584"/>
                </a:lnTo>
                <a:lnTo>
                  <a:pt x="960" y="1564"/>
                </a:lnTo>
                <a:lnTo>
                  <a:pt x="955" y="1521"/>
                </a:lnTo>
                <a:lnTo>
                  <a:pt x="935" y="1398"/>
                </a:lnTo>
                <a:lnTo>
                  <a:pt x="908" y="1225"/>
                </a:lnTo>
                <a:lnTo>
                  <a:pt x="908" y="1225"/>
                </a:lnTo>
                <a:lnTo>
                  <a:pt x="883" y="1151"/>
                </a:lnTo>
                <a:lnTo>
                  <a:pt x="883" y="1151"/>
                </a:lnTo>
                <a:lnTo>
                  <a:pt x="880" y="1118"/>
                </a:lnTo>
                <a:lnTo>
                  <a:pt x="875" y="1049"/>
                </a:lnTo>
                <a:lnTo>
                  <a:pt x="871" y="1012"/>
                </a:lnTo>
                <a:lnTo>
                  <a:pt x="867" y="980"/>
                </a:lnTo>
                <a:lnTo>
                  <a:pt x="864" y="956"/>
                </a:lnTo>
                <a:lnTo>
                  <a:pt x="861" y="948"/>
                </a:lnTo>
                <a:lnTo>
                  <a:pt x="859" y="944"/>
                </a:lnTo>
                <a:lnTo>
                  <a:pt x="859" y="944"/>
                </a:lnTo>
                <a:lnTo>
                  <a:pt x="846" y="935"/>
                </a:lnTo>
                <a:lnTo>
                  <a:pt x="839" y="930"/>
                </a:lnTo>
                <a:lnTo>
                  <a:pt x="839" y="930"/>
                </a:lnTo>
                <a:lnTo>
                  <a:pt x="836" y="922"/>
                </a:lnTo>
                <a:lnTo>
                  <a:pt x="833" y="904"/>
                </a:lnTo>
                <a:lnTo>
                  <a:pt x="829" y="877"/>
                </a:lnTo>
                <a:lnTo>
                  <a:pt x="825" y="847"/>
                </a:lnTo>
                <a:lnTo>
                  <a:pt x="823" y="817"/>
                </a:lnTo>
                <a:lnTo>
                  <a:pt x="822" y="788"/>
                </a:lnTo>
                <a:lnTo>
                  <a:pt x="823" y="777"/>
                </a:lnTo>
                <a:lnTo>
                  <a:pt x="824" y="769"/>
                </a:lnTo>
                <a:lnTo>
                  <a:pt x="827" y="761"/>
                </a:lnTo>
                <a:lnTo>
                  <a:pt x="829" y="758"/>
                </a:lnTo>
                <a:lnTo>
                  <a:pt x="829" y="758"/>
                </a:lnTo>
                <a:lnTo>
                  <a:pt x="834" y="756"/>
                </a:lnTo>
                <a:lnTo>
                  <a:pt x="843" y="756"/>
                </a:lnTo>
                <a:lnTo>
                  <a:pt x="865" y="758"/>
                </a:lnTo>
                <a:lnTo>
                  <a:pt x="929" y="767"/>
                </a:lnTo>
                <a:lnTo>
                  <a:pt x="962" y="771"/>
                </a:lnTo>
                <a:lnTo>
                  <a:pt x="978" y="772"/>
                </a:lnTo>
                <a:lnTo>
                  <a:pt x="993" y="773"/>
                </a:lnTo>
                <a:lnTo>
                  <a:pt x="1005" y="772"/>
                </a:lnTo>
                <a:lnTo>
                  <a:pt x="1016" y="771"/>
                </a:lnTo>
                <a:lnTo>
                  <a:pt x="1025" y="767"/>
                </a:lnTo>
                <a:lnTo>
                  <a:pt x="1028" y="765"/>
                </a:lnTo>
                <a:lnTo>
                  <a:pt x="1031" y="762"/>
                </a:lnTo>
                <a:lnTo>
                  <a:pt x="1031" y="762"/>
                </a:lnTo>
                <a:lnTo>
                  <a:pt x="1035" y="755"/>
                </a:lnTo>
                <a:lnTo>
                  <a:pt x="1036" y="745"/>
                </a:lnTo>
                <a:lnTo>
                  <a:pt x="1037" y="733"/>
                </a:lnTo>
                <a:lnTo>
                  <a:pt x="1036" y="718"/>
                </a:lnTo>
                <a:lnTo>
                  <a:pt x="1032" y="684"/>
                </a:lnTo>
                <a:lnTo>
                  <a:pt x="1026" y="648"/>
                </a:lnTo>
                <a:lnTo>
                  <a:pt x="1017" y="612"/>
                </a:lnTo>
                <a:lnTo>
                  <a:pt x="1010" y="582"/>
                </a:lnTo>
                <a:lnTo>
                  <a:pt x="1001" y="546"/>
                </a:lnTo>
                <a:lnTo>
                  <a:pt x="1001" y="546"/>
                </a:lnTo>
                <a:lnTo>
                  <a:pt x="1001" y="541"/>
                </a:lnTo>
                <a:lnTo>
                  <a:pt x="1001" y="535"/>
                </a:lnTo>
                <a:lnTo>
                  <a:pt x="1004" y="524"/>
                </a:lnTo>
                <a:lnTo>
                  <a:pt x="1004" y="518"/>
                </a:lnTo>
                <a:lnTo>
                  <a:pt x="1004" y="510"/>
                </a:lnTo>
                <a:lnTo>
                  <a:pt x="1004" y="502"/>
                </a:lnTo>
                <a:lnTo>
                  <a:pt x="1001" y="492"/>
                </a:lnTo>
                <a:lnTo>
                  <a:pt x="1001" y="492"/>
                </a:lnTo>
                <a:lnTo>
                  <a:pt x="998" y="481"/>
                </a:lnTo>
                <a:lnTo>
                  <a:pt x="994" y="470"/>
                </a:lnTo>
                <a:lnTo>
                  <a:pt x="983" y="448"/>
                </a:lnTo>
                <a:lnTo>
                  <a:pt x="973" y="430"/>
                </a:lnTo>
                <a:lnTo>
                  <a:pt x="967" y="418"/>
                </a:lnTo>
                <a:lnTo>
                  <a:pt x="967" y="418"/>
                </a:lnTo>
                <a:lnTo>
                  <a:pt x="964" y="409"/>
                </a:lnTo>
                <a:lnTo>
                  <a:pt x="963" y="403"/>
                </a:lnTo>
                <a:lnTo>
                  <a:pt x="961" y="398"/>
                </a:lnTo>
                <a:lnTo>
                  <a:pt x="956" y="393"/>
                </a:lnTo>
                <a:lnTo>
                  <a:pt x="951" y="388"/>
                </a:lnTo>
                <a:lnTo>
                  <a:pt x="944" y="385"/>
                </a:lnTo>
                <a:lnTo>
                  <a:pt x="932" y="384"/>
                </a:lnTo>
                <a:lnTo>
                  <a:pt x="932" y="384"/>
                </a:lnTo>
                <a:lnTo>
                  <a:pt x="920" y="384"/>
                </a:lnTo>
                <a:lnTo>
                  <a:pt x="909" y="385"/>
                </a:lnTo>
                <a:lnTo>
                  <a:pt x="898" y="387"/>
                </a:lnTo>
                <a:lnTo>
                  <a:pt x="888" y="390"/>
                </a:lnTo>
                <a:lnTo>
                  <a:pt x="873" y="396"/>
                </a:lnTo>
                <a:lnTo>
                  <a:pt x="868" y="398"/>
                </a:lnTo>
                <a:lnTo>
                  <a:pt x="868" y="398"/>
                </a:lnTo>
                <a:lnTo>
                  <a:pt x="866" y="400"/>
                </a:lnTo>
                <a:lnTo>
                  <a:pt x="861" y="400"/>
                </a:lnTo>
                <a:lnTo>
                  <a:pt x="857" y="398"/>
                </a:lnTo>
                <a:lnTo>
                  <a:pt x="854" y="397"/>
                </a:lnTo>
                <a:lnTo>
                  <a:pt x="849" y="393"/>
                </a:lnTo>
                <a:lnTo>
                  <a:pt x="844" y="388"/>
                </a:lnTo>
                <a:lnTo>
                  <a:pt x="844" y="388"/>
                </a:lnTo>
                <a:lnTo>
                  <a:pt x="841" y="385"/>
                </a:lnTo>
                <a:lnTo>
                  <a:pt x="840" y="381"/>
                </a:lnTo>
                <a:lnTo>
                  <a:pt x="838" y="371"/>
                </a:lnTo>
                <a:lnTo>
                  <a:pt x="834" y="349"/>
                </a:lnTo>
                <a:lnTo>
                  <a:pt x="833" y="338"/>
                </a:lnTo>
                <a:lnTo>
                  <a:pt x="829" y="327"/>
                </a:lnTo>
                <a:lnTo>
                  <a:pt x="827" y="322"/>
                </a:lnTo>
                <a:lnTo>
                  <a:pt x="823" y="317"/>
                </a:lnTo>
                <a:lnTo>
                  <a:pt x="819" y="313"/>
                </a:lnTo>
                <a:lnTo>
                  <a:pt x="814" y="310"/>
                </a:lnTo>
                <a:lnTo>
                  <a:pt x="814" y="310"/>
                </a:lnTo>
                <a:lnTo>
                  <a:pt x="789" y="294"/>
                </a:lnTo>
                <a:lnTo>
                  <a:pt x="782" y="289"/>
                </a:lnTo>
                <a:lnTo>
                  <a:pt x="780" y="285"/>
                </a:lnTo>
                <a:lnTo>
                  <a:pt x="780" y="285"/>
                </a:lnTo>
                <a:lnTo>
                  <a:pt x="779" y="281"/>
                </a:lnTo>
                <a:lnTo>
                  <a:pt x="779" y="274"/>
                </a:lnTo>
                <a:lnTo>
                  <a:pt x="780" y="254"/>
                </a:lnTo>
                <a:lnTo>
                  <a:pt x="781" y="235"/>
                </a:lnTo>
                <a:lnTo>
                  <a:pt x="781" y="226"/>
                </a:lnTo>
                <a:lnTo>
                  <a:pt x="780" y="221"/>
                </a:lnTo>
                <a:lnTo>
                  <a:pt x="780" y="221"/>
                </a:lnTo>
                <a:lnTo>
                  <a:pt x="777" y="218"/>
                </a:lnTo>
                <a:lnTo>
                  <a:pt x="776" y="216"/>
                </a:lnTo>
                <a:lnTo>
                  <a:pt x="771" y="213"/>
                </a:lnTo>
                <a:lnTo>
                  <a:pt x="766" y="211"/>
                </a:lnTo>
                <a:lnTo>
                  <a:pt x="765" y="211"/>
                </a:lnTo>
                <a:lnTo>
                  <a:pt x="765" y="211"/>
                </a:lnTo>
                <a:lnTo>
                  <a:pt x="771" y="188"/>
                </a:lnTo>
                <a:lnTo>
                  <a:pt x="777" y="173"/>
                </a:lnTo>
                <a:lnTo>
                  <a:pt x="779" y="168"/>
                </a:lnTo>
                <a:lnTo>
                  <a:pt x="780" y="167"/>
                </a:lnTo>
                <a:lnTo>
                  <a:pt x="780" y="167"/>
                </a:lnTo>
                <a:lnTo>
                  <a:pt x="782" y="171"/>
                </a:lnTo>
                <a:lnTo>
                  <a:pt x="787" y="176"/>
                </a:lnTo>
                <a:lnTo>
                  <a:pt x="792" y="178"/>
                </a:lnTo>
                <a:lnTo>
                  <a:pt x="793" y="178"/>
                </a:lnTo>
                <a:lnTo>
                  <a:pt x="795" y="177"/>
                </a:lnTo>
                <a:lnTo>
                  <a:pt x="795" y="177"/>
                </a:lnTo>
                <a:lnTo>
                  <a:pt x="796" y="173"/>
                </a:lnTo>
                <a:lnTo>
                  <a:pt x="797" y="172"/>
                </a:lnTo>
                <a:lnTo>
                  <a:pt x="798" y="171"/>
                </a:lnTo>
                <a:lnTo>
                  <a:pt x="800" y="167"/>
                </a:lnTo>
                <a:lnTo>
                  <a:pt x="800" y="167"/>
                </a:lnTo>
                <a:lnTo>
                  <a:pt x="801" y="163"/>
                </a:lnTo>
                <a:lnTo>
                  <a:pt x="803" y="161"/>
                </a:lnTo>
                <a:lnTo>
                  <a:pt x="805" y="158"/>
                </a:lnTo>
                <a:lnTo>
                  <a:pt x="805" y="152"/>
                </a:lnTo>
                <a:lnTo>
                  <a:pt x="805" y="152"/>
                </a:lnTo>
                <a:lnTo>
                  <a:pt x="805" y="147"/>
                </a:lnTo>
                <a:lnTo>
                  <a:pt x="805" y="139"/>
                </a:lnTo>
                <a:lnTo>
                  <a:pt x="806" y="117"/>
                </a:lnTo>
                <a:lnTo>
                  <a:pt x="806" y="104"/>
                </a:lnTo>
                <a:lnTo>
                  <a:pt x="805" y="93"/>
                </a:lnTo>
                <a:lnTo>
                  <a:pt x="801" y="82"/>
                </a:lnTo>
                <a:lnTo>
                  <a:pt x="798" y="77"/>
                </a:lnTo>
                <a:lnTo>
                  <a:pt x="795" y="74"/>
                </a:lnTo>
                <a:lnTo>
                  <a:pt x="795" y="74"/>
                </a:lnTo>
                <a:lnTo>
                  <a:pt x="787" y="66"/>
                </a:lnTo>
                <a:lnTo>
                  <a:pt x="779" y="59"/>
                </a:lnTo>
                <a:lnTo>
                  <a:pt x="763" y="48"/>
                </a:lnTo>
                <a:lnTo>
                  <a:pt x="748" y="39"/>
                </a:lnTo>
                <a:lnTo>
                  <a:pt x="736" y="34"/>
                </a:lnTo>
                <a:lnTo>
                  <a:pt x="736" y="34"/>
                </a:lnTo>
                <a:lnTo>
                  <a:pt x="732" y="33"/>
                </a:lnTo>
                <a:lnTo>
                  <a:pt x="728" y="31"/>
                </a:lnTo>
                <a:lnTo>
                  <a:pt x="723" y="24"/>
                </a:lnTo>
                <a:lnTo>
                  <a:pt x="718" y="21"/>
                </a:lnTo>
                <a:lnTo>
                  <a:pt x="712" y="17"/>
                </a:lnTo>
                <a:lnTo>
                  <a:pt x="704" y="13"/>
                </a:lnTo>
                <a:lnTo>
                  <a:pt x="691" y="10"/>
                </a:lnTo>
                <a:lnTo>
                  <a:pt x="691" y="10"/>
                </a:lnTo>
                <a:lnTo>
                  <a:pt x="677" y="6"/>
                </a:lnTo>
                <a:lnTo>
                  <a:pt x="662" y="3"/>
                </a:lnTo>
                <a:lnTo>
                  <a:pt x="647" y="1"/>
                </a:lnTo>
                <a:lnTo>
                  <a:pt x="633" y="0"/>
                </a:lnTo>
                <a:lnTo>
                  <a:pt x="619" y="0"/>
                </a:lnTo>
                <a:lnTo>
                  <a:pt x="606" y="0"/>
                </a:lnTo>
                <a:lnTo>
                  <a:pt x="597" y="2"/>
                </a:lnTo>
                <a:lnTo>
                  <a:pt x="588" y="5"/>
                </a:lnTo>
                <a:lnTo>
                  <a:pt x="588" y="5"/>
                </a:lnTo>
                <a:lnTo>
                  <a:pt x="579" y="10"/>
                </a:lnTo>
                <a:lnTo>
                  <a:pt x="568" y="17"/>
                </a:lnTo>
                <a:lnTo>
                  <a:pt x="542" y="38"/>
                </a:lnTo>
                <a:lnTo>
                  <a:pt x="529" y="50"/>
                </a:lnTo>
                <a:lnTo>
                  <a:pt x="517" y="63"/>
                </a:lnTo>
                <a:lnTo>
                  <a:pt x="507" y="74"/>
                </a:lnTo>
                <a:lnTo>
                  <a:pt x="499" y="83"/>
                </a:lnTo>
                <a:lnTo>
                  <a:pt x="499" y="83"/>
                </a:lnTo>
                <a:lnTo>
                  <a:pt x="494" y="92"/>
                </a:lnTo>
                <a:lnTo>
                  <a:pt x="491" y="102"/>
                </a:lnTo>
                <a:lnTo>
                  <a:pt x="486" y="120"/>
                </a:lnTo>
                <a:lnTo>
                  <a:pt x="480" y="157"/>
                </a:lnTo>
                <a:lnTo>
                  <a:pt x="480" y="157"/>
                </a:lnTo>
                <a:lnTo>
                  <a:pt x="469" y="205"/>
                </a:lnTo>
                <a:lnTo>
                  <a:pt x="460" y="236"/>
                </a:lnTo>
                <a:lnTo>
                  <a:pt x="460" y="23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1"/>
          <p:cNvSpPr>
            <a:spLocks/>
          </p:cNvSpPr>
          <p:nvPr/>
        </p:nvSpPr>
        <p:spPr bwMode="auto">
          <a:xfrm>
            <a:off x="8143902" y="775338"/>
            <a:ext cx="951185" cy="1670609"/>
          </a:xfrm>
          <a:custGeom>
            <a:avLst/>
            <a:gdLst>
              <a:gd name="T0" fmla="*/ 419 w 788"/>
              <a:gd name="T1" fmla="*/ 2 h 1384"/>
              <a:gd name="T2" fmla="*/ 366 w 788"/>
              <a:gd name="T3" fmla="*/ 37 h 1384"/>
              <a:gd name="T4" fmla="*/ 292 w 788"/>
              <a:gd name="T5" fmla="*/ 158 h 1384"/>
              <a:gd name="T6" fmla="*/ 259 w 788"/>
              <a:gd name="T7" fmla="*/ 277 h 1384"/>
              <a:gd name="T8" fmla="*/ 290 w 788"/>
              <a:gd name="T9" fmla="*/ 376 h 1384"/>
              <a:gd name="T10" fmla="*/ 136 w 788"/>
              <a:gd name="T11" fmla="*/ 569 h 1384"/>
              <a:gd name="T12" fmla="*/ 121 w 788"/>
              <a:gd name="T13" fmla="*/ 603 h 1384"/>
              <a:gd name="T14" fmla="*/ 139 w 788"/>
              <a:gd name="T15" fmla="*/ 631 h 1384"/>
              <a:gd name="T16" fmla="*/ 177 w 788"/>
              <a:gd name="T17" fmla="*/ 622 h 1384"/>
              <a:gd name="T18" fmla="*/ 200 w 788"/>
              <a:gd name="T19" fmla="*/ 598 h 1384"/>
              <a:gd name="T20" fmla="*/ 313 w 788"/>
              <a:gd name="T21" fmla="*/ 501 h 1384"/>
              <a:gd name="T22" fmla="*/ 328 w 788"/>
              <a:gd name="T23" fmla="*/ 536 h 1384"/>
              <a:gd name="T24" fmla="*/ 315 w 788"/>
              <a:gd name="T25" fmla="*/ 661 h 1384"/>
              <a:gd name="T26" fmla="*/ 197 w 788"/>
              <a:gd name="T27" fmla="*/ 905 h 1384"/>
              <a:gd name="T28" fmla="*/ 152 w 788"/>
              <a:gd name="T29" fmla="*/ 971 h 1384"/>
              <a:gd name="T30" fmla="*/ 190 w 788"/>
              <a:gd name="T31" fmla="*/ 1008 h 1384"/>
              <a:gd name="T32" fmla="*/ 177 w 788"/>
              <a:gd name="T33" fmla="*/ 1069 h 1384"/>
              <a:gd name="T34" fmla="*/ 123 w 788"/>
              <a:gd name="T35" fmla="*/ 1128 h 1384"/>
              <a:gd name="T36" fmla="*/ 59 w 788"/>
              <a:gd name="T37" fmla="*/ 1148 h 1384"/>
              <a:gd name="T38" fmla="*/ 0 w 788"/>
              <a:gd name="T39" fmla="*/ 1187 h 1384"/>
              <a:gd name="T40" fmla="*/ 74 w 788"/>
              <a:gd name="T41" fmla="*/ 1335 h 1384"/>
              <a:gd name="T42" fmla="*/ 108 w 788"/>
              <a:gd name="T43" fmla="*/ 1370 h 1384"/>
              <a:gd name="T44" fmla="*/ 130 w 788"/>
              <a:gd name="T45" fmla="*/ 1261 h 1384"/>
              <a:gd name="T46" fmla="*/ 189 w 788"/>
              <a:gd name="T47" fmla="*/ 1207 h 1384"/>
              <a:gd name="T48" fmla="*/ 285 w 788"/>
              <a:gd name="T49" fmla="*/ 1079 h 1384"/>
              <a:gd name="T50" fmla="*/ 398 w 788"/>
              <a:gd name="T51" fmla="*/ 1055 h 1384"/>
              <a:gd name="T52" fmla="*/ 537 w 788"/>
              <a:gd name="T53" fmla="*/ 1174 h 1384"/>
              <a:gd name="T54" fmla="*/ 534 w 788"/>
              <a:gd name="T55" fmla="*/ 1235 h 1384"/>
              <a:gd name="T56" fmla="*/ 566 w 788"/>
              <a:gd name="T57" fmla="*/ 1335 h 1384"/>
              <a:gd name="T58" fmla="*/ 585 w 788"/>
              <a:gd name="T59" fmla="*/ 1384 h 1384"/>
              <a:gd name="T60" fmla="*/ 785 w 788"/>
              <a:gd name="T61" fmla="*/ 1304 h 1384"/>
              <a:gd name="T62" fmla="*/ 782 w 788"/>
              <a:gd name="T63" fmla="*/ 1276 h 1384"/>
              <a:gd name="T64" fmla="*/ 605 w 788"/>
              <a:gd name="T65" fmla="*/ 1074 h 1384"/>
              <a:gd name="T66" fmla="*/ 635 w 788"/>
              <a:gd name="T67" fmla="*/ 1036 h 1384"/>
              <a:gd name="T68" fmla="*/ 599 w 788"/>
              <a:gd name="T69" fmla="*/ 930 h 1384"/>
              <a:gd name="T70" fmla="*/ 526 w 788"/>
              <a:gd name="T71" fmla="*/ 700 h 1384"/>
              <a:gd name="T72" fmla="*/ 575 w 788"/>
              <a:gd name="T73" fmla="*/ 784 h 1384"/>
              <a:gd name="T74" fmla="*/ 611 w 788"/>
              <a:gd name="T75" fmla="*/ 796 h 1384"/>
              <a:gd name="T76" fmla="*/ 628 w 788"/>
              <a:gd name="T77" fmla="*/ 752 h 1384"/>
              <a:gd name="T78" fmla="*/ 590 w 788"/>
              <a:gd name="T79" fmla="*/ 646 h 1384"/>
              <a:gd name="T80" fmla="*/ 548 w 788"/>
              <a:gd name="T81" fmla="*/ 491 h 1384"/>
              <a:gd name="T82" fmla="*/ 571 w 788"/>
              <a:gd name="T83" fmla="*/ 484 h 1384"/>
              <a:gd name="T84" fmla="*/ 600 w 788"/>
              <a:gd name="T85" fmla="*/ 484 h 1384"/>
              <a:gd name="T86" fmla="*/ 625 w 788"/>
              <a:gd name="T87" fmla="*/ 469 h 1384"/>
              <a:gd name="T88" fmla="*/ 638 w 788"/>
              <a:gd name="T89" fmla="*/ 453 h 1384"/>
              <a:gd name="T90" fmla="*/ 628 w 788"/>
              <a:gd name="T91" fmla="*/ 421 h 1384"/>
              <a:gd name="T92" fmla="*/ 600 w 788"/>
              <a:gd name="T93" fmla="*/ 420 h 1384"/>
              <a:gd name="T94" fmla="*/ 575 w 788"/>
              <a:gd name="T95" fmla="*/ 430 h 1384"/>
              <a:gd name="T96" fmla="*/ 546 w 788"/>
              <a:gd name="T97" fmla="*/ 381 h 1384"/>
              <a:gd name="T98" fmla="*/ 536 w 788"/>
              <a:gd name="T99" fmla="*/ 341 h 1384"/>
              <a:gd name="T100" fmla="*/ 513 w 788"/>
              <a:gd name="T101" fmla="*/ 216 h 1384"/>
              <a:gd name="T102" fmla="*/ 534 w 788"/>
              <a:gd name="T103" fmla="*/ 189 h 1384"/>
              <a:gd name="T104" fmla="*/ 540 w 788"/>
              <a:gd name="T105" fmla="*/ 162 h 1384"/>
              <a:gd name="T106" fmla="*/ 531 w 788"/>
              <a:gd name="T107" fmla="*/ 125 h 1384"/>
              <a:gd name="T108" fmla="*/ 540 w 788"/>
              <a:gd name="T109" fmla="*/ 91 h 1384"/>
              <a:gd name="T110" fmla="*/ 546 w 788"/>
              <a:gd name="T111" fmla="*/ 85 h 1384"/>
              <a:gd name="T112" fmla="*/ 546 w 788"/>
              <a:gd name="T113" fmla="*/ 80 h 1384"/>
              <a:gd name="T114" fmla="*/ 531 w 788"/>
              <a:gd name="T115" fmla="*/ 46 h 1384"/>
              <a:gd name="T116" fmla="*/ 516 w 788"/>
              <a:gd name="T117" fmla="*/ 2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8" h="1384">
                <a:moveTo>
                  <a:pt x="467" y="12"/>
                </a:moveTo>
                <a:lnTo>
                  <a:pt x="467" y="12"/>
                </a:lnTo>
                <a:lnTo>
                  <a:pt x="459" y="8"/>
                </a:lnTo>
                <a:lnTo>
                  <a:pt x="451" y="4"/>
                </a:lnTo>
                <a:lnTo>
                  <a:pt x="441" y="2"/>
                </a:lnTo>
                <a:lnTo>
                  <a:pt x="430" y="0"/>
                </a:lnTo>
                <a:lnTo>
                  <a:pt x="419" y="2"/>
                </a:lnTo>
                <a:lnTo>
                  <a:pt x="406" y="5"/>
                </a:lnTo>
                <a:lnTo>
                  <a:pt x="400" y="8"/>
                </a:lnTo>
                <a:lnTo>
                  <a:pt x="393" y="12"/>
                </a:lnTo>
                <a:lnTo>
                  <a:pt x="393" y="12"/>
                </a:lnTo>
                <a:lnTo>
                  <a:pt x="387" y="16"/>
                </a:lnTo>
                <a:lnTo>
                  <a:pt x="380" y="23"/>
                </a:lnTo>
                <a:lnTo>
                  <a:pt x="366" y="37"/>
                </a:lnTo>
                <a:lnTo>
                  <a:pt x="354" y="56"/>
                </a:lnTo>
                <a:lnTo>
                  <a:pt x="342" y="74"/>
                </a:lnTo>
                <a:lnTo>
                  <a:pt x="320" y="110"/>
                </a:lnTo>
                <a:lnTo>
                  <a:pt x="305" y="135"/>
                </a:lnTo>
                <a:lnTo>
                  <a:pt x="305" y="135"/>
                </a:lnTo>
                <a:lnTo>
                  <a:pt x="300" y="144"/>
                </a:lnTo>
                <a:lnTo>
                  <a:pt x="292" y="158"/>
                </a:lnTo>
                <a:lnTo>
                  <a:pt x="279" y="191"/>
                </a:lnTo>
                <a:lnTo>
                  <a:pt x="273" y="211"/>
                </a:lnTo>
                <a:lnTo>
                  <a:pt x="268" y="229"/>
                </a:lnTo>
                <a:lnTo>
                  <a:pt x="263" y="246"/>
                </a:lnTo>
                <a:lnTo>
                  <a:pt x="261" y="262"/>
                </a:lnTo>
                <a:lnTo>
                  <a:pt x="261" y="262"/>
                </a:lnTo>
                <a:lnTo>
                  <a:pt x="259" y="277"/>
                </a:lnTo>
                <a:lnTo>
                  <a:pt x="261" y="292"/>
                </a:lnTo>
                <a:lnTo>
                  <a:pt x="262" y="307"/>
                </a:lnTo>
                <a:lnTo>
                  <a:pt x="264" y="321"/>
                </a:lnTo>
                <a:lnTo>
                  <a:pt x="268" y="342"/>
                </a:lnTo>
                <a:lnTo>
                  <a:pt x="270" y="351"/>
                </a:lnTo>
                <a:lnTo>
                  <a:pt x="290" y="346"/>
                </a:lnTo>
                <a:lnTo>
                  <a:pt x="290" y="376"/>
                </a:lnTo>
                <a:lnTo>
                  <a:pt x="305" y="371"/>
                </a:lnTo>
                <a:lnTo>
                  <a:pt x="290" y="415"/>
                </a:lnTo>
                <a:lnTo>
                  <a:pt x="147" y="553"/>
                </a:lnTo>
                <a:lnTo>
                  <a:pt x="147" y="568"/>
                </a:lnTo>
                <a:lnTo>
                  <a:pt x="147" y="568"/>
                </a:lnTo>
                <a:lnTo>
                  <a:pt x="144" y="568"/>
                </a:lnTo>
                <a:lnTo>
                  <a:pt x="136" y="569"/>
                </a:lnTo>
                <a:lnTo>
                  <a:pt x="133" y="569"/>
                </a:lnTo>
                <a:lnTo>
                  <a:pt x="128" y="571"/>
                </a:lnTo>
                <a:lnTo>
                  <a:pt x="125" y="574"/>
                </a:lnTo>
                <a:lnTo>
                  <a:pt x="123" y="577"/>
                </a:lnTo>
                <a:lnTo>
                  <a:pt x="123" y="577"/>
                </a:lnTo>
                <a:lnTo>
                  <a:pt x="121" y="588"/>
                </a:lnTo>
                <a:lnTo>
                  <a:pt x="121" y="603"/>
                </a:lnTo>
                <a:lnTo>
                  <a:pt x="124" y="617"/>
                </a:lnTo>
                <a:lnTo>
                  <a:pt x="125" y="623"/>
                </a:lnTo>
                <a:lnTo>
                  <a:pt x="128" y="627"/>
                </a:lnTo>
                <a:lnTo>
                  <a:pt x="128" y="627"/>
                </a:lnTo>
                <a:lnTo>
                  <a:pt x="130" y="629"/>
                </a:lnTo>
                <a:lnTo>
                  <a:pt x="133" y="630"/>
                </a:lnTo>
                <a:lnTo>
                  <a:pt x="139" y="631"/>
                </a:lnTo>
                <a:lnTo>
                  <a:pt x="144" y="631"/>
                </a:lnTo>
                <a:lnTo>
                  <a:pt x="147" y="631"/>
                </a:lnTo>
                <a:lnTo>
                  <a:pt x="147" y="631"/>
                </a:lnTo>
                <a:lnTo>
                  <a:pt x="152" y="631"/>
                </a:lnTo>
                <a:lnTo>
                  <a:pt x="161" y="629"/>
                </a:lnTo>
                <a:lnTo>
                  <a:pt x="169" y="627"/>
                </a:lnTo>
                <a:lnTo>
                  <a:pt x="177" y="622"/>
                </a:lnTo>
                <a:lnTo>
                  <a:pt x="177" y="622"/>
                </a:lnTo>
                <a:lnTo>
                  <a:pt x="181" y="615"/>
                </a:lnTo>
                <a:lnTo>
                  <a:pt x="184" y="607"/>
                </a:lnTo>
                <a:lnTo>
                  <a:pt x="187" y="597"/>
                </a:lnTo>
                <a:lnTo>
                  <a:pt x="187" y="597"/>
                </a:lnTo>
                <a:lnTo>
                  <a:pt x="194" y="598"/>
                </a:lnTo>
                <a:lnTo>
                  <a:pt x="200" y="598"/>
                </a:lnTo>
                <a:lnTo>
                  <a:pt x="206" y="597"/>
                </a:lnTo>
                <a:lnTo>
                  <a:pt x="206" y="597"/>
                </a:lnTo>
                <a:lnTo>
                  <a:pt x="225" y="581"/>
                </a:lnTo>
                <a:lnTo>
                  <a:pt x="258" y="549"/>
                </a:lnTo>
                <a:lnTo>
                  <a:pt x="305" y="504"/>
                </a:lnTo>
                <a:lnTo>
                  <a:pt x="305" y="504"/>
                </a:lnTo>
                <a:lnTo>
                  <a:pt x="313" y="501"/>
                </a:lnTo>
                <a:lnTo>
                  <a:pt x="320" y="501"/>
                </a:lnTo>
                <a:lnTo>
                  <a:pt x="323" y="501"/>
                </a:lnTo>
                <a:lnTo>
                  <a:pt x="324" y="504"/>
                </a:lnTo>
                <a:lnTo>
                  <a:pt x="324" y="504"/>
                </a:lnTo>
                <a:lnTo>
                  <a:pt x="326" y="508"/>
                </a:lnTo>
                <a:lnTo>
                  <a:pt x="327" y="516"/>
                </a:lnTo>
                <a:lnTo>
                  <a:pt x="328" y="536"/>
                </a:lnTo>
                <a:lnTo>
                  <a:pt x="329" y="577"/>
                </a:lnTo>
                <a:lnTo>
                  <a:pt x="329" y="577"/>
                </a:lnTo>
                <a:lnTo>
                  <a:pt x="329" y="586"/>
                </a:lnTo>
                <a:lnTo>
                  <a:pt x="328" y="597"/>
                </a:lnTo>
                <a:lnTo>
                  <a:pt x="322" y="623"/>
                </a:lnTo>
                <a:lnTo>
                  <a:pt x="317" y="647"/>
                </a:lnTo>
                <a:lnTo>
                  <a:pt x="315" y="661"/>
                </a:lnTo>
                <a:lnTo>
                  <a:pt x="315" y="681"/>
                </a:lnTo>
                <a:lnTo>
                  <a:pt x="300" y="799"/>
                </a:lnTo>
                <a:lnTo>
                  <a:pt x="300" y="799"/>
                </a:lnTo>
                <a:lnTo>
                  <a:pt x="277" y="822"/>
                </a:lnTo>
                <a:lnTo>
                  <a:pt x="252" y="845"/>
                </a:lnTo>
                <a:lnTo>
                  <a:pt x="224" y="874"/>
                </a:lnTo>
                <a:lnTo>
                  <a:pt x="197" y="905"/>
                </a:lnTo>
                <a:lnTo>
                  <a:pt x="173" y="933"/>
                </a:lnTo>
                <a:lnTo>
                  <a:pt x="163" y="945"/>
                </a:lnTo>
                <a:lnTo>
                  <a:pt x="157" y="955"/>
                </a:lnTo>
                <a:lnTo>
                  <a:pt x="152" y="965"/>
                </a:lnTo>
                <a:lnTo>
                  <a:pt x="152" y="969"/>
                </a:lnTo>
                <a:lnTo>
                  <a:pt x="152" y="971"/>
                </a:lnTo>
                <a:lnTo>
                  <a:pt x="152" y="971"/>
                </a:lnTo>
                <a:lnTo>
                  <a:pt x="153" y="976"/>
                </a:lnTo>
                <a:lnTo>
                  <a:pt x="156" y="981"/>
                </a:lnTo>
                <a:lnTo>
                  <a:pt x="162" y="989"/>
                </a:lnTo>
                <a:lnTo>
                  <a:pt x="169" y="996"/>
                </a:lnTo>
                <a:lnTo>
                  <a:pt x="177" y="1002"/>
                </a:lnTo>
                <a:lnTo>
                  <a:pt x="184" y="1005"/>
                </a:lnTo>
                <a:lnTo>
                  <a:pt x="190" y="1008"/>
                </a:lnTo>
                <a:lnTo>
                  <a:pt x="197" y="1010"/>
                </a:lnTo>
                <a:lnTo>
                  <a:pt x="211" y="1035"/>
                </a:lnTo>
                <a:lnTo>
                  <a:pt x="211" y="1035"/>
                </a:lnTo>
                <a:lnTo>
                  <a:pt x="194" y="1051"/>
                </a:lnTo>
                <a:lnTo>
                  <a:pt x="183" y="1062"/>
                </a:lnTo>
                <a:lnTo>
                  <a:pt x="177" y="1069"/>
                </a:lnTo>
                <a:lnTo>
                  <a:pt x="177" y="1069"/>
                </a:lnTo>
                <a:lnTo>
                  <a:pt x="167" y="1094"/>
                </a:lnTo>
                <a:lnTo>
                  <a:pt x="167" y="1094"/>
                </a:lnTo>
                <a:lnTo>
                  <a:pt x="160" y="1100"/>
                </a:lnTo>
                <a:lnTo>
                  <a:pt x="145" y="1111"/>
                </a:lnTo>
                <a:lnTo>
                  <a:pt x="129" y="1122"/>
                </a:lnTo>
                <a:lnTo>
                  <a:pt x="124" y="1126"/>
                </a:lnTo>
                <a:lnTo>
                  <a:pt x="123" y="1128"/>
                </a:lnTo>
                <a:lnTo>
                  <a:pt x="123" y="1128"/>
                </a:lnTo>
                <a:lnTo>
                  <a:pt x="120" y="1130"/>
                </a:lnTo>
                <a:lnTo>
                  <a:pt x="115" y="1132"/>
                </a:lnTo>
                <a:lnTo>
                  <a:pt x="101" y="1137"/>
                </a:lnTo>
                <a:lnTo>
                  <a:pt x="74" y="1143"/>
                </a:lnTo>
                <a:lnTo>
                  <a:pt x="74" y="1143"/>
                </a:lnTo>
                <a:lnTo>
                  <a:pt x="59" y="1148"/>
                </a:lnTo>
                <a:lnTo>
                  <a:pt x="34" y="1160"/>
                </a:lnTo>
                <a:lnTo>
                  <a:pt x="21" y="1168"/>
                </a:lnTo>
                <a:lnTo>
                  <a:pt x="10" y="1174"/>
                </a:lnTo>
                <a:lnTo>
                  <a:pt x="2" y="1181"/>
                </a:lnTo>
                <a:lnTo>
                  <a:pt x="0" y="1185"/>
                </a:lnTo>
                <a:lnTo>
                  <a:pt x="0" y="1187"/>
                </a:lnTo>
                <a:lnTo>
                  <a:pt x="0" y="1187"/>
                </a:lnTo>
                <a:lnTo>
                  <a:pt x="3" y="1197"/>
                </a:lnTo>
                <a:lnTo>
                  <a:pt x="12" y="1216"/>
                </a:lnTo>
                <a:lnTo>
                  <a:pt x="37" y="1262"/>
                </a:lnTo>
                <a:lnTo>
                  <a:pt x="61" y="1310"/>
                </a:lnTo>
                <a:lnTo>
                  <a:pt x="70" y="1326"/>
                </a:lnTo>
                <a:lnTo>
                  <a:pt x="74" y="1335"/>
                </a:lnTo>
                <a:lnTo>
                  <a:pt x="74" y="1335"/>
                </a:lnTo>
                <a:lnTo>
                  <a:pt x="75" y="1340"/>
                </a:lnTo>
                <a:lnTo>
                  <a:pt x="78" y="1345"/>
                </a:lnTo>
                <a:lnTo>
                  <a:pt x="87" y="1357"/>
                </a:lnTo>
                <a:lnTo>
                  <a:pt x="93" y="1362"/>
                </a:lnTo>
                <a:lnTo>
                  <a:pt x="98" y="1367"/>
                </a:lnTo>
                <a:lnTo>
                  <a:pt x="104" y="1370"/>
                </a:lnTo>
                <a:lnTo>
                  <a:pt x="108" y="1370"/>
                </a:lnTo>
                <a:lnTo>
                  <a:pt x="108" y="1370"/>
                </a:lnTo>
                <a:lnTo>
                  <a:pt x="110" y="1367"/>
                </a:lnTo>
                <a:lnTo>
                  <a:pt x="112" y="1363"/>
                </a:lnTo>
                <a:lnTo>
                  <a:pt x="117" y="1349"/>
                </a:lnTo>
                <a:lnTo>
                  <a:pt x="120" y="1328"/>
                </a:lnTo>
                <a:lnTo>
                  <a:pt x="124" y="1304"/>
                </a:lnTo>
                <a:lnTo>
                  <a:pt x="130" y="1261"/>
                </a:lnTo>
                <a:lnTo>
                  <a:pt x="133" y="1242"/>
                </a:lnTo>
                <a:lnTo>
                  <a:pt x="133" y="1242"/>
                </a:lnTo>
                <a:lnTo>
                  <a:pt x="145" y="1233"/>
                </a:lnTo>
                <a:lnTo>
                  <a:pt x="172" y="1217"/>
                </a:lnTo>
                <a:lnTo>
                  <a:pt x="172" y="1217"/>
                </a:lnTo>
                <a:lnTo>
                  <a:pt x="183" y="1211"/>
                </a:lnTo>
                <a:lnTo>
                  <a:pt x="189" y="1207"/>
                </a:lnTo>
                <a:lnTo>
                  <a:pt x="192" y="1203"/>
                </a:lnTo>
                <a:lnTo>
                  <a:pt x="192" y="1197"/>
                </a:lnTo>
                <a:lnTo>
                  <a:pt x="192" y="1197"/>
                </a:lnTo>
                <a:lnTo>
                  <a:pt x="190" y="1187"/>
                </a:lnTo>
                <a:lnTo>
                  <a:pt x="189" y="1176"/>
                </a:lnTo>
                <a:lnTo>
                  <a:pt x="187" y="1163"/>
                </a:lnTo>
                <a:lnTo>
                  <a:pt x="285" y="1079"/>
                </a:lnTo>
                <a:lnTo>
                  <a:pt x="310" y="1050"/>
                </a:lnTo>
                <a:lnTo>
                  <a:pt x="310" y="1050"/>
                </a:lnTo>
                <a:lnTo>
                  <a:pt x="316" y="1051"/>
                </a:lnTo>
                <a:lnTo>
                  <a:pt x="333" y="1052"/>
                </a:lnTo>
                <a:lnTo>
                  <a:pt x="361" y="1055"/>
                </a:lnTo>
                <a:lnTo>
                  <a:pt x="398" y="1055"/>
                </a:lnTo>
                <a:lnTo>
                  <a:pt x="398" y="1055"/>
                </a:lnTo>
                <a:lnTo>
                  <a:pt x="435" y="1053"/>
                </a:lnTo>
                <a:lnTo>
                  <a:pt x="464" y="1052"/>
                </a:lnTo>
                <a:lnTo>
                  <a:pt x="487" y="1050"/>
                </a:lnTo>
                <a:lnTo>
                  <a:pt x="487" y="1050"/>
                </a:lnTo>
                <a:lnTo>
                  <a:pt x="513" y="1108"/>
                </a:lnTo>
                <a:lnTo>
                  <a:pt x="530" y="1154"/>
                </a:lnTo>
                <a:lnTo>
                  <a:pt x="537" y="1174"/>
                </a:lnTo>
                <a:lnTo>
                  <a:pt x="541" y="1187"/>
                </a:lnTo>
                <a:lnTo>
                  <a:pt x="541" y="1187"/>
                </a:lnTo>
                <a:lnTo>
                  <a:pt x="546" y="1216"/>
                </a:lnTo>
                <a:lnTo>
                  <a:pt x="546" y="1222"/>
                </a:lnTo>
                <a:lnTo>
                  <a:pt x="546" y="1222"/>
                </a:lnTo>
                <a:lnTo>
                  <a:pt x="539" y="1228"/>
                </a:lnTo>
                <a:lnTo>
                  <a:pt x="534" y="1235"/>
                </a:lnTo>
                <a:lnTo>
                  <a:pt x="532" y="1238"/>
                </a:lnTo>
                <a:lnTo>
                  <a:pt x="531" y="1242"/>
                </a:lnTo>
                <a:lnTo>
                  <a:pt x="531" y="1242"/>
                </a:lnTo>
                <a:lnTo>
                  <a:pt x="532" y="1248"/>
                </a:lnTo>
                <a:lnTo>
                  <a:pt x="536" y="1259"/>
                </a:lnTo>
                <a:lnTo>
                  <a:pt x="547" y="1290"/>
                </a:lnTo>
                <a:lnTo>
                  <a:pt x="566" y="1335"/>
                </a:lnTo>
                <a:lnTo>
                  <a:pt x="566" y="1335"/>
                </a:lnTo>
                <a:lnTo>
                  <a:pt x="569" y="1346"/>
                </a:lnTo>
                <a:lnTo>
                  <a:pt x="574" y="1362"/>
                </a:lnTo>
                <a:lnTo>
                  <a:pt x="580" y="1378"/>
                </a:lnTo>
                <a:lnTo>
                  <a:pt x="583" y="1383"/>
                </a:lnTo>
                <a:lnTo>
                  <a:pt x="584" y="1384"/>
                </a:lnTo>
                <a:lnTo>
                  <a:pt x="585" y="1384"/>
                </a:lnTo>
                <a:lnTo>
                  <a:pt x="585" y="1384"/>
                </a:lnTo>
                <a:lnTo>
                  <a:pt x="686" y="1349"/>
                </a:lnTo>
                <a:lnTo>
                  <a:pt x="753" y="1323"/>
                </a:lnTo>
                <a:lnTo>
                  <a:pt x="774" y="1314"/>
                </a:lnTo>
                <a:lnTo>
                  <a:pt x="782" y="1310"/>
                </a:lnTo>
                <a:lnTo>
                  <a:pt x="782" y="1310"/>
                </a:lnTo>
                <a:lnTo>
                  <a:pt x="785" y="1304"/>
                </a:lnTo>
                <a:lnTo>
                  <a:pt x="787" y="1293"/>
                </a:lnTo>
                <a:lnTo>
                  <a:pt x="788" y="1287"/>
                </a:lnTo>
                <a:lnTo>
                  <a:pt x="788" y="1282"/>
                </a:lnTo>
                <a:lnTo>
                  <a:pt x="786" y="1278"/>
                </a:lnTo>
                <a:lnTo>
                  <a:pt x="785" y="1277"/>
                </a:lnTo>
                <a:lnTo>
                  <a:pt x="782" y="1276"/>
                </a:lnTo>
                <a:lnTo>
                  <a:pt x="782" y="1276"/>
                </a:lnTo>
                <a:lnTo>
                  <a:pt x="761" y="1274"/>
                </a:lnTo>
                <a:lnTo>
                  <a:pt x="728" y="1272"/>
                </a:lnTo>
                <a:lnTo>
                  <a:pt x="684" y="1271"/>
                </a:lnTo>
                <a:lnTo>
                  <a:pt x="649" y="1256"/>
                </a:lnTo>
                <a:lnTo>
                  <a:pt x="635" y="1202"/>
                </a:lnTo>
                <a:lnTo>
                  <a:pt x="610" y="1192"/>
                </a:lnTo>
                <a:lnTo>
                  <a:pt x="605" y="1074"/>
                </a:lnTo>
                <a:lnTo>
                  <a:pt x="605" y="1074"/>
                </a:lnTo>
                <a:lnTo>
                  <a:pt x="622" y="1069"/>
                </a:lnTo>
                <a:lnTo>
                  <a:pt x="635" y="1064"/>
                </a:lnTo>
                <a:lnTo>
                  <a:pt x="638" y="1062"/>
                </a:lnTo>
                <a:lnTo>
                  <a:pt x="639" y="1060"/>
                </a:lnTo>
                <a:lnTo>
                  <a:pt x="639" y="1060"/>
                </a:lnTo>
                <a:lnTo>
                  <a:pt x="635" y="1036"/>
                </a:lnTo>
                <a:lnTo>
                  <a:pt x="622" y="993"/>
                </a:lnTo>
                <a:lnTo>
                  <a:pt x="609" y="950"/>
                </a:lnTo>
                <a:lnTo>
                  <a:pt x="604" y="937"/>
                </a:lnTo>
                <a:lnTo>
                  <a:pt x="601" y="933"/>
                </a:lnTo>
                <a:lnTo>
                  <a:pt x="600" y="932"/>
                </a:lnTo>
                <a:lnTo>
                  <a:pt x="600" y="932"/>
                </a:lnTo>
                <a:lnTo>
                  <a:pt x="599" y="930"/>
                </a:lnTo>
                <a:lnTo>
                  <a:pt x="596" y="928"/>
                </a:lnTo>
                <a:lnTo>
                  <a:pt x="591" y="918"/>
                </a:lnTo>
                <a:lnTo>
                  <a:pt x="579" y="887"/>
                </a:lnTo>
                <a:lnTo>
                  <a:pt x="561" y="843"/>
                </a:lnTo>
                <a:lnTo>
                  <a:pt x="541" y="769"/>
                </a:lnTo>
                <a:lnTo>
                  <a:pt x="526" y="754"/>
                </a:lnTo>
                <a:lnTo>
                  <a:pt x="526" y="700"/>
                </a:lnTo>
                <a:lnTo>
                  <a:pt x="541" y="715"/>
                </a:lnTo>
                <a:lnTo>
                  <a:pt x="541" y="715"/>
                </a:lnTo>
                <a:lnTo>
                  <a:pt x="546" y="730"/>
                </a:lnTo>
                <a:lnTo>
                  <a:pt x="552" y="745"/>
                </a:lnTo>
                <a:lnTo>
                  <a:pt x="561" y="761"/>
                </a:lnTo>
                <a:lnTo>
                  <a:pt x="571" y="778"/>
                </a:lnTo>
                <a:lnTo>
                  <a:pt x="575" y="784"/>
                </a:lnTo>
                <a:lnTo>
                  <a:pt x="582" y="790"/>
                </a:lnTo>
                <a:lnTo>
                  <a:pt x="587" y="795"/>
                </a:lnTo>
                <a:lnTo>
                  <a:pt x="593" y="799"/>
                </a:lnTo>
                <a:lnTo>
                  <a:pt x="599" y="800"/>
                </a:lnTo>
                <a:lnTo>
                  <a:pt x="605" y="799"/>
                </a:lnTo>
                <a:lnTo>
                  <a:pt x="605" y="799"/>
                </a:lnTo>
                <a:lnTo>
                  <a:pt x="611" y="796"/>
                </a:lnTo>
                <a:lnTo>
                  <a:pt x="616" y="794"/>
                </a:lnTo>
                <a:lnTo>
                  <a:pt x="620" y="790"/>
                </a:lnTo>
                <a:lnTo>
                  <a:pt x="623" y="786"/>
                </a:lnTo>
                <a:lnTo>
                  <a:pt x="627" y="778"/>
                </a:lnTo>
                <a:lnTo>
                  <a:pt x="630" y="769"/>
                </a:lnTo>
                <a:lnTo>
                  <a:pt x="630" y="761"/>
                </a:lnTo>
                <a:lnTo>
                  <a:pt x="628" y="752"/>
                </a:lnTo>
                <a:lnTo>
                  <a:pt x="627" y="745"/>
                </a:lnTo>
                <a:lnTo>
                  <a:pt x="625" y="740"/>
                </a:lnTo>
                <a:lnTo>
                  <a:pt x="625" y="740"/>
                </a:lnTo>
                <a:lnTo>
                  <a:pt x="617" y="722"/>
                </a:lnTo>
                <a:lnTo>
                  <a:pt x="607" y="693"/>
                </a:lnTo>
                <a:lnTo>
                  <a:pt x="590" y="646"/>
                </a:lnTo>
                <a:lnTo>
                  <a:pt x="590" y="646"/>
                </a:lnTo>
                <a:lnTo>
                  <a:pt x="572" y="608"/>
                </a:lnTo>
                <a:lnTo>
                  <a:pt x="556" y="577"/>
                </a:lnTo>
                <a:lnTo>
                  <a:pt x="551" y="548"/>
                </a:lnTo>
                <a:lnTo>
                  <a:pt x="541" y="523"/>
                </a:lnTo>
                <a:lnTo>
                  <a:pt x="541" y="523"/>
                </a:lnTo>
                <a:lnTo>
                  <a:pt x="546" y="504"/>
                </a:lnTo>
                <a:lnTo>
                  <a:pt x="548" y="491"/>
                </a:lnTo>
                <a:lnTo>
                  <a:pt x="551" y="484"/>
                </a:lnTo>
                <a:lnTo>
                  <a:pt x="551" y="484"/>
                </a:lnTo>
                <a:lnTo>
                  <a:pt x="553" y="484"/>
                </a:lnTo>
                <a:lnTo>
                  <a:pt x="559" y="484"/>
                </a:lnTo>
                <a:lnTo>
                  <a:pt x="566" y="484"/>
                </a:lnTo>
                <a:lnTo>
                  <a:pt x="571" y="484"/>
                </a:lnTo>
                <a:lnTo>
                  <a:pt x="571" y="484"/>
                </a:lnTo>
                <a:lnTo>
                  <a:pt x="574" y="483"/>
                </a:lnTo>
                <a:lnTo>
                  <a:pt x="578" y="481"/>
                </a:lnTo>
                <a:lnTo>
                  <a:pt x="580" y="479"/>
                </a:lnTo>
                <a:lnTo>
                  <a:pt x="580" y="479"/>
                </a:lnTo>
                <a:lnTo>
                  <a:pt x="588" y="481"/>
                </a:lnTo>
                <a:lnTo>
                  <a:pt x="595" y="484"/>
                </a:lnTo>
                <a:lnTo>
                  <a:pt x="600" y="484"/>
                </a:lnTo>
                <a:lnTo>
                  <a:pt x="600" y="484"/>
                </a:lnTo>
                <a:lnTo>
                  <a:pt x="606" y="483"/>
                </a:lnTo>
                <a:lnTo>
                  <a:pt x="614" y="479"/>
                </a:lnTo>
                <a:lnTo>
                  <a:pt x="621" y="474"/>
                </a:lnTo>
                <a:lnTo>
                  <a:pt x="623" y="472"/>
                </a:lnTo>
                <a:lnTo>
                  <a:pt x="625" y="469"/>
                </a:lnTo>
                <a:lnTo>
                  <a:pt x="625" y="469"/>
                </a:lnTo>
                <a:lnTo>
                  <a:pt x="626" y="464"/>
                </a:lnTo>
                <a:lnTo>
                  <a:pt x="626" y="459"/>
                </a:lnTo>
                <a:lnTo>
                  <a:pt x="625" y="454"/>
                </a:lnTo>
                <a:lnTo>
                  <a:pt x="625" y="454"/>
                </a:lnTo>
                <a:lnTo>
                  <a:pt x="628" y="454"/>
                </a:lnTo>
                <a:lnTo>
                  <a:pt x="636" y="453"/>
                </a:lnTo>
                <a:lnTo>
                  <a:pt x="638" y="453"/>
                </a:lnTo>
                <a:lnTo>
                  <a:pt x="641" y="451"/>
                </a:lnTo>
                <a:lnTo>
                  <a:pt x="641" y="448"/>
                </a:lnTo>
                <a:lnTo>
                  <a:pt x="639" y="444"/>
                </a:lnTo>
                <a:lnTo>
                  <a:pt x="639" y="444"/>
                </a:lnTo>
                <a:lnTo>
                  <a:pt x="635" y="436"/>
                </a:lnTo>
                <a:lnTo>
                  <a:pt x="631" y="427"/>
                </a:lnTo>
                <a:lnTo>
                  <a:pt x="628" y="421"/>
                </a:lnTo>
                <a:lnTo>
                  <a:pt x="626" y="420"/>
                </a:lnTo>
                <a:lnTo>
                  <a:pt x="625" y="420"/>
                </a:lnTo>
                <a:lnTo>
                  <a:pt x="625" y="420"/>
                </a:lnTo>
                <a:lnTo>
                  <a:pt x="619" y="421"/>
                </a:lnTo>
                <a:lnTo>
                  <a:pt x="611" y="420"/>
                </a:lnTo>
                <a:lnTo>
                  <a:pt x="600" y="420"/>
                </a:lnTo>
                <a:lnTo>
                  <a:pt x="600" y="420"/>
                </a:lnTo>
                <a:lnTo>
                  <a:pt x="595" y="421"/>
                </a:lnTo>
                <a:lnTo>
                  <a:pt x="593" y="424"/>
                </a:lnTo>
                <a:lnTo>
                  <a:pt x="590" y="425"/>
                </a:lnTo>
                <a:lnTo>
                  <a:pt x="590" y="425"/>
                </a:lnTo>
                <a:lnTo>
                  <a:pt x="588" y="426"/>
                </a:lnTo>
                <a:lnTo>
                  <a:pt x="583" y="429"/>
                </a:lnTo>
                <a:lnTo>
                  <a:pt x="575" y="430"/>
                </a:lnTo>
                <a:lnTo>
                  <a:pt x="546" y="425"/>
                </a:lnTo>
                <a:lnTo>
                  <a:pt x="546" y="425"/>
                </a:lnTo>
                <a:lnTo>
                  <a:pt x="548" y="404"/>
                </a:lnTo>
                <a:lnTo>
                  <a:pt x="548" y="389"/>
                </a:lnTo>
                <a:lnTo>
                  <a:pt x="547" y="383"/>
                </a:lnTo>
                <a:lnTo>
                  <a:pt x="546" y="381"/>
                </a:lnTo>
                <a:lnTo>
                  <a:pt x="546" y="381"/>
                </a:lnTo>
                <a:lnTo>
                  <a:pt x="545" y="378"/>
                </a:lnTo>
                <a:lnTo>
                  <a:pt x="542" y="373"/>
                </a:lnTo>
                <a:lnTo>
                  <a:pt x="540" y="360"/>
                </a:lnTo>
                <a:lnTo>
                  <a:pt x="539" y="347"/>
                </a:lnTo>
                <a:lnTo>
                  <a:pt x="537" y="342"/>
                </a:lnTo>
                <a:lnTo>
                  <a:pt x="536" y="341"/>
                </a:lnTo>
                <a:lnTo>
                  <a:pt x="536" y="341"/>
                </a:lnTo>
                <a:lnTo>
                  <a:pt x="530" y="331"/>
                </a:lnTo>
                <a:lnTo>
                  <a:pt x="520" y="309"/>
                </a:lnTo>
                <a:lnTo>
                  <a:pt x="507" y="277"/>
                </a:lnTo>
                <a:lnTo>
                  <a:pt x="502" y="218"/>
                </a:lnTo>
                <a:lnTo>
                  <a:pt x="502" y="218"/>
                </a:lnTo>
                <a:lnTo>
                  <a:pt x="508" y="217"/>
                </a:lnTo>
                <a:lnTo>
                  <a:pt x="513" y="216"/>
                </a:lnTo>
                <a:lnTo>
                  <a:pt x="515" y="214"/>
                </a:lnTo>
                <a:lnTo>
                  <a:pt x="516" y="213"/>
                </a:lnTo>
                <a:lnTo>
                  <a:pt x="516" y="213"/>
                </a:lnTo>
                <a:lnTo>
                  <a:pt x="521" y="206"/>
                </a:lnTo>
                <a:lnTo>
                  <a:pt x="531" y="194"/>
                </a:lnTo>
                <a:lnTo>
                  <a:pt x="531" y="194"/>
                </a:lnTo>
                <a:lnTo>
                  <a:pt x="534" y="189"/>
                </a:lnTo>
                <a:lnTo>
                  <a:pt x="535" y="184"/>
                </a:lnTo>
                <a:lnTo>
                  <a:pt x="537" y="174"/>
                </a:lnTo>
                <a:lnTo>
                  <a:pt x="536" y="167"/>
                </a:lnTo>
                <a:lnTo>
                  <a:pt x="536" y="164"/>
                </a:lnTo>
                <a:lnTo>
                  <a:pt x="536" y="164"/>
                </a:lnTo>
                <a:lnTo>
                  <a:pt x="539" y="163"/>
                </a:lnTo>
                <a:lnTo>
                  <a:pt x="540" y="162"/>
                </a:lnTo>
                <a:lnTo>
                  <a:pt x="541" y="159"/>
                </a:lnTo>
                <a:lnTo>
                  <a:pt x="541" y="159"/>
                </a:lnTo>
                <a:lnTo>
                  <a:pt x="540" y="149"/>
                </a:lnTo>
                <a:lnTo>
                  <a:pt x="536" y="139"/>
                </a:lnTo>
                <a:lnTo>
                  <a:pt x="536" y="139"/>
                </a:lnTo>
                <a:lnTo>
                  <a:pt x="534" y="133"/>
                </a:lnTo>
                <a:lnTo>
                  <a:pt x="531" y="125"/>
                </a:lnTo>
                <a:lnTo>
                  <a:pt x="531" y="125"/>
                </a:lnTo>
                <a:lnTo>
                  <a:pt x="530" y="116"/>
                </a:lnTo>
                <a:lnTo>
                  <a:pt x="530" y="105"/>
                </a:lnTo>
                <a:lnTo>
                  <a:pt x="531" y="90"/>
                </a:lnTo>
                <a:lnTo>
                  <a:pt x="531" y="90"/>
                </a:lnTo>
                <a:lnTo>
                  <a:pt x="536" y="91"/>
                </a:lnTo>
                <a:lnTo>
                  <a:pt x="540" y="91"/>
                </a:lnTo>
                <a:lnTo>
                  <a:pt x="541" y="91"/>
                </a:lnTo>
                <a:lnTo>
                  <a:pt x="541" y="90"/>
                </a:lnTo>
                <a:lnTo>
                  <a:pt x="541" y="90"/>
                </a:lnTo>
                <a:lnTo>
                  <a:pt x="542" y="88"/>
                </a:lnTo>
                <a:lnTo>
                  <a:pt x="543" y="87"/>
                </a:lnTo>
                <a:lnTo>
                  <a:pt x="546" y="87"/>
                </a:lnTo>
                <a:lnTo>
                  <a:pt x="546" y="85"/>
                </a:lnTo>
                <a:lnTo>
                  <a:pt x="546" y="85"/>
                </a:lnTo>
                <a:lnTo>
                  <a:pt x="546" y="85"/>
                </a:lnTo>
                <a:lnTo>
                  <a:pt x="545" y="85"/>
                </a:lnTo>
                <a:lnTo>
                  <a:pt x="545" y="87"/>
                </a:lnTo>
                <a:lnTo>
                  <a:pt x="545" y="87"/>
                </a:lnTo>
                <a:lnTo>
                  <a:pt x="546" y="80"/>
                </a:lnTo>
                <a:lnTo>
                  <a:pt x="546" y="80"/>
                </a:lnTo>
                <a:lnTo>
                  <a:pt x="546" y="67"/>
                </a:lnTo>
                <a:lnTo>
                  <a:pt x="545" y="63"/>
                </a:lnTo>
                <a:lnTo>
                  <a:pt x="541" y="61"/>
                </a:lnTo>
                <a:lnTo>
                  <a:pt x="541" y="61"/>
                </a:lnTo>
                <a:lnTo>
                  <a:pt x="537" y="58"/>
                </a:lnTo>
                <a:lnTo>
                  <a:pt x="535" y="55"/>
                </a:lnTo>
                <a:lnTo>
                  <a:pt x="531" y="46"/>
                </a:lnTo>
                <a:lnTo>
                  <a:pt x="531" y="46"/>
                </a:lnTo>
                <a:lnTo>
                  <a:pt x="530" y="41"/>
                </a:lnTo>
                <a:lnTo>
                  <a:pt x="529" y="36"/>
                </a:lnTo>
                <a:lnTo>
                  <a:pt x="527" y="34"/>
                </a:lnTo>
                <a:lnTo>
                  <a:pt x="525" y="31"/>
                </a:lnTo>
                <a:lnTo>
                  <a:pt x="521" y="29"/>
                </a:lnTo>
                <a:lnTo>
                  <a:pt x="516" y="26"/>
                </a:lnTo>
                <a:lnTo>
                  <a:pt x="516" y="26"/>
                </a:lnTo>
                <a:lnTo>
                  <a:pt x="487" y="18"/>
                </a:lnTo>
                <a:lnTo>
                  <a:pt x="467" y="12"/>
                </a:lnTo>
                <a:lnTo>
                  <a:pt x="467" y="1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>
            <a:off x="6422798" y="818710"/>
            <a:ext cx="551641" cy="1639230"/>
          </a:xfrm>
          <a:custGeom>
            <a:avLst/>
            <a:gdLst>
              <a:gd name="T0" fmla="*/ 291 w 457"/>
              <a:gd name="T1" fmla="*/ 0 h 1358"/>
              <a:gd name="T2" fmla="*/ 230 w 457"/>
              <a:gd name="T3" fmla="*/ 36 h 1358"/>
              <a:gd name="T4" fmla="*/ 171 w 457"/>
              <a:gd name="T5" fmla="*/ 170 h 1358"/>
              <a:gd name="T6" fmla="*/ 127 w 457"/>
              <a:gd name="T7" fmla="*/ 239 h 1358"/>
              <a:gd name="T8" fmla="*/ 87 w 457"/>
              <a:gd name="T9" fmla="*/ 326 h 1358"/>
              <a:gd name="T10" fmla="*/ 93 w 457"/>
              <a:gd name="T11" fmla="*/ 341 h 1358"/>
              <a:gd name="T12" fmla="*/ 113 w 457"/>
              <a:gd name="T13" fmla="*/ 335 h 1358"/>
              <a:gd name="T14" fmla="*/ 128 w 457"/>
              <a:gd name="T15" fmla="*/ 376 h 1358"/>
              <a:gd name="T16" fmla="*/ 146 w 457"/>
              <a:gd name="T17" fmla="*/ 345 h 1358"/>
              <a:gd name="T18" fmla="*/ 144 w 457"/>
              <a:gd name="T19" fmla="*/ 376 h 1358"/>
              <a:gd name="T20" fmla="*/ 136 w 457"/>
              <a:gd name="T21" fmla="*/ 390 h 1358"/>
              <a:gd name="T22" fmla="*/ 151 w 457"/>
              <a:gd name="T23" fmla="*/ 390 h 1358"/>
              <a:gd name="T24" fmla="*/ 165 w 457"/>
              <a:gd name="T25" fmla="*/ 406 h 1358"/>
              <a:gd name="T26" fmla="*/ 183 w 457"/>
              <a:gd name="T27" fmla="*/ 453 h 1358"/>
              <a:gd name="T28" fmla="*/ 170 w 457"/>
              <a:gd name="T29" fmla="*/ 593 h 1358"/>
              <a:gd name="T30" fmla="*/ 157 w 457"/>
              <a:gd name="T31" fmla="*/ 671 h 1358"/>
              <a:gd name="T32" fmla="*/ 159 w 457"/>
              <a:gd name="T33" fmla="*/ 726 h 1358"/>
              <a:gd name="T34" fmla="*/ 168 w 457"/>
              <a:gd name="T35" fmla="*/ 882 h 1358"/>
              <a:gd name="T36" fmla="*/ 175 w 457"/>
              <a:gd name="T37" fmla="*/ 956 h 1358"/>
              <a:gd name="T38" fmla="*/ 150 w 457"/>
              <a:gd name="T39" fmla="*/ 998 h 1358"/>
              <a:gd name="T40" fmla="*/ 111 w 457"/>
              <a:gd name="T41" fmla="*/ 1028 h 1358"/>
              <a:gd name="T42" fmla="*/ 127 w 457"/>
              <a:gd name="T43" fmla="*/ 1056 h 1358"/>
              <a:gd name="T44" fmla="*/ 108 w 457"/>
              <a:gd name="T45" fmla="*/ 1074 h 1358"/>
              <a:gd name="T46" fmla="*/ 59 w 457"/>
              <a:gd name="T47" fmla="*/ 1124 h 1358"/>
              <a:gd name="T48" fmla="*/ 1 w 457"/>
              <a:gd name="T49" fmla="*/ 1151 h 1358"/>
              <a:gd name="T50" fmla="*/ 21 w 457"/>
              <a:gd name="T51" fmla="*/ 1201 h 1358"/>
              <a:gd name="T52" fmla="*/ 79 w 457"/>
              <a:gd name="T53" fmla="*/ 1266 h 1358"/>
              <a:gd name="T54" fmla="*/ 144 w 457"/>
              <a:gd name="T55" fmla="*/ 1328 h 1358"/>
              <a:gd name="T56" fmla="*/ 133 w 457"/>
              <a:gd name="T57" fmla="*/ 1207 h 1358"/>
              <a:gd name="T58" fmla="*/ 188 w 457"/>
              <a:gd name="T59" fmla="*/ 1156 h 1358"/>
              <a:gd name="T60" fmla="*/ 207 w 457"/>
              <a:gd name="T61" fmla="*/ 1133 h 1358"/>
              <a:gd name="T62" fmla="*/ 226 w 457"/>
              <a:gd name="T63" fmla="*/ 1119 h 1358"/>
              <a:gd name="T64" fmla="*/ 194 w 457"/>
              <a:gd name="T65" fmla="*/ 1185 h 1358"/>
              <a:gd name="T66" fmla="*/ 171 w 457"/>
              <a:gd name="T67" fmla="*/ 1201 h 1358"/>
              <a:gd name="T68" fmla="*/ 168 w 457"/>
              <a:gd name="T69" fmla="*/ 1323 h 1358"/>
              <a:gd name="T70" fmla="*/ 176 w 457"/>
              <a:gd name="T71" fmla="*/ 1355 h 1358"/>
              <a:gd name="T72" fmla="*/ 252 w 457"/>
              <a:gd name="T73" fmla="*/ 1355 h 1358"/>
              <a:gd name="T74" fmla="*/ 369 w 457"/>
              <a:gd name="T75" fmla="*/ 1355 h 1358"/>
              <a:gd name="T76" fmla="*/ 359 w 457"/>
              <a:gd name="T77" fmla="*/ 1330 h 1358"/>
              <a:gd name="T78" fmla="*/ 275 w 457"/>
              <a:gd name="T79" fmla="*/ 1276 h 1358"/>
              <a:gd name="T80" fmla="*/ 330 w 457"/>
              <a:gd name="T81" fmla="*/ 1108 h 1358"/>
              <a:gd name="T82" fmla="*/ 373 w 457"/>
              <a:gd name="T83" fmla="*/ 1103 h 1358"/>
              <a:gd name="T84" fmla="*/ 402 w 457"/>
              <a:gd name="T85" fmla="*/ 1069 h 1358"/>
              <a:gd name="T86" fmla="*/ 435 w 457"/>
              <a:gd name="T87" fmla="*/ 1067 h 1358"/>
              <a:gd name="T88" fmla="*/ 413 w 457"/>
              <a:gd name="T89" fmla="*/ 922 h 1358"/>
              <a:gd name="T90" fmla="*/ 389 w 457"/>
              <a:gd name="T91" fmla="*/ 848 h 1358"/>
              <a:gd name="T92" fmla="*/ 453 w 457"/>
              <a:gd name="T93" fmla="*/ 828 h 1358"/>
              <a:gd name="T94" fmla="*/ 450 w 457"/>
              <a:gd name="T95" fmla="*/ 742 h 1358"/>
              <a:gd name="T96" fmla="*/ 416 w 457"/>
              <a:gd name="T97" fmla="*/ 600 h 1358"/>
              <a:gd name="T98" fmla="*/ 411 w 457"/>
              <a:gd name="T99" fmla="*/ 545 h 1358"/>
              <a:gd name="T100" fmla="*/ 413 w 457"/>
              <a:gd name="T101" fmla="*/ 435 h 1358"/>
              <a:gd name="T102" fmla="*/ 413 w 457"/>
              <a:gd name="T103" fmla="*/ 356 h 1358"/>
              <a:gd name="T104" fmla="*/ 374 w 457"/>
              <a:gd name="T105" fmla="*/ 227 h 1358"/>
              <a:gd name="T106" fmla="*/ 374 w 457"/>
              <a:gd name="T107" fmla="*/ 164 h 1358"/>
              <a:gd name="T108" fmla="*/ 389 w 457"/>
              <a:gd name="T109" fmla="*/ 149 h 1358"/>
              <a:gd name="T110" fmla="*/ 384 w 457"/>
              <a:gd name="T111" fmla="*/ 61 h 1358"/>
              <a:gd name="T112" fmla="*/ 365 w 457"/>
              <a:gd name="T113" fmla="*/ 24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57" h="1358">
                <a:moveTo>
                  <a:pt x="344" y="16"/>
                </a:moveTo>
                <a:lnTo>
                  <a:pt x="344" y="16"/>
                </a:lnTo>
                <a:lnTo>
                  <a:pt x="338" y="13"/>
                </a:lnTo>
                <a:lnTo>
                  <a:pt x="323" y="7"/>
                </a:lnTo>
                <a:lnTo>
                  <a:pt x="312" y="3"/>
                </a:lnTo>
                <a:lnTo>
                  <a:pt x="302" y="2"/>
                </a:lnTo>
                <a:lnTo>
                  <a:pt x="291" y="0"/>
                </a:lnTo>
                <a:lnTo>
                  <a:pt x="280" y="2"/>
                </a:lnTo>
                <a:lnTo>
                  <a:pt x="280" y="2"/>
                </a:lnTo>
                <a:lnTo>
                  <a:pt x="269" y="5"/>
                </a:lnTo>
                <a:lnTo>
                  <a:pt x="259" y="10"/>
                </a:lnTo>
                <a:lnTo>
                  <a:pt x="250" y="18"/>
                </a:lnTo>
                <a:lnTo>
                  <a:pt x="240" y="26"/>
                </a:lnTo>
                <a:lnTo>
                  <a:pt x="230" y="36"/>
                </a:lnTo>
                <a:lnTo>
                  <a:pt x="221" y="48"/>
                </a:lnTo>
                <a:lnTo>
                  <a:pt x="214" y="61"/>
                </a:lnTo>
                <a:lnTo>
                  <a:pt x="207" y="76"/>
                </a:lnTo>
                <a:lnTo>
                  <a:pt x="207" y="76"/>
                </a:lnTo>
                <a:lnTo>
                  <a:pt x="193" y="110"/>
                </a:lnTo>
                <a:lnTo>
                  <a:pt x="178" y="151"/>
                </a:lnTo>
                <a:lnTo>
                  <a:pt x="171" y="170"/>
                </a:lnTo>
                <a:lnTo>
                  <a:pt x="162" y="189"/>
                </a:lnTo>
                <a:lnTo>
                  <a:pt x="152" y="205"/>
                </a:lnTo>
                <a:lnTo>
                  <a:pt x="147" y="212"/>
                </a:lnTo>
                <a:lnTo>
                  <a:pt x="143" y="218"/>
                </a:lnTo>
                <a:lnTo>
                  <a:pt x="143" y="218"/>
                </a:lnTo>
                <a:lnTo>
                  <a:pt x="133" y="229"/>
                </a:lnTo>
                <a:lnTo>
                  <a:pt x="127" y="239"/>
                </a:lnTo>
                <a:lnTo>
                  <a:pt x="122" y="249"/>
                </a:lnTo>
                <a:lnTo>
                  <a:pt x="118" y="259"/>
                </a:lnTo>
                <a:lnTo>
                  <a:pt x="111" y="277"/>
                </a:lnTo>
                <a:lnTo>
                  <a:pt x="108" y="287"/>
                </a:lnTo>
                <a:lnTo>
                  <a:pt x="103" y="297"/>
                </a:lnTo>
                <a:lnTo>
                  <a:pt x="103" y="297"/>
                </a:lnTo>
                <a:lnTo>
                  <a:pt x="87" y="326"/>
                </a:lnTo>
                <a:lnTo>
                  <a:pt x="82" y="334"/>
                </a:lnTo>
                <a:lnTo>
                  <a:pt x="79" y="336"/>
                </a:lnTo>
                <a:lnTo>
                  <a:pt x="79" y="336"/>
                </a:lnTo>
                <a:lnTo>
                  <a:pt x="77" y="338"/>
                </a:lnTo>
                <a:lnTo>
                  <a:pt x="79" y="338"/>
                </a:lnTo>
                <a:lnTo>
                  <a:pt x="83" y="339"/>
                </a:lnTo>
                <a:lnTo>
                  <a:pt x="93" y="341"/>
                </a:lnTo>
                <a:lnTo>
                  <a:pt x="93" y="341"/>
                </a:lnTo>
                <a:lnTo>
                  <a:pt x="98" y="340"/>
                </a:lnTo>
                <a:lnTo>
                  <a:pt x="104" y="336"/>
                </a:lnTo>
                <a:lnTo>
                  <a:pt x="111" y="333"/>
                </a:lnTo>
                <a:lnTo>
                  <a:pt x="113" y="331"/>
                </a:lnTo>
                <a:lnTo>
                  <a:pt x="113" y="331"/>
                </a:lnTo>
                <a:lnTo>
                  <a:pt x="113" y="335"/>
                </a:lnTo>
                <a:lnTo>
                  <a:pt x="114" y="342"/>
                </a:lnTo>
                <a:lnTo>
                  <a:pt x="118" y="361"/>
                </a:lnTo>
                <a:lnTo>
                  <a:pt x="118" y="361"/>
                </a:lnTo>
                <a:lnTo>
                  <a:pt x="120" y="368"/>
                </a:lnTo>
                <a:lnTo>
                  <a:pt x="124" y="373"/>
                </a:lnTo>
                <a:lnTo>
                  <a:pt x="127" y="376"/>
                </a:lnTo>
                <a:lnTo>
                  <a:pt x="128" y="376"/>
                </a:lnTo>
                <a:lnTo>
                  <a:pt x="128" y="376"/>
                </a:lnTo>
                <a:lnTo>
                  <a:pt x="130" y="369"/>
                </a:lnTo>
                <a:lnTo>
                  <a:pt x="136" y="357"/>
                </a:lnTo>
                <a:lnTo>
                  <a:pt x="139" y="351"/>
                </a:lnTo>
                <a:lnTo>
                  <a:pt x="143" y="347"/>
                </a:lnTo>
                <a:lnTo>
                  <a:pt x="145" y="345"/>
                </a:lnTo>
                <a:lnTo>
                  <a:pt x="146" y="345"/>
                </a:lnTo>
                <a:lnTo>
                  <a:pt x="147" y="346"/>
                </a:lnTo>
                <a:lnTo>
                  <a:pt x="147" y="346"/>
                </a:lnTo>
                <a:lnTo>
                  <a:pt x="149" y="350"/>
                </a:lnTo>
                <a:lnTo>
                  <a:pt x="149" y="355"/>
                </a:lnTo>
                <a:lnTo>
                  <a:pt x="147" y="365"/>
                </a:lnTo>
                <a:lnTo>
                  <a:pt x="145" y="373"/>
                </a:lnTo>
                <a:lnTo>
                  <a:pt x="144" y="376"/>
                </a:lnTo>
                <a:lnTo>
                  <a:pt x="143" y="376"/>
                </a:lnTo>
                <a:lnTo>
                  <a:pt x="143" y="376"/>
                </a:lnTo>
                <a:lnTo>
                  <a:pt x="141" y="376"/>
                </a:lnTo>
                <a:lnTo>
                  <a:pt x="140" y="378"/>
                </a:lnTo>
                <a:lnTo>
                  <a:pt x="139" y="383"/>
                </a:lnTo>
                <a:lnTo>
                  <a:pt x="136" y="389"/>
                </a:lnTo>
                <a:lnTo>
                  <a:pt x="136" y="390"/>
                </a:lnTo>
                <a:lnTo>
                  <a:pt x="138" y="390"/>
                </a:lnTo>
                <a:lnTo>
                  <a:pt x="138" y="390"/>
                </a:lnTo>
                <a:lnTo>
                  <a:pt x="141" y="389"/>
                </a:lnTo>
                <a:lnTo>
                  <a:pt x="146" y="387"/>
                </a:lnTo>
                <a:lnTo>
                  <a:pt x="152" y="385"/>
                </a:lnTo>
                <a:lnTo>
                  <a:pt x="152" y="385"/>
                </a:lnTo>
                <a:lnTo>
                  <a:pt x="151" y="390"/>
                </a:lnTo>
                <a:lnTo>
                  <a:pt x="151" y="400"/>
                </a:lnTo>
                <a:lnTo>
                  <a:pt x="151" y="405"/>
                </a:lnTo>
                <a:lnTo>
                  <a:pt x="151" y="409"/>
                </a:lnTo>
                <a:lnTo>
                  <a:pt x="154" y="411"/>
                </a:lnTo>
                <a:lnTo>
                  <a:pt x="157" y="410"/>
                </a:lnTo>
                <a:lnTo>
                  <a:pt x="157" y="410"/>
                </a:lnTo>
                <a:lnTo>
                  <a:pt x="165" y="406"/>
                </a:lnTo>
                <a:lnTo>
                  <a:pt x="170" y="405"/>
                </a:lnTo>
                <a:lnTo>
                  <a:pt x="177" y="405"/>
                </a:lnTo>
                <a:lnTo>
                  <a:pt x="177" y="405"/>
                </a:lnTo>
                <a:lnTo>
                  <a:pt x="178" y="406"/>
                </a:lnTo>
                <a:lnTo>
                  <a:pt x="178" y="409"/>
                </a:lnTo>
                <a:lnTo>
                  <a:pt x="181" y="419"/>
                </a:lnTo>
                <a:lnTo>
                  <a:pt x="183" y="453"/>
                </a:lnTo>
                <a:lnTo>
                  <a:pt x="183" y="497"/>
                </a:lnTo>
                <a:lnTo>
                  <a:pt x="182" y="538"/>
                </a:lnTo>
                <a:lnTo>
                  <a:pt x="182" y="538"/>
                </a:lnTo>
                <a:lnTo>
                  <a:pt x="181" y="554"/>
                </a:lnTo>
                <a:lnTo>
                  <a:pt x="177" y="569"/>
                </a:lnTo>
                <a:lnTo>
                  <a:pt x="173" y="582"/>
                </a:lnTo>
                <a:lnTo>
                  <a:pt x="170" y="593"/>
                </a:lnTo>
                <a:lnTo>
                  <a:pt x="162" y="617"/>
                </a:lnTo>
                <a:lnTo>
                  <a:pt x="160" y="629"/>
                </a:lnTo>
                <a:lnTo>
                  <a:pt x="157" y="641"/>
                </a:lnTo>
                <a:lnTo>
                  <a:pt x="157" y="641"/>
                </a:lnTo>
                <a:lnTo>
                  <a:pt x="156" y="654"/>
                </a:lnTo>
                <a:lnTo>
                  <a:pt x="156" y="663"/>
                </a:lnTo>
                <a:lnTo>
                  <a:pt x="157" y="671"/>
                </a:lnTo>
                <a:lnTo>
                  <a:pt x="159" y="677"/>
                </a:lnTo>
                <a:lnTo>
                  <a:pt x="161" y="683"/>
                </a:lnTo>
                <a:lnTo>
                  <a:pt x="162" y="686"/>
                </a:lnTo>
                <a:lnTo>
                  <a:pt x="162" y="686"/>
                </a:lnTo>
                <a:lnTo>
                  <a:pt x="161" y="693"/>
                </a:lnTo>
                <a:lnTo>
                  <a:pt x="159" y="713"/>
                </a:lnTo>
                <a:lnTo>
                  <a:pt x="159" y="726"/>
                </a:lnTo>
                <a:lnTo>
                  <a:pt x="159" y="743"/>
                </a:lnTo>
                <a:lnTo>
                  <a:pt x="160" y="762"/>
                </a:lnTo>
                <a:lnTo>
                  <a:pt x="162" y="784"/>
                </a:lnTo>
                <a:lnTo>
                  <a:pt x="162" y="784"/>
                </a:lnTo>
                <a:lnTo>
                  <a:pt x="165" y="807"/>
                </a:lnTo>
                <a:lnTo>
                  <a:pt x="166" y="833"/>
                </a:lnTo>
                <a:lnTo>
                  <a:pt x="168" y="882"/>
                </a:lnTo>
                <a:lnTo>
                  <a:pt x="167" y="922"/>
                </a:lnTo>
                <a:lnTo>
                  <a:pt x="167" y="937"/>
                </a:lnTo>
                <a:lnTo>
                  <a:pt x="167" y="937"/>
                </a:lnTo>
                <a:lnTo>
                  <a:pt x="170" y="939"/>
                </a:lnTo>
                <a:lnTo>
                  <a:pt x="173" y="945"/>
                </a:lnTo>
                <a:lnTo>
                  <a:pt x="175" y="950"/>
                </a:lnTo>
                <a:lnTo>
                  <a:pt x="175" y="956"/>
                </a:lnTo>
                <a:lnTo>
                  <a:pt x="175" y="962"/>
                </a:lnTo>
                <a:lnTo>
                  <a:pt x="172" y="971"/>
                </a:lnTo>
                <a:lnTo>
                  <a:pt x="172" y="971"/>
                </a:lnTo>
                <a:lnTo>
                  <a:pt x="168" y="980"/>
                </a:lnTo>
                <a:lnTo>
                  <a:pt x="162" y="986"/>
                </a:lnTo>
                <a:lnTo>
                  <a:pt x="156" y="992"/>
                </a:lnTo>
                <a:lnTo>
                  <a:pt x="150" y="998"/>
                </a:lnTo>
                <a:lnTo>
                  <a:pt x="136" y="1008"/>
                </a:lnTo>
                <a:lnTo>
                  <a:pt x="131" y="1012"/>
                </a:lnTo>
                <a:lnTo>
                  <a:pt x="128" y="1015"/>
                </a:lnTo>
                <a:lnTo>
                  <a:pt x="128" y="1015"/>
                </a:lnTo>
                <a:lnTo>
                  <a:pt x="124" y="1019"/>
                </a:lnTo>
                <a:lnTo>
                  <a:pt x="119" y="1021"/>
                </a:lnTo>
                <a:lnTo>
                  <a:pt x="111" y="1028"/>
                </a:lnTo>
                <a:lnTo>
                  <a:pt x="107" y="1030"/>
                </a:lnTo>
                <a:lnTo>
                  <a:pt x="106" y="1033"/>
                </a:lnTo>
                <a:lnTo>
                  <a:pt x="106" y="1036"/>
                </a:lnTo>
                <a:lnTo>
                  <a:pt x="108" y="1040"/>
                </a:lnTo>
                <a:lnTo>
                  <a:pt x="108" y="1040"/>
                </a:lnTo>
                <a:lnTo>
                  <a:pt x="117" y="1048"/>
                </a:lnTo>
                <a:lnTo>
                  <a:pt x="127" y="1056"/>
                </a:lnTo>
                <a:lnTo>
                  <a:pt x="138" y="1064"/>
                </a:lnTo>
                <a:lnTo>
                  <a:pt x="128" y="1079"/>
                </a:lnTo>
                <a:lnTo>
                  <a:pt x="128" y="1079"/>
                </a:lnTo>
                <a:lnTo>
                  <a:pt x="120" y="1076"/>
                </a:lnTo>
                <a:lnTo>
                  <a:pt x="114" y="1073"/>
                </a:lnTo>
                <a:lnTo>
                  <a:pt x="111" y="1073"/>
                </a:lnTo>
                <a:lnTo>
                  <a:pt x="108" y="1074"/>
                </a:lnTo>
                <a:lnTo>
                  <a:pt x="108" y="1074"/>
                </a:lnTo>
                <a:lnTo>
                  <a:pt x="101" y="1082"/>
                </a:lnTo>
                <a:lnTo>
                  <a:pt x="88" y="1095"/>
                </a:lnTo>
                <a:lnTo>
                  <a:pt x="74" y="1111"/>
                </a:lnTo>
                <a:lnTo>
                  <a:pt x="66" y="1117"/>
                </a:lnTo>
                <a:lnTo>
                  <a:pt x="59" y="1124"/>
                </a:lnTo>
                <a:lnTo>
                  <a:pt x="59" y="1124"/>
                </a:lnTo>
                <a:lnTo>
                  <a:pt x="52" y="1128"/>
                </a:lnTo>
                <a:lnTo>
                  <a:pt x="43" y="1131"/>
                </a:lnTo>
                <a:lnTo>
                  <a:pt x="24" y="1137"/>
                </a:lnTo>
                <a:lnTo>
                  <a:pt x="16" y="1140"/>
                </a:lnTo>
                <a:lnTo>
                  <a:pt x="8" y="1143"/>
                </a:lnTo>
                <a:lnTo>
                  <a:pt x="2" y="1148"/>
                </a:lnTo>
                <a:lnTo>
                  <a:pt x="1" y="1151"/>
                </a:lnTo>
                <a:lnTo>
                  <a:pt x="0" y="1153"/>
                </a:lnTo>
                <a:lnTo>
                  <a:pt x="0" y="1153"/>
                </a:lnTo>
                <a:lnTo>
                  <a:pt x="0" y="1157"/>
                </a:lnTo>
                <a:lnTo>
                  <a:pt x="1" y="1162"/>
                </a:lnTo>
                <a:lnTo>
                  <a:pt x="5" y="1173"/>
                </a:lnTo>
                <a:lnTo>
                  <a:pt x="12" y="1186"/>
                </a:lnTo>
                <a:lnTo>
                  <a:pt x="21" y="1201"/>
                </a:lnTo>
                <a:lnTo>
                  <a:pt x="31" y="1216"/>
                </a:lnTo>
                <a:lnTo>
                  <a:pt x="42" y="1228"/>
                </a:lnTo>
                <a:lnTo>
                  <a:pt x="52" y="1239"/>
                </a:lnTo>
                <a:lnTo>
                  <a:pt x="59" y="1247"/>
                </a:lnTo>
                <a:lnTo>
                  <a:pt x="59" y="1247"/>
                </a:lnTo>
                <a:lnTo>
                  <a:pt x="67" y="1254"/>
                </a:lnTo>
                <a:lnTo>
                  <a:pt x="79" y="1266"/>
                </a:lnTo>
                <a:lnTo>
                  <a:pt x="106" y="1296"/>
                </a:lnTo>
                <a:lnTo>
                  <a:pt x="129" y="1322"/>
                </a:lnTo>
                <a:lnTo>
                  <a:pt x="138" y="1329"/>
                </a:lnTo>
                <a:lnTo>
                  <a:pt x="141" y="1330"/>
                </a:lnTo>
                <a:lnTo>
                  <a:pt x="143" y="1330"/>
                </a:lnTo>
                <a:lnTo>
                  <a:pt x="143" y="1330"/>
                </a:lnTo>
                <a:lnTo>
                  <a:pt x="144" y="1328"/>
                </a:lnTo>
                <a:lnTo>
                  <a:pt x="144" y="1324"/>
                </a:lnTo>
                <a:lnTo>
                  <a:pt x="143" y="1311"/>
                </a:lnTo>
                <a:lnTo>
                  <a:pt x="139" y="1271"/>
                </a:lnTo>
                <a:lnTo>
                  <a:pt x="134" y="1231"/>
                </a:lnTo>
                <a:lnTo>
                  <a:pt x="133" y="1216"/>
                </a:lnTo>
                <a:lnTo>
                  <a:pt x="133" y="1207"/>
                </a:lnTo>
                <a:lnTo>
                  <a:pt x="133" y="1207"/>
                </a:lnTo>
                <a:lnTo>
                  <a:pt x="135" y="1202"/>
                </a:lnTo>
                <a:lnTo>
                  <a:pt x="140" y="1197"/>
                </a:lnTo>
                <a:lnTo>
                  <a:pt x="151" y="1185"/>
                </a:lnTo>
                <a:lnTo>
                  <a:pt x="165" y="1173"/>
                </a:lnTo>
                <a:lnTo>
                  <a:pt x="177" y="1163"/>
                </a:lnTo>
                <a:lnTo>
                  <a:pt x="177" y="1163"/>
                </a:lnTo>
                <a:lnTo>
                  <a:pt x="188" y="1156"/>
                </a:lnTo>
                <a:lnTo>
                  <a:pt x="198" y="1149"/>
                </a:lnTo>
                <a:lnTo>
                  <a:pt x="205" y="1144"/>
                </a:lnTo>
                <a:lnTo>
                  <a:pt x="207" y="1143"/>
                </a:lnTo>
                <a:lnTo>
                  <a:pt x="207" y="1143"/>
                </a:lnTo>
                <a:lnTo>
                  <a:pt x="205" y="1142"/>
                </a:lnTo>
                <a:lnTo>
                  <a:pt x="205" y="1140"/>
                </a:lnTo>
                <a:lnTo>
                  <a:pt x="207" y="1133"/>
                </a:lnTo>
                <a:lnTo>
                  <a:pt x="207" y="1133"/>
                </a:lnTo>
                <a:lnTo>
                  <a:pt x="210" y="1128"/>
                </a:lnTo>
                <a:lnTo>
                  <a:pt x="216" y="1122"/>
                </a:lnTo>
                <a:lnTo>
                  <a:pt x="223" y="1119"/>
                </a:lnTo>
                <a:lnTo>
                  <a:pt x="225" y="1119"/>
                </a:lnTo>
                <a:lnTo>
                  <a:pt x="226" y="1119"/>
                </a:lnTo>
                <a:lnTo>
                  <a:pt x="226" y="1119"/>
                </a:lnTo>
                <a:lnTo>
                  <a:pt x="227" y="1125"/>
                </a:lnTo>
                <a:lnTo>
                  <a:pt x="230" y="1135"/>
                </a:lnTo>
                <a:lnTo>
                  <a:pt x="231" y="1148"/>
                </a:lnTo>
                <a:lnTo>
                  <a:pt x="211" y="1187"/>
                </a:lnTo>
                <a:lnTo>
                  <a:pt x="211" y="1187"/>
                </a:lnTo>
                <a:lnTo>
                  <a:pt x="207" y="1186"/>
                </a:lnTo>
                <a:lnTo>
                  <a:pt x="194" y="1185"/>
                </a:lnTo>
                <a:lnTo>
                  <a:pt x="187" y="1185"/>
                </a:lnTo>
                <a:lnTo>
                  <a:pt x="181" y="1186"/>
                </a:lnTo>
                <a:lnTo>
                  <a:pt x="176" y="1189"/>
                </a:lnTo>
                <a:lnTo>
                  <a:pt x="173" y="1190"/>
                </a:lnTo>
                <a:lnTo>
                  <a:pt x="172" y="1192"/>
                </a:lnTo>
                <a:lnTo>
                  <a:pt x="172" y="1192"/>
                </a:lnTo>
                <a:lnTo>
                  <a:pt x="171" y="1201"/>
                </a:lnTo>
                <a:lnTo>
                  <a:pt x="170" y="1215"/>
                </a:lnTo>
                <a:lnTo>
                  <a:pt x="170" y="1250"/>
                </a:lnTo>
                <a:lnTo>
                  <a:pt x="171" y="1283"/>
                </a:lnTo>
                <a:lnTo>
                  <a:pt x="172" y="1301"/>
                </a:lnTo>
                <a:lnTo>
                  <a:pt x="172" y="1301"/>
                </a:lnTo>
                <a:lnTo>
                  <a:pt x="172" y="1309"/>
                </a:lnTo>
                <a:lnTo>
                  <a:pt x="168" y="1323"/>
                </a:lnTo>
                <a:lnTo>
                  <a:pt x="167" y="1339"/>
                </a:lnTo>
                <a:lnTo>
                  <a:pt x="166" y="1345"/>
                </a:lnTo>
                <a:lnTo>
                  <a:pt x="167" y="1350"/>
                </a:lnTo>
                <a:lnTo>
                  <a:pt x="167" y="1350"/>
                </a:lnTo>
                <a:lnTo>
                  <a:pt x="168" y="1351"/>
                </a:lnTo>
                <a:lnTo>
                  <a:pt x="170" y="1354"/>
                </a:lnTo>
                <a:lnTo>
                  <a:pt x="176" y="1355"/>
                </a:lnTo>
                <a:lnTo>
                  <a:pt x="183" y="1356"/>
                </a:lnTo>
                <a:lnTo>
                  <a:pt x="193" y="1357"/>
                </a:lnTo>
                <a:lnTo>
                  <a:pt x="211" y="1356"/>
                </a:lnTo>
                <a:lnTo>
                  <a:pt x="226" y="1355"/>
                </a:lnTo>
                <a:lnTo>
                  <a:pt x="226" y="1355"/>
                </a:lnTo>
                <a:lnTo>
                  <a:pt x="236" y="1355"/>
                </a:lnTo>
                <a:lnTo>
                  <a:pt x="252" y="1355"/>
                </a:lnTo>
                <a:lnTo>
                  <a:pt x="298" y="1357"/>
                </a:lnTo>
                <a:lnTo>
                  <a:pt x="322" y="1358"/>
                </a:lnTo>
                <a:lnTo>
                  <a:pt x="343" y="1358"/>
                </a:lnTo>
                <a:lnTo>
                  <a:pt x="360" y="1357"/>
                </a:lnTo>
                <a:lnTo>
                  <a:pt x="365" y="1356"/>
                </a:lnTo>
                <a:lnTo>
                  <a:pt x="369" y="1355"/>
                </a:lnTo>
                <a:lnTo>
                  <a:pt x="369" y="1355"/>
                </a:lnTo>
                <a:lnTo>
                  <a:pt x="373" y="1351"/>
                </a:lnTo>
                <a:lnTo>
                  <a:pt x="375" y="1349"/>
                </a:lnTo>
                <a:lnTo>
                  <a:pt x="376" y="1345"/>
                </a:lnTo>
                <a:lnTo>
                  <a:pt x="375" y="1342"/>
                </a:lnTo>
                <a:lnTo>
                  <a:pt x="374" y="1339"/>
                </a:lnTo>
                <a:lnTo>
                  <a:pt x="370" y="1336"/>
                </a:lnTo>
                <a:lnTo>
                  <a:pt x="359" y="1330"/>
                </a:lnTo>
                <a:lnTo>
                  <a:pt x="359" y="1330"/>
                </a:lnTo>
                <a:lnTo>
                  <a:pt x="339" y="1319"/>
                </a:lnTo>
                <a:lnTo>
                  <a:pt x="312" y="1303"/>
                </a:lnTo>
                <a:lnTo>
                  <a:pt x="289" y="1287"/>
                </a:lnTo>
                <a:lnTo>
                  <a:pt x="280" y="1281"/>
                </a:lnTo>
                <a:lnTo>
                  <a:pt x="275" y="1276"/>
                </a:lnTo>
                <a:lnTo>
                  <a:pt x="275" y="1276"/>
                </a:lnTo>
                <a:lnTo>
                  <a:pt x="273" y="1270"/>
                </a:lnTo>
                <a:lnTo>
                  <a:pt x="273" y="1259"/>
                </a:lnTo>
                <a:lnTo>
                  <a:pt x="273" y="1228"/>
                </a:lnTo>
                <a:lnTo>
                  <a:pt x="275" y="1187"/>
                </a:lnTo>
                <a:lnTo>
                  <a:pt x="275" y="1187"/>
                </a:lnTo>
                <a:lnTo>
                  <a:pt x="307" y="1140"/>
                </a:lnTo>
                <a:lnTo>
                  <a:pt x="330" y="1108"/>
                </a:lnTo>
                <a:lnTo>
                  <a:pt x="337" y="1098"/>
                </a:lnTo>
                <a:lnTo>
                  <a:pt x="339" y="1094"/>
                </a:lnTo>
                <a:lnTo>
                  <a:pt x="339" y="1094"/>
                </a:lnTo>
                <a:lnTo>
                  <a:pt x="346" y="1098"/>
                </a:lnTo>
                <a:lnTo>
                  <a:pt x="358" y="1101"/>
                </a:lnTo>
                <a:lnTo>
                  <a:pt x="365" y="1103"/>
                </a:lnTo>
                <a:lnTo>
                  <a:pt x="373" y="1103"/>
                </a:lnTo>
                <a:lnTo>
                  <a:pt x="379" y="1101"/>
                </a:lnTo>
                <a:lnTo>
                  <a:pt x="384" y="1099"/>
                </a:lnTo>
                <a:lnTo>
                  <a:pt x="384" y="1099"/>
                </a:lnTo>
                <a:lnTo>
                  <a:pt x="390" y="1089"/>
                </a:lnTo>
                <a:lnTo>
                  <a:pt x="396" y="1079"/>
                </a:lnTo>
                <a:lnTo>
                  <a:pt x="400" y="1072"/>
                </a:lnTo>
                <a:lnTo>
                  <a:pt x="402" y="1069"/>
                </a:lnTo>
                <a:lnTo>
                  <a:pt x="403" y="1069"/>
                </a:lnTo>
                <a:lnTo>
                  <a:pt x="403" y="1069"/>
                </a:lnTo>
                <a:lnTo>
                  <a:pt x="410" y="1071"/>
                </a:lnTo>
                <a:lnTo>
                  <a:pt x="421" y="1071"/>
                </a:lnTo>
                <a:lnTo>
                  <a:pt x="427" y="1071"/>
                </a:lnTo>
                <a:lnTo>
                  <a:pt x="432" y="1069"/>
                </a:lnTo>
                <a:lnTo>
                  <a:pt x="435" y="1067"/>
                </a:lnTo>
                <a:lnTo>
                  <a:pt x="438" y="1064"/>
                </a:lnTo>
                <a:lnTo>
                  <a:pt x="438" y="1064"/>
                </a:lnTo>
                <a:lnTo>
                  <a:pt x="438" y="1056"/>
                </a:lnTo>
                <a:lnTo>
                  <a:pt x="437" y="1040"/>
                </a:lnTo>
                <a:lnTo>
                  <a:pt x="428" y="994"/>
                </a:lnTo>
                <a:lnTo>
                  <a:pt x="419" y="948"/>
                </a:lnTo>
                <a:lnTo>
                  <a:pt x="413" y="922"/>
                </a:lnTo>
                <a:lnTo>
                  <a:pt x="413" y="922"/>
                </a:lnTo>
                <a:lnTo>
                  <a:pt x="412" y="918"/>
                </a:lnTo>
                <a:lnTo>
                  <a:pt x="408" y="913"/>
                </a:lnTo>
                <a:lnTo>
                  <a:pt x="402" y="906"/>
                </a:lnTo>
                <a:lnTo>
                  <a:pt x="394" y="897"/>
                </a:lnTo>
                <a:lnTo>
                  <a:pt x="389" y="848"/>
                </a:lnTo>
                <a:lnTo>
                  <a:pt x="389" y="848"/>
                </a:lnTo>
                <a:lnTo>
                  <a:pt x="396" y="847"/>
                </a:lnTo>
                <a:lnTo>
                  <a:pt x="418" y="843"/>
                </a:lnTo>
                <a:lnTo>
                  <a:pt x="418" y="843"/>
                </a:lnTo>
                <a:lnTo>
                  <a:pt x="433" y="841"/>
                </a:lnTo>
                <a:lnTo>
                  <a:pt x="440" y="839"/>
                </a:lnTo>
                <a:lnTo>
                  <a:pt x="446" y="834"/>
                </a:lnTo>
                <a:lnTo>
                  <a:pt x="453" y="828"/>
                </a:lnTo>
                <a:lnTo>
                  <a:pt x="454" y="825"/>
                </a:lnTo>
                <a:lnTo>
                  <a:pt x="456" y="820"/>
                </a:lnTo>
                <a:lnTo>
                  <a:pt x="457" y="806"/>
                </a:lnTo>
                <a:lnTo>
                  <a:pt x="457" y="789"/>
                </a:lnTo>
                <a:lnTo>
                  <a:pt x="457" y="789"/>
                </a:lnTo>
                <a:lnTo>
                  <a:pt x="455" y="767"/>
                </a:lnTo>
                <a:lnTo>
                  <a:pt x="450" y="742"/>
                </a:lnTo>
                <a:lnTo>
                  <a:pt x="440" y="691"/>
                </a:lnTo>
                <a:lnTo>
                  <a:pt x="429" y="647"/>
                </a:lnTo>
                <a:lnTo>
                  <a:pt x="423" y="627"/>
                </a:lnTo>
                <a:lnTo>
                  <a:pt x="423" y="627"/>
                </a:lnTo>
                <a:lnTo>
                  <a:pt x="413" y="602"/>
                </a:lnTo>
                <a:lnTo>
                  <a:pt x="413" y="602"/>
                </a:lnTo>
                <a:lnTo>
                  <a:pt x="416" y="600"/>
                </a:lnTo>
                <a:lnTo>
                  <a:pt x="419" y="592"/>
                </a:lnTo>
                <a:lnTo>
                  <a:pt x="421" y="586"/>
                </a:lnTo>
                <a:lnTo>
                  <a:pt x="422" y="580"/>
                </a:lnTo>
                <a:lnTo>
                  <a:pt x="421" y="571"/>
                </a:lnTo>
                <a:lnTo>
                  <a:pt x="418" y="563"/>
                </a:lnTo>
                <a:lnTo>
                  <a:pt x="418" y="563"/>
                </a:lnTo>
                <a:lnTo>
                  <a:pt x="411" y="545"/>
                </a:lnTo>
                <a:lnTo>
                  <a:pt x="405" y="534"/>
                </a:lnTo>
                <a:lnTo>
                  <a:pt x="400" y="524"/>
                </a:lnTo>
                <a:lnTo>
                  <a:pt x="398" y="522"/>
                </a:lnTo>
                <a:lnTo>
                  <a:pt x="398" y="518"/>
                </a:lnTo>
                <a:lnTo>
                  <a:pt x="398" y="518"/>
                </a:lnTo>
                <a:lnTo>
                  <a:pt x="406" y="479"/>
                </a:lnTo>
                <a:lnTo>
                  <a:pt x="413" y="435"/>
                </a:lnTo>
                <a:lnTo>
                  <a:pt x="413" y="435"/>
                </a:lnTo>
                <a:lnTo>
                  <a:pt x="414" y="420"/>
                </a:lnTo>
                <a:lnTo>
                  <a:pt x="416" y="400"/>
                </a:lnTo>
                <a:lnTo>
                  <a:pt x="416" y="378"/>
                </a:lnTo>
                <a:lnTo>
                  <a:pt x="414" y="367"/>
                </a:lnTo>
                <a:lnTo>
                  <a:pt x="413" y="356"/>
                </a:lnTo>
                <a:lnTo>
                  <a:pt x="413" y="356"/>
                </a:lnTo>
                <a:lnTo>
                  <a:pt x="411" y="345"/>
                </a:lnTo>
                <a:lnTo>
                  <a:pt x="406" y="331"/>
                </a:lnTo>
                <a:lnTo>
                  <a:pt x="396" y="303"/>
                </a:lnTo>
                <a:lnTo>
                  <a:pt x="384" y="272"/>
                </a:lnTo>
                <a:lnTo>
                  <a:pt x="384" y="272"/>
                </a:lnTo>
                <a:lnTo>
                  <a:pt x="378" y="246"/>
                </a:lnTo>
                <a:lnTo>
                  <a:pt x="374" y="227"/>
                </a:lnTo>
                <a:lnTo>
                  <a:pt x="374" y="219"/>
                </a:lnTo>
                <a:lnTo>
                  <a:pt x="374" y="213"/>
                </a:lnTo>
                <a:lnTo>
                  <a:pt x="374" y="213"/>
                </a:lnTo>
                <a:lnTo>
                  <a:pt x="375" y="201"/>
                </a:lnTo>
                <a:lnTo>
                  <a:pt x="375" y="185"/>
                </a:lnTo>
                <a:lnTo>
                  <a:pt x="374" y="164"/>
                </a:lnTo>
                <a:lnTo>
                  <a:pt x="374" y="164"/>
                </a:lnTo>
                <a:lnTo>
                  <a:pt x="376" y="164"/>
                </a:lnTo>
                <a:lnTo>
                  <a:pt x="381" y="162"/>
                </a:lnTo>
                <a:lnTo>
                  <a:pt x="384" y="159"/>
                </a:lnTo>
                <a:lnTo>
                  <a:pt x="386" y="157"/>
                </a:lnTo>
                <a:lnTo>
                  <a:pt x="387" y="153"/>
                </a:lnTo>
                <a:lnTo>
                  <a:pt x="389" y="149"/>
                </a:lnTo>
                <a:lnTo>
                  <a:pt x="389" y="149"/>
                </a:lnTo>
                <a:lnTo>
                  <a:pt x="387" y="135"/>
                </a:lnTo>
                <a:lnTo>
                  <a:pt x="384" y="114"/>
                </a:lnTo>
                <a:lnTo>
                  <a:pt x="379" y="85"/>
                </a:lnTo>
                <a:lnTo>
                  <a:pt x="379" y="85"/>
                </a:lnTo>
                <a:lnTo>
                  <a:pt x="381" y="76"/>
                </a:lnTo>
                <a:lnTo>
                  <a:pt x="384" y="68"/>
                </a:lnTo>
                <a:lnTo>
                  <a:pt x="384" y="61"/>
                </a:lnTo>
                <a:lnTo>
                  <a:pt x="384" y="61"/>
                </a:lnTo>
                <a:lnTo>
                  <a:pt x="382" y="56"/>
                </a:lnTo>
                <a:lnTo>
                  <a:pt x="381" y="51"/>
                </a:lnTo>
                <a:lnTo>
                  <a:pt x="376" y="40"/>
                </a:lnTo>
                <a:lnTo>
                  <a:pt x="369" y="26"/>
                </a:lnTo>
                <a:lnTo>
                  <a:pt x="369" y="26"/>
                </a:lnTo>
                <a:lnTo>
                  <a:pt x="365" y="24"/>
                </a:lnTo>
                <a:lnTo>
                  <a:pt x="357" y="21"/>
                </a:lnTo>
                <a:lnTo>
                  <a:pt x="344" y="16"/>
                </a:lnTo>
                <a:lnTo>
                  <a:pt x="344" y="1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pptx549_歩いている女性のシルエット1</dc:title>
  <dc:subject>pptx549_歩いている女性のシルエット1</dc:subject>
  <dc:creator>http://www.digipot.net</dc:creator>
  <cp:lastModifiedBy/>
  <cp:revision>1</cp:revision>
  <dcterms:created xsi:type="dcterms:W3CDTF">2014-01-30T05:12:09Z</dcterms:created>
  <dcterms:modified xsi:type="dcterms:W3CDTF">2017-04-03T18:13:12Z</dcterms:modified>
  <cp:category/>
  <cp:version>1</cp:version>
</cp:coreProperties>
</file>