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0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2F2F2"/>
    <a:srgbClr val="FFCCCC"/>
    <a:srgbClr val="E6E6E6"/>
    <a:srgbClr val="FFCCFF"/>
    <a:srgbClr val="FF99CC"/>
    <a:srgbClr val="993300"/>
    <a:srgbClr val="0000CC"/>
    <a:srgbClr val="00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3" d="100"/>
          <a:sy n="93" d="100"/>
        </p:scale>
        <p:origin x="33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19807" y="2535856"/>
            <a:ext cx="1847107" cy="2006796"/>
            <a:chOff x="319807" y="2535856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574753" y="2795294"/>
              <a:ext cx="1280247" cy="1586039"/>
              <a:chOff x="574753" y="2795294"/>
              <a:chExt cx="1280247" cy="1586039"/>
            </a:xfrm>
          </p:grpSpPr>
          <p:sp>
            <p:nvSpPr>
              <p:cNvPr id="383" name="フリーフォーム: 図形 382"/>
              <p:cNvSpPr/>
              <p:nvPr/>
            </p:nvSpPr>
            <p:spPr bwMode="auto">
              <a:xfrm>
                <a:off x="5750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/>
              <p:cNvSpPr/>
              <p:nvPr/>
            </p:nvSpPr>
            <p:spPr bwMode="auto">
              <a:xfrm rot="2031958" flipH="1">
                <a:off x="7630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/>
              <p:cNvSpPr/>
              <p:nvPr/>
            </p:nvSpPr>
            <p:spPr bwMode="auto">
              <a:xfrm rot="2031958" flipH="1">
                <a:off x="15248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/>
              <p:cNvSpPr/>
              <p:nvPr/>
            </p:nvSpPr>
            <p:spPr bwMode="auto">
              <a:xfrm rot="2031958" flipH="1">
                <a:off x="15240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/>
              <p:cNvSpPr/>
              <p:nvPr/>
            </p:nvSpPr>
            <p:spPr bwMode="auto">
              <a:xfrm rot="2031958" flipH="1">
                <a:off x="7477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/>
              <p:cNvSpPr/>
              <p:nvPr/>
            </p:nvSpPr>
            <p:spPr bwMode="auto">
              <a:xfrm>
                <a:off x="7307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/>
              <p:cNvSpPr/>
              <p:nvPr/>
            </p:nvSpPr>
            <p:spPr bwMode="auto">
              <a:xfrm>
                <a:off x="15863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/>
              <p:cNvSpPr/>
              <p:nvPr/>
            </p:nvSpPr>
            <p:spPr bwMode="auto">
              <a:xfrm>
                <a:off x="8495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/>
              <p:cNvSpPr/>
              <p:nvPr/>
            </p:nvSpPr>
            <p:spPr bwMode="auto">
              <a:xfrm>
                <a:off x="8517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/>
              <p:cNvSpPr/>
              <p:nvPr/>
            </p:nvSpPr>
            <p:spPr bwMode="auto">
              <a:xfrm flipH="1" flipV="1">
                <a:off x="15817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/>
              <p:cNvSpPr/>
              <p:nvPr/>
            </p:nvSpPr>
            <p:spPr bwMode="auto">
              <a:xfrm flipH="1" flipV="1">
                <a:off x="5759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/>
              <p:cNvSpPr/>
              <p:nvPr/>
            </p:nvSpPr>
            <p:spPr bwMode="auto">
              <a:xfrm flipH="1" flipV="1">
                <a:off x="5759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/>
              <p:cNvSpPr/>
              <p:nvPr/>
            </p:nvSpPr>
            <p:spPr bwMode="auto">
              <a:xfrm flipH="1" flipV="1">
                <a:off x="15817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/>
              <p:cNvSpPr/>
              <p:nvPr/>
            </p:nvSpPr>
            <p:spPr bwMode="auto">
              <a:xfrm flipH="1" flipV="1">
                <a:off x="16989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/>
              <p:cNvSpPr/>
              <p:nvPr/>
            </p:nvSpPr>
            <p:spPr bwMode="auto">
              <a:xfrm flipH="1" flipV="1">
                <a:off x="5750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/>
              <p:cNvSpPr/>
              <p:nvPr/>
            </p:nvSpPr>
            <p:spPr bwMode="auto">
              <a:xfrm flipH="1" flipV="1">
                <a:off x="7261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/>
              <p:cNvSpPr/>
              <p:nvPr/>
            </p:nvSpPr>
            <p:spPr bwMode="auto">
              <a:xfrm>
                <a:off x="8436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/>
              <p:cNvSpPr/>
              <p:nvPr/>
            </p:nvSpPr>
            <p:spPr bwMode="auto">
              <a:xfrm flipV="1">
                <a:off x="5747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/>
              <p:cNvSpPr/>
              <p:nvPr/>
            </p:nvSpPr>
            <p:spPr bwMode="auto">
              <a:xfrm flipV="1">
                <a:off x="16987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/>
              <p:cNvSpPr/>
              <p:nvPr/>
            </p:nvSpPr>
            <p:spPr bwMode="auto">
              <a:xfrm flipV="1">
                <a:off x="16987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flipV="1">
                <a:off x="5747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>
                <a:off x="5747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>
                <a:off x="16987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/>
              <p:cNvSpPr/>
              <p:nvPr/>
            </p:nvSpPr>
            <p:spPr bwMode="auto">
              <a:xfrm flipV="1">
                <a:off x="5747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/>
              <p:cNvSpPr/>
              <p:nvPr/>
            </p:nvSpPr>
            <p:spPr bwMode="auto">
              <a:xfrm flipV="1">
                <a:off x="16987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>
                <a:off x="5749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319807" y="2535856"/>
              <a:ext cx="1847107" cy="2006796"/>
              <a:chOff x="-37659" y="2320049"/>
              <a:chExt cx="2204574" cy="2395167"/>
            </a:xfrm>
          </p:grpSpPr>
          <p:sp>
            <p:nvSpPr>
              <p:cNvPr id="408" name="星: 4 pt 40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星: 4 pt 40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星: 4 pt 40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319807" y="638690"/>
            <a:ext cx="1847107" cy="2006796"/>
            <a:chOff x="319807" y="638690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574753" y="852194"/>
              <a:ext cx="1280247" cy="1586039"/>
              <a:chOff x="574753" y="852194"/>
              <a:chExt cx="1280247" cy="1586039"/>
            </a:xfrm>
          </p:grpSpPr>
          <p:sp>
            <p:nvSpPr>
              <p:cNvPr id="824" name="フリーフォーム: 図形 823"/>
              <p:cNvSpPr/>
              <p:nvPr/>
            </p:nvSpPr>
            <p:spPr bwMode="auto">
              <a:xfrm>
                <a:off x="5750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 rot="2031958" flipH="1">
                <a:off x="7630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 rot="2031958" flipH="1">
                <a:off x="15248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/>
              <p:cNvSpPr/>
              <p:nvPr/>
            </p:nvSpPr>
            <p:spPr bwMode="auto">
              <a:xfrm rot="2031958" flipH="1">
                <a:off x="15240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/>
              <p:cNvSpPr/>
              <p:nvPr/>
            </p:nvSpPr>
            <p:spPr bwMode="auto">
              <a:xfrm rot="2031958" flipH="1">
                <a:off x="7477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>
                <a:off x="7307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>
                <a:off x="15863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>
                <a:off x="8495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>
                <a:off x="8517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flipH="1" flipV="1">
                <a:off x="15817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flipH="1" flipV="1">
                <a:off x="5759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flipH="1" flipV="1">
                <a:off x="5759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flipH="1" flipV="1">
                <a:off x="15817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 flipH="1" flipV="1">
                <a:off x="16989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/>
              <p:cNvSpPr/>
              <p:nvPr/>
            </p:nvSpPr>
            <p:spPr bwMode="auto">
              <a:xfrm flipH="1" flipV="1">
                <a:off x="5750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/>
              <p:cNvSpPr/>
              <p:nvPr/>
            </p:nvSpPr>
            <p:spPr bwMode="auto">
              <a:xfrm flipH="1" flipV="1">
                <a:off x="7261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8436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 flipV="1">
                <a:off x="5747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/>
              <p:cNvSpPr/>
              <p:nvPr/>
            </p:nvSpPr>
            <p:spPr bwMode="auto">
              <a:xfrm flipV="1">
                <a:off x="16987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/>
              <p:cNvSpPr/>
              <p:nvPr/>
            </p:nvSpPr>
            <p:spPr bwMode="auto">
              <a:xfrm flipV="1">
                <a:off x="16987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/>
              <p:cNvSpPr/>
              <p:nvPr/>
            </p:nvSpPr>
            <p:spPr bwMode="auto">
              <a:xfrm flipV="1">
                <a:off x="5747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/>
              <p:cNvSpPr/>
              <p:nvPr/>
            </p:nvSpPr>
            <p:spPr bwMode="auto">
              <a:xfrm>
                <a:off x="5747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>
                <a:off x="16987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 flipV="1">
                <a:off x="5747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 flipV="1">
                <a:off x="16987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/>
              <p:cNvSpPr/>
              <p:nvPr/>
            </p:nvSpPr>
            <p:spPr bwMode="auto">
              <a:xfrm>
                <a:off x="5749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1" name="グループ化 410"/>
            <p:cNvGrpSpPr/>
            <p:nvPr/>
          </p:nvGrpSpPr>
          <p:grpSpPr>
            <a:xfrm>
              <a:off x="319807" y="638690"/>
              <a:ext cx="1847107" cy="2006796"/>
              <a:chOff x="-37659" y="2320049"/>
              <a:chExt cx="2204574" cy="2395167"/>
            </a:xfrm>
          </p:grpSpPr>
          <p:sp>
            <p:nvSpPr>
              <p:cNvPr id="412" name="星: 4 pt 41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星: 4 pt 41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星: 4 pt 41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48607" y="2535856"/>
            <a:ext cx="1847107" cy="2006796"/>
            <a:chOff x="2148607" y="2535856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428953" y="2795294"/>
              <a:ext cx="1280247" cy="1586039"/>
              <a:chOff x="2428953" y="2795294"/>
              <a:chExt cx="1280247" cy="1586039"/>
            </a:xfrm>
          </p:grpSpPr>
          <p:sp>
            <p:nvSpPr>
              <p:cNvPr id="716" name="フリーフォーム: 図形 715"/>
              <p:cNvSpPr/>
              <p:nvPr/>
            </p:nvSpPr>
            <p:spPr bwMode="auto">
              <a:xfrm>
                <a:off x="24292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 rot="2031958" flipH="1">
                <a:off x="26172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/>
              <p:cNvSpPr/>
              <p:nvPr/>
            </p:nvSpPr>
            <p:spPr bwMode="auto">
              <a:xfrm rot="2031958" flipH="1">
                <a:off x="33790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/>
              <p:cNvSpPr/>
              <p:nvPr/>
            </p:nvSpPr>
            <p:spPr bwMode="auto">
              <a:xfrm rot="2031958" flipH="1">
                <a:off x="33782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 rot="2031958" flipH="1">
                <a:off x="26019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>
                <a:off x="25849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34405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27037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27059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flipH="1" flipV="1">
                <a:off x="34359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flipH="1" flipV="1">
                <a:off x="24301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flipH="1" flipV="1">
                <a:off x="24301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flipH="1" flipV="1">
                <a:off x="34359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 flipH="1" flipV="1">
                <a:off x="35531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 flipH="1" flipV="1">
                <a:off x="24292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 flipH="1" flipV="1">
                <a:off x="25803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/>
              <p:cNvSpPr/>
              <p:nvPr/>
            </p:nvSpPr>
            <p:spPr bwMode="auto">
              <a:xfrm>
                <a:off x="26978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flipV="1">
                <a:off x="24289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flipV="1">
                <a:off x="35529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flipV="1">
                <a:off x="35529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flipV="1">
                <a:off x="24289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/>
              <p:cNvSpPr/>
              <p:nvPr/>
            </p:nvSpPr>
            <p:spPr bwMode="auto">
              <a:xfrm>
                <a:off x="24289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/>
              <p:cNvSpPr/>
              <p:nvPr/>
            </p:nvSpPr>
            <p:spPr bwMode="auto">
              <a:xfrm>
                <a:off x="35529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 flipV="1">
                <a:off x="24289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 flipV="1">
                <a:off x="35529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>
                <a:off x="24291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/>
            <p:cNvGrpSpPr/>
            <p:nvPr/>
          </p:nvGrpSpPr>
          <p:grpSpPr>
            <a:xfrm>
              <a:off x="2148607" y="2535856"/>
              <a:ext cx="1847107" cy="2006796"/>
              <a:chOff x="-37659" y="2320049"/>
              <a:chExt cx="2204574" cy="2395167"/>
            </a:xfrm>
          </p:grpSpPr>
          <p:sp>
            <p:nvSpPr>
              <p:cNvPr id="416" name="星: 4 pt 41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星: 4 pt 41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星: 4 pt 41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148607" y="638690"/>
            <a:ext cx="1847107" cy="2006796"/>
            <a:chOff x="2148607" y="638690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428953" y="852194"/>
              <a:ext cx="1280247" cy="1586039"/>
              <a:chOff x="2428953" y="852194"/>
              <a:chExt cx="1280247" cy="1586039"/>
            </a:xfrm>
          </p:grpSpPr>
          <p:sp>
            <p:nvSpPr>
              <p:cNvPr id="851" name="フリーフォーム: 図形 850"/>
              <p:cNvSpPr/>
              <p:nvPr/>
            </p:nvSpPr>
            <p:spPr bwMode="auto">
              <a:xfrm>
                <a:off x="24292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/>
              <p:cNvSpPr/>
              <p:nvPr/>
            </p:nvSpPr>
            <p:spPr bwMode="auto">
              <a:xfrm rot="2031958" flipH="1">
                <a:off x="26172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rot="2031958" flipH="1">
                <a:off x="33790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 rot="2031958" flipH="1">
                <a:off x="33782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 rot="2031958" flipH="1">
                <a:off x="26019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>
                <a:off x="25849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>
                <a:off x="34405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>
                <a:off x="27037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>
                <a:off x="27059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flipH="1" flipV="1">
                <a:off x="34359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 flipH="1" flipV="1">
                <a:off x="24301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 flipH="1" flipV="1">
                <a:off x="24301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/>
              <p:cNvSpPr/>
              <p:nvPr/>
            </p:nvSpPr>
            <p:spPr bwMode="auto">
              <a:xfrm flipH="1" flipV="1">
                <a:off x="34359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/>
              <p:cNvSpPr/>
              <p:nvPr/>
            </p:nvSpPr>
            <p:spPr bwMode="auto">
              <a:xfrm flipH="1" flipV="1">
                <a:off x="35531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 flipH="1" flipV="1">
                <a:off x="24292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 flipH="1" flipV="1">
                <a:off x="25803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/>
              <p:cNvSpPr/>
              <p:nvPr/>
            </p:nvSpPr>
            <p:spPr bwMode="auto">
              <a:xfrm>
                <a:off x="26978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/>
              <p:cNvSpPr/>
              <p:nvPr/>
            </p:nvSpPr>
            <p:spPr bwMode="auto">
              <a:xfrm flipV="1">
                <a:off x="24289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/>
              <p:cNvSpPr/>
              <p:nvPr/>
            </p:nvSpPr>
            <p:spPr bwMode="auto">
              <a:xfrm flipV="1">
                <a:off x="35529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/>
              <p:cNvSpPr/>
              <p:nvPr/>
            </p:nvSpPr>
            <p:spPr bwMode="auto">
              <a:xfrm flipV="1">
                <a:off x="35529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/>
              <p:cNvSpPr/>
              <p:nvPr/>
            </p:nvSpPr>
            <p:spPr bwMode="auto">
              <a:xfrm flipV="1">
                <a:off x="24289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>
                <a:off x="24289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>
                <a:off x="35529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/>
              <p:cNvSpPr/>
              <p:nvPr/>
            </p:nvSpPr>
            <p:spPr bwMode="auto">
              <a:xfrm flipV="1">
                <a:off x="24289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/>
              <p:cNvSpPr/>
              <p:nvPr/>
            </p:nvSpPr>
            <p:spPr bwMode="auto">
              <a:xfrm flipV="1">
                <a:off x="35529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>
                <a:off x="24291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/>
            <p:cNvGrpSpPr/>
            <p:nvPr/>
          </p:nvGrpSpPr>
          <p:grpSpPr>
            <a:xfrm>
              <a:off x="2148607" y="638690"/>
              <a:ext cx="1847107" cy="2006796"/>
              <a:chOff x="-37659" y="2320049"/>
              <a:chExt cx="2204574" cy="2395167"/>
            </a:xfrm>
          </p:grpSpPr>
          <p:sp>
            <p:nvSpPr>
              <p:cNvPr id="420" name="星: 4 pt 41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星: 4 pt 42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星: 4 pt 42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054319" y="2535856"/>
            <a:ext cx="1847107" cy="2006796"/>
            <a:chOff x="4054319" y="2535856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321253" y="2795294"/>
              <a:ext cx="1280247" cy="1586039"/>
              <a:chOff x="4321253" y="2795294"/>
              <a:chExt cx="1280247" cy="1586039"/>
            </a:xfrm>
          </p:grpSpPr>
          <p:sp>
            <p:nvSpPr>
              <p:cNvPr id="743" name="フリーフォーム: 図形 742"/>
              <p:cNvSpPr/>
              <p:nvPr/>
            </p:nvSpPr>
            <p:spPr bwMode="auto">
              <a:xfrm>
                <a:off x="43215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/>
              <p:cNvSpPr/>
              <p:nvPr/>
            </p:nvSpPr>
            <p:spPr bwMode="auto">
              <a:xfrm rot="2031958" flipH="1">
                <a:off x="45095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/>
              <p:cNvSpPr/>
              <p:nvPr/>
            </p:nvSpPr>
            <p:spPr bwMode="auto">
              <a:xfrm rot="2031958" flipH="1">
                <a:off x="52713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/>
              <p:cNvSpPr/>
              <p:nvPr/>
            </p:nvSpPr>
            <p:spPr bwMode="auto">
              <a:xfrm rot="2031958" flipH="1">
                <a:off x="52705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 rot="2031958" flipH="1">
                <a:off x="44942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44772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>
                <a:off x="53328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>
                <a:off x="45960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>
                <a:off x="45982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flipH="1" flipV="1">
                <a:off x="53282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flipH="1" flipV="1">
                <a:off x="43224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 flipH="1" flipV="1">
                <a:off x="43224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/>
              <p:cNvSpPr/>
              <p:nvPr/>
            </p:nvSpPr>
            <p:spPr bwMode="auto">
              <a:xfrm flipH="1" flipV="1">
                <a:off x="53282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/>
              <p:cNvSpPr/>
              <p:nvPr/>
            </p:nvSpPr>
            <p:spPr bwMode="auto">
              <a:xfrm flipH="1" flipV="1">
                <a:off x="54454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flipH="1" flipV="1">
                <a:off x="43215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flipH="1" flipV="1">
                <a:off x="44726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>
                <a:off x="45901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flipV="1">
                <a:off x="43212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flipV="1">
                <a:off x="54452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flipV="1">
                <a:off x="54452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/>
              <p:cNvSpPr/>
              <p:nvPr/>
            </p:nvSpPr>
            <p:spPr bwMode="auto">
              <a:xfrm flipV="1">
                <a:off x="43212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43212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54452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/>
              <p:cNvSpPr/>
              <p:nvPr/>
            </p:nvSpPr>
            <p:spPr bwMode="auto">
              <a:xfrm flipV="1">
                <a:off x="43212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/>
              <p:cNvSpPr/>
              <p:nvPr/>
            </p:nvSpPr>
            <p:spPr bwMode="auto">
              <a:xfrm flipV="1">
                <a:off x="54452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/>
              <p:cNvSpPr/>
              <p:nvPr/>
            </p:nvSpPr>
            <p:spPr bwMode="auto">
              <a:xfrm>
                <a:off x="43214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/>
            <p:cNvGrpSpPr/>
            <p:nvPr/>
          </p:nvGrpSpPr>
          <p:grpSpPr>
            <a:xfrm>
              <a:off x="4054319" y="2535856"/>
              <a:ext cx="1847107" cy="2006796"/>
              <a:chOff x="-37659" y="2320049"/>
              <a:chExt cx="2204574" cy="2395167"/>
            </a:xfrm>
          </p:grpSpPr>
          <p:sp>
            <p:nvSpPr>
              <p:cNvPr id="424" name="星: 4 pt 42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星: 4 pt 42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星: 4 pt 42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054319" y="638690"/>
            <a:ext cx="1847107" cy="2006796"/>
            <a:chOff x="4054319" y="638690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321253" y="852194"/>
              <a:ext cx="1280247" cy="1586039"/>
              <a:chOff x="4321253" y="852194"/>
              <a:chExt cx="1280247" cy="1586039"/>
            </a:xfrm>
          </p:grpSpPr>
          <p:sp>
            <p:nvSpPr>
              <p:cNvPr id="878" name="フリーフォーム: 図形 877"/>
              <p:cNvSpPr/>
              <p:nvPr/>
            </p:nvSpPr>
            <p:spPr bwMode="auto">
              <a:xfrm>
                <a:off x="43215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 rot="2031958" flipH="1">
                <a:off x="45095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 rot="2031958" flipH="1">
                <a:off x="52713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 rot="2031958" flipH="1">
                <a:off x="52705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rot="2031958" flipH="1">
                <a:off x="44942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>
                <a:off x="44772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>
                <a:off x="53328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>
                <a:off x="45960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>
                <a:off x="45982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 flipH="1" flipV="1">
                <a:off x="53282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/>
              <p:cNvSpPr/>
              <p:nvPr/>
            </p:nvSpPr>
            <p:spPr bwMode="auto">
              <a:xfrm flipH="1" flipV="1">
                <a:off x="43224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/>
              <p:cNvSpPr/>
              <p:nvPr/>
            </p:nvSpPr>
            <p:spPr bwMode="auto">
              <a:xfrm flipH="1" flipV="1">
                <a:off x="43224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 flipH="1" flipV="1">
                <a:off x="53282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 flipH="1" flipV="1">
                <a:off x="54454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/>
              <p:cNvSpPr/>
              <p:nvPr/>
            </p:nvSpPr>
            <p:spPr bwMode="auto">
              <a:xfrm flipH="1" flipV="1">
                <a:off x="43215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/>
              <p:cNvSpPr/>
              <p:nvPr/>
            </p:nvSpPr>
            <p:spPr bwMode="auto">
              <a:xfrm flipH="1" flipV="1">
                <a:off x="44726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/>
              <p:cNvSpPr/>
              <p:nvPr/>
            </p:nvSpPr>
            <p:spPr bwMode="auto">
              <a:xfrm>
                <a:off x="45901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/>
              <p:cNvSpPr/>
              <p:nvPr/>
            </p:nvSpPr>
            <p:spPr bwMode="auto">
              <a:xfrm flipV="1">
                <a:off x="43212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/>
              <p:cNvSpPr/>
              <p:nvPr/>
            </p:nvSpPr>
            <p:spPr bwMode="auto">
              <a:xfrm flipV="1">
                <a:off x="54452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 flipV="1">
                <a:off x="54452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 flipV="1">
                <a:off x="43212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/>
              <p:cNvSpPr/>
              <p:nvPr/>
            </p:nvSpPr>
            <p:spPr bwMode="auto">
              <a:xfrm>
                <a:off x="43212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>
                <a:off x="54452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flipV="1">
                <a:off x="43212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flipV="1">
                <a:off x="54452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/>
              <p:cNvSpPr/>
              <p:nvPr/>
            </p:nvSpPr>
            <p:spPr bwMode="auto">
              <a:xfrm>
                <a:off x="43214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/>
            <p:cNvGrpSpPr/>
            <p:nvPr/>
          </p:nvGrpSpPr>
          <p:grpSpPr>
            <a:xfrm>
              <a:off x="4054319" y="638690"/>
              <a:ext cx="1847107" cy="2006796"/>
              <a:chOff x="-37659" y="2320049"/>
              <a:chExt cx="2204574" cy="2395167"/>
            </a:xfrm>
          </p:grpSpPr>
          <p:sp>
            <p:nvSpPr>
              <p:cNvPr id="428" name="星: 4 pt 42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星: 4 pt 42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星: 4 pt 42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5908757" y="638690"/>
            <a:ext cx="1847107" cy="2006796"/>
            <a:chOff x="5908757" y="638690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175453" y="852194"/>
              <a:ext cx="1280247" cy="1586039"/>
              <a:chOff x="6175453" y="852194"/>
              <a:chExt cx="1280247" cy="1586039"/>
            </a:xfrm>
          </p:grpSpPr>
          <p:sp>
            <p:nvSpPr>
              <p:cNvPr id="905" name="フリーフォーム: 図形 904"/>
              <p:cNvSpPr/>
              <p:nvPr/>
            </p:nvSpPr>
            <p:spPr bwMode="auto">
              <a:xfrm>
                <a:off x="61757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 rot="2031958" flipH="1">
                <a:off x="63637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rot="2031958" flipH="1">
                <a:off x="71255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rot="2031958" flipH="1">
                <a:off x="71247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 rot="2031958" flipH="1">
                <a:off x="63484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>
                <a:off x="63314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>
                <a:off x="71870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>
                <a:off x="64502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/>
              <p:cNvSpPr/>
              <p:nvPr/>
            </p:nvSpPr>
            <p:spPr bwMode="auto">
              <a:xfrm>
                <a:off x="64524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/>
              <p:cNvSpPr/>
              <p:nvPr/>
            </p:nvSpPr>
            <p:spPr bwMode="auto">
              <a:xfrm flipH="1" flipV="1">
                <a:off x="71824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 flipH="1" flipV="1">
                <a:off x="61766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 flipH="1" flipV="1">
                <a:off x="61766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/>
              <p:cNvSpPr/>
              <p:nvPr/>
            </p:nvSpPr>
            <p:spPr bwMode="auto">
              <a:xfrm flipH="1" flipV="1">
                <a:off x="71824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フリーフォーム: 図形 917"/>
              <p:cNvSpPr/>
              <p:nvPr/>
            </p:nvSpPr>
            <p:spPr bwMode="auto">
              <a:xfrm flipH="1" flipV="1">
                <a:off x="72996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/>
              <p:cNvSpPr/>
              <p:nvPr/>
            </p:nvSpPr>
            <p:spPr bwMode="auto">
              <a:xfrm flipH="1" flipV="1">
                <a:off x="61757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/>
              <p:cNvSpPr/>
              <p:nvPr/>
            </p:nvSpPr>
            <p:spPr bwMode="auto">
              <a:xfrm flipH="1" flipV="1">
                <a:off x="63268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/>
              <p:cNvSpPr/>
              <p:nvPr/>
            </p:nvSpPr>
            <p:spPr bwMode="auto">
              <a:xfrm>
                <a:off x="64443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 flipV="1">
                <a:off x="61754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/>
              <p:cNvSpPr/>
              <p:nvPr/>
            </p:nvSpPr>
            <p:spPr bwMode="auto">
              <a:xfrm flipV="1">
                <a:off x="72994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/>
              <p:cNvSpPr/>
              <p:nvPr/>
            </p:nvSpPr>
            <p:spPr bwMode="auto">
              <a:xfrm flipV="1">
                <a:off x="72994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 flipV="1">
                <a:off x="61754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>
                <a:off x="61754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>
                <a:off x="72994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 flipV="1">
                <a:off x="61754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 flipV="1">
                <a:off x="72994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>
                <a:off x="61756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/>
            <p:cNvGrpSpPr/>
            <p:nvPr/>
          </p:nvGrpSpPr>
          <p:grpSpPr>
            <a:xfrm>
              <a:off x="5908757" y="638690"/>
              <a:ext cx="1847107" cy="2006796"/>
              <a:chOff x="-37659" y="2320049"/>
              <a:chExt cx="2204574" cy="2395167"/>
            </a:xfrm>
          </p:grpSpPr>
          <p:sp>
            <p:nvSpPr>
              <p:cNvPr id="432" name="星: 4 pt 43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星: 4 pt 43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星: 4 pt 43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7814469" y="2535856"/>
            <a:ext cx="1847107" cy="2006796"/>
            <a:chOff x="7814469" y="2535856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067753" y="2795294"/>
              <a:ext cx="1280247" cy="1586039"/>
              <a:chOff x="8067753" y="2795294"/>
              <a:chExt cx="1280247" cy="1586039"/>
            </a:xfrm>
          </p:grpSpPr>
          <p:sp>
            <p:nvSpPr>
              <p:cNvPr id="797" name="フリーフォーム: 図形 796"/>
              <p:cNvSpPr/>
              <p:nvPr/>
            </p:nvSpPr>
            <p:spPr bwMode="auto">
              <a:xfrm>
                <a:off x="80680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 rot="2031958" flipH="1">
                <a:off x="82560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 rot="2031958" flipH="1">
                <a:off x="90178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 rot="2031958" flipH="1">
                <a:off x="90170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 rot="2031958" flipH="1">
                <a:off x="82407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>
                <a:off x="82237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/>
              <p:cNvSpPr/>
              <p:nvPr/>
            </p:nvSpPr>
            <p:spPr bwMode="auto">
              <a:xfrm>
                <a:off x="90793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/>
              <p:cNvSpPr/>
              <p:nvPr/>
            </p:nvSpPr>
            <p:spPr bwMode="auto">
              <a:xfrm>
                <a:off x="83425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>
                <a:off x="83447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 flipH="1" flipV="1">
                <a:off x="90747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flipH="1" flipV="1">
                <a:off x="80689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flipH="1" flipV="1">
                <a:off x="80689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flipH="1" flipV="1">
                <a:off x="90747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flipH="1" flipV="1">
                <a:off x="91919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flipH="1" flipV="1">
                <a:off x="80680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flipH="1" flipV="1">
                <a:off x="82191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/>
              <p:cNvSpPr/>
              <p:nvPr/>
            </p:nvSpPr>
            <p:spPr bwMode="auto">
              <a:xfrm>
                <a:off x="83366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/>
              <p:cNvSpPr/>
              <p:nvPr/>
            </p:nvSpPr>
            <p:spPr bwMode="auto">
              <a:xfrm flipV="1">
                <a:off x="80677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 flipV="1">
                <a:off x="91917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 flipV="1">
                <a:off x="91917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/>
              <p:cNvSpPr/>
              <p:nvPr/>
            </p:nvSpPr>
            <p:spPr bwMode="auto">
              <a:xfrm flipV="1">
                <a:off x="80677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/>
              <p:cNvSpPr/>
              <p:nvPr/>
            </p:nvSpPr>
            <p:spPr bwMode="auto">
              <a:xfrm>
                <a:off x="80677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/>
              <p:cNvSpPr/>
              <p:nvPr/>
            </p:nvSpPr>
            <p:spPr bwMode="auto">
              <a:xfrm>
                <a:off x="91917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/>
              <p:cNvSpPr/>
              <p:nvPr/>
            </p:nvSpPr>
            <p:spPr bwMode="auto">
              <a:xfrm flipV="1">
                <a:off x="80677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 flipV="1">
                <a:off x="91917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/>
              <p:cNvSpPr/>
              <p:nvPr/>
            </p:nvSpPr>
            <p:spPr bwMode="auto">
              <a:xfrm>
                <a:off x="80679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/>
            <p:cNvGrpSpPr/>
            <p:nvPr/>
          </p:nvGrpSpPr>
          <p:grpSpPr>
            <a:xfrm>
              <a:off x="7814469" y="2535856"/>
              <a:ext cx="1847107" cy="2006796"/>
              <a:chOff x="-37659" y="2320049"/>
              <a:chExt cx="2204574" cy="2395167"/>
            </a:xfrm>
          </p:grpSpPr>
          <p:sp>
            <p:nvSpPr>
              <p:cNvPr id="436" name="星: 4 pt 43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星: 4 pt 43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星: 4 pt 43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814469" y="638690"/>
            <a:ext cx="1847107" cy="2006796"/>
            <a:chOff x="7814469" y="638690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067753" y="852194"/>
              <a:ext cx="1280247" cy="1586039"/>
              <a:chOff x="8067753" y="852194"/>
              <a:chExt cx="1280247" cy="1586039"/>
            </a:xfrm>
          </p:grpSpPr>
          <p:sp>
            <p:nvSpPr>
              <p:cNvPr id="932" name="フリーフォーム: 図形 931"/>
              <p:cNvSpPr/>
              <p:nvPr/>
            </p:nvSpPr>
            <p:spPr bwMode="auto">
              <a:xfrm>
                <a:off x="80680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 rot="2031958" flipH="1">
                <a:off x="82560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 rot="2031958" flipH="1">
                <a:off x="90178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 rot="2031958" flipH="1">
                <a:off x="90170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 rot="2031958" flipH="1">
                <a:off x="82407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>
                <a:off x="82237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/>
              <p:cNvSpPr/>
              <p:nvPr/>
            </p:nvSpPr>
            <p:spPr bwMode="auto">
              <a:xfrm>
                <a:off x="90793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/>
              <p:cNvSpPr/>
              <p:nvPr/>
            </p:nvSpPr>
            <p:spPr bwMode="auto">
              <a:xfrm>
                <a:off x="83425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/>
              <p:cNvSpPr/>
              <p:nvPr/>
            </p:nvSpPr>
            <p:spPr bwMode="auto">
              <a:xfrm>
                <a:off x="83447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/>
              <p:cNvSpPr/>
              <p:nvPr/>
            </p:nvSpPr>
            <p:spPr bwMode="auto">
              <a:xfrm flipH="1" flipV="1">
                <a:off x="90747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/>
              <p:cNvSpPr/>
              <p:nvPr/>
            </p:nvSpPr>
            <p:spPr bwMode="auto">
              <a:xfrm flipH="1" flipV="1">
                <a:off x="80689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/>
              <p:cNvSpPr/>
              <p:nvPr/>
            </p:nvSpPr>
            <p:spPr bwMode="auto">
              <a:xfrm flipH="1" flipV="1">
                <a:off x="80689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/>
              <p:cNvSpPr/>
              <p:nvPr/>
            </p:nvSpPr>
            <p:spPr bwMode="auto">
              <a:xfrm flipH="1" flipV="1">
                <a:off x="90747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/>
              <p:cNvSpPr/>
              <p:nvPr/>
            </p:nvSpPr>
            <p:spPr bwMode="auto">
              <a:xfrm flipH="1" flipV="1">
                <a:off x="91919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/>
              <p:cNvSpPr/>
              <p:nvPr/>
            </p:nvSpPr>
            <p:spPr bwMode="auto">
              <a:xfrm flipH="1" flipV="1">
                <a:off x="80680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/>
              <p:cNvSpPr/>
              <p:nvPr/>
            </p:nvSpPr>
            <p:spPr bwMode="auto">
              <a:xfrm flipH="1" flipV="1">
                <a:off x="82191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/>
              <p:cNvSpPr/>
              <p:nvPr/>
            </p:nvSpPr>
            <p:spPr bwMode="auto">
              <a:xfrm>
                <a:off x="83366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/>
              <p:cNvSpPr/>
              <p:nvPr/>
            </p:nvSpPr>
            <p:spPr bwMode="auto">
              <a:xfrm flipV="1">
                <a:off x="80677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/>
              <p:cNvSpPr/>
              <p:nvPr/>
            </p:nvSpPr>
            <p:spPr bwMode="auto">
              <a:xfrm flipV="1">
                <a:off x="91917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フリーフォーム: 図形 950"/>
              <p:cNvSpPr/>
              <p:nvPr/>
            </p:nvSpPr>
            <p:spPr bwMode="auto">
              <a:xfrm flipV="1">
                <a:off x="91917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/>
              <p:cNvSpPr/>
              <p:nvPr/>
            </p:nvSpPr>
            <p:spPr bwMode="auto">
              <a:xfrm flipV="1">
                <a:off x="80677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/>
              <p:cNvSpPr/>
              <p:nvPr/>
            </p:nvSpPr>
            <p:spPr bwMode="auto">
              <a:xfrm>
                <a:off x="80677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フリーフォーム: 図形 954"/>
              <p:cNvSpPr/>
              <p:nvPr/>
            </p:nvSpPr>
            <p:spPr bwMode="auto">
              <a:xfrm>
                <a:off x="91917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/>
              <p:cNvSpPr/>
              <p:nvPr/>
            </p:nvSpPr>
            <p:spPr bwMode="auto">
              <a:xfrm flipV="1">
                <a:off x="80677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フリーフォーム: 図形 956"/>
              <p:cNvSpPr/>
              <p:nvPr/>
            </p:nvSpPr>
            <p:spPr bwMode="auto">
              <a:xfrm flipV="1">
                <a:off x="91917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/>
              <p:cNvSpPr/>
              <p:nvPr/>
            </p:nvSpPr>
            <p:spPr bwMode="auto">
              <a:xfrm>
                <a:off x="80679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>
              <a:off x="7814469" y="638690"/>
              <a:ext cx="1847107" cy="2006796"/>
              <a:chOff x="-37659" y="2320049"/>
              <a:chExt cx="2204574" cy="2395167"/>
            </a:xfrm>
          </p:grpSpPr>
          <p:sp>
            <p:nvSpPr>
              <p:cNvPr id="440" name="星: 4 pt 43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星: 4 pt 44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星: 4 pt 44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5908757" y="2595676"/>
            <a:ext cx="1847107" cy="2006796"/>
            <a:chOff x="5908757" y="2595676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175453" y="2795294"/>
              <a:ext cx="1280247" cy="1586039"/>
              <a:chOff x="6175453" y="2795294"/>
              <a:chExt cx="1280247" cy="1586039"/>
            </a:xfrm>
          </p:grpSpPr>
          <p:sp>
            <p:nvSpPr>
              <p:cNvPr id="770" name="フリーフォーム: 図形 769"/>
              <p:cNvSpPr/>
              <p:nvPr/>
            </p:nvSpPr>
            <p:spPr bwMode="auto">
              <a:xfrm>
                <a:off x="61757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フリーフォーム: 図形 770"/>
              <p:cNvSpPr/>
              <p:nvPr/>
            </p:nvSpPr>
            <p:spPr bwMode="auto">
              <a:xfrm rot="2031958" flipH="1">
                <a:off x="63637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 rot="2031958" flipH="1">
                <a:off x="71255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 rot="2031958" flipH="1">
                <a:off x="71247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 rot="2031958" flipH="1">
                <a:off x="63484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>
                <a:off x="63314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>
                <a:off x="71870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>
                <a:off x="64502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>
                <a:off x="64524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/>
              <p:cNvSpPr/>
              <p:nvPr/>
            </p:nvSpPr>
            <p:spPr bwMode="auto">
              <a:xfrm flipH="1" flipV="1">
                <a:off x="71824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/>
              <p:cNvSpPr/>
              <p:nvPr/>
            </p:nvSpPr>
            <p:spPr bwMode="auto">
              <a:xfrm flipH="1" flipV="1">
                <a:off x="61766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 flipH="1" flipV="1">
                <a:off x="61766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flipH="1" flipV="1">
                <a:off x="71824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flipH="1" flipV="1">
                <a:off x="72996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flipH="1" flipV="1">
                <a:off x="61757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flipH="1" flipV="1">
                <a:off x="63268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>
                <a:off x="64443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flipV="1">
                <a:off x="61754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/>
              <p:cNvSpPr/>
              <p:nvPr/>
            </p:nvSpPr>
            <p:spPr bwMode="auto">
              <a:xfrm flipV="1">
                <a:off x="72994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/>
              <p:cNvSpPr/>
              <p:nvPr/>
            </p:nvSpPr>
            <p:spPr bwMode="auto">
              <a:xfrm flipV="1">
                <a:off x="72994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 flipV="1">
                <a:off x="61754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/>
              <p:cNvSpPr/>
              <p:nvPr/>
            </p:nvSpPr>
            <p:spPr bwMode="auto">
              <a:xfrm>
                <a:off x="61754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/>
              <p:cNvSpPr/>
              <p:nvPr/>
            </p:nvSpPr>
            <p:spPr bwMode="auto">
              <a:xfrm>
                <a:off x="72994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/>
              <p:cNvSpPr/>
              <p:nvPr/>
            </p:nvSpPr>
            <p:spPr bwMode="auto">
              <a:xfrm flipV="1">
                <a:off x="61754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/>
              <p:cNvSpPr/>
              <p:nvPr/>
            </p:nvSpPr>
            <p:spPr bwMode="auto">
              <a:xfrm flipV="1">
                <a:off x="72994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61756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/>
            <p:cNvGrpSpPr/>
            <p:nvPr/>
          </p:nvGrpSpPr>
          <p:grpSpPr>
            <a:xfrm>
              <a:off x="5908757" y="2595676"/>
              <a:ext cx="1847107" cy="2006796"/>
              <a:chOff x="-37659" y="2320049"/>
              <a:chExt cx="2204574" cy="2395167"/>
            </a:xfrm>
          </p:grpSpPr>
          <p:sp>
            <p:nvSpPr>
              <p:cNvPr id="444" name="星: 4 pt 44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星: 4 pt 44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星: 4 pt 44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319807" y="4492843"/>
            <a:ext cx="1847107" cy="2006796"/>
            <a:chOff x="319807" y="4492843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574753" y="4725694"/>
              <a:ext cx="1280247" cy="1586039"/>
              <a:chOff x="574753" y="4725694"/>
              <a:chExt cx="1280247" cy="1586039"/>
            </a:xfrm>
          </p:grpSpPr>
          <p:sp>
            <p:nvSpPr>
              <p:cNvPr id="112" name="フリーフォーム: 図形 111"/>
              <p:cNvSpPr/>
              <p:nvPr/>
            </p:nvSpPr>
            <p:spPr bwMode="auto">
              <a:xfrm>
                <a:off x="5750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/>
              <p:cNvSpPr/>
              <p:nvPr/>
            </p:nvSpPr>
            <p:spPr bwMode="auto">
              <a:xfrm rot="2031958" flipH="1">
                <a:off x="7630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/>
              <p:cNvSpPr/>
              <p:nvPr/>
            </p:nvSpPr>
            <p:spPr bwMode="auto">
              <a:xfrm rot="2031958" flipH="1">
                <a:off x="15248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/>
              <p:cNvSpPr/>
              <p:nvPr/>
            </p:nvSpPr>
            <p:spPr bwMode="auto">
              <a:xfrm rot="2031958" flipH="1">
                <a:off x="15240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/>
              <p:cNvSpPr/>
              <p:nvPr/>
            </p:nvSpPr>
            <p:spPr bwMode="auto">
              <a:xfrm rot="2031958" flipH="1">
                <a:off x="7477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/>
              <p:cNvSpPr/>
              <p:nvPr/>
            </p:nvSpPr>
            <p:spPr bwMode="auto">
              <a:xfrm>
                <a:off x="7307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/>
              <p:cNvSpPr/>
              <p:nvPr/>
            </p:nvSpPr>
            <p:spPr bwMode="auto">
              <a:xfrm>
                <a:off x="15863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/>
              <p:cNvSpPr/>
              <p:nvPr/>
            </p:nvSpPr>
            <p:spPr bwMode="auto">
              <a:xfrm>
                <a:off x="8495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/>
              <p:cNvSpPr/>
              <p:nvPr/>
            </p:nvSpPr>
            <p:spPr bwMode="auto">
              <a:xfrm>
                <a:off x="8517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/>
              <p:cNvSpPr/>
              <p:nvPr/>
            </p:nvSpPr>
            <p:spPr bwMode="auto">
              <a:xfrm flipH="1" flipV="1">
                <a:off x="15817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/>
              <p:cNvSpPr/>
              <p:nvPr/>
            </p:nvSpPr>
            <p:spPr bwMode="auto">
              <a:xfrm flipH="1" flipV="1">
                <a:off x="5759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/>
              <p:cNvSpPr/>
              <p:nvPr/>
            </p:nvSpPr>
            <p:spPr bwMode="auto">
              <a:xfrm flipH="1" flipV="1">
                <a:off x="5759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/>
              <p:cNvSpPr/>
              <p:nvPr/>
            </p:nvSpPr>
            <p:spPr bwMode="auto">
              <a:xfrm flipH="1" flipV="1">
                <a:off x="15817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/>
              <p:cNvSpPr/>
              <p:nvPr/>
            </p:nvSpPr>
            <p:spPr bwMode="auto">
              <a:xfrm flipH="1" flipV="1">
                <a:off x="16989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/>
              <p:cNvSpPr/>
              <p:nvPr/>
            </p:nvSpPr>
            <p:spPr bwMode="auto">
              <a:xfrm flipH="1" flipV="1">
                <a:off x="5750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/>
              <p:cNvSpPr/>
              <p:nvPr/>
            </p:nvSpPr>
            <p:spPr bwMode="auto">
              <a:xfrm flipH="1" flipV="1">
                <a:off x="7261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/>
              <p:cNvSpPr/>
              <p:nvPr/>
            </p:nvSpPr>
            <p:spPr bwMode="auto">
              <a:xfrm>
                <a:off x="8436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/>
              <p:cNvSpPr/>
              <p:nvPr/>
            </p:nvSpPr>
            <p:spPr bwMode="auto">
              <a:xfrm flipV="1">
                <a:off x="5747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/>
              <p:cNvSpPr/>
              <p:nvPr/>
            </p:nvSpPr>
            <p:spPr bwMode="auto">
              <a:xfrm flipV="1">
                <a:off x="16987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/>
              <p:cNvSpPr/>
              <p:nvPr/>
            </p:nvSpPr>
            <p:spPr bwMode="auto">
              <a:xfrm flipV="1">
                <a:off x="16987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/>
              <p:cNvSpPr/>
              <p:nvPr/>
            </p:nvSpPr>
            <p:spPr bwMode="auto">
              <a:xfrm flipV="1">
                <a:off x="5747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/>
              <p:cNvSpPr/>
              <p:nvPr/>
            </p:nvSpPr>
            <p:spPr bwMode="auto">
              <a:xfrm>
                <a:off x="5747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/>
              <p:cNvSpPr/>
              <p:nvPr/>
            </p:nvSpPr>
            <p:spPr bwMode="auto">
              <a:xfrm>
                <a:off x="16987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/>
              <p:cNvSpPr/>
              <p:nvPr/>
            </p:nvSpPr>
            <p:spPr bwMode="auto">
              <a:xfrm flipV="1">
                <a:off x="5747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/>
              <p:cNvSpPr/>
              <p:nvPr/>
            </p:nvSpPr>
            <p:spPr bwMode="auto">
              <a:xfrm flipV="1">
                <a:off x="16987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/>
              <p:cNvSpPr/>
              <p:nvPr/>
            </p:nvSpPr>
            <p:spPr bwMode="auto">
              <a:xfrm>
                <a:off x="5749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>
              <a:off x="319807" y="4492843"/>
              <a:ext cx="1847107" cy="2006796"/>
              <a:chOff x="-37659" y="2320049"/>
              <a:chExt cx="2204574" cy="2395167"/>
            </a:xfrm>
          </p:grpSpPr>
          <p:sp>
            <p:nvSpPr>
              <p:cNvPr id="448" name="星: 4 pt 44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星: 4 pt 44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星: 4 pt 44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148607" y="4492843"/>
            <a:ext cx="1847107" cy="2006796"/>
            <a:chOff x="2148607" y="4492843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428953" y="4725694"/>
              <a:ext cx="1280247" cy="1586039"/>
              <a:chOff x="2428953" y="4725694"/>
              <a:chExt cx="1280247" cy="1586039"/>
            </a:xfrm>
          </p:grpSpPr>
          <p:sp>
            <p:nvSpPr>
              <p:cNvPr id="453" name="フリーフォーム: 図形 452"/>
              <p:cNvSpPr/>
              <p:nvPr/>
            </p:nvSpPr>
            <p:spPr bwMode="auto">
              <a:xfrm>
                <a:off x="24292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フリーフォーム: 図形 453"/>
              <p:cNvSpPr/>
              <p:nvPr/>
            </p:nvSpPr>
            <p:spPr bwMode="auto">
              <a:xfrm rot="2031958" flipH="1">
                <a:off x="26172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/>
              <p:cNvSpPr/>
              <p:nvPr/>
            </p:nvSpPr>
            <p:spPr bwMode="auto">
              <a:xfrm rot="2031958" flipH="1">
                <a:off x="33790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/>
              <p:cNvSpPr/>
              <p:nvPr/>
            </p:nvSpPr>
            <p:spPr bwMode="auto">
              <a:xfrm rot="2031958" flipH="1">
                <a:off x="33782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/>
              <p:cNvSpPr/>
              <p:nvPr/>
            </p:nvSpPr>
            <p:spPr bwMode="auto">
              <a:xfrm rot="2031958" flipH="1">
                <a:off x="26019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/>
              <p:cNvSpPr/>
              <p:nvPr/>
            </p:nvSpPr>
            <p:spPr bwMode="auto">
              <a:xfrm>
                <a:off x="25849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/>
              <p:cNvSpPr/>
              <p:nvPr/>
            </p:nvSpPr>
            <p:spPr bwMode="auto">
              <a:xfrm>
                <a:off x="34405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/>
              <p:cNvSpPr/>
              <p:nvPr/>
            </p:nvSpPr>
            <p:spPr bwMode="auto">
              <a:xfrm>
                <a:off x="27037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/>
              <p:cNvSpPr/>
              <p:nvPr/>
            </p:nvSpPr>
            <p:spPr bwMode="auto">
              <a:xfrm>
                <a:off x="27059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/>
              <p:cNvSpPr/>
              <p:nvPr/>
            </p:nvSpPr>
            <p:spPr bwMode="auto">
              <a:xfrm flipH="1" flipV="1">
                <a:off x="34359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/>
              <p:cNvSpPr/>
              <p:nvPr/>
            </p:nvSpPr>
            <p:spPr bwMode="auto">
              <a:xfrm flipH="1" flipV="1">
                <a:off x="24301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/>
              <p:cNvSpPr/>
              <p:nvPr/>
            </p:nvSpPr>
            <p:spPr bwMode="auto">
              <a:xfrm flipH="1" flipV="1">
                <a:off x="24301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/>
              <p:cNvSpPr/>
              <p:nvPr/>
            </p:nvSpPr>
            <p:spPr bwMode="auto">
              <a:xfrm flipH="1" flipV="1">
                <a:off x="34359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/>
              <p:cNvSpPr/>
              <p:nvPr/>
            </p:nvSpPr>
            <p:spPr bwMode="auto">
              <a:xfrm flipH="1" flipV="1">
                <a:off x="35531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/>
              <p:cNvSpPr/>
              <p:nvPr/>
            </p:nvSpPr>
            <p:spPr bwMode="auto">
              <a:xfrm flipH="1" flipV="1">
                <a:off x="24292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/>
              <p:cNvSpPr/>
              <p:nvPr/>
            </p:nvSpPr>
            <p:spPr bwMode="auto">
              <a:xfrm flipH="1" flipV="1">
                <a:off x="25803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/>
              <p:cNvSpPr/>
              <p:nvPr/>
            </p:nvSpPr>
            <p:spPr bwMode="auto">
              <a:xfrm>
                <a:off x="26978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/>
              <p:cNvSpPr/>
              <p:nvPr/>
            </p:nvSpPr>
            <p:spPr bwMode="auto">
              <a:xfrm flipV="1">
                <a:off x="24289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/>
              <p:cNvSpPr/>
              <p:nvPr/>
            </p:nvSpPr>
            <p:spPr bwMode="auto">
              <a:xfrm flipV="1">
                <a:off x="35529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/>
              <p:cNvSpPr/>
              <p:nvPr/>
            </p:nvSpPr>
            <p:spPr bwMode="auto">
              <a:xfrm flipV="1">
                <a:off x="35529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/>
              <p:cNvSpPr/>
              <p:nvPr/>
            </p:nvSpPr>
            <p:spPr bwMode="auto">
              <a:xfrm flipV="1">
                <a:off x="24289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/>
              <p:cNvSpPr/>
              <p:nvPr/>
            </p:nvSpPr>
            <p:spPr bwMode="auto">
              <a:xfrm>
                <a:off x="24289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/>
              <p:cNvSpPr/>
              <p:nvPr/>
            </p:nvSpPr>
            <p:spPr bwMode="auto">
              <a:xfrm>
                <a:off x="35529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/>
              <p:cNvSpPr/>
              <p:nvPr/>
            </p:nvSpPr>
            <p:spPr bwMode="auto">
              <a:xfrm flipV="1">
                <a:off x="24289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/>
              <p:cNvSpPr/>
              <p:nvPr/>
            </p:nvSpPr>
            <p:spPr bwMode="auto">
              <a:xfrm flipV="1">
                <a:off x="35529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/>
              <p:cNvSpPr/>
              <p:nvPr/>
            </p:nvSpPr>
            <p:spPr bwMode="auto">
              <a:xfrm>
                <a:off x="24291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1" name="グループ化 450"/>
            <p:cNvGrpSpPr/>
            <p:nvPr/>
          </p:nvGrpSpPr>
          <p:grpSpPr>
            <a:xfrm>
              <a:off x="2148607" y="4492843"/>
              <a:ext cx="1847107" cy="2006796"/>
              <a:chOff x="-37659" y="2320049"/>
              <a:chExt cx="2204574" cy="2395167"/>
            </a:xfrm>
          </p:grpSpPr>
          <p:sp>
            <p:nvSpPr>
              <p:cNvPr id="452" name="星: 4 pt 45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星: 4 pt 47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星: 4 pt 47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4054319" y="4492843"/>
            <a:ext cx="1847107" cy="2006796"/>
            <a:chOff x="4054319" y="4492843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321253" y="4725694"/>
              <a:ext cx="1280247" cy="1586039"/>
              <a:chOff x="4321253" y="4725694"/>
              <a:chExt cx="1280247" cy="1586039"/>
            </a:xfrm>
          </p:grpSpPr>
          <p:sp>
            <p:nvSpPr>
              <p:cNvPr id="529" name="フリーフォーム: 図形 528"/>
              <p:cNvSpPr/>
              <p:nvPr/>
            </p:nvSpPr>
            <p:spPr bwMode="auto">
              <a:xfrm>
                <a:off x="43215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フリーフォーム: 図形 529"/>
              <p:cNvSpPr/>
              <p:nvPr/>
            </p:nvSpPr>
            <p:spPr bwMode="auto">
              <a:xfrm rot="2031958" flipH="1">
                <a:off x="45095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/>
              <p:cNvSpPr/>
              <p:nvPr/>
            </p:nvSpPr>
            <p:spPr bwMode="auto">
              <a:xfrm rot="2031958" flipH="1">
                <a:off x="52713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/>
              <p:cNvSpPr/>
              <p:nvPr/>
            </p:nvSpPr>
            <p:spPr bwMode="auto">
              <a:xfrm rot="2031958" flipH="1">
                <a:off x="52705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/>
              <p:cNvSpPr/>
              <p:nvPr/>
            </p:nvSpPr>
            <p:spPr bwMode="auto">
              <a:xfrm rot="2031958" flipH="1">
                <a:off x="44942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/>
              <p:cNvSpPr/>
              <p:nvPr/>
            </p:nvSpPr>
            <p:spPr bwMode="auto">
              <a:xfrm>
                <a:off x="44772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/>
              <p:cNvSpPr/>
              <p:nvPr/>
            </p:nvSpPr>
            <p:spPr bwMode="auto">
              <a:xfrm>
                <a:off x="53328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/>
              <p:cNvSpPr/>
              <p:nvPr/>
            </p:nvSpPr>
            <p:spPr bwMode="auto">
              <a:xfrm>
                <a:off x="45960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/>
              <p:cNvSpPr/>
              <p:nvPr/>
            </p:nvSpPr>
            <p:spPr bwMode="auto">
              <a:xfrm>
                <a:off x="45982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/>
              <p:cNvSpPr/>
              <p:nvPr/>
            </p:nvSpPr>
            <p:spPr bwMode="auto">
              <a:xfrm flipH="1" flipV="1">
                <a:off x="53282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/>
              <p:cNvSpPr/>
              <p:nvPr/>
            </p:nvSpPr>
            <p:spPr bwMode="auto">
              <a:xfrm flipH="1" flipV="1">
                <a:off x="43224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/>
              <p:cNvSpPr/>
              <p:nvPr/>
            </p:nvSpPr>
            <p:spPr bwMode="auto">
              <a:xfrm flipH="1" flipV="1">
                <a:off x="43224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/>
              <p:cNvSpPr/>
              <p:nvPr/>
            </p:nvSpPr>
            <p:spPr bwMode="auto">
              <a:xfrm flipH="1" flipV="1">
                <a:off x="53282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/>
              <p:cNvSpPr/>
              <p:nvPr/>
            </p:nvSpPr>
            <p:spPr bwMode="auto">
              <a:xfrm flipH="1" flipV="1">
                <a:off x="54454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/>
              <p:cNvSpPr/>
              <p:nvPr/>
            </p:nvSpPr>
            <p:spPr bwMode="auto">
              <a:xfrm flipH="1" flipV="1">
                <a:off x="43215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/>
              <p:cNvSpPr/>
              <p:nvPr/>
            </p:nvSpPr>
            <p:spPr bwMode="auto">
              <a:xfrm flipH="1" flipV="1">
                <a:off x="44726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/>
              <p:cNvSpPr/>
              <p:nvPr/>
            </p:nvSpPr>
            <p:spPr bwMode="auto">
              <a:xfrm>
                <a:off x="45901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/>
              <p:cNvSpPr/>
              <p:nvPr/>
            </p:nvSpPr>
            <p:spPr bwMode="auto">
              <a:xfrm flipV="1">
                <a:off x="43212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/>
              <p:cNvSpPr/>
              <p:nvPr/>
            </p:nvSpPr>
            <p:spPr bwMode="auto">
              <a:xfrm flipV="1">
                <a:off x="54452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/>
              <p:cNvSpPr/>
              <p:nvPr/>
            </p:nvSpPr>
            <p:spPr bwMode="auto">
              <a:xfrm flipV="1">
                <a:off x="54452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/>
              <p:cNvSpPr/>
              <p:nvPr/>
            </p:nvSpPr>
            <p:spPr bwMode="auto">
              <a:xfrm flipV="1">
                <a:off x="43212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/>
              <p:cNvSpPr/>
              <p:nvPr/>
            </p:nvSpPr>
            <p:spPr bwMode="auto">
              <a:xfrm>
                <a:off x="43212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/>
              <p:cNvSpPr/>
              <p:nvPr/>
            </p:nvSpPr>
            <p:spPr bwMode="auto">
              <a:xfrm>
                <a:off x="54452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/>
              <p:cNvSpPr/>
              <p:nvPr/>
            </p:nvSpPr>
            <p:spPr bwMode="auto">
              <a:xfrm flipV="1">
                <a:off x="43212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/>
              <p:cNvSpPr/>
              <p:nvPr/>
            </p:nvSpPr>
            <p:spPr bwMode="auto">
              <a:xfrm flipV="1">
                <a:off x="54452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/>
              <p:cNvSpPr/>
              <p:nvPr/>
            </p:nvSpPr>
            <p:spPr bwMode="auto">
              <a:xfrm>
                <a:off x="43214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>
              <a:off x="4054319" y="4492843"/>
              <a:ext cx="1847107" cy="2006796"/>
              <a:chOff x="-37659" y="2320049"/>
              <a:chExt cx="2204574" cy="2395167"/>
            </a:xfrm>
          </p:grpSpPr>
          <p:sp>
            <p:nvSpPr>
              <p:cNvPr id="482" name="星: 4 pt 48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星: 4 pt 48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星: 4 pt 48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7814469" y="4492843"/>
            <a:ext cx="1847107" cy="2006796"/>
            <a:chOff x="7814469" y="4492843"/>
            <a:chExt cx="1847107" cy="2006796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8067753" y="4726977"/>
              <a:ext cx="1280247" cy="1584756"/>
              <a:chOff x="8067753" y="4726977"/>
              <a:chExt cx="1280247" cy="1584756"/>
            </a:xfrm>
          </p:grpSpPr>
          <p:sp>
            <p:nvSpPr>
              <p:cNvPr id="681" name="フリーフォーム: 図形 680"/>
              <p:cNvSpPr/>
              <p:nvPr/>
            </p:nvSpPr>
            <p:spPr bwMode="auto">
              <a:xfrm>
                <a:off x="80680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フリーフォーム: 図形 681"/>
              <p:cNvSpPr/>
              <p:nvPr/>
            </p:nvSpPr>
            <p:spPr bwMode="auto">
              <a:xfrm rot="2031958" flipH="1">
                <a:off x="82560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/>
              <p:cNvSpPr/>
              <p:nvPr/>
            </p:nvSpPr>
            <p:spPr bwMode="auto">
              <a:xfrm rot="2031958" flipH="1">
                <a:off x="90178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/>
              <p:cNvSpPr/>
              <p:nvPr/>
            </p:nvSpPr>
            <p:spPr bwMode="auto">
              <a:xfrm rot="2031958" flipH="1">
                <a:off x="90170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/>
              <p:cNvSpPr/>
              <p:nvPr/>
            </p:nvSpPr>
            <p:spPr bwMode="auto">
              <a:xfrm rot="2031958" flipH="1">
                <a:off x="82407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/>
              <p:cNvSpPr/>
              <p:nvPr/>
            </p:nvSpPr>
            <p:spPr bwMode="auto">
              <a:xfrm>
                <a:off x="82237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/>
              <p:cNvSpPr/>
              <p:nvPr/>
            </p:nvSpPr>
            <p:spPr bwMode="auto">
              <a:xfrm>
                <a:off x="90793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/>
              <p:cNvSpPr/>
              <p:nvPr/>
            </p:nvSpPr>
            <p:spPr bwMode="auto">
              <a:xfrm>
                <a:off x="83425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/>
              <p:cNvSpPr/>
              <p:nvPr/>
            </p:nvSpPr>
            <p:spPr bwMode="auto">
              <a:xfrm>
                <a:off x="83447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/>
              <p:cNvSpPr/>
              <p:nvPr/>
            </p:nvSpPr>
            <p:spPr bwMode="auto">
              <a:xfrm flipH="1" flipV="1">
                <a:off x="90747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/>
              <p:cNvSpPr/>
              <p:nvPr/>
            </p:nvSpPr>
            <p:spPr bwMode="auto">
              <a:xfrm flipH="1" flipV="1">
                <a:off x="80689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/>
              <p:cNvSpPr/>
              <p:nvPr/>
            </p:nvSpPr>
            <p:spPr bwMode="auto">
              <a:xfrm flipH="1" flipV="1">
                <a:off x="80689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/>
              <p:cNvSpPr/>
              <p:nvPr/>
            </p:nvSpPr>
            <p:spPr bwMode="auto">
              <a:xfrm flipH="1" flipV="1">
                <a:off x="90747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/>
              <p:cNvSpPr/>
              <p:nvPr/>
            </p:nvSpPr>
            <p:spPr bwMode="auto">
              <a:xfrm flipH="1" flipV="1">
                <a:off x="91919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/>
              <p:cNvSpPr/>
              <p:nvPr/>
            </p:nvSpPr>
            <p:spPr bwMode="auto">
              <a:xfrm flipH="1" flipV="1">
                <a:off x="80680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/>
              <p:cNvSpPr/>
              <p:nvPr/>
            </p:nvSpPr>
            <p:spPr bwMode="auto">
              <a:xfrm flipH="1" flipV="1">
                <a:off x="82191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/>
              <p:cNvSpPr/>
              <p:nvPr/>
            </p:nvSpPr>
            <p:spPr bwMode="auto">
              <a:xfrm>
                <a:off x="83366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/>
              <p:cNvSpPr/>
              <p:nvPr/>
            </p:nvSpPr>
            <p:spPr bwMode="auto">
              <a:xfrm flipV="1">
                <a:off x="80677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/>
              <p:cNvSpPr/>
              <p:nvPr/>
            </p:nvSpPr>
            <p:spPr bwMode="auto">
              <a:xfrm flipV="1">
                <a:off x="91917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/>
              <p:cNvSpPr/>
              <p:nvPr/>
            </p:nvSpPr>
            <p:spPr bwMode="auto">
              <a:xfrm flipV="1">
                <a:off x="91917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/>
              <p:cNvSpPr/>
              <p:nvPr/>
            </p:nvSpPr>
            <p:spPr bwMode="auto">
              <a:xfrm flipV="1">
                <a:off x="80677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/>
              <p:cNvSpPr/>
              <p:nvPr/>
            </p:nvSpPr>
            <p:spPr bwMode="auto">
              <a:xfrm>
                <a:off x="80677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/>
              <p:cNvSpPr/>
              <p:nvPr/>
            </p:nvSpPr>
            <p:spPr bwMode="auto">
              <a:xfrm>
                <a:off x="91917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/>
              <p:cNvSpPr/>
              <p:nvPr/>
            </p:nvSpPr>
            <p:spPr bwMode="auto">
              <a:xfrm flipV="1">
                <a:off x="80677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/>
              <p:cNvSpPr/>
              <p:nvPr/>
            </p:nvSpPr>
            <p:spPr bwMode="auto">
              <a:xfrm flipV="1">
                <a:off x="91917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/>
              <p:cNvSpPr/>
              <p:nvPr/>
            </p:nvSpPr>
            <p:spPr bwMode="auto">
              <a:xfrm>
                <a:off x="8067968" y="4726977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7814469" y="4492843"/>
              <a:ext cx="1847107" cy="2006796"/>
              <a:chOff x="-37659" y="2320049"/>
              <a:chExt cx="2204574" cy="2395167"/>
            </a:xfrm>
          </p:grpSpPr>
          <p:sp>
            <p:nvSpPr>
              <p:cNvPr id="486" name="星: 4 pt 48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星: 4 pt 48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星: 4 pt 48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5908757" y="4552663"/>
            <a:ext cx="1847107" cy="2006796"/>
            <a:chOff x="5908757" y="4552663"/>
            <a:chExt cx="1847107" cy="200679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6175453" y="4726977"/>
              <a:ext cx="1280247" cy="1584756"/>
              <a:chOff x="6175453" y="4726977"/>
              <a:chExt cx="1280247" cy="1584756"/>
            </a:xfrm>
          </p:grpSpPr>
          <p:sp>
            <p:nvSpPr>
              <p:cNvPr id="605" name="フリーフォーム: 図形 604"/>
              <p:cNvSpPr/>
              <p:nvPr/>
            </p:nvSpPr>
            <p:spPr bwMode="auto">
              <a:xfrm>
                <a:off x="61757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/>
              <p:cNvSpPr/>
              <p:nvPr/>
            </p:nvSpPr>
            <p:spPr bwMode="auto">
              <a:xfrm rot="2031958" flipH="1">
                <a:off x="63637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/>
              <p:cNvSpPr/>
              <p:nvPr/>
            </p:nvSpPr>
            <p:spPr bwMode="auto">
              <a:xfrm rot="2031958" flipH="1">
                <a:off x="71255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/>
              <p:cNvSpPr/>
              <p:nvPr/>
            </p:nvSpPr>
            <p:spPr bwMode="auto">
              <a:xfrm rot="2031958" flipH="1">
                <a:off x="71247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/>
              <p:cNvSpPr/>
              <p:nvPr/>
            </p:nvSpPr>
            <p:spPr bwMode="auto">
              <a:xfrm rot="2031958" flipH="1">
                <a:off x="63484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/>
              <p:cNvSpPr/>
              <p:nvPr/>
            </p:nvSpPr>
            <p:spPr bwMode="auto">
              <a:xfrm>
                <a:off x="63314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/>
              <p:cNvSpPr/>
              <p:nvPr/>
            </p:nvSpPr>
            <p:spPr bwMode="auto">
              <a:xfrm>
                <a:off x="71870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/>
              <p:cNvSpPr/>
              <p:nvPr/>
            </p:nvSpPr>
            <p:spPr bwMode="auto">
              <a:xfrm>
                <a:off x="64502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/>
              <p:cNvSpPr/>
              <p:nvPr/>
            </p:nvSpPr>
            <p:spPr bwMode="auto">
              <a:xfrm>
                <a:off x="64524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/>
              <p:cNvSpPr/>
              <p:nvPr/>
            </p:nvSpPr>
            <p:spPr bwMode="auto">
              <a:xfrm flipH="1" flipV="1">
                <a:off x="71824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/>
              <p:cNvSpPr/>
              <p:nvPr/>
            </p:nvSpPr>
            <p:spPr bwMode="auto">
              <a:xfrm flipH="1" flipV="1">
                <a:off x="61766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/>
              <p:cNvSpPr/>
              <p:nvPr/>
            </p:nvSpPr>
            <p:spPr bwMode="auto">
              <a:xfrm flipH="1" flipV="1">
                <a:off x="61766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/>
              <p:cNvSpPr/>
              <p:nvPr/>
            </p:nvSpPr>
            <p:spPr bwMode="auto">
              <a:xfrm flipH="1" flipV="1">
                <a:off x="71824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/>
              <p:cNvSpPr/>
              <p:nvPr/>
            </p:nvSpPr>
            <p:spPr bwMode="auto">
              <a:xfrm flipH="1" flipV="1">
                <a:off x="72996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/>
              <p:cNvSpPr/>
              <p:nvPr/>
            </p:nvSpPr>
            <p:spPr bwMode="auto">
              <a:xfrm flipH="1" flipV="1">
                <a:off x="61757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/>
              <p:cNvSpPr/>
              <p:nvPr/>
            </p:nvSpPr>
            <p:spPr bwMode="auto">
              <a:xfrm flipH="1" flipV="1">
                <a:off x="63268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/>
              <p:cNvSpPr/>
              <p:nvPr/>
            </p:nvSpPr>
            <p:spPr bwMode="auto">
              <a:xfrm>
                <a:off x="64443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/>
              <p:cNvSpPr/>
              <p:nvPr/>
            </p:nvSpPr>
            <p:spPr bwMode="auto">
              <a:xfrm flipV="1">
                <a:off x="61754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/>
              <p:cNvSpPr/>
              <p:nvPr/>
            </p:nvSpPr>
            <p:spPr bwMode="auto">
              <a:xfrm flipV="1">
                <a:off x="72994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/>
              <p:cNvSpPr/>
              <p:nvPr/>
            </p:nvSpPr>
            <p:spPr bwMode="auto">
              <a:xfrm flipV="1">
                <a:off x="72994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/>
              <p:cNvSpPr/>
              <p:nvPr/>
            </p:nvSpPr>
            <p:spPr bwMode="auto">
              <a:xfrm flipV="1">
                <a:off x="61754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/>
              <p:cNvSpPr/>
              <p:nvPr/>
            </p:nvSpPr>
            <p:spPr bwMode="auto">
              <a:xfrm>
                <a:off x="61754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/>
              <p:cNvSpPr/>
              <p:nvPr/>
            </p:nvSpPr>
            <p:spPr bwMode="auto">
              <a:xfrm>
                <a:off x="72994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/>
              <p:cNvSpPr/>
              <p:nvPr/>
            </p:nvSpPr>
            <p:spPr bwMode="auto">
              <a:xfrm flipV="1">
                <a:off x="61754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/>
              <p:cNvSpPr/>
              <p:nvPr/>
            </p:nvSpPr>
            <p:spPr bwMode="auto">
              <a:xfrm flipV="1">
                <a:off x="72994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/>
              <p:cNvSpPr/>
              <p:nvPr/>
            </p:nvSpPr>
            <p:spPr bwMode="auto">
              <a:xfrm>
                <a:off x="6175668" y="4726977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9" name="グループ化 488"/>
            <p:cNvGrpSpPr/>
            <p:nvPr/>
          </p:nvGrpSpPr>
          <p:grpSpPr>
            <a:xfrm>
              <a:off x="5908757" y="4552663"/>
              <a:ext cx="1847107" cy="2006796"/>
              <a:chOff x="-37659" y="2320049"/>
              <a:chExt cx="2204574" cy="2395167"/>
            </a:xfrm>
          </p:grpSpPr>
          <p:sp>
            <p:nvSpPr>
              <p:cNvPr id="490" name="星: 4 pt 48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星: 4 pt 49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星: 4 pt 49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096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19807" y="2535856"/>
            <a:ext cx="1847107" cy="2006796"/>
            <a:chOff x="319807" y="2535856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574753" y="2795294"/>
              <a:ext cx="1280247" cy="1586039"/>
              <a:chOff x="574753" y="2795294"/>
              <a:chExt cx="1280247" cy="1586039"/>
            </a:xfrm>
          </p:grpSpPr>
          <p:sp>
            <p:nvSpPr>
              <p:cNvPr id="383" name="フリーフォーム: 図形 382"/>
              <p:cNvSpPr/>
              <p:nvPr/>
            </p:nvSpPr>
            <p:spPr bwMode="auto">
              <a:xfrm>
                <a:off x="5750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/>
              <p:cNvSpPr/>
              <p:nvPr/>
            </p:nvSpPr>
            <p:spPr bwMode="auto">
              <a:xfrm rot="2031958" flipH="1">
                <a:off x="7630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/>
              <p:cNvSpPr/>
              <p:nvPr/>
            </p:nvSpPr>
            <p:spPr bwMode="auto">
              <a:xfrm rot="2031958" flipH="1">
                <a:off x="15248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/>
              <p:cNvSpPr/>
              <p:nvPr/>
            </p:nvSpPr>
            <p:spPr bwMode="auto">
              <a:xfrm rot="2031958" flipH="1">
                <a:off x="15240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/>
              <p:cNvSpPr/>
              <p:nvPr/>
            </p:nvSpPr>
            <p:spPr bwMode="auto">
              <a:xfrm rot="2031958" flipH="1">
                <a:off x="7477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/>
              <p:cNvSpPr/>
              <p:nvPr/>
            </p:nvSpPr>
            <p:spPr bwMode="auto">
              <a:xfrm>
                <a:off x="7307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/>
              <p:cNvSpPr/>
              <p:nvPr/>
            </p:nvSpPr>
            <p:spPr bwMode="auto">
              <a:xfrm>
                <a:off x="15863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/>
              <p:cNvSpPr/>
              <p:nvPr/>
            </p:nvSpPr>
            <p:spPr bwMode="auto">
              <a:xfrm>
                <a:off x="8495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/>
              <p:cNvSpPr/>
              <p:nvPr/>
            </p:nvSpPr>
            <p:spPr bwMode="auto">
              <a:xfrm>
                <a:off x="8517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/>
              <p:cNvSpPr/>
              <p:nvPr/>
            </p:nvSpPr>
            <p:spPr bwMode="auto">
              <a:xfrm flipH="1" flipV="1">
                <a:off x="15817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/>
              <p:cNvSpPr/>
              <p:nvPr/>
            </p:nvSpPr>
            <p:spPr bwMode="auto">
              <a:xfrm flipH="1" flipV="1">
                <a:off x="5759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/>
              <p:cNvSpPr/>
              <p:nvPr/>
            </p:nvSpPr>
            <p:spPr bwMode="auto">
              <a:xfrm flipH="1" flipV="1">
                <a:off x="5759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/>
              <p:cNvSpPr/>
              <p:nvPr/>
            </p:nvSpPr>
            <p:spPr bwMode="auto">
              <a:xfrm flipH="1" flipV="1">
                <a:off x="15817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/>
              <p:cNvSpPr/>
              <p:nvPr/>
            </p:nvSpPr>
            <p:spPr bwMode="auto">
              <a:xfrm flipH="1" flipV="1">
                <a:off x="16989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/>
              <p:cNvSpPr/>
              <p:nvPr/>
            </p:nvSpPr>
            <p:spPr bwMode="auto">
              <a:xfrm flipH="1" flipV="1">
                <a:off x="5750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/>
              <p:cNvSpPr/>
              <p:nvPr/>
            </p:nvSpPr>
            <p:spPr bwMode="auto">
              <a:xfrm flipH="1" flipV="1">
                <a:off x="7261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/>
              <p:cNvSpPr/>
              <p:nvPr/>
            </p:nvSpPr>
            <p:spPr bwMode="auto">
              <a:xfrm>
                <a:off x="8436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/>
              <p:cNvSpPr/>
              <p:nvPr/>
            </p:nvSpPr>
            <p:spPr bwMode="auto">
              <a:xfrm flipV="1">
                <a:off x="5747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/>
              <p:cNvSpPr/>
              <p:nvPr/>
            </p:nvSpPr>
            <p:spPr bwMode="auto">
              <a:xfrm flipV="1">
                <a:off x="16987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/>
              <p:cNvSpPr/>
              <p:nvPr/>
            </p:nvSpPr>
            <p:spPr bwMode="auto">
              <a:xfrm flipV="1">
                <a:off x="16987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flipV="1">
                <a:off x="5747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>
                <a:off x="5747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>
                <a:off x="16987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/>
              <p:cNvSpPr/>
              <p:nvPr/>
            </p:nvSpPr>
            <p:spPr bwMode="auto">
              <a:xfrm flipV="1">
                <a:off x="5747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/>
              <p:cNvSpPr/>
              <p:nvPr/>
            </p:nvSpPr>
            <p:spPr bwMode="auto">
              <a:xfrm flipV="1">
                <a:off x="16987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>
                <a:off x="5749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4" name="グループ化 1003"/>
            <p:cNvGrpSpPr/>
            <p:nvPr/>
          </p:nvGrpSpPr>
          <p:grpSpPr>
            <a:xfrm>
              <a:off x="319807" y="2535856"/>
              <a:ext cx="1847107" cy="2006796"/>
              <a:chOff x="-37659" y="2320049"/>
              <a:chExt cx="2204574" cy="2395167"/>
            </a:xfrm>
          </p:grpSpPr>
          <p:sp>
            <p:nvSpPr>
              <p:cNvPr id="1005" name="星: 4 pt 100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星: 4 pt 100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星: 4 pt 100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319807" y="638690"/>
            <a:ext cx="1847107" cy="2006796"/>
            <a:chOff x="319807" y="638690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574753" y="852194"/>
              <a:ext cx="1280247" cy="1586039"/>
              <a:chOff x="574753" y="852194"/>
              <a:chExt cx="1280247" cy="1586039"/>
            </a:xfrm>
          </p:grpSpPr>
          <p:sp>
            <p:nvSpPr>
              <p:cNvPr id="824" name="フリーフォーム: 図形 823"/>
              <p:cNvSpPr/>
              <p:nvPr/>
            </p:nvSpPr>
            <p:spPr bwMode="auto">
              <a:xfrm>
                <a:off x="5750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 rot="2031958" flipH="1">
                <a:off x="7630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 rot="2031958" flipH="1">
                <a:off x="15248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/>
              <p:cNvSpPr/>
              <p:nvPr/>
            </p:nvSpPr>
            <p:spPr bwMode="auto">
              <a:xfrm rot="2031958" flipH="1">
                <a:off x="15240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/>
              <p:cNvSpPr/>
              <p:nvPr/>
            </p:nvSpPr>
            <p:spPr bwMode="auto">
              <a:xfrm rot="2031958" flipH="1">
                <a:off x="7477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>
                <a:off x="7307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>
                <a:off x="15863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>
                <a:off x="8495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>
                <a:off x="8517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flipH="1" flipV="1">
                <a:off x="15817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flipH="1" flipV="1">
                <a:off x="5759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flipH="1" flipV="1">
                <a:off x="5759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flipH="1" flipV="1">
                <a:off x="15817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 flipH="1" flipV="1">
                <a:off x="16989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/>
              <p:cNvSpPr/>
              <p:nvPr/>
            </p:nvSpPr>
            <p:spPr bwMode="auto">
              <a:xfrm flipH="1" flipV="1">
                <a:off x="5750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/>
              <p:cNvSpPr/>
              <p:nvPr/>
            </p:nvSpPr>
            <p:spPr bwMode="auto">
              <a:xfrm flipH="1" flipV="1">
                <a:off x="7261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8436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 flipV="1">
                <a:off x="5747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/>
              <p:cNvSpPr/>
              <p:nvPr/>
            </p:nvSpPr>
            <p:spPr bwMode="auto">
              <a:xfrm flipV="1">
                <a:off x="16987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/>
              <p:cNvSpPr/>
              <p:nvPr/>
            </p:nvSpPr>
            <p:spPr bwMode="auto">
              <a:xfrm flipV="1">
                <a:off x="16987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/>
              <p:cNvSpPr/>
              <p:nvPr/>
            </p:nvSpPr>
            <p:spPr bwMode="auto">
              <a:xfrm flipV="1">
                <a:off x="5747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/>
              <p:cNvSpPr/>
              <p:nvPr/>
            </p:nvSpPr>
            <p:spPr bwMode="auto">
              <a:xfrm>
                <a:off x="5747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>
                <a:off x="16987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 flipV="1">
                <a:off x="5747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 flipV="1">
                <a:off x="16987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/>
              <p:cNvSpPr/>
              <p:nvPr/>
            </p:nvSpPr>
            <p:spPr bwMode="auto">
              <a:xfrm>
                <a:off x="5749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8" name="グループ化 1007"/>
            <p:cNvGrpSpPr/>
            <p:nvPr/>
          </p:nvGrpSpPr>
          <p:grpSpPr>
            <a:xfrm>
              <a:off x="319807" y="638690"/>
              <a:ext cx="1847107" cy="2006796"/>
              <a:chOff x="-37659" y="2320049"/>
              <a:chExt cx="2204574" cy="2395167"/>
            </a:xfrm>
          </p:grpSpPr>
          <p:sp>
            <p:nvSpPr>
              <p:cNvPr id="1009" name="星: 4 pt 100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星: 4 pt 100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星: 4 pt 101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48607" y="2535856"/>
            <a:ext cx="1847107" cy="2006796"/>
            <a:chOff x="2148607" y="2535856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428953" y="2795294"/>
              <a:ext cx="1280247" cy="1586039"/>
              <a:chOff x="2428953" y="2795294"/>
              <a:chExt cx="1280247" cy="1586039"/>
            </a:xfrm>
          </p:grpSpPr>
          <p:sp>
            <p:nvSpPr>
              <p:cNvPr id="716" name="フリーフォーム: 図形 715"/>
              <p:cNvSpPr/>
              <p:nvPr/>
            </p:nvSpPr>
            <p:spPr bwMode="auto">
              <a:xfrm>
                <a:off x="24292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 rot="2031958" flipH="1">
                <a:off x="26172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/>
              <p:cNvSpPr/>
              <p:nvPr/>
            </p:nvSpPr>
            <p:spPr bwMode="auto">
              <a:xfrm rot="2031958" flipH="1">
                <a:off x="33790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/>
              <p:cNvSpPr/>
              <p:nvPr/>
            </p:nvSpPr>
            <p:spPr bwMode="auto">
              <a:xfrm rot="2031958" flipH="1">
                <a:off x="33782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 rot="2031958" flipH="1">
                <a:off x="26019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>
                <a:off x="25849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34405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27037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27059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flipH="1" flipV="1">
                <a:off x="34359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flipH="1" flipV="1">
                <a:off x="24301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flipH="1" flipV="1">
                <a:off x="24301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flipH="1" flipV="1">
                <a:off x="34359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 flipH="1" flipV="1">
                <a:off x="35531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 flipH="1" flipV="1">
                <a:off x="24292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 flipH="1" flipV="1">
                <a:off x="25803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/>
              <p:cNvSpPr/>
              <p:nvPr/>
            </p:nvSpPr>
            <p:spPr bwMode="auto">
              <a:xfrm>
                <a:off x="26978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flipV="1">
                <a:off x="24289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flipV="1">
                <a:off x="35529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flipV="1">
                <a:off x="35529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flipV="1">
                <a:off x="24289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/>
              <p:cNvSpPr/>
              <p:nvPr/>
            </p:nvSpPr>
            <p:spPr bwMode="auto">
              <a:xfrm>
                <a:off x="24289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/>
              <p:cNvSpPr/>
              <p:nvPr/>
            </p:nvSpPr>
            <p:spPr bwMode="auto">
              <a:xfrm>
                <a:off x="35529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 flipV="1">
                <a:off x="24289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 flipV="1">
                <a:off x="35529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>
                <a:off x="24291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2" name="グループ化 1011"/>
            <p:cNvGrpSpPr/>
            <p:nvPr/>
          </p:nvGrpSpPr>
          <p:grpSpPr>
            <a:xfrm>
              <a:off x="2148607" y="2535856"/>
              <a:ext cx="1847107" cy="2006796"/>
              <a:chOff x="-37659" y="2320049"/>
              <a:chExt cx="2204574" cy="2395167"/>
            </a:xfrm>
          </p:grpSpPr>
          <p:sp>
            <p:nvSpPr>
              <p:cNvPr id="1013" name="星: 4 pt 101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星: 4 pt 101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星: 4 pt 101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148607" y="638690"/>
            <a:ext cx="1847107" cy="2006796"/>
            <a:chOff x="2148607" y="638690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428953" y="852194"/>
              <a:ext cx="1280247" cy="1586039"/>
              <a:chOff x="2428953" y="852194"/>
              <a:chExt cx="1280247" cy="1586039"/>
            </a:xfrm>
          </p:grpSpPr>
          <p:sp>
            <p:nvSpPr>
              <p:cNvPr id="851" name="フリーフォーム: 図形 850"/>
              <p:cNvSpPr/>
              <p:nvPr/>
            </p:nvSpPr>
            <p:spPr bwMode="auto">
              <a:xfrm>
                <a:off x="24292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/>
              <p:cNvSpPr/>
              <p:nvPr/>
            </p:nvSpPr>
            <p:spPr bwMode="auto">
              <a:xfrm rot="2031958" flipH="1">
                <a:off x="26172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rot="2031958" flipH="1">
                <a:off x="33790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 rot="2031958" flipH="1">
                <a:off x="33782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 rot="2031958" flipH="1">
                <a:off x="26019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>
                <a:off x="25849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>
                <a:off x="34405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>
                <a:off x="27037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>
                <a:off x="27059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flipH="1" flipV="1">
                <a:off x="34359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 flipH="1" flipV="1">
                <a:off x="24301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 flipH="1" flipV="1">
                <a:off x="24301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/>
              <p:cNvSpPr/>
              <p:nvPr/>
            </p:nvSpPr>
            <p:spPr bwMode="auto">
              <a:xfrm flipH="1" flipV="1">
                <a:off x="34359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/>
              <p:cNvSpPr/>
              <p:nvPr/>
            </p:nvSpPr>
            <p:spPr bwMode="auto">
              <a:xfrm flipH="1" flipV="1">
                <a:off x="35531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 flipH="1" flipV="1">
                <a:off x="24292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 flipH="1" flipV="1">
                <a:off x="25803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/>
              <p:cNvSpPr/>
              <p:nvPr/>
            </p:nvSpPr>
            <p:spPr bwMode="auto">
              <a:xfrm>
                <a:off x="26978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/>
              <p:cNvSpPr/>
              <p:nvPr/>
            </p:nvSpPr>
            <p:spPr bwMode="auto">
              <a:xfrm flipV="1">
                <a:off x="24289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/>
              <p:cNvSpPr/>
              <p:nvPr/>
            </p:nvSpPr>
            <p:spPr bwMode="auto">
              <a:xfrm flipV="1">
                <a:off x="35529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/>
              <p:cNvSpPr/>
              <p:nvPr/>
            </p:nvSpPr>
            <p:spPr bwMode="auto">
              <a:xfrm flipV="1">
                <a:off x="35529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/>
              <p:cNvSpPr/>
              <p:nvPr/>
            </p:nvSpPr>
            <p:spPr bwMode="auto">
              <a:xfrm flipV="1">
                <a:off x="24289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>
                <a:off x="24289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>
                <a:off x="35529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/>
              <p:cNvSpPr/>
              <p:nvPr/>
            </p:nvSpPr>
            <p:spPr bwMode="auto">
              <a:xfrm flipV="1">
                <a:off x="24289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/>
              <p:cNvSpPr/>
              <p:nvPr/>
            </p:nvSpPr>
            <p:spPr bwMode="auto">
              <a:xfrm flipV="1">
                <a:off x="35529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>
                <a:off x="24291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6" name="グループ化 1015"/>
            <p:cNvGrpSpPr/>
            <p:nvPr/>
          </p:nvGrpSpPr>
          <p:grpSpPr>
            <a:xfrm>
              <a:off x="2148607" y="638690"/>
              <a:ext cx="1847107" cy="2006796"/>
              <a:chOff x="-37659" y="2320049"/>
              <a:chExt cx="2204574" cy="2395167"/>
            </a:xfrm>
          </p:grpSpPr>
          <p:sp>
            <p:nvSpPr>
              <p:cNvPr id="1017" name="星: 4 pt 101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星: 4 pt 101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星: 4 pt 101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054319" y="2535856"/>
            <a:ext cx="1847107" cy="2006796"/>
            <a:chOff x="4054319" y="2535856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321253" y="2795294"/>
              <a:ext cx="1280247" cy="1586039"/>
              <a:chOff x="4321253" y="2795294"/>
              <a:chExt cx="1280247" cy="1586039"/>
            </a:xfrm>
          </p:grpSpPr>
          <p:sp>
            <p:nvSpPr>
              <p:cNvPr id="743" name="フリーフォーム: 図形 742"/>
              <p:cNvSpPr/>
              <p:nvPr/>
            </p:nvSpPr>
            <p:spPr bwMode="auto">
              <a:xfrm>
                <a:off x="43215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/>
              <p:cNvSpPr/>
              <p:nvPr/>
            </p:nvSpPr>
            <p:spPr bwMode="auto">
              <a:xfrm rot="2031958" flipH="1">
                <a:off x="45095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/>
              <p:cNvSpPr/>
              <p:nvPr/>
            </p:nvSpPr>
            <p:spPr bwMode="auto">
              <a:xfrm rot="2031958" flipH="1">
                <a:off x="52713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/>
              <p:cNvSpPr/>
              <p:nvPr/>
            </p:nvSpPr>
            <p:spPr bwMode="auto">
              <a:xfrm rot="2031958" flipH="1">
                <a:off x="52705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 rot="2031958" flipH="1">
                <a:off x="44942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44772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>
                <a:off x="53328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>
                <a:off x="45960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>
                <a:off x="45982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flipH="1" flipV="1">
                <a:off x="53282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flipH="1" flipV="1">
                <a:off x="43224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 flipH="1" flipV="1">
                <a:off x="43224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/>
              <p:cNvSpPr/>
              <p:nvPr/>
            </p:nvSpPr>
            <p:spPr bwMode="auto">
              <a:xfrm flipH="1" flipV="1">
                <a:off x="53282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/>
              <p:cNvSpPr/>
              <p:nvPr/>
            </p:nvSpPr>
            <p:spPr bwMode="auto">
              <a:xfrm flipH="1" flipV="1">
                <a:off x="54454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flipH="1" flipV="1">
                <a:off x="43215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flipH="1" flipV="1">
                <a:off x="44726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>
                <a:off x="45901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flipV="1">
                <a:off x="43212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flipV="1">
                <a:off x="54452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flipV="1">
                <a:off x="54452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/>
              <p:cNvSpPr/>
              <p:nvPr/>
            </p:nvSpPr>
            <p:spPr bwMode="auto">
              <a:xfrm flipV="1">
                <a:off x="43212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43212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54452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/>
              <p:cNvSpPr/>
              <p:nvPr/>
            </p:nvSpPr>
            <p:spPr bwMode="auto">
              <a:xfrm flipV="1">
                <a:off x="43212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/>
              <p:cNvSpPr/>
              <p:nvPr/>
            </p:nvSpPr>
            <p:spPr bwMode="auto">
              <a:xfrm flipV="1">
                <a:off x="54452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/>
              <p:cNvSpPr/>
              <p:nvPr/>
            </p:nvSpPr>
            <p:spPr bwMode="auto">
              <a:xfrm>
                <a:off x="43214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0" name="グループ化 1019"/>
            <p:cNvGrpSpPr/>
            <p:nvPr/>
          </p:nvGrpSpPr>
          <p:grpSpPr>
            <a:xfrm>
              <a:off x="4054319" y="2535856"/>
              <a:ext cx="1847107" cy="2006796"/>
              <a:chOff x="-37659" y="2320049"/>
              <a:chExt cx="2204574" cy="2395167"/>
            </a:xfrm>
          </p:grpSpPr>
          <p:sp>
            <p:nvSpPr>
              <p:cNvPr id="1021" name="星: 4 pt 102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星: 4 pt 102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星: 4 pt 102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054319" y="638690"/>
            <a:ext cx="1847107" cy="2006796"/>
            <a:chOff x="4054319" y="638690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321253" y="852194"/>
              <a:ext cx="1280247" cy="1586039"/>
              <a:chOff x="4321253" y="852194"/>
              <a:chExt cx="1280247" cy="1586039"/>
            </a:xfrm>
          </p:grpSpPr>
          <p:sp>
            <p:nvSpPr>
              <p:cNvPr id="878" name="フリーフォーム: 図形 877"/>
              <p:cNvSpPr/>
              <p:nvPr/>
            </p:nvSpPr>
            <p:spPr bwMode="auto">
              <a:xfrm>
                <a:off x="43215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 rot="2031958" flipH="1">
                <a:off x="45095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 rot="2031958" flipH="1">
                <a:off x="52713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 rot="2031958" flipH="1">
                <a:off x="52705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rot="2031958" flipH="1">
                <a:off x="44942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>
                <a:off x="44772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>
                <a:off x="53328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>
                <a:off x="45960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>
                <a:off x="45982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 flipH="1" flipV="1">
                <a:off x="53282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/>
              <p:cNvSpPr/>
              <p:nvPr/>
            </p:nvSpPr>
            <p:spPr bwMode="auto">
              <a:xfrm flipH="1" flipV="1">
                <a:off x="43224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/>
              <p:cNvSpPr/>
              <p:nvPr/>
            </p:nvSpPr>
            <p:spPr bwMode="auto">
              <a:xfrm flipH="1" flipV="1">
                <a:off x="43224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 flipH="1" flipV="1">
                <a:off x="53282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 flipH="1" flipV="1">
                <a:off x="54454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/>
              <p:cNvSpPr/>
              <p:nvPr/>
            </p:nvSpPr>
            <p:spPr bwMode="auto">
              <a:xfrm flipH="1" flipV="1">
                <a:off x="43215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/>
              <p:cNvSpPr/>
              <p:nvPr/>
            </p:nvSpPr>
            <p:spPr bwMode="auto">
              <a:xfrm flipH="1" flipV="1">
                <a:off x="44726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/>
              <p:cNvSpPr/>
              <p:nvPr/>
            </p:nvSpPr>
            <p:spPr bwMode="auto">
              <a:xfrm>
                <a:off x="45901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/>
              <p:cNvSpPr/>
              <p:nvPr/>
            </p:nvSpPr>
            <p:spPr bwMode="auto">
              <a:xfrm flipV="1">
                <a:off x="43212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/>
              <p:cNvSpPr/>
              <p:nvPr/>
            </p:nvSpPr>
            <p:spPr bwMode="auto">
              <a:xfrm flipV="1">
                <a:off x="54452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 flipV="1">
                <a:off x="54452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 flipV="1">
                <a:off x="43212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/>
              <p:cNvSpPr/>
              <p:nvPr/>
            </p:nvSpPr>
            <p:spPr bwMode="auto">
              <a:xfrm>
                <a:off x="43212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>
                <a:off x="54452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flipV="1">
                <a:off x="43212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flipV="1">
                <a:off x="54452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/>
              <p:cNvSpPr/>
              <p:nvPr/>
            </p:nvSpPr>
            <p:spPr bwMode="auto">
              <a:xfrm>
                <a:off x="43214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4" name="グループ化 1023"/>
            <p:cNvGrpSpPr/>
            <p:nvPr/>
          </p:nvGrpSpPr>
          <p:grpSpPr>
            <a:xfrm>
              <a:off x="4054319" y="638690"/>
              <a:ext cx="1847107" cy="2006796"/>
              <a:chOff x="-37659" y="2320049"/>
              <a:chExt cx="2204574" cy="2395167"/>
            </a:xfrm>
          </p:grpSpPr>
          <p:sp>
            <p:nvSpPr>
              <p:cNvPr id="1025" name="星: 4 pt 102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星: 4 pt 102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星: 4 pt 102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5908757" y="638690"/>
            <a:ext cx="1847107" cy="2006796"/>
            <a:chOff x="5908757" y="638690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175453" y="852194"/>
              <a:ext cx="1280247" cy="1586039"/>
              <a:chOff x="6175453" y="852194"/>
              <a:chExt cx="1280247" cy="1586039"/>
            </a:xfrm>
          </p:grpSpPr>
          <p:sp>
            <p:nvSpPr>
              <p:cNvPr id="905" name="フリーフォーム: 図形 904"/>
              <p:cNvSpPr/>
              <p:nvPr/>
            </p:nvSpPr>
            <p:spPr bwMode="auto">
              <a:xfrm>
                <a:off x="61757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 rot="2031958" flipH="1">
                <a:off x="63637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rot="2031958" flipH="1">
                <a:off x="71255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rot="2031958" flipH="1">
                <a:off x="71247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 rot="2031958" flipH="1">
                <a:off x="63484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>
                <a:off x="63314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>
                <a:off x="71870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>
                <a:off x="64502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/>
              <p:cNvSpPr/>
              <p:nvPr/>
            </p:nvSpPr>
            <p:spPr bwMode="auto">
              <a:xfrm>
                <a:off x="64524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/>
              <p:cNvSpPr/>
              <p:nvPr/>
            </p:nvSpPr>
            <p:spPr bwMode="auto">
              <a:xfrm flipH="1" flipV="1">
                <a:off x="71824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 flipH="1" flipV="1">
                <a:off x="61766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 flipH="1" flipV="1">
                <a:off x="61766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/>
              <p:cNvSpPr/>
              <p:nvPr/>
            </p:nvSpPr>
            <p:spPr bwMode="auto">
              <a:xfrm flipH="1" flipV="1">
                <a:off x="71824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フリーフォーム: 図形 917"/>
              <p:cNvSpPr/>
              <p:nvPr/>
            </p:nvSpPr>
            <p:spPr bwMode="auto">
              <a:xfrm flipH="1" flipV="1">
                <a:off x="72996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/>
              <p:cNvSpPr/>
              <p:nvPr/>
            </p:nvSpPr>
            <p:spPr bwMode="auto">
              <a:xfrm flipH="1" flipV="1">
                <a:off x="61757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/>
              <p:cNvSpPr/>
              <p:nvPr/>
            </p:nvSpPr>
            <p:spPr bwMode="auto">
              <a:xfrm flipH="1" flipV="1">
                <a:off x="63268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/>
              <p:cNvSpPr/>
              <p:nvPr/>
            </p:nvSpPr>
            <p:spPr bwMode="auto">
              <a:xfrm>
                <a:off x="64443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 flipV="1">
                <a:off x="61754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/>
              <p:cNvSpPr/>
              <p:nvPr/>
            </p:nvSpPr>
            <p:spPr bwMode="auto">
              <a:xfrm flipV="1">
                <a:off x="72994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/>
              <p:cNvSpPr/>
              <p:nvPr/>
            </p:nvSpPr>
            <p:spPr bwMode="auto">
              <a:xfrm flipV="1">
                <a:off x="72994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 flipV="1">
                <a:off x="61754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>
                <a:off x="61754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>
                <a:off x="72994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 flipV="1">
                <a:off x="61754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 flipV="1">
                <a:off x="72994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>
                <a:off x="61756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8" name="グループ化 1027"/>
            <p:cNvGrpSpPr/>
            <p:nvPr/>
          </p:nvGrpSpPr>
          <p:grpSpPr>
            <a:xfrm>
              <a:off x="5908757" y="638690"/>
              <a:ext cx="1847107" cy="2006796"/>
              <a:chOff x="-37659" y="2320049"/>
              <a:chExt cx="2204574" cy="2395167"/>
            </a:xfrm>
          </p:grpSpPr>
          <p:sp>
            <p:nvSpPr>
              <p:cNvPr id="1029" name="星: 4 pt 102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星: 4 pt 102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星: 4 pt 103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7814469" y="2535856"/>
            <a:ext cx="1847107" cy="2006796"/>
            <a:chOff x="7814469" y="2535856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067753" y="2795294"/>
              <a:ext cx="1280247" cy="1586039"/>
              <a:chOff x="8067753" y="2795294"/>
              <a:chExt cx="1280247" cy="1586039"/>
            </a:xfrm>
          </p:grpSpPr>
          <p:sp>
            <p:nvSpPr>
              <p:cNvPr id="797" name="フリーフォーム: 図形 796"/>
              <p:cNvSpPr/>
              <p:nvPr/>
            </p:nvSpPr>
            <p:spPr bwMode="auto">
              <a:xfrm>
                <a:off x="80680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 rot="2031958" flipH="1">
                <a:off x="82560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 rot="2031958" flipH="1">
                <a:off x="90178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 rot="2031958" flipH="1">
                <a:off x="90170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 rot="2031958" flipH="1">
                <a:off x="82407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>
                <a:off x="82237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/>
              <p:cNvSpPr/>
              <p:nvPr/>
            </p:nvSpPr>
            <p:spPr bwMode="auto">
              <a:xfrm>
                <a:off x="90793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/>
              <p:cNvSpPr/>
              <p:nvPr/>
            </p:nvSpPr>
            <p:spPr bwMode="auto">
              <a:xfrm>
                <a:off x="83425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>
                <a:off x="83447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 flipH="1" flipV="1">
                <a:off x="90747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flipH="1" flipV="1">
                <a:off x="80689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flipH="1" flipV="1">
                <a:off x="80689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flipH="1" flipV="1">
                <a:off x="90747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flipH="1" flipV="1">
                <a:off x="91919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flipH="1" flipV="1">
                <a:off x="80680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flipH="1" flipV="1">
                <a:off x="82191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/>
              <p:cNvSpPr/>
              <p:nvPr/>
            </p:nvSpPr>
            <p:spPr bwMode="auto">
              <a:xfrm>
                <a:off x="83366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/>
              <p:cNvSpPr/>
              <p:nvPr/>
            </p:nvSpPr>
            <p:spPr bwMode="auto">
              <a:xfrm flipV="1">
                <a:off x="80677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 flipV="1">
                <a:off x="91917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 flipV="1">
                <a:off x="91917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/>
              <p:cNvSpPr/>
              <p:nvPr/>
            </p:nvSpPr>
            <p:spPr bwMode="auto">
              <a:xfrm flipV="1">
                <a:off x="80677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/>
              <p:cNvSpPr/>
              <p:nvPr/>
            </p:nvSpPr>
            <p:spPr bwMode="auto">
              <a:xfrm>
                <a:off x="80677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/>
              <p:cNvSpPr/>
              <p:nvPr/>
            </p:nvSpPr>
            <p:spPr bwMode="auto">
              <a:xfrm>
                <a:off x="91917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/>
              <p:cNvSpPr/>
              <p:nvPr/>
            </p:nvSpPr>
            <p:spPr bwMode="auto">
              <a:xfrm flipV="1">
                <a:off x="80677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 flipV="1">
                <a:off x="91917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/>
              <p:cNvSpPr/>
              <p:nvPr/>
            </p:nvSpPr>
            <p:spPr bwMode="auto">
              <a:xfrm>
                <a:off x="80679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/>
            <p:cNvGrpSpPr/>
            <p:nvPr/>
          </p:nvGrpSpPr>
          <p:grpSpPr>
            <a:xfrm>
              <a:off x="7814469" y="2535856"/>
              <a:ext cx="1847107" cy="2006796"/>
              <a:chOff x="-37659" y="2320049"/>
              <a:chExt cx="2204574" cy="2395167"/>
            </a:xfrm>
          </p:grpSpPr>
          <p:sp>
            <p:nvSpPr>
              <p:cNvPr id="1033" name="星: 4 pt 103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星: 4 pt 103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星: 4 pt 103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814469" y="638690"/>
            <a:ext cx="1847107" cy="2006796"/>
            <a:chOff x="7814469" y="638690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067753" y="852194"/>
              <a:ext cx="1280247" cy="1586039"/>
              <a:chOff x="8067753" y="852194"/>
              <a:chExt cx="1280247" cy="1586039"/>
            </a:xfrm>
          </p:grpSpPr>
          <p:sp>
            <p:nvSpPr>
              <p:cNvPr id="932" name="フリーフォーム: 図形 931"/>
              <p:cNvSpPr/>
              <p:nvPr/>
            </p:nvSpPr>
            <p:spPr bwMode="auto">
              <a:xfrm>
                <a:off x="8068004" y="8534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 rot="2031958" flipH="1">
                <a:off x="8256023" y="10555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 rot="2031958" flipH="1">
                <a:off x="9017821" y="10770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 rot="2031958" flipH="1">
                <a:off x="9017010" y="20798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 rot="2031958" flipH="1">
                <a:off x="8240725" y="20641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>
                <a:off x="8223782" y="11608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/>
              <p:cNvSpPr/>
              <p:nvPr/>
            </p:nvSpPr>
            <p:spPr bwMode="auto">
              <a:xfrm>
                <a:off x="9079345" y="11616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/>
              <p:cNvSpPr/>
              <p:nvPr/>
            </p:nvSpPr>
            <p:spPr bwMode="auto">
              <a:xfrm>
                <a:off x="8342559" y="10463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/>
              <p:cNvSpPr/>
              <p:nvPr/>
            </p:nvSpPr>
            <p:spPr bwMode="auto">
              <a:xfrm>
                <a:off x="8344722" y="21170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/>
              <p:cNvSpPr/>
              <p:nvPr/>
            </p:nvSpPr>
            <p:spPr bwMode="auto">
              <a:xfrm flipH="1" flipV="1">
                <a:off x="9074705" y="8547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/>
              <p:cNvSpPr/>
              <p:nvPr/>
            </p:nvSpPr>
            <p:spPr bwMode="auto">
              <a:xfrm flipH="1" flipV="1">
                <a:off x="8068924" y="8547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/>
              <p:cNvSpPr/>
              <p:nvPr/>
            </p:nvSpPr>
            <p:spPr bwMode="auto">
              <a:xfrm flipH="1" flipV="1">
                <a:off x="8068925" y="21303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/>
              <p:cNvSpPr/>
              <p:nvPr/>
            </p:nvSpPr>
            <p:spPr bwMode="auto">
              <a:xfrm flipH="1" flipV="1">
                <a:off x="9074708" y="21303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/>
              <p:cNvSpPr/>
              <p:nvPr/>
            </p:nvSpPr>
            <p:spPr bwMode="auto">
              <a:xfrm flipH="1" flipV="1">
                <a:off x="9191971" y="10049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/>
              <p:cNvSpPr/>
              <p:nvPr/>
            </p:nvSpPr>
            <p:spPr bwMode="auto">
              <a:xfrm flipH="1" flipV="1">
                <a:off x="8068004" y="10049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/>
              <p:cNvSpPr/>
              <p:nvPr/>
            </p:nvSpPr>
            <p:spPr bwMode="auto">
              <a:xfrm flipH="1" flipV="1">
                <a:off x="8219104" y="22453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/>
              <p:cNvSpPr/>
              <p:nvPr/>
            </p:nvSpPr>
            <p:spPr bwMode="auto">
              <a:xfrm>
                <a:off x="8336624" y="11861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/>
              <p:cNvSpPr/>
              <p:nvPr/>
            </p:nvSpPr>
            <p:spPr bwMode="auto">
              <a:xfrm flipV="1">
                <a:off x="8067753" y="10049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/>
              <p:cNvSpPr/>
              <p:nvPr/>
            </p:nvSpPr>
            <p:spPr bwMode="auto">
              <a:xfrm flipV="1">
                <a:off x="9191720" y="10049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フリーフォーム: 図形 950"/>
              <p:cNvSpPr/>
              <p:nvPr/>
            </p:nvSpPr>
            <p:spPr bwMode="auto">
              <a:xfrm flipV="1">
                <a:off x="9191721" y="21036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/>
              <p:cNvSpPr/>
              <p:nvPr/>
            </p:nvSpPr>
            <p:spPr bwMode="auto">
              <a:xfrm flipV="1">
                <a:off x="8067753" y="21113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/>
              <p:cNvSpPr/>
              <p:nvPr/>
            </p:nvSpPr>
            <p:spPr bwMode="auto">
              <a:xfrm>
                <a:off x="8067753" y="17863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フリーフォーム: 図形 954"/>
              <p:cNvSpPr/>
              <p:nvPr/>
            </p:nvSpPr>
            <p:spPr bwMode="auto">
              <a:xfrm>
                <a:off x="9191720" y="19310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/>
              <p:cNvSpPr/>
              <p:nvPr/>
            </p:nvSpPr>
            <p:spPr bwMode="auto">
              <a:xfrm flipV="1">
                <a:off x="8067753" y="13818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フリーフォーム: 図形 956"/>
              <p:cNvSpPr/>
              <p:nvPr/>
            </p:nvSpPr>
            <p:spPr bwMode="auto">
              <a:xfrm flipV="1">
                <a:off x="9191720" y="12851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/>
              <p:cNvSpPr/>
              <p:nvPr/>
            </p:nvSpPr>
            <p:spPr bwMode="auto">
              <a:xfrm>
                <a:off x="8067968" y="8521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7814469" y="638690"/>
              <a:ext cx="1847107" cy="2006796"/>
              <a:chOff x="-37659" y="2320049"/>
              <a:chExt cx="2204574" cy="2395167"/>
            </a:xfrm>
          </p:grpSpPr>
          <p:sp>
            <p:nvSpPr>
              <p:cNvPr id="1037" name="星: 4 pt 103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星: 4 pt 103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星: 4 pt 103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5908757" y="2595676"/>
            <a:ext cx="1847107" cy="2006796"/>
            <a:chOff x="5908757" y="2595676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175453" y="2795294"/>
              <a:ext cx="1280247" cy="1586039"/>
              <a:chOff x="6175453" y="2795294"/>
              <a:chExt cx="1280247" cy="1586039"/>
            </a:xfrm>
          </p:grpSpPr>
          <p:sp>
            <p:nvSpPr>
              <p:cNvPr id="770" name="フリーフォーム: 図形 769"/>
              <p:cNvSpPr/>
              <p:nvPr/>
            </p:nvSpPr>
            <p:spPr bwMode="auto">
              <a:xfrm>
                <a:off x="6175704" y="27965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フリーフォーム: 図形 770"/>
              <p:cNvSpPr/>
              <p:nvPr/>
            </p:nvSpPr>
            <p:spPr bwMode="auto">
              <a:xfrm rot="2031958" flipH="1">
                <a:off x="6363723" y="29986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 rot="2031958" flipH="1">
                <a:off x="7125521" y="30201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 rot="2031958" flipH="1">
                <a:off x="7124710" y="40229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 rot="2031958" flipH="1">
                <a:off x="6348425" y="40072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>
                <a:off x="6331482" y="31039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>
                <a:off x="7187045" y="31047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>
                <a:off x="6450259" y="29894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>
                <a:off x="6452422" y="40601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/>
              <p:cNvSpPr/>
              <p:nvPr/>
            </p:nvSpPr>
            <p:spPr bwMode="auto">
              <a:xfrm flipH="1" flipV="1">
                <a:off x="7182405" y="27978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/>
              <p:cNvSpPr/>
              <p:nvPr/>
            </p:nvSpPr>
            <p:spPr bwMode="auto">
              <a:xfrm flipH="1" flipV="1">
                <a:off x="6176624" y="27978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 flipH="1" flipV="1">
                <a:off x="6176625" y="40734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flipH="1" flipV="1">
                <a:off x="7182408" y="40734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flipH="1" flipV="1">
                <a:off x="7299671" y="29480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flipH="1" flipV="1">
                <a:off x="6175704" y="29480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flipH="1" flipV="1">
                <a:off x="6326804" y="41884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>
                <a:off x="6444324" y="31292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flipV="1">
                <a:off x="6175453" y="29480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/>
              <p:cNvSpPr/>
              <p:nvPr/>
            </p:nvSpPr>
            <p:spPr bwMode="auto">
              <a:xfrm flipV="1">
                <a:off x="7299420" y="29480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/>
              <p:cNvSpPr/>
              <p:nvPr/>
            </p:nvSpPr>
            <p:spPr bwMode="auto">
              <a:xfrm flipV="1">
                <a:off x="7299421" y="40467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 flipV="1">
                <a:off x="6175453" y="40544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/>
              <p:cNvSpPr/>
              <p:nvPr/>
            </p:nvSpPr>
            <p:spPr bwMode="auto">
              <a:xfrm>
                <a:off x="6175453" y="37294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/>
              <p:cNvSpPr/>
              <p:nvPr/>
            </p:nvSpPr>
            <p:spPr bwMode="auto">
              <a:xfrm>
                <a:off x="7299420" y="38741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/>
              <p:cNvSpPr/>
              <p:nvPr/>
            </p:nvSpPr>
            <p:spPr bwMode="auto">
              <a:xfrm flipV="1">
                <a:off x="6175453" y="33249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/>
              <p:cNvSpPr/>
              <p:nvPr/>
            </p:nvSpPr>
            <p:spPr bwMode="auto">
              <a:xfrm flipV="1">
                <a:off x="7299420" y="32282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6175668" y="27952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0" name="グループ化 1039"/>
            <p:cNvGrpSpPr/>
            <p:nvPr/>
          </p:nvGrpSpPr>
          <p:grpSpPr>
            <a:xfrm>
              <a:off x="5908757" y="2595676"/>
              <a:ext cx="1847107" cy="2006796"/>
              <a:chOff x="-37659" y="2320049"/>
              <a:chExt cx="2204574" cy="2395167"/>
            </a:xfrm>
          </p:grpSpPr>
          <p:sp>
            <p:nvSpPr>
              <p:cNvPr id="1041" name="星: 4 pt 104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星: 4 pt 104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星: 4 pt 104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319807" y="4492843"/>
            <a:ext cx="1847107" cy="2006796"/>
            <a:chOff x="319807" y="4492843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574753" y="4725694"/>
              <a:ext cx="1280247" cy="1586039"/>
              <a:chOff x="574753" y="4725694"/>
              <a:chExt cx="1280247" cy="1586039"/>
            </a:xfrm>
          </p:grpSpPr>
          <p:sp>
            <p:nvSpPr>
              <p:cNvPr id="112" name="フリーフォーム: 図形 111"/>
              <p:cNvSpPr/>
              <p:nvPr/>
            </p:nvSpPr>
            <p:spPr bwMode="auto">
              <a:xfrm>
                <a:off x="5750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/>
              <p:cNvSpPr/>
              <p:nvPr/>
            </p:nvSpPr>
            <p:spPr bwMode="auto">
              <a:xfrm rot="2031958" flipH="1">
                <a:off x="7630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/>
              <p:cNvSpPr/>
              <p:nvPr/>
            </p:nvSpPr>
            <p:spPr bwMode="auto">
              <a:xfrm rot="2031958" flipH="1">
                <a:off x="15248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/>
              <p:cNvSpPr/>
              <p:nvPr/>
            </p:nvSpPr>
            <p:spPr bwMode="auto">
              <a:xfrm rot="2031958" flipH="1">
                <a:off x="15240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/>
              <p:cNvSpPr/>
              <p:nvPr/>
            </p:nvSpPr>
            <p:spPr bwMode="auto">
              <a:xfrm rot="2031958" flipH="1">
                <a:off x="7477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/>
              <p:cNvSpPr/>
              <p:nvPr/>
            </p:nvSpPr>
            <p:spPr bwMode="auto">
              <a:xfrm>
                <a:off x="7307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/>
              <p:cNvSpPr/>
              <p:nvPr/>
            </p:nvSpPr>
            <p:spPr bwMode="auto">
              <a:xfrm>
                <a:off x="15863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/>
              <p:cNvSpPr/>
              <p:nvPr/>
            </p:nvSpPr>
            <p:spPr bwMode="auto">
              <a:xfrm>
                <a:off x="8495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/>
              <p:cNvSpPr/>
              <p:nvPr/>
            </p:nvSpPr>
            <p:spPr bwMode="auto">
              <a:xfrm>
                <a:off x="8517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/>
              <p:cNvSpPr/>
              <p:nvPr/>
            </p:nvSpPr>
            <p:spPr bwMode="auto">
              <a:xfrm flipH="1" flipV="1">
                <a:off x="15817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/>
              <p:cNvSpPr/>
              <p:nvPr/>
            </p:nvSpPr>
            <p:spPr bwMode="auto">
              <a:xfrm flipH="1" flipV="1">
                <a:off x="5759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/>
              <p:cNvSpPr/>
              <p:nvPr/>
            </p:nvSpPr>
            <p:spPr bwMode="auto">
              <a:xfrm flipH="1" flipV="1">
                <a:off x="5759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/>
              <p:cNvSpPr/>
              <p:nvPr/>
            </p:nvSpPr>
            <p:spPr bwMode="auto">
              <a:xfrm flipH="1" flipV="1">
                <a:off x="15817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/>
              <p:cNvSpPr/>
              <p:nvPr/>
            </p:nvSpPr>
            <p:spPr bwMode="auto">
              <a:xfrm flipH="1" flipV="1">
                <a:off x="16989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/>
              <p:cNvSpPr/>
              <p:nvPr/>
            </p:nvSpPr>
            <p:spPr bwMode="auto">
              <a:xfrm flipH="1" flipV="1">
                <a:off x="5750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/>
              <p:cNvSpPr/>
              <p:nvPr/>
            </p:nvSpPr>
            <p:spPr bwMode="auto">
              <a:xfrm flipH="1" flipV="1">
                <a:off x="7261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/>
              <p:cNvSpPr/>
              <p:nvPr/>
            </p:nvSpPr>
            <p:spPr bwMode="auto">
              <a:xfrm>
                <a:off x="8436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/>
              <p:cNvSpPr/>
              <p:nvPr/>
            </p:nvSpPr>
            <p:spPr bwMode="auto">
              <a:xfrm flipV="1">
                <a:off x="5747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/>
              <p:cNvSpPr/>
              <p:nvPr/>
            </p:nvSpPr>
            <p:spPr bwMode="auto">
              <a:xfrm flipV="1">
                <a:off x="16987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/>
              <p:cNvSpPr/>
              <p:nvPr/>
            </p:nvSpPr>
            <p:spPr bwMode="auto">
              <a:xfrm flipV="1">
                <a:off x="16987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/>
              <p:cNvSpPr/>
              <p:nvPr/>
            </p:nvSpPr>
            <p:spPr bwMode="auto">
              <a:xfrm flipV="1">
                <a:off x="5747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/>
              <p:cNvSpPr/>
              <p:nvPr/>
            </p:nvSpPr>
            <p:spPr bwMode="auto">
              <a:xfrm>
                <a:off x="5747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/>
              <p:cNvSpPr/>
              <p:nvPr/>
            </p:nvSpPr>
            <p:spPr bwMode="auto">
              <a:xfrm>
                <a:off x="16987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/>
              <p:cNvSpPr/>
              <p:nvPr/>
            </p:nvSpPr>
            <p:spPr bwMode="auto">
              <a:xfrm flipV="1">
                <a:off x="5747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/>
              <p:cNvSpPr/>
              <p:nvPr/>
            </p:nvSpPr>
            <p:spPr bwMode="auto">
              <a:xfrm flipV="1">
                <a:off x="16987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/>
              <p:cNvSpPr/>
              <p:nvPr/>
            </p:nvSpPr>
            <p:spPr bwMode="auto">
              <a:xfrm>
                <a:off x="5749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4" name="グループ化 1043"/>
            <p:cNvGrpSpPr/>
            <p:nvPr/>
          </p:nvGrpSpPr>
          <p:grpSpPr>
            <a:xfrm>
              <a:off x="319807" y="4492843"/>
              <a:ext cx="1847107" cy="2006796"/>
              <a:chOff x="-37659" y="2320049"/>
              <a:chExt cx="2204574" cy="2395167"/>
            </a:xfrm>
          </p:grpSpPr>
          <p:sp>
            <p:nvSpPr>
              <p:cNvPr id="1045" name="星: 4 pt 104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星: 4 pt 104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星: 4 pt 104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148607" y="4492843"/>
            <a:ext cx="1847107" cy="2006796"/>
            <a:chOff x="2148607" y="4492843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428953" y="4725694"/>
              <a:ext cx="1280247" cy="1586039"/>
              <a:chOff x="2428953" y="4725694"/>
              <a:chExt cx="1280247" cy="1586039"/>
            </a:xfrm>
          </p:grpSpPr>
          <p:sp>
            <p:nvSpPr>
              <p:cNvPr id="453" name="フリーフォーム: 図形 452"/>
              <p:cNvSpPr/>
              <p:nvPr/>
            </p:nvSpPr>
            <p:spPr bwMode="auto">
              <a:xfrm>
                <a:off x="24292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フリーフォーム: 図形 453"/>
              <p:cNvSpPr/>
              <p:nvPr/>
            </p:nvSpPr>
            <p:spPr bwMode="auto">
              <a:xfrm rot="2031958" flipH="1">
                <a:off x="26172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/>
              <p:cNvSpPr/>
              <p:nvPr/>
            </p:nvSpPr>
            <p:spPr bwMode="auto">
              <a:xfrm rot="2031958" flipH="1">
                <a:off x="33790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/>
              <p:cNvSpPr/>
              <p:nvPr/>
            </p:nvSpPr>
            <p:spPr bwMode="auto">
              <a:xfrm rot="2031958" flipH="1">
                <a:off x="33782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/>
              <p:cNvSpPr/>
              <p:nvPr/>
            </p:nvSpPr>
            <p:spPr bwMode="auto">
              <a:xfrm rot="2031958" flipH="1">
                <a:off x="26019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/>
              <p:cNvSpPr/>
              <p:nvPr/>
            </p:nvSpPr>
            <p:spPr bwMode="auto">
              <a:xfrm>
                <a:off x="25849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/>
              <p:cNvSpPr/>
              <p:nvPr/>
            </p:nvSpPr>
            <p:spPr bwMode="auto">
              <a:xfrm>
                <a:off x="34405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/>
              <p:cNvSpPr/>
              <p:nvPr/>
            </p:nvSpPr>
            <p:spPr bwMode="auto">
              <a:xfrm>
                <a:off x="27037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/>
              <p:cNvSpPr/>
              <p:nvPr/>
            </p:nvSpPr>
            <p:spPr bwMode="auto">
              <a:xfrm>
                <a:off x="27059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/>
              <p:cNvSpPr/>
              <p:nvPr/>
            </p:nvSpPr>
            <p:spPr bwMode="auto">
              <a:xfrm flipH="1" flipV="1">
                <a:off x="34359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/>
              <p:cNvSpPr/>
              <p:nvPr/>
            </p:nvSpPr>
            <p:spPr bwMode="auto">
              <a:xfrm flipH="1" flipV="1">
                <a:off x="24301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/>
              <p:cNvSpPr/>
              <p:nvPr/>
            </p:nvSpPr>
            <p:spPr bwMode="auto">
              <a:xfrm flipH="1" flipV="1">
                <a:off x="24301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/>
              <p:cNvSpPr/>
              <p:nvPr/>
            </p:nvSpPr>
            <p:spPr bwMode="auto">
              <a:xfrm flipH="1" flipV="1">
                <a:off x="34359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/>
              <p:cNvSpPr/>
              <p:nvPr/>
            </p:nvSpPr>
            <p:spPr bwMode="auto">
              <a:xfrm flipH="1" flipV="1">
                <a:off x="35531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/>
              <p:cNvSpPr/>
              <p:nvPr/>
            </p:nvSpPr>
            <p:spPr bwMode="auto">
              <a:xfrm flipH="1" flipV="1">
                <a:off x="24292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/>
              <p:cNvSpPr/>
              <p:nvPr/>
            </p:nvSpPr>
            <p:spPr bwMode="auto">
              <a:xfrm flipH="1" flipV="1">
                <a:off x="25803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/>
              <p:cNvSpPr/>
              <p:nvPr/>
            </p:nvSpPr>
            <p:spPr bwMode="auto">
              <a:xfrm>
                <a:off x="26978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/>
              <p:cNvSpPr/>
              <p:nvPr/>
            </p:nvSpPr>
            <p:spPr bwMode="auto">
              <a:xfrm flipV="1">
                <a:off x="24289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/>
              <p:cNvSpPr/>
              <p:nvPr/>
            </p:nvSpPr>
            <p:spPr bwMode="auto">
              <a:xfrm flipV="1">
                <a:off x="35529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/>
              <p:cNvSpPr/>
              <p:nvPr/>
            </p:nvSpPr>
            <p:spPr bwMode="auto">
              <a:xfrm flipV="1">
                <a:off x="35529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/>
              <p:cNvSpPr/>
              <p:nvPr/>
            </p:nvSpPr>
            <p:spPr bwMode="auto">
              <a:xfrm flipV="1">
                <a:off x="24289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/>
              <p:cNvSpPr/>
              <p:nvPr/>
            </p:nvSpPr>
            <p:spPr bwMode="auto">
              <a:xfrm>
                <a:off x="24289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/>
              <p:cNvSpPr/>
              <p:nvPr/>
            </p:nvSpPr>
            <p:spPr bwMode="auto">
              <a:xfrm>
                <a:off x="35529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/>
              <p:cNvSpPr/>
              <p:nvPr/>
            </p:nvSpPr>
            <p:spPr bwMode="auto">
              <a:xfrm flipV="1">
                <a:off x="24289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/>
              <p:cNvSpPr/>
              <p:nvPr/>
            </p:nvSpPr>
            <p:spPr bwMode="auto">
              <a:xfrm flipV="1">
                <a:off x="35529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/>
              <p:cNvSpPr/>
              <p:nvPr/>
            </p:nvSpPr>
            <p:spPr bwMode="auto">
              <a:xfrm>
                <a:off x="24291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>
              <a:off x="2148607" y="4492843"/>
              <a:ext cx="1847107" cy="2006796"/>
              <a:chOff x="-37659" y="2320049"/>
              <a:chExt cx="2204574" cy="2395167"/>
            </a:xfrm>
          </p:grpSpPr>
          <p:sp>
            <p:nvSpPr>
              <p:cNvPr id="1049" name="星: 4 pt 104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星: 4 pt 104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星: 4 pt 105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4054319" y="4492843"/>
            <a:ext cx="1847107" cy="2006796"/>
            <a:chOff x="4054319" y="4492843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321253" y="4725694"/>
              <a:ext cx="1280247" cy="1586039"/>
              <a:chOff x="4321253" y="4725694"/>
              <a:chExt cx="1280247" cy="1586039"/>
            </a:xfrm>
          </p:grpSpPr>
          <p:sp>
            <p:nvSpPr>
              <p:cNvPr id="529" name="フリーフォーム: 図形 528"/>
              <p:cNvSpPr/>
              <p:nvPr/>
            </p:nvSpPr>
            <p:spPr bwMode="auto">
              <a:xfrm>
                <a:off x="43215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フリーフォーム: 図形 529"/>
              <p:cNvSpPr/>
              <p:nvPr/>
            </p:nvSpPr>
            <p:spPr bwMode="auto">
              <a:xfrm rot="2031958" flipH="1">
                <a:off x="45095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/>
              <p:cNvSpPr/>
              <p:nvPr/>
            </p:nvSpPr>
            <p:spPr bwMode="auto">
              <a:xfrm rot="2031958" flipH="1">
                <a:off x="52713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/>
              <p:cNvSpPr/>
              <p:nvPr/>
            </p:nvSpPr>
            <p:spPr bwMode="auto">
              <a:xfrm rot="2031958" flipH="1">
                <a:off x="52705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/>
              <p:cNvSpPr/>
              <p:nvPr/>
            </p:nvSpPr>
            <p:spPr bwMode="auto">
              <a:xfrm rot="2031958" flipH="1">
                <a:off x="44942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/>
              <p:cNvSpPr/>
              <p:nvPr/>
            </p:nvSpPr>
            <p:spPr bwMode="auto">
              <a:xfrm>
                <a:off x="44772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/>
              <p:cNvSpPr/>
              <p:nvPr/>
            </p:nvSpPr>
            <p:spPr bwMode="auto">
              <a:xfrm>
                <a:off x="53328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/>
              <p:cNvSpPr/>
              <p:nvPr/>
            </p:nvSpPr>
            <p:spPr bwMode="auto">
              <a:xfrm>
                <a:off x="45960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/>
              <p:cNvSpPr/>
              <p:nvPr/>
            </p:nvSpPr>
            <p:spPr bwMode="auto">
              <a:xfrm>
                <a:off x="45982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/>
              <p:cNvSpPr/>
              <p:nvPr/>
            </p:nvSpPr>
            <p:spPr bwMode="auto">
              <a:xfrm flipH="1" flipV="1">
                <a:off x="53282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/>
              <p:cNvSpPr/>
              <p:nvPr/>
            </p:nvSpPr>
            <p:spPr bwMode="auto">
              <a:xfrm flipH="1" flipV="1">
                <a:off x="43224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/>
              <p:cNvSpPr/>
              <p:nvPr/>
            </p:nvSpPr>
            <p:spPr bwMode="auto">
              <a:xfrm flipH="1" flipV="1">
                <a:off x="43224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/>
              <p:cNvSpPr/>
              <p:nvPr/>
            </p:nvSpPr>
            <p:spPr bwMode="auto">
              <a:xfrm flipH="1" flipV="1">
                <a:off x="53282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/>
              <p:cNvSpPr/>
              <p:nvPr/>
            </p:nvSpPr>
            <p:spPr bwMode="auto">
              <a:xfrm flipH="1" flipV="1">
                <a:off x="54454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/>
              <p:cNvSpPr/>
              <p:nvPr/>
            </p:nvSpPr>
            <p:spPr bwMode="auto">
              <a:xfrm flipH="1" flipV="1">
                <a:off x="43215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/>
              <p:cNvSpPr/>
              <p:nvPr/>
            </p:nvSpPr>
            <p:spPr bwMode="auto">
              <a:xfrm flipH="1" flipV="1">
                <a:off x="44726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/>
              <p:cNvSpPr/>
              <p:nvPr/>
            </p:nvSpPr>
            <p:spPr bwMode="auto">
              <a:xfrm>
                <a:off x="45901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/>
              <p:cNvSpPr/>
              <p:nvPr/>
            </p:nvSpPr>
            <p:spPr bwMode="auto">
              <a:xfrm flipV="1">
                <a:off x="43212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/>
              <p:cNvSpPr/>
              <p:nvPr/>
            </p:nvSpPr>
            <p:spPr bwMode="auto">
              <a:xfrm flipV="1">
                <a:off x="54452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/>
              <p:cNvSpPr/>
              <p:nvPr/>
            </p:nvSpPr>
            <p:spPr bwMode="auto">
              <a:xfrm flipV="1">
                <a:off x="54452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/>
              <p:cNvSpPr/>
              <p:nvPr/>
            </p:nvSpPr>
            <p:spPr bwMode="auto">
              <a:xfrm flipV="1">
                <a:off x="43212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/>
              <p:cNvSpPr/>
              <p:nvPr/>
            </p:nvSpPr>
            <p:spPr bwMode="auto">
              <a:xfrm>
                <a:off x="43212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/>
              <p:cNvSpPr/>
              <p:nvPr/>
            </p:nvSpPr>
            <p:spPr bwMode="auto">
              <a:xfrm>
                <a:off x="54452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/>
              <p:cNvSpPr/>
              <p:nvPr/>
            </p:nvSpPr>
            <p:spPr bwMode="auto">
              <a:xfrm flipV="1">
                <a:off x="43212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/>
              <p:cNvSpPr/>
              <p:nvPr/>
            </p:nvSpPr>
            <p:spPr bwMode="auto">
              <a:xfrm flipV="1">
                <a:off x="54452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/>
              <p:cNvSpPr/>
              <p:nvPr/>
            </p:nvSpPr>
            <p:spPr bwMode="auto">
              <a:xfrm>
                <a:off x="4321468" y="4725694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2" name="グループ化 1051"/>
            <p:cNvGrpSpPr/>
            <p:nvPr/>
          </p:nvGrpSpPr>
          <p:grpSpPr>
            <a:xfrm>
              <a:off x="4054319" y="4492843"/>
              <a:ext cx="1847107" cy="2006796"/>
              <a:chOff x="-37659" y="2320049"/>
              <a:chExt cx="2204574" cy="2395167"/>
            </a:xfrm>
          </p:grpSpPr>
          <p:sp>
            <p:nvSpPr>
              <p:cNvPr id="1053" name="星: 4 pt 105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星: 4 pt 105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星: 4 pt 105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7814469" y="4492843"/>
            <a:ext cx="1847107" cy="2006796"/>
            <a:chOff x="7814469" y="4492843"/>
            <a:chExt cx="1847107" cy="2006796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8067753" y="4726977"/>
              <a:ext cx="1280247" cy="1584756"/>
              <a:chOff x="8067753" y="4726977"/>
              <a:chExt cx="1280247" cy="1584756"/>
            </a:xfrm>
          </p:grpSpPr>
          <p:sp>
            <p:nvSpPr>
              <p:cNvPr id="681" name="フリーフォーム: 図形 680"/>
              <p:cNvSpPr/>
              <p:nvPr/>
            </p:nvSpPr>
            <p:spPr bwMode="auto">
              <a:xfrm>
                <a:off x="80680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フリーフォーム: 図形 681"/>
              <p:cNvSpPr/>
              <p:nvPr/>
            </p:nvSpPr>
            <p:spPr bwMode="auto">
              <a:xfrm rot="2031958" flipH="1">
                <a:off x="82560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/>
              <p:cNvSpPr/>
              <p:nvPr/>
            </p:nvSpPr>
            <p:spPr bwMode="auto">
              <a:xfrm rot="2031958" flipH="1">
                <a:off x="90178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/>
              <p:cNvSpPr/>
              <p:nvPr/>
            </p:nvSpPr>
            <p:spPr bwMode="auto">
              <a:xfrm rot="2031958" flipH="1">
                <a:off x="90170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/>
              <p:cNvSpPr/>
              <p:nvPr/>
            </p:nvSpPr>
            <p:spPr bwMode="auto">
              <a:xfrm rot="2031958" flipH="1">
                <a:off x="82407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/>
              <p:cNvSpPr/>
              <p:nvPr/>
            </p:nvSpPr>
            <p:spPr bwMode="auto">
              <a:xfrm>
                <a:off x="82237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/>
              <p:cNvSpPr/>
              <p:nvPr/>
            </p:nvSpPr>
            <p:spPr bwMode="auto">
              <a:xfrm>
                <a:off x="90793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/>
              <p:cNvSpPr/>
              <p:nvPr/>
            </p:nvSpPr>
            <p:spPr bwMode="auto">
              <a:xfrm>
                <a:off x="83425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/>
              <p:cNvSpPr/>
              <p:nvPr/>
            </p:nvSpPr>
            <p:spPr bwMode="auto">
              <a:xfrm>
                <a:off x="83447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/>
              <p:cNvSpPr/>
              <p:nvPr/>
            </p:nvSpPr>
            <p:spPr bwMode="auto">
              <a:xfrm flipH="1" flipV="1">
                <a:off x="90747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/>
              <p:cNvSpPr/>
              <p:nvPr/>
            </p:nvSpPr>
            <p:spPr bwMode="auto">
              <a:xfrm flipH="1" flipV="1">
                <a:off x="80689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/>
              <p:cNvSpPr/>
              <p:nvPr/>
            </p:nvSpPr>
            <p:spPr bwMode="auto">
              <a:xfrm flipH="1" flipV="1">
                <a:off x="80689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/>
              <p:cNvSpPr/>
              <p:nvPr/>
            </p:nvSpPr>
            <p:spPr bwMode="auto">
              <a:xfrm flipH="1" flipV="1">
                <a:off x="90747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/>
              <p:cNvSpPr/>
              <p:nvPr/>
            </p:nvSpPr>
            <p:spPr bwMode="auto">
              <a:xfrm flipH="1" flipV="1">
                <a:off x="91919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/>
              <p:cNvSpPr/>
              <p:nvPr/>
            </p:nvSpPr>
            <p:spPr bwMode="auto">
              <a:xfrm flipH="1" flipV="1">
                <a:off x="80680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/>
              <p:cNvSpPr/>
              <p:nvPr/>
            </p:nvSpPr>
            <p:spPr bwMode="auto">
              <a:xfrm flipH="1" flipV="1">
                <a:off x="82191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/>
              <p:cNvSpPr/>
              <p:nvPr/>
            </p:nvSpPr>
            <p:spPr bwMode="auto">
              <a:xfrm>
                <a:off x="83366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/>
              <p:cNvSpPr/>
              <p:nvPr/>
            </p:nvSpPr>
            <p:spPr bwMode="auto">
              <a:xfrm flipV="1">
                <a:off x="80677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/>
              <p:cNvSpPr/>
              <p:nvPr/>
            </p:nvSpPr>
            <p:spPr bwMode="auto">
              <a:xfrm flipV="1">
                <a:off x="91917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/>
              <p:cNvSpPr/>
              <p:nvPr/>
            </p:nvSpPr>
            <p:spPr bwMode="auto">
              <a:xfrm flipV="1">
                <a:off x="91917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/>
              <p:cNvSpPr/>
              <p:nvPr/>
            </p:nvSpPr>
            <p:spPr bwMode="auto">
              <a:xfrm flipV="1">
                <a:off x="80677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/>
              <p:cNvSpPr/>
              <p:nvPr/>
            </p:nvSpPr>
            <p:spPr bwMode="auto">
              <a:xfrm>
                <a:off x="80677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/>
              <p:cNvSpPr/>
              <p:nvPr/>
            </p:nvSpPr>
            <p:spPr bwMode="auto">
              <a:xfrm>
                <a:off x="91917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/>
              <p:cNvSpPr/>
              <p:nvPr/>
            </p:nvSpPr>
            <p:spPr bwMode="auto">
              <a:xfrm flipV="1">
                <a:off x="80677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/>
              <p:cNvSpPr/>
              <p:nvPr/>
            </p:nvSpPr>
            <p:spPr bwMode="auto">
              <a:xfrm flipV="1">
                <a:off x="91917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/>
              <p:cNvSpPr/>
              <p:nvPr/>
            </p:nvSpPr>
            <p:spPr bwMode="auto">
              <a:xfrm>
                <a:off x="8067968" y="4726977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6" name="グループ化 1055"/>
            <p:cNvGrpSpPr/>
            <p:nvPr/>
          </p:nvGrpSpPr>
          <p:grpSpPr>
            <a:xfrm>
              <a:off x="7814469" y="4492843"/>
              <a:ext cx="1847107" cy="2006796"/>
              <a:chOff x="-37659" y="2320049"/>
              <a:chExt cx="2204574" cy="2395167"/>
            </a:xfrm>
          </p:grpSpPr>
          <p:sp>
            <p:nvSpPr>
              <p:cNvPr id="1057" name="星: 4 pt 105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星: 4 pt 105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星: 4 pt 105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5908757" y="4552663"/>
            <a:ext cx="1847107" cy="2006796"/>
            <a:chOff x="5908757" y="4552663"/>
            <a:chExt cx="1847107" cy="200679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6175453" y="4726977"/>
              <a:ext cx="1280247" cy="1584756"/>
              <a:chOff x="6175453" y="4726977"/>
              <a:chExt cx="1280247" cy="1584756"/>
            </a:xfrm>
          </p:grpSpPr>
          <p:sp>
            <p:nvSpPr>
              <p:cNvPr id="605" name="フリーフォーム: 図形 604"/>
              <p:cNvSpPr/>
              <p:nvPr/>
            </p:nvSpPr>
            <p:spPr bwMode="auto">
              <a:xfrm>
                <a:off x="6175704" y="4726978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/>
              <p:cNvSpPr/>
              <p:nvPr/>
            </p:nvSpPr>
            <p:spPr bwMode="auto">
              <a:xfrm rot="2031958" flipH="1">
                <a:off x="6363723" y="4929046"/>
                <a:ext cx="150913" cy="162815"/>
              </a:xfrm>
              <a:custGeom>
                <a:avLst/>
                <a:gdLst>
                  <a:gd name="connsiteX0" fmla="*/ 178120 w 224682"/>
                  <a:gd name="connsiteY0" fmla="*/ 2891 h 242402"/>
                  <a:gd name="connsiteX1" fmla="*/ 173813 w 224682"/>
                  <a:gd name="connsiteY1" fmla="*/ 0 h 242402"/>
                  <a:gd name="connsiteX2" fmla="*/ 0 w 224682"/>
                  <a:gd name="connsiteY2" fmla="*/ 135210 h 242402"/>
                  <a:gd name="connsiteX3" fmla="*/ 21096 w 224682"/>
                  <a:gd name="connsiteY3" fmla="*/ 242402 h 242402"/>
                  <a:gd name="connsiteX4" fmla="*/ 224682 w 224682"/>
                  <a:gd name="connsiteY4" fmla="*/ 239475 h 242402"/>
                  <a:gd name="connsiteX5" fmla="*/ 178120 w 224682"/>
                  <a:gd name="connsiteY5" fmla="*/ 2891 h 24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682" h="242402">
                    <a:moveTo>
                      <a:pt x="178120" y="2891"/>
                    </a:moveTo>
                    <a:lnTo>
                      <a:pt x="173813" y="0"/>
                    </a:lnTo>
                    <a:lnTo>
                      <a:pt x="0" y="135210"/>
                    </a:lnTo>
                    <a:lnTo>
                      <a:pt x="21096" y="242402"/>
                    </a:lnTo>
                    <a:lnTo>
                      <a:pt x="224682" y="239475"/>
                    </a:lnTo>
                    <a:lnTo>
                      <a:pt x="178120" y="2891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/>
              <p:cNvSpPr/>
              <p:nvPr/>
            </p:nvSpPr>
            <p:spPr bwMode="auto">
              <a:xfrm rot="2031958" flipH="1">
                <a:off x="7125521" y="4950568"/>
                <a:ext cx="161267" cy="159309"/>
              </a:xfrm>
              <a:custGeom>
                <a:avLst/>
                <a:gdLst>
                  <a:gd name="connsiteX0" fmla="*/ 240097 w 240097"/>
                  <a:gd name="connsiteY0" fmla="*/ 1254 h 237182"/>
                  <a:gd name="connsiteX1" fmla="*/ 238229 w 240097"/>
                  <a:gd name="connsiteY1" fmla="*/ 0 h 237182"/>
                  <a:gd name="connsiteX2" fmla="*/ 48 w 240097"/>
                  <a:gd name="connsiteY2" fmla="*/ 46876 h 237182"/>
                  <a:gd name="connsiteX3" fmla="*/ 0 w 240097"/>
                  <a:gd name="connsiteY3" fmla="*/ 46948 h 237182"/>
                  <a:gd name="connsiteX4" fmla="*/ 74723 w 240097"/>
                  <a:gd name="connsiteY4" fmla="*/ 237182 h 237182"/>
                  <a:gd name="connsiteX5" fmla="*/ 75373 w 240097"/>
                  <a:gd name="connsiteY5" fmla="*/ 236213 h 237182"/>
                  <a:gd name="connsiteX6" fmla="*/ 180209 w 240097"/>
                  <a:gd name="connsiteY6" fmla="*/ 215580 h 237182"/>
                  <a:gd name="connsiteX7" fmla="*/ 240097 w 240097"/>
                  <a:gd name="connsiteY7" fmla="*/ 1254 h 23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097" h="237182">
                    <a:moveTo>
                      <a:pt x="240097" y="1254"/>
                    </a:moveTo>
                    <a:lnTo>
                      <a:pt x="238229" y="0"/>
                    </a:lnTo>
                    <a:lnTo>
                      <a:pt x="48" y="46876"/>
                    </a:lnTo>
                    <a:lnTo>
                      <a:pt x="0" y="46948"/>
                    </a:lnTo>
                    <a:lnTo>
                      <a:pt x="74723" y="237182"/>
                    </a:lnTo>
                    <a:lnTo>
                      <a:pt x="75373" y="236213"/>
                    </a:lnTo>
                    <a:lnTo>
                      <a:pt x="180209" y="215580"/>
                    </a:lnTo>
                    <a:lnTo>
                      <a:pt x="240097" y="125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/>
              <p:cNvSpPr/>
              <p:nvPr/>
            </p:nvSpPr>
            <p:spPr bwMode="auto">
              <a:xfrm rot="2031958" flipH="1">
                <a:off x="7124710" y="5953331"/>
                <a:ext cx="140131" cy="158605"/>
              </a:xfrm>
              <a:custGeom>
                <a:avLst/>
                <a:gdLst>
                  <a:gd name="connsiteX0" fmla="*/ 197412 w 208630"/>
                  <a:gd name="connsiteY0" fmla="*/ 0 h 236135"/>
                  <a:gd name="connsiteX1" fmla="*/ 0 w 208630"/>
                  <a:gd name="connsiteY1" fmla="*/ 2838 h 236135"/>
                  <a:gd name="connsiteX2" fmla="*/ 45315 w 208630"/>
                  <a:gd name="connsiteY2" fmla="*/ 233088 h 236135"/>
                  <a:gd name="connsiteX3" fmla="*/ 49856 w 208630"/>
                  <a:gd name="connsiteY3" fmla="*/ 236135 h 236135"/>
                  <a:gd name="connsiteX4" fmla="*/ 208630 w 208630"/>
                  <a:gd name="connsiteY4" fmla="*/ 112623 h 236135"/>
                  <a:gd name="connsiteX5" fmla="*/ 188947 w 208630"/>
                  <a:gd name="connsiteY5" fmla="*/ 12614 h 236135"/>
                  <a:gd name="connsiteX6" fmla="*/ 197412 w 208630"/>
                  <a:gd name="connsiteY6" fmla="*/ 0 h 236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630" h="236135">
                    <a:moveTo>
                      <a:pt x="197412" y="0"/>
                    </a:moveTo>
                    <a:lnTo>
                      <a:pt x="0" y="2838"/>
                    </a:lnTo>
                    <a:lnTo>
                      <a:pt x="45315" y="233088"/>
                    </a:lnTo>
                    <a:lnTo>
                      <a:pt x="49856" y="236135"/>
                    </a:lnTo>
                    <a:lnTo>
                      <a:pt x="208630" y="112623"/>
                    </a:lnTo>
                    <a:lnTo>
                      <a:pt x="188947" y="12614"/>
                    </a:lnTo>
                    <a:lnTo>
                      <a:pt x="197412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/>
              <p:cNvSpPr/>
              <p:nvPr/>
            </p:nvSpPr>
            <p:spPr bwMode="auto">
              <a:xfrm rot="2031958" flipH="1">
                <a:off x="6348425" y="5937618"/>
                <a:ext cx="158220" cy="152733"/>
              </a:xfrm>
              <a:custGeom>
                <a:avLst/>
                <a:gdLst>
                  <a:gd name="connsiteX0" fmla="*/ 163915 w 235562"/>
                  <a:gd name="connsiteY0" fmla="*/ 0 h 227392"/>
                  <a:gd name="connsiteX1" fmla="*/ 156583 w 235562"/>
                  <a:gd name="connsiteY1" fmla="*/ 10925 h 227392"/>
                  <a:gd name="connsiteX2" fmla="*/ 53508 w 235562"/>
                  <a:gd name="connsiteY2" fmla="*/ 31211 h 227392"/>
                  <a:gd name="connsiteX3" fmla="*/ 0 w 235562"/>
                  <a:gd name="connsiteY3" fmla="*/ 222708 h 227392"/>
                  <a:gd name="connsiteX4" fmla="*/ 6980 w 235562"/>
                  <a:gd name="connsiteY4" fmla="*/ 227392 h 227392"/>
                  <a:gd name="connsiteX5" fmla="*/ 235562 w 235562"/>
                  <a:gd name="connsiteY5" fmla="*/ 182405 h 227392"/>
                  <a:gd name="connsiteX6" fmla="*/ 163915 w 235562"/>
                  <a:gd name="connsiteY6" fmla="*/ 0 h 2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562" h="227392">
                    <a:moveTo>
                      <a:pt x="163915" y="0"/>
                    </a:moveTo>
                    <a:lnTo>
                      <a:pt x="156583" y="10925"/>
                    </a:lnTo>
                    <a:lnTo>
                      <a:pt x="53508" y="31211"/>
                    </a:lnTo>
                    <a:lnTo>
                      <a:pt x="0" y="222708"/>
                    </a:lnTo>
                    <a:lnTo>
                      <a:pt x="6980" y="227392"/>
                    </a:lnTo>
                    <a:lnTo>
                      <a:pt x="235562" y="182405"/>
                    </a:lnTo>
                    <a:lnTo>
                      <a:pt x="163915" y="0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/>
              <p:cNvSpPr/>
              <p:nvPr/>
            </p:nvSpPr>
            <p:spPr bwMode="auto">
              <a:xfrm>
                <a:off x="6331482" y="5034367"/>
                <a:ext cx="113222" cy="973852"/>
              </a:xfrm>
              <a:custGeom>
                <a:avLst/>
                <a:gdLst>
                  <a:gd name="connsiteX0" fmla="*/ 1151 w 168567"/>
                  <a:gd name="connsiteY0" fmla="*/ 0 h 1449892"/>
                  <a:gd name="connsiteX1" fmla="*/ 168567 w 168567"/>
                  <a:gd name="connsiteY1" fmla="*/ 115879 h 1449892"/>
                  <a:gd name="connsiteX2" fmla="*/ 168055 w 168567"/>
                  <a:gd name="connsiteY2" fmla="*/ 116390 h 1449892"/>
                  <a:gd name="connsiteX3" fmla="*/ 168056 w 168567"/>
                  <a:gd name="connsiteY3" fmla="*/ 640536 h 1449892"/>
                  <a:gd name="connsiteX4" fmla="*/ 168056 w 168567"/>
                  <a:gd name="connsiteY4" fmla="*/ 827369 h 1449892"/>
                  <a:gd name="connsiteX5" fmla="*/ 168055 w 168567"/>
                  <a:gd name="connsiteY5" fmla="*/ 1338358 h 1449892"/>
                  <a:gd name="connsiteX6" fmla="*/ 6918 w 168567"/>
                  <a:gd name="connsiteY6" fmla="*/ 1449892 h 1449892"/>
                  <a:gd name="connsiteX7" fmla="*/ 0 w 168567"/>
                  <a:gd name="connsiteY7" fmla="*/ 1442974 h 1449892"/>
                  <a:gd name="connsiteX8" fmla="*/ 0 w 168567"/>
                  <a:gd name="connsiteY8" fmla="*/ 859379 h 1449892"/>
                  <a:gd name="connsiteX9" fmla="*/ 0 w 168567"/>
                  <a:gd name="connsiteY9" fmla="*/ 584746 h 1449892"/>
                  <a:gd name="connsiteX10" fmla="*/ 0 w 168567"/>
                  <a:gd name="connsiteY10" fmla="*/ 1151 h 144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567" h="1449892">
                    <a:moveTo>
                      <a:pt x="1151" y="0"/>
                    </a:moveTo>
                    <a:lnTo>
                      <a:pt x="168567" y="115879"/>
                    </a:lnTo>
                    <a:lnTo>
                      <a:pt x="168055" y="116390"/>
                    </a:lnTo>
                    <a:lnTo>
                      <a:pt x="168056" y="640536"/>
                    </a:lnTo>
                    <a:lnTo>
                      <a:pt x="168056" y="827369"/>
                    </a:lnTo>
                    <a:lnTo>
                      <a:pt x="168055" y="1338358"/>
                    </a:lnTo>
                    <a:lnTo>
                      <a:pt x="6918" y="1449892"/>
                    </a:lnTo>
                    <a:lnTo>
                      <a:pt x="0" y="1442974"/>
                    </a:lnTo>
                    <a:lnTo>
                      <a:pt x="0" y="859379"/>
                    </a:lnTo>
                    <a:lnTo>
                      <a:pt x="0" y="584746"/>
                    </a:lnTo>
                    <a:lnTo>
                      <a:pt x="0" y="1151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/>
              <p:cNvSpPr/>
              <p:nvPr/>
            </p:nvSpPr>
            <p:spPr bwMode="auto">
              <a:xfrm>
                <a:off x="7187045" y="5035199"/>
                <a:ext cx="112878" cy="972214"/>
              </a:xfrm>
              <a:custGeom>
                <a:avLst/>
                <a:gdLst>
                  <a:gd name="connsiteX0" fmla="*/ 168055 w 168055"/>
                  <a:gd name="connsiteY0" fmla="*/ 0 h 1447453"/>
                  <a:gd name="connsiteX1" fmla="*/ 168055 w 168055"/>
                  <a:gd name="connsiteY1" fmla="*/ 583510 h 1447453"/>
                  <a:gd name="connsiteX2" fmla="*/ 168055 w 168055"/>
                  <a:gd name="connsiteY2" fmla="*/ 858143 h 1447453"/>
                  <a:gd name="connsiteX3" fmla="*/ 168055 w 168055"/>
                  <a:gd name="connsiteY3" fmla="*/ 1441738 h 1447453"/>
                  <a:gd name="connsiteX4" fmla="*/ 162339 w 168055"/>
                  <a:gd name="connsiteY4" fmla="*/ 1447453 h 1447453"/>
                  <a:gd name="connsiteX5" fmla="*/ 1 w 168055"/>
                  <a:gd name="connsiteY5" fmla="*/ 1335088 h 1447453"/>
                  <a:gd name="connsiteX6" fmla="*/ 0 w 168055"/>
                  <a:gd name="connsiteY6" fmla="*/ 826132 h 1447453"/>
                  <a:gd name="connsiteX7" fmla="*/ 0 w 168055"/>
                  <a:gd name="connsiteY7" fmla="*/ 639299 h 1447453"/>
                  <a:gd name="connsiteX8" fmla="*/ 0 w 168055"/>
                  <a:gd name="connsiteY8" fmla="*/ 116320 h 144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55" h="1447453">
                    <a:moveTo>
                      <a:pt x="168055" y="0"/>
                    </a:moveTo>
                    <a:lnTo>
                      <a:pt x="168055" y="583510"/>
                    </a:lnTo>
                    <a:lnTo>
                      <a:pt x="168055" y="858143"/>
                    </a:lnTo>
                    <a:lnTo>
                      <a:pt x="168055" y="1441738"/>
                    </a:lnTo>
                    <a:lnTo>
                      <a:pt x="162339" y="1447453"/>
                    </a:lnTo>
                    <a:lnTo>
                      <a:pt x="1" y="1335088"/>
                    </a:lnTo>
                    <a:lnTo>
                      <a:pt x="0" y="826132"/>
                    </a:lnTo>
                    <a:lnTo>
                      <a:pt x="0" y="639299"/>
                    </a:lnTo>
                    <a:lnTo>
                      <a:pt x="0" y="11632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/>
              <p:cNvSpPr/>
              <p:nvPr/>
            </p:nvSpPr>
            <p:spPr bwMode="auto">
              <a:xfrm>
                <a:off x="6450259" y="4919848"/>
                <a:ext cx="732859" cy="141949"/>
              </a:xfrm>
              <a:custGeom>
                <a:avLst/>
                <a:gdLst>
                  <a:gd name="connsiteX0" fmla="*/ 0 w 1091096"/>
                  <a:gd name="connsiteY0" fmla="*/ 0 h 211337"/>
                  <a:gd name="connsiteX1" fmla="*/ 1091096 w 1091096"/>
                  <a:gd name="connsiteY1" fmla="*/ 0 h 211337"/>
                  <a:gd name="connsiteX2" fmla="*/ 1021390 w 1091096"/>
                  <a:gd name="connsiteY2" fmla="*/ 211337 h 211337"/>
                  <a:gd name="connsiteX3" fmla="*/ 1018121 w 1091096"/>
                  <a:gd name="connsiteY3" fmla="*/ 208067 h 211337"/>
                  <a:gd name="connsiteX4" fmla="*/ 70040 w 1091096"/>
                  <a:gd name="connsiteY4" fmla="*/ 208068 h 211337"/>
                  <a:gd name="connsiteX5" fmla="*/ 68979 w 1091096"/>
                  <a:gd name="connsiteY5" fmla="*/ 209128 h 2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1096" h="211337">
                    <a:moveTo>
                      <a:pt x="0" y="0"/>
                    </a:moveTo>
                    <a:lnTo>
                      <a:pt x="1091096" y="0"/>
                    </a:lnTo>
                    <a:lnTo>
                      <a:pt x="1021390" y="211337"/>
                    </a:lnTo>
                    <a:lnTo>
                      <a:pt x="1018121" y="208067"/>
                    </a:lnTo>
                    <a:lnTo>
                      <a:pt x="70040" y="208068"/>
                    </a:lnTo>
                    <a:lnTo>
                      <a:pt x="68979" y="2091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/>
              <p:cNvSpPr/>
              <p:nvPr/>
            </p:nvSpPr>
            <p:spPr bwMode="auto">
              <a:xfrm>
                <a:off x="6452422" y="5990553"/>
                <a:ext cx="728536" cy="128314"/>
              </a:xfrm>
              <a:custGeom>
                <a:avLst/>
                <a:gdLst>
                  <a:gd name="connsiteX0" fmla="*/ 1021650 w 1084660"/>
                  <a:gd name="connsiteY0" fmla="*/ 0 h 191036"/>
                  <a:gd name="connsiteX1" fmla="*/ 1084660 w 1084660"/>
                  <a:gd name="connsiteY1" fmla="*/ 191035 h 191036"/>
                  <a:gd name="connsiteX2" fmla="*/ 0 w 1084660"/>
                  <a:gd name="connsiteY2" fmla="*/ 191036 h 191036"/>
                  <a:gd name="connsiteX3" fmla="*/ 62282 w 1084660"/>
                  <a:gd name="connsiteY3" fmla="*/ 2209 h 191036"/>
                  <a:gd name="connsiteX4" fmla="*/ 66821 w 1084660"/>
                  <a:gd name="connsiteY4" fmla="*/ 6748 h 191036"/>
                  <a:gd name="connsiteX5" fmla="*/ 1014902 w 1084660"/>
                  <a:gd name="connsiteY5" fmla="*/ 6748 h 19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4660" h="191036">
                    <a:moveTo>
                      <a:pt x="1021650" y="0"/>
                    </a:moveTo>
                    <a:lnTo>
                      <a:pt x="1084660" y="191035"/>
                    </a:lnTo>
                    <a:lnTo>
                      <a:pt x="0" y="191036"/>
                    </a:lnTo>
                    <a:lnTo>
                      <a:pt x="62282" y="2209"/>
                    </a:lnTo>
                    <a:lnTo>
                      <a:pt x="66821" y="6748"/>
                    </a:lnTo>
                    <a:lnTo>
                      <a:pt x="1014902" y="6748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/>
              <p:cNvSpPr/>
              <p:nvPr/>
            </p:nvSpPr>
            <p:spPr bwMode="auto">
              <a:xfrm flipH="1" flipV="1">
                <a:off x="7182405" y="4728261"/>
                <a:ext cx="272374" cy="306629"/>
              </a:xfrm>
              <a:custGeom>
                <a:avLst/>
                <a:gdLst>
                  <a:gd name="connsiteX0" fmla="*/ 223591 w 405516"/>
                  <a:gd name="connsiteY0" fmla="*/ 456516 h 456516"/>
                  <a:gd name="connsiteX1" fmla="*/ 0 w 405516"/>
                  <a:gd name="connsiteY1" fmla="*/ 232926 h 456516"/>
                  <a:gd name="connsiteX2" fmla="*/ 5664 w 405516"/>
                  <a:gd name="connsiteY2" fmla="*/ 228351 h 456516"/>
                  <a:gd name="connsiteX3" fmla="*/ 230929 w 405516"/>
                  <a:gd name="connsiteY3" fmla="*/ 0 h 456516"/>
                  <a:gd name="connsiteX4" fmla="*/ 402205 w 405516"/>
                  <a:gd name="connsiteY4" fmla="*/ 171276 h 456516"/>
                  <a:gd name="connsiteX5" fmla="*/ 405516 w 405516"/>
                  <a:gd name="connsiteY5" fmla="*/ 171276 h 456516"/>
                  <a:gd name="connsiteX6" fmla="*/ 223591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223591" y="456516"/>
                    </a:moveTo>
                    <a:lnTo>
                      <a:pt x="0" y="232926"/>
                    </a:lnTo>
                    <a:lnTo>
                      <a:pt x="5664" y="228351"/>
                    </a:lnTo>
                    <a:lnTo>
                      <a:pt x="230929" y="0"/>
                    </a:lnTo>
                    <a:lnTo>
                      <a:pt x="402205" y="171276"/>
                    </a:lnTo>
                    <a:lnTo>
                      <a:pt x="405516" y="171276"/>
                    </a:lnTo>
                    <a:lnTo>
                      <a:pt x="223591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/>
              <p:cNvSpPr/>
              <p:nvPr/>
            </p:nvSpPr>
            <p:spPr bwMode="auto">
              <a:xfrm flipH="1" flipV="1">
                <a:off x="6176624" y="4728261"/>
                <a:ext cx="272374" cy="306629"/>
              </a:xfrm>
              <a:custGeom>
                <a:avLst/>
                <a:gdLst>
                  <a:gd name="connsiteX0" fmla="*/ 181925 w 405516"/>
                  <a:gd name="connsiteY0" fmla="*/ 456516 h 456516"/>
                  <a:gd name="connsiteX1" fmla="*/ 0 w 405516"/>
                  <a:gd name="connsiteY1" fmla="*/ 171276 h 456516"/>
                  <a:gd name="connsiteX2" fmla="*/ 3310 w 405516"/>
                  <a:gd name="connsiteY2" fmla="*/ 171276 h 456516"/>
                  <a:gd name="connsiteX3" fmla="*/ 174587 w 405516"/>
                  <a:gd name="connsiteY3" fmla="*/ 0 h 456516"/>
                  <a:gd name="connsiteX4" fmla="*/ 399852 w 405516"/>
                  <a:gd name="connsiteY4" fmla="*/ 228351 h 456516"/>
                  <a:gd name="connsiteX5" fmla="*/ 405516 w 405516"/>
                  <a:gd name="connsiteY5" fmla="*/ 232926 h 456516"/>
                  <a:gd name="connsiteX6" fmla="*/ 181925 w 405516"/>
                  <a:gd name="connsiteY6" fmla="*/ 456516 h 45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6" h="456516">
                    <a:moveTo>
                      <a:pt x="181925" y="456516"/>
                    </a:moveTo>
                    <a:lnTo>
                      <a:pt x="0" y="171276"/>
                    </a:lnTo>
                    <a:lnTo>
                      <a:pt x="3310" y="171276"/>
                    </a:lnTo>
                    <a:lnTo>
                      <a:pt x="174587" y="0"/>
                    </a:lnTo>
                    <a:lnTo>
                      <a:pt x="399852" y="228351"/>
                    </a:lnTo>
                    <a:lnTo>
                      <a:pt x="405516" y="232926"/>
                    </a:lnTo>
                    <a:lnTo>
                      <a:pt x="181925" y="456516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/>
              <p:cNvSpPr/>
              <p:nvPr/>
            </p:nvSpPr>
            <p:spPr bwMode="auto">
              <a:xfrm flipH="1" flipV="1">
                <a:off x="6176625" y="6003822"/>
                <a:ext cx="272372" cy="306627"/>
              </a:xfrm>
              <a:custGeom>
                <a:avLst/>
                <a:gdLst>
                  <a:gd name="connsiteX0" fmla="*/ 174586 w 405513"/>
                  <a:gd name="connsiteY0" fmla="*/ 456513 h 456513"/>
                  <a:gd name="connsiteX1" fmla="*/ 3307 w 405513"/>
                  <a:gd name="connsiteY1" fmla="*/ 285234 h 456513"/>
                  <a:gd name="connsiteX2" fmla="*/ 0 w 405513"/>
                  <a:gd name="connsiteY2" fmla="*/ 285234 h 456513"/>
                  <a:gd name="connsiteX3" fmla="*/ 181922 w 405513"/>
                  <a:gd name="connsiteY3" fmla="*/ 0 h 456513"/>
                  <a:gd name="connsiteX4" fmla="*/ 405513 w 405513"/>
                  <a:gd name="connsiteY4" fmla="*/ 223590 h 456513"/>
                  <a:gd name="connsiteX5" fmla="*/ 399849 w 405513"/>
                  <a:gd name="connsiteY5" fmla="*/ 228164 h 456513"/>
                  <a:gd name="connsiteX6" fmla="*/ 174586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174586" y="456513"/>
                    </a:moveTo>
                    <a:lnTo>
                      <a:pt x="3307" y="285234"/>
                    </a:lnTo>
                    <a:lnTo>
                      <a:pt x="0" y="285234"/>
                    </a:lnTo>
                    <a:lnTo>
                      <a:pt x="181922" y="0"/>
                    </a:lnTo>
                    <a:lnTo>
                      <a:pt x="405513" y="223590"/>
                    </a:lnTo>
                    <a:lnTo>
                      <a:pt x="399849" y="228164"/>
                    </a:lnTo>
                    <a:lnTo>
                      <a:pt x="174586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/>
              <p:cNvSpPr/>
              <p:nvPr/>
            </p:nvSpPr>
            <p:spPr bwMode="auto">
              <a:xfrm flipH="1" flipV="1">
                <a:off x="7182408" y="6003823"/>
                <a:ext cx="272372" cy="306627"/>
              </a:xfrm>
              <a:custGeom>
                <a:avLst/>
                <a:gdLst>
                  <a:gd name="connsiteX0" fmla="*/ 230927 w 405513"/>
                  <a:gd name="connsiteY0" fmla="*/ 456513 h 456513"/>
                  <a:gd name="connsiteX1" fmla="*/ 5664 w 405513"/>
                  <a:gd name="connsiteY1" fmla="*/ 228165 h 456513"/>
                  <a:gd name="connsiteX2" fmla="*/ 0 w 405513"/>
                  <a:gd name="connsiteY2" fmla="*/ 223591 h 456513"/>
                  <a:gd name="connsiteX3" fmla="*/ 223591 w 405513"/>
                  <a:gd name="connsiteY3" fmla="*/ 0 h 456513"/>
                  <a:gd name="connsiteX4" fmla="*/ 405513 w 405513"/>
                  <a:gd name="connsiteY4" fmla="*/ 285235 h 456513"/>
                  <a:gd name="connsiteX5" fmla="*/ 402205 w 405513"/>
                  <a:gd name="connsiteY5" fmla="*/ 285235 h 456513"/>
                  <a:gd name="connsiteX6" fmla="*/ 230927 w 405513"/>
                  <a:gd name="connsiteY6" fmla="*/ 456513 h 45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513" h="456513">
                    <a:moveTo>
                      <a:pt x="230927" y="456513"/>
                    </a:moveTo>
                    <a:lnTo>
                      <a:pt x="5664" y="228165"/>
                    </a:lnTo>
                    <a:lnTo>
                      <a:pt x="0" y="223591"/>
                    </a:lnTo>
                    <a:lnTo>
                      <a:pt x="223591" y="0"/>
                    </a:lnTo>
                    <a:lnTo>
                      <a:pt x="405513" y="285235"/>
                    </a:lnTo>
                    <a:lnTo>
                      <a:pt x="402205" y="285235"/>
                    </a:lnTo>
                    <a:lnTo>
                      <a:pt x="230927" y="456513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/>
              <p:cNvSpPr/>
              <p:nvPr/>
            </p:nvSpPr>
            <p:spPr bwMode="auto">
              <a:xfrm flipH="1" flipV="1">
                <a:off x="7299671" y="4878440"/>
                <a:ext cx="156029" cy="1281831"/>
              </a:xfrm>
              <a:custGeom>
                <a:avLst/>
                <a:gdLst>
                  <a:gd name="connsiteX0" fmla="*/ 1371 w 232300"/>
                  <a:gd name="connsiteY0" fmla="*/ 1908417 h 1908417"/>
                  <a:gd name="connsiteX1" fmla="*/ 0 w 232300"/>
                  <a:gd name="connsiteY1" fmla="*/ 1907045 h 1908417"/>
                  <a:gd name="connsiteX2" fmla="*/ 0 w 232300"/>
                  <a:gd name="connsiteY2" fmla="*/ 1135702 h 1908417"/>
                  <a:gd name="connsiteX3" fmla="*/ 0 w 232300"/>
                  <a:gd name="connsiteY3" fmla="*/ 772714 h 1908417"/>
                  <a:gd name="connsiteX4" fmla="*/ 0 w 232300"/>
                  <a:gd name="connsiteY4" fmla="*/ 1371 h 1908417"/>
                  <a:gd name="connsiteX5" fmla="*/ 1371 w 232300"/>
                  <a:gd name="connsiteY5" fmla="*/ 0 h 1908417"/>
                  <a:gd name="connsiteX6" fmla="*/ 7035 w 232300"/>
                  <a:gd name="connsiteY6" fmla="*/ 4574 h 1908417"/>
                  <a:gd name="connsiteX7" fmla="*/ 232298 w 232300"/>
                  <a:gd name="connsiteY7" fmla="*/ 232922 h 1908417"/>
                  <a:gd name="connsiteX8" fmla="*/ 231926 w 232300"/>
                  <a:gd name="connsiteY8" fmla="*/ 233294 h 1908417"/>
                  <a:gd name="connsiteX9" fmla="*/ 231926 w 232300"/>
                  <a:gd name="connsiteY9" fmla="*/ 816888 h 1908417"/>
                  <a:gd name="connsiteX10" fmla="*/ 231926 w 232300"/>
                  <a:gd name="connsiteY10" fmla="*/ 1091522 h 1908417"/>
                  <a:gd name="connsiteX11" fmla="*/ 231926 w 232300"/>
                  <a:gd name="connsiteY11" fmla="*/ 1675117 h 1908417"/>
                  <a:gd name="connsiteX12" fmla="*/ 232300 w 232300"/>
                  <a:gd name="connsiteY12" fmla="*/ 1675491 h 1908417"/>
                  <a:gd name="connsiteX13" fmla="*/ 7035 w 232300"/>
                  <a:gd name="connsiteY13" fmla="*/ 1903842 h 1908417"/>
                  <a:gd name="connsiteX14" fmla="*/ 1371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1371" y="1908417"/>
                    </a:moveTo>
                    <a:lnTo>
                      <a:pt x="0" y="1907045"/>
                    </a:lnTo>
                    <a:lnTo>
                      <a:pt x="0" y="1135702"/>
                    </a:lnTo>
                    <a:lnTo>
                      <a:pt x="0" y="772714"/>
                    </a:lnTo>
                    <a:lnTo>
                      <a:pt x="0" y="1371"/>
                    </a:lnTo>
                    <a:lnTo>
                      <a:pt x="1371" y="0"/>
                    </a:lnTo>
                    <a:lnTo>
                      <a:pt x="7035" y="4574"/>
                    </a:lnTo>
                    <a:lnTo>
                      <a:pt x="232298" y="232922"/>
                    </a:lnTo>
                    <a:lnTo>
                      <a:pt x="231926" y="233294"/>
                    </a:lnTo>
                    <a:lnTo>
                      <a:pt x="231926" y="816888"/>
                    </a:lnTo>
                    <a:lnTo>
                      <a:pt x="231926" y="1091522"/>
                    </a:lnTo>
                    <a:lnTo>
                      <a:pt x="231926" y="1675117"/>
                    </a:lnTo>
                    <a:lnTo>
                      <a:pt x="232300" y="1675491"/>
                    </a:lnTo>
                    <a:lnTo>
                      <a:pt x="7035" y="1903842"/>
                    </a:lnTo>
                    <a:lnTo>
                      <a:pt x="1371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/>
              <p:cNvSpPr/>
              <p:nvPr/>
            </p:nvSpPr>
            <p:spPr bwMode="auto">
              <a:xfrm flipH="1" flipV="1">
                <a:off x="6175704" y="4878440"/>
                <a:ext cx="156029" cy="1281831"/>
              </a:xfrm>
              <a:custGeom>
                <a:avLst/>
                <a:gdLst>
                  <a:gd name="connsiteX0" fmla="*/ 230929 w 232300"/>
                  <a:gd name="connsiteY0" fmla="*/ 1908417 h 1908417"/>
                  <a:gd name="connsiteX1" fmla="*/ 225265 w 232300"/>
                  <a:gd name="connsiteY1" fmla="*/ 1903842 h 1908417"/>
                  <a:gd name="connsiteX2" fmla="*/ 0 w 232300"/>
                  <a:gd name="connsiteY2" fmla="*/ 1675491 h 1908417"/>
                  <a:gd name="connsiteX3" fmla="*/ 373 w 232300"/>
                  <a:gd name="connsiteY3" fmla="*/ 1675117 h 1908417"/>
                  <a:gd name="connsiteX4" fmla="*/ 373 w 232300"/>
                  <a:gd name="connsiteY4" fmla="*/ 1091522 h 1908417"/>
                  <a:gd name="connsiteX5" fmla="*/ 373 w 232300"/>
                  <a:gd name="connsiteY5" fmla="*/ 816888 h 1908417"/>
                  <a:gd name="connsiteX6" fmla="*/ 373 w 232300"/>
                  <a:gd name="connsiteY6" fmla="*/ 233294 h 1908417"/>
                  <a:gd name="connsiteX7" fmla="*/ 2 w 232300"/>
                  <a:gd name="connsiteY7" fmla="*/ 232923 h 1908417"/>
                  <a:gd name="connsiteX8" fmla="*/ 225265 w 232300"/>
                  <a:gd name="connsiteY8" fmla="*/ 4574 h 1908417"/>
                  <a:gd name="connsiteX9" fmla="*/ 230929 w 232300"/>
                  <a:gd name="connsiteY9" fmla="*/ 0 h 1908417"/>
                  <a:gd name="connsiteX10" fmla="*/ 232300 w 232300"/>
                  <a:gd name="connsiteY10" fmla="*/ 1371 h 1908417"/>
                  <a:gd name="connsiteX11" fmla="*/ 232300 w 232300"/>
                  <a:gd name="connsiteY11" fmla="*/ 772714 h 1908417"/>
                  <a:gd name="connsiteX12" fmla="*/ 232300 w 232300"/>
                  <a:gd name="connsiteY12" fmla="*/ 1135702 h 1908417"/>
                  <a:gd name="connsiteX13" fmla="*/ 232300 w 232300"/>
                  <a:gd name="connsiteY13" fmla="*/ 1907045 h 1908417"/>
                  <a:gd name="connsiteX14" fmla="*/ 230929 w 232300"/>
                  <a:gd name="connsiteY14" fmla="*/ 1908417 h 190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2300" h="1908417">
                    <a:moveTo>
                      <a:pt x="230929" y="1908417"/>
                    </a:moveTo>
                    <a:lnTo>
                      <a:pt x="225265" y="1903842"/>
                    </a:lnTo>
                    <a:lnTo>
                      <a:pt x="0" y="1675491"/>
                    </a:lnTo>
                    <a:lnTo>
                      <a:pt x="373" y="1675117"/>
                    </a:lnTo>
                    <a:lnTo>
                      <a:pt x="373" y="1091522"/>
                    </a:lnTo>
                    <a:lnTo>
                      <a:pt x="373" y="816888"/>
                    </a:lnTo>
                    <a:lnTo>
                      <a:pt x="373" y="233294"/>
                    </a:lnTo>
                    <a:lnTo>
                      <a:pt x="2" y="232923"/>
                    </a:lnTo>
                    <a:lnTo>
                      <a:pt x="225265" y="4574"/>
                    </a:lnTo>
                    <a:lnTo>
                      <a:pt x="230929" y="0"/>
                    </a:lnTo>
                    <a:lnTo>
                      <a:pt x="232300" y="1371"/>
                    </a:lnTo>
                    <a:lnTo>
                      <a:pt x="232300" y="772714"/>
                    </a:lnTo>
                    <a:lnTo>
                      <a:pt x="232300" y="1135702"/>
                    </a:lnTo>
                    <a:lnTo>
                      <a:pt x="232300" y="1907045"/>
                    </a:lnTo>
                    <a:lnTo>
                      <a:pt x="230929" y="190841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/>
              <p:cNvSpPr/>
              <p:nvPr/>
            </p:nvSpPr>
            <p:spPr bwMode="auto">
              <a:xfrm flipH="1" flipV="1">
                <a:off x="6326804" y="6118866"/>
                <a:ext cx="977795" cy="192867"/>
              </a:xfrm>
              <a:custGeom>
                <a:avLst/>
                <a:gdLst>
                  <a:gd name="connsiteX0" fmla="*/ 1273840 w 1455762"/>
                  <a:gd name="connsiteY0" fmla="*/ 287145 h 287145"/>
                  <a:gd name="connsiteX1" fmla="*/ 181922 w 1455762"/>
                  <a:gd name="connsiteY1" fmla="*/ 287145 h 287145"/>
                  <a:gd name="connsiteX2" fmla="*/ 0 w 1455762"/>
                  <a:gd name="connsiteY2" fmla="*/ 1910 h 287145"/>
                  <a:gd name="connsiteX3" fmla="*/ 1910 w 1455762"/>
                  <a:gd name="connsiteY3" fmla="*/ 0 h 287145"/>
                  <a:gd name="connsiteX4" fmla="*/ 1453851 w 1455762"/>
                  <a:gd name="connsiteY4" fmla="*/ 0 h 287145"/>
                  <a:gd name="connsiteX5" fmla="*/ 1455762 w 1455762"/>
                  <a:gd name="connsiteY5" fmla="*/ 1911 h 287145"/>
                  <a:gd name="connsiteX6" fmla="*/ 1273840 w 1455762"/>
                  <a:gd name="connsiteY6" fmla="*/ 287145 h 28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5762" h="287145">
                    <a:moveTo>
                      <a:pt x="1273840" y="287145"/>
                    </a:moveTo>
                    <a:lnTo>
                      <a:pt x="181922" y="287145"/>
                    </a:lnTo>
                    <a:lnTo>
                      <a:pt x="0" y="1910"/>
                    </a:lnTo>
                    <a:lnTo>
                      <a:pt x="1910" y="0"/>
                    </a:lnTo>
                    <a:lnTo>
                      <a:pt x="1453851" y="0"/>
                    </a:lnTo>
                    <a:lnTo>
                      <a:pt x="1455762" y="1911"/>
                    </a:lnTo>
                    <a:lnTo>
                      <a:pt x="1273840" y="287145"/>
                    </a:lnTo>
                    <a:close/>
                  </a:path>
                </a:pathLst>
              </a:custGeom>
              <a:solidFill>
                <a:schemeClr val="tx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/>
              <p:cNvSpPr/>
              <p:nvPr/>
            </p:nvSpPr>
            <p:spPr bwMode="auto">
              <a:xfrm>
                <a:off x="6444324" y="5059602"/>
                <a:ext cx="742684" cy="935484"/>
              </a:xfrm>
              <a:custGeom>
                <a:avLst/>
                <a:gdLst>
                  <a:gd name="connsiteX0" fmla="*/ 1105724 w 1105724"/>
                  <a:gd name="connsiteY0" fmla="*/ 549895 h 1392769"/>
                  <a:gd name="connsiteX1" fmla="*/ 1105724 w 1105724"/>
                  <a:gd name="connsiteY1" fmla="*/ 602968 h 1392769"/>
                  <a:gd name="connsiteX2" fmla="*/ 1105724 w 1105724"/>
                  <a:gd name="connsiteY2" fmla="*/ 744511 h 1392769"/>
                  <a:gd name="connsiteX3" fmla="*/ 639225 w 1105724"/>
                  <a:gd name="connsiteY3" fmla="*/ 1392769 h 1392769"/>
                  <a:gd name="connsiteX4" fmla="*/ 499176 w 1105724"/>
                  <a:gd name="connsiteY4" fmla="*/ 1392769 h 1392769"/>
                  <a:gd name="connsiteX5" fmla="*/ 663240 w 1105724"/>
                  <a:gd name="connsiteY5" fmla="*/ 0 h 1392769"/>
                  <a:gd name="connsiteX6" fmla="*/ 803289 w 1105724"/>
                  <a:gd name="connsiteY6" fmla="*/ 0 h 1392769"/>
                  <a:gd name="connsiteX7" fmla="*/ 0 w 1105724"/>
                  <a:gd name="connsiteY7" fmla="*/ 1116269 h 1392769"/>
                  <a:gd name="connsiteX8" fmla="*/ 0 w 1105724"/>
                  <a:gd name="connsiteY8" fmla="*/ 921653 h 1392769"/>
                  <a:gd name="connsiteX9" fmla="*/ 415590 w 1105724"/>
                  <a:gd name="connsiteY9" fmla="*/ 0 h 1392769"/>
                  <a:gd name="connsiteX10" fmla="*/ 555639 w 1105724"/>
                  <a:gd name="connsiteY10" fmla="*/ 0 h 1392769"/>
                  <a:gd name="connsiteX11" fmla="*/ 0 w 1105724"/>
                  <a:gd name="connsiteY11" fmla="*/ 772128 h 1392769"/>
                  <a:gd name="connsiteX12" fmla="*/ 0 w 1105724"/>
                  <a:gd name="connsiteY12" fmla="*/ 602968 h 1392769"/>
                  <a:gd name="connsiteX13" fmla="*/ 0 w 1105724"/>
                  <a:gd name="connsiteY13" fmla="*/ 577513 h 139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5724" h="1392769">
                    <a:moveTo>
                      <a:pt x="1105724" y="549895"/>
                    </a:moveTo>
                    <a:lnTo>
                      <a:pt x="1105724" y="602968"/>
                    </a:lnTo>
                    <a:lnTo>
                      <a:pt x="1105724" y="744511"/>
                    </a:lnTo>
                    <a:lnTo>
                      <a:pt x="639225" y="1392769"/>
                    </a:lnTo>
                    <a:lnTo>
                      <a:pt x="499176" y="1392769"/>
                    </a:lnTo>
                    <a:close/>
                    <a:moveTo>
                      <a:pt x="663240" y="0"/>
                    </a:moveTo>
                    <a:lnTo>
                      <a:pt x="803289" y="0"/>
                    </a:lnTo>
                    <a:lnTo>
                      <a:pt x="0" y="1116269"/>
                    </a:lnTo>
                    <a:lnTo>
                      <a:pt x="0" y="921653"/>
                    </a:lnTo>
                    <a:close/>
                    <a:moveTo>
                      <a:pt x="415590" y="0"/>
                    </a:moveTo>
                    <a:lnTo>
                      <a:pt x="555639" y="0"/>
                    </a:lnTo>
                    <a:lnTo>
                      <a:pt x="0" y="772128"/>
                    </a:lnTo>
                    <a:lnTo>
                      <a:pt x="0" y="602968"/>
                    </a:lnTo>
                    <a:lnTo>
                      <a:pt x="0" y="577513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/>
              <p:cNvSpPr/>
              <p:nvPr/>
            </p:nvSpPr>
            <p:spPr bwMode="auto">
              <a:xfrm flipV="1">
                <a:off x="6175453" y="4878440"/>
                <a:ext cx="156029" cy="173854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/>
              <p:cNvSpPr/>
              <p:nvPr/>
            </p:nvSpPr>
            <p:spPr bwMode="auto">
              <a:xfrm flipV="1">
                <a:off x="7299420" y="4878440"/>
                <a:ext cx="156029" cy="18161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/>
              <p:cNvSpPr/>
              <p:nvPr/>
            </p:nvSpPr>
            <p:spPr bwMode="auto">
              <a:xfrm flipV="1">
                <a:off x="7299421" y="5977114"/>
                <a:ext cx="156028" cy="183156"/>
              </a:xfrm>
              <a:custGeom>
                <a:avLst/>
                <a:gdLst>
                  <a:gd name="connsiteX0" fmla="*/ 372 w 232298"/>
                  <a:gd name="connsiteY0" fmla="*/ 272687 h 272687"/>
                  <a:gd name="connsiteX1" fmla="*/ 232298 w 232298"/>
                  <a:gd name="connsiteY1" fmla="*/ 196196 h 272687"/>
                  <a:gd name="connsiteX2" fmla="*/ 232298 w 232298"/>
                  <a:gd name="connsiteY2" fmla="*/ 1371 h 272687"/>
                  <a:gd name="connsiteX3" fmla="*/ 230927 w 232298"/>
                  <a:gd name="connsiteY3" fmla="*/ 0 h 272687"/>
                  <a:gd name="connsiteX4" fmla="*/ 225263 w 232298"/>
                  <a:gd name="connsiteY4" fmla="*/ 4574 h 272687"/>
                  <a:gd name="connsiteX5" fmla="*/ 0 w 232298"/>
                  <a:gd name="connsiteY5" fmla="*/ 232922 h 272687"/>
                  <a:gd name="connsiteX6" fmla="*/ 372 w 232298"/>
                  <a:gd name="connsiteY6" fmla="*/ 233294 h 272687"/>
                  <a:gd name="connsiteX7" fmla="*/ 372 w 232298"/>
                  <a:gd name="connsiteY7" fmla="*/ 272687 h 27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72687">
                    <a:moveTo>
                      <a:pt x="372" y="272687"/>
                    </a:moveTo>
                    <a:lnTo>
                      <a:pt x="232298" y="196196"/>
                    </a:lnTo>
                    <a:lnTo>
                      <a:pt x="232298" y="1371"/>
                    </a:lnTo>
                    <a:lnTo>
                      <a:pt x="230927" y="0"/>
                    </a:lnTo>
                    <a:lnTo>
                      <a:pt x="225263" y="4574"/>
                    </a:lnTo>
                    <a:lnTo>
                      <a:pt x="0" y="232922"/>
                    </a:lnTo>
                    <a:lnTo>
                      <a:pt x="372" y="233294"/>
                    </a:lnTo>
                    <a:lnTo>
                      <a:pt x="372" y="272687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/>
              <p:cNvSpPr/>
              <p:nvPr/>
            </p:nvSpPr>
            <p:spPr bwMode="auto">
              <a:xfrm flipV="1">
                <a:off x="6175453" y="5984873"/>
                <a:ext cx="156028" cy="175397"/>
              </a:xfrm>
              <a:custGeom>
                <a:avLst/>
                <a:gdLst>
                  <a:gd name="connsiteX0" fmla="*/ 231927 w 232298"/>
                  <a:gd name="connsiteY0" fmla="*/ 261135 h 261135"/>
                  <a:gd name="connsiteX1" fmla="*/ 231927 w 232298"/>
                  <a:gd name="connsiteY1" fmla="*/ 233294 h 261135"/>
                  <a:gd name="connsiteX2" fmla="*/ 232298 w 232298"/>
                  <a:gd name="connsiteY2" fmla="*/ 232923 h 261135"/>
                  <a:gd name="connsiteX3" fmla="*/ 7035 w 232298"/>
                  <a:gd name="connsiteY3" fmla="*/ 4574 h 261135"/>
                  <a:gd name="connsiteX4" fmla="*/ 1371 w 232298"/>
                  <a:gd name="connsiteY4" fmla="*/ 0 h 261135"/>
                  <a:gd name="connsiteX5" fmla="*/ 0 w 232298"/>
                  <a:gd name="connsiteY5" fmla="*/ 1371 h 261135"/>
                  <a:gd name="connsiteX6" fmla="*/ 0 w 232298"/>
                  <a:gd name="connsiteY6" fmla="*/ 184644 h 261135"/>
                  <a:gd name="connsiteX7" fmla="*/ 231927 w 232298"/>
                  <a:gd name="connsiteY7" fmla="*/ 261135 h 2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298" h="261135">
                    <a:moveTo>
                      <a:pt x="231927" y="261135"/>
                    </a:moveTo>
                    <a:lnTo>
                      <a:pt x="231927" y="233294"/>
                    </a:lnTo>
                    <a:lnTo>
                      <a:pt x="232298" y="232923"/>
                    </a:lnTo>
                    <a:lnTo>
                      <a:pt x="7035" y="4574"/>
                    </a:lnTo>
                    <a:lnTo>
                      <a:pt x="1371" y="0"/>
                    </a:lnTo>
                    <a:lnTo>
                      <a:pt x="0" y="1371"/>
                    </a:lnTo>
                    <a:lnTo>
                      <a:pt x="0" y="184644"/>
                    </a:lnTo>
                    <a:lnTo>
                      <a:pt x="231927" y="261135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/>
              <p:cNvSpPr/>
              <p:nvPr/>
            </p:nvSpPr>
            <p:spPr bwMode="auto">
              <a:xfrm>
                <a:off x="6175453" y="5659891"/>
                <a:ext cx="156029" cy="101617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/>
              <p:cNvSpPr/>
              <p:nvPr/>
            </p:nvSpPr>
            <p:spPr bwMode="auto">
              <a:xfrm>
                <a:off x="7299420" y="5804531"/>
                <a:ext cx="156029" cy="106152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/>
              <p:cNvSpPr/>
              <p:nvPr/>
            </p:nvSpPr>
            <p:spPr bwMode="auto">
              <a:xfrm flipV="1">
                <a:off x="6175453" y="5255373"/>
                <a:ext cx="156029" cy="266759"/>
              </a:xfrm>
              <a:custGeom>
                <a:avLst/>
                <a:gdLst>
                  <a:gd name="connsiteX0" fmla="*/ 1371 w 232300"/>
                  <a:gd name="connsiteY0" fmla="*/ 258837 h 258837"/>
                  <a:gd name="connsiteX1" fmla="*/ 7035 w 232300"/>
                  <a:gd name="connsiteY1" fmla="*/ 254262 h 258837"/>
                  <a:gd name="connsiteX2" fmla="*/ 232300 w 232300"/>
                  <a:gd name="connsiteY2" fmla="*/ 25911 h 258837"/>
                  <a:gd name="connsiteX3" fmla="*/ 231927 w 232300"/>
                  <a:gd name="connsiteY3" fmla="*/ 25537 h 258837"/>
                  <a:gd name="connsiteX4" fmla="*/ 231927 w 232300"/>
                  <a:gd name="connsiteY4" fmla="*/ 0 h 258837"/>
                  <a:gd name="connsiteX5" fmla="*/ 0 w 232300"/>
                  <a:gd name="connsiteY5" fmla="*/ 76491 h 258837"/>
                  <a:gd name="connsiteX6" fmla="*/ 0 w 232300"/>
                  <a:gd name="connsiteY6" fmla="*/ 257465 h 258837"/>
                  <a:gd name="connsiteX7" fmla="*/ 1371 w 232300"/>
                  <a:gd name="connsiteY7" fmla="*/ 258837 h 2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58837">
                    <a:moveTo>
                      <a:pt x="1371" y="258837"/>
                    </a:moveTo>
                    <a:lnTo>
                      <a:pt x="7035" y="254262"/>
                    </a:lnTo>
                    <a:lnTo>
                      <a:pt x="232300" y="25911"/>
                    </a:lnTo>
                    <a:lnTo>
                      <a:pt x="231927" y="25537"/>
                    </a:lnTo>
                    <a:lnTo>
                      <a:pt x="231927" y="0"/>
                    </a:lnTo>
                    <a:lnTo>
                      <a:pt x="0" y="76491"/>
                    </a:lnTo>
                    <a:lnTo>
                      <a:pt x="0" y="257465"/>
                    </a:lnTo>
                    <a:lnTo>
                      <a:pt x="1371" y="258837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/>
              <p:cNvSpPr/>
              <p:nvPr/>
            </p:nvSpPr>
            <p:spPr bwMode="auto">
              <a:xfrm flipV="1">
                <a:off x="7299420" y="5158669"/>
                <a:ext cx="156029" cy="278664"/>
              </a:xfrm>
              <a:custGeom>
                <a:avLst/>
                <a:gdLst>
                  <a:gd name="connsiteX0" fmla="*/ 230929 w 232300"/>
                  <a:gd name="connsiteY0" fmla="*/ 270388 h 270388"/>
                  <a:gd name="connsiteX1" fmla="*/ 232300 w 232300"/>
                  <a:gd name="connsiteY1" fmla="*/ 269016 h 270388"/>
                  <a:gd name="connsiteX2" fmla="*/ 232300 w 232300"/>
                  <a:gd name="connsiteY2" fmla="*/ 76490 h 270388"/>
                  <a:gd name="connsiteX3" fmla="*/ 374 w 232300"/>
                  <a:gd name="connsiteY3" fmla="*/ 0 h 270388"/>
                  <a:gd name="connsiteX4" fmla="*/ 374 w 232300"/>
                  <a:gd name="connsiteY4" fmla="*/ 37088 h 270388"/>
                  <a:gd name="connsiteX5" fmla="*/ 0 w 232300"/>
                  <a:gd name="connsiteY5" fmla="*/ 37462 h 270388"/>
                  <a:gd name="connsiteX6" fmla="*/ 225265 w 232300"/>
                  <a:gd name="connsiteY6" fmla="*/ 265813 h 270388"/>
                  <a:gd name="connsiteX7" fmla="*/ 230929 w 232300"/>
                  <a:gd name="connsiteY7" fmla="*/ 270388 h 27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300" h="270388">
                    <a:moveTo>
                      <a:pt x="230929" y="270388"/>
                    </a:moveTo>
                    <a:lnTo>
                      <a:pt x="232300" y="269016"/>
                    </a:lnTo>
                    <a:lnTo>
                      <a:pt x="232300" y="76490"/>
                    </a:lnTo>
                    <a:lnTo>
                      <a:pt x="374" y="0"/>
                    </a:lnTo>
                    <a:lnTo>
                      <a:pt x="374" y="37088"/>
                    </a:lnTo>
                    <a:lnTo>
                      <a:pt x="0" y="37462"/>
                    </a:lnTo>
                    <a:lnTo>
                      <a:pt x="225265" y="265813"/>
                    </a:lnTo>
                    <a:lnTo>
                      <a:pt x="230929" y="27038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/>
              <p:cNvSpPr/>
              <p:nvPr/>
            </p:nvSpPr>
            <p:spPr bwMode="auto">
              <a:xfrm>
                <a:off x="6175668" y="4726977"/>
                <a:ext cx="1279996" cy="1584755"/>
              </a:xfrm>
              <a:custGeom>
                <a:avLst/>
                <a:gdLst>
                  <a:gd name="connsiteX0" fmla="*/ 112515 w 945105"/>
                  <a:gd name="connsiteY0" fmla="*/ 0 h 1170130"/>
                  <a:gd name="connsiteX1" fmla="*/ 832590 w 945105"/>
                  <a:gd name="connsiteY1" fmla="*/ 0 h 1170130"/>
                  <a:gd name="connsiteX2" fmla="*/ 945105 w 945105"/>
                  <a:gd name="connsiteY2" fmla="*/ 112515 h 1170130"/>
                  <a:gd name="connsiteX3" fmla="*/ 945105 w 945105"/>
                  <a:gd name="connsiteY3" fmla="*/ 495055 h 1170130"/>
                  <a:gd name="connsiteX4" fmla="*/ 945105 w 945105"/>
                  <a:gd name="connsiteY4" fmla="*/ 675075 h 1170130"/>
                  <a:gd name="connsiteX5" fmla="*/ 945105 w 945105"/>
                  <a:gd name="connsiteY5" fmla="*/ 1057615 h 1170130"/>
                  <a:gd name="connsiteX6" fmla="*/ 832590 w 945105"/>
                  <a:gd name="connsiteY6" fmla="*/ 1170130 h 1170130"/>
                  <a:gd name="connsiteX7" fmla="*/ 112515 w 945105"/>
                  <a:gd name="connsiteY7" fmla="*/ 1170130 h 1170130"/>
                  <a:gd name="connsiteX8" fmla="*/ 0 w 945105"/>
                  <a:gd name="connsiteY8" fmla="*/ 1057615 h 1170130"/>
                  <a:gd name="connsiteX9" fmla="*/ 0 w 945105"/>
                  <a:gd name="connsiteY9" fmla="*/ 675075 h 1170130"/>
                  <a:gd name="connsiteX10" fmla="*/ 0 w 945105"/>
                  <a:gd name="connsiteY10" fmla="*/ 495055 h 1170130"/>
                  <a:gd name="connsiteX11" fmla="*/ 0 w 945105"/>
                  <a:gd name="connsiteY11" fmla="*/ 112515 h 117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5105" h="1170130">
                    <a:moveTo>
                      <a:pt x="112515" y="0"/>
                    </a:moveTo>
                    <a:lnTo>
                      <a:pt x="832590" y="0"/>
                    </a:lnTo>
                    <a:lnTo>
                      <a:pt x="945105" y="112515"/>
                    </a:lnTo>
                    <a:lnTo>
                      <a:pt x="945105" y="495055"/>
                    </a:lnTo>
                    <a:lnTo>
                      <a:pt x="945105" y="675075"/>
                    </a:lnTo>
                    <a:lnTo>
                      <a:pt x="945105" y="1057615"/>
                    </a:lnTo>
                    <a:lnTo>
                      <a:pt x="832590" y="1170130"/>
                    </a:lnTo>
                    <a:lnTo>
                      <a:pt x="112515" y="1170130"/>
                    </a:lnTo>
                    <a:lnTo>
                      <a:pt x="0" y="1057615"/>
                    </a:lnTo>
                    <a:lnTo>
                      <a:pt x="0" y="675075"/>
                    </a:lnTo>
                    <a:lnTo>
                      <a:pt x="0" y="495055"/>
                    </a:lnTo>
                    <a:lnTo>
                      <a:pt x="0" y="112515"/>
                    </a:lnTo>
                    <a:close/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0" name="グループ化 1059"/>
            <p:cNvGrpSpPr/>
            <p:nvPr/>
          </p:nvGrpSpPr>
          <p:grpSpPr>
            <a:xfrm>
              <a:off x="5908757" y="4552663"/>
              <a:ext cx="1847107" cy="2006796"/>
              <a:chOff x="-37659" y="2320049"/>
              <a:chExt cx="2204574" cy="2395167"/>
            </a:xfrm>
          </p:grpSpPr>
          <p:sp>
            <p:nvSpPr>
              <p:cNvPr id="1061" name="星: 4 pt 106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星: 4 pt 106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星: 4 pt 106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50005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pptx548_宝石のイラスト6</dc:title>
  <dc:subject>pptx548_宝石のイラスト6</dc:subject>
  <dc:creator>http://www.digipot.net</dc:creator>
  <cp:lastModifiedBy/>
  <cp:revision>1</cp:revision>
  <dcterms:created xsi:type="dcterms:W3CDTF">2014-01-30T05:12:09Z</dcterms:created>
  <dcterms:modified xsi:type="dcterms:W3CDTF">2017-03-22T03:49:52Z</dcterms:modified>
  <cp:category/>
  <cp:version>1</cp:version>
</cp:coreProperties>
</file>