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5" r:id="rId2"/>
    <p:sldId id="31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F2F2F2"/>
    <a:srgbClr val="FFCCCC"/>
    <a:srgbClr val="E6E6E6"/>
    <a:srgbClr val="FFCCFF"/>
    <a:srgbClr val="FF99CC"/>
    <a:srgbClr val="993300"/>
    <a:srgbClr val="0000CC"/>
    <a:srgbClr val="0000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574753" y="2796577"/>
            <a:ext cx="1280247" cy="1584756"/>
            <a:chOff x="574753" y="2796577"/>
            <a:chExt cx="1280247" cy="1584756"/>
          </a:xfrm>
        </p:grpSpPr>
        <p:sp>
          <p:nvSpPr>
            <p:cNvPr id="383" name="フリーフォーム: 図形 382"/>
            <p:cNvSpPr/>
            <p:nvPr/>
          </p:nvSpPr>
          <p:spPr bwMode="auto">
            <a:xfrm>
              <a:off x="575004" y="27965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66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4" name="フリーフォーム: 図形 383"/>
            <p:cNvSpPr/>
            <p:nvPr/>
          </p:nvSpPr>
          <p:spPr bwMode="auto">
            <a:xfrm rot="2031958" flipH="1">
              <a:off x="763023" y="29986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フリーフォーム: 図形 384"/>
            <p:cNvSpPr/>
            <p:nvPr/>
          </p:nvSpPr>
          <p:spPr bwMode="auto">
            <a:xfrm rot="2031958" flipH="1">
              <a:off x="1524821" y="30201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フリーフォーム: 図形 385"/>
            <p:cNvSpPr/>
            <p:nvPr/>
          </p:nvSpPr>
          <p:spPr bwMode="auto">
            <a:xfrm rot="2031958" flipH="1">
              <a:off x="1524010" y="40229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リーフォーム: 図形 386"/>
            <p:cNvSpPr/>
            <p:nvPr/>
          </p:nvSpPr>
          <p:spPr bwMode="auto">
            <a:xfrm rot="2031958" flipH="1">
              <a:off x="747725" y="40072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: 図形 387"/>
            <p:cNvSpPr/>
            <p:nvPr/>
          </p:nvSpPr>
          <p:spPr bwMode="auto">
            <a:xfrm>
              <a:off x="730782" y="31039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フリーフォーム: 図形 388"/>
            <p:cNvSpPr/>
            <p:nvPr/>
          </p:nvSpPr>
          <p:spPr bwMode="auto">
            <a:xfrm>
              <a:off x="1586345" y="31047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フリーフォーム: 図形 389"/>
            <p:cNvSpPr/>
            <p:nvPr/>
          </p:nvSpPr>
          <p:spPr bwMode="auto">
            <a:xfrm>
              <a:off x="849559" y="29894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フリーフォーム: 図形 390"/>
            <p:cNvSpPr/>
            <p:nvPr/>
          </p:nvSpPr>
          <p:spPr bwMode="auto">
            <a:xfrm>
              <a:off x="851722" y="40601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フリーフォーム: 図形 391"/>
            <p:cNvSpPr/>
            <p:nvPr/>
          </p:nvSpPr>
          <p:spPr bwMode="auto">
            <a:xfrm flipH="1" flipV="1">
              <a:off x="1581705" y="27978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フリーフォーム: 図形 392"/>
            <p:cNvSpPr/>
            <p:nvPr/>
          </p:nvSpPr>
          <p:spPr bwMode="auto">
            <a:xfrm flipH="1" flipV="1">
              <a:off x="575924" y="27978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フリーフォーム: 図形 393"/>
            <p:cNvSpPr/>
            <p:nvPr/>
          </p:nvSpPr>
          <p:spPr bwMode="auto">
            <a:xfrm flipH="1" flipV="1">
              <a:off x="575925" y="40734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: 図形 394"/>
            <p:cNvSpPr/>
            <p:nvPr/>
          </p:nvSpPr>
          <p:spPr bwMode="auto">
            <a:xfrm flipH="1" flipV="1">
              <a:off x="1581708" y="40734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フリーフォーム: 図形 395"/>
            <p:cNvSpPr/>
            <p:nvPr/>
          </p:nvSpPr>
          <p:spPr bwMode="auto">
            <a:xfrm flipH="1" flipV="1">
              <a:off x="1698971" y="29480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: 図形 396"/>
            <p:cNvSpPr/>
            <p:nvPr/>
          </p:nvSpPr>
          <p:spPr bwMode="auto">
            <a:xfrm flipH="1" flipV="1">
              <a:off x="575004" y="29480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フリーフォーム: 図形 397"/>
            <p:cNvSpPr/>
            <p:nvPr/>
          </p:nvSpPr>
          <p:spPr bwMode="auto">
            <a:xfrm flipH="1" flipV="1">
              <a:off x="726104" y="41884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: 図形 398"/>
            <p:cNvSpPr/>
            <p:nvPr/>
          </p:nvSpPr>
          <p:spPr bwMode="auto">
            <a:xfrm>
              <a:off x="843624" y="31292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フリーフォーム: 図形 399"/>
            <p:cNvSpPr/>
            <p:nvPr/>
          </p:nvSpPr>
          <p:spPr bwMode="auto">
            <a:xfrm flipV="1">
              <a:off x="574753" y="29480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フリーフォーム: 図形 706"/>
            <p:cNvSpPr/>
            <p:nvPr/>
          </p:nvSpPr>
          <p:spPr bwMode="auto">
            <a:xfrm flipV="1">
              <a:off x="1698720" y="29480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フリーフォーム: 図形 707"/>
            <p:cNvSpPr/>
            <p:nvPr/>
          </p:nvSpPr>
          <p:spPr bwMode="auto">
            <a:xfrm flipV="1">
              <a:off x="1698721" y="40467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フリーフォーム: 図形 708"/>
            <p:cNvSpPr/>
            <p:nvPr/>
          </p:nvSpPr>
          <p:spPr bwMode="auto">
            <a:xfrm flipV="1">
              <a:off x="574753" y="40544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フリーフォーム: 図形 710"/>
            <p:cNvSpPr/>
            <p:nvPr/>
          </p:nvSpPr>
          <p:spPr bwMode="auto">
            <a:xfrm>
              <a:off x="574753" y="37294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フリーフォーム: 図形 711"/>
            <p:cNvSpPr/>
            <p:nvPr/>
          </p:nvSpPr>
          <p:spPr bwMode="auto">
            <a:xfrm>
              <a:off x="1698720" y="38741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3" name="フリーフォーム: 図形 712"/>
            <p:cNvSpPr/>
            <p:nvPr/>
          </p:nvSpPr>
          <p:spPr bwMode="auto">
            <a:xfrm flipV="1">
              <a:off x="574753" y="33249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4" name="フリーフォーム: 図形 713"/>
            <p:cNvSpPr/>
            <p:nvPr/>
          </p:nvSpPr>
          <p:spPr bwMode="auto">
            <a:xfrm flipV="1">
              <a:off x="1698720" y="32282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フリーフォーム: 図形 709"/>
            <p:cNvSpPr/>
            <p:nvPr/>
          </p:nvSpPr>
          <p:spPr bwMode="auto">
            <a:xfrm>
              <a:off x="574968" y="27965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428953" y="2796577"/>
            <a:ext cx="1280247" cy="1584756"/>
            <a:chOff x="2428953" y="2796577"/>
            <a:chExt cx="1280247" cy="1584756"/>
          </a:xfrm>
        </p:grpSpPr>
        <p:sp>
          <p:nvSpPr>
            <p:cNvPr id="716" name="フリーフォーム: 図形 715"/>
            <p:cNvSpPr/>
            <p:nvPr/>
          </p:nvSpPr>
          <p:spPr bwMode="auto">
            <a:xfrm>
              <a:off x="2429204" y="27965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7" name="フリーフォーム: 図形 716"/>
            <p:cNvSpPr/>
            <p:nvPr/>
          </p:nvSpPr>
          <p:spPr bwMode="auto">
            <a:xfrm rot="2031958" flipH="1">
              <a:off x="2617223" y="29986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8" name="フリーフォーム: 図形 717"/>
            <p:cNvSpPr/>
            <p:nvPr/>
          </p:nvSpPr>
          <p:spPr bwMode="auto">
            <a:xfrm rot="2031958" flipH="1">
              <a:off x="3379021" y="30201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フリーフォーム: 図形 718"/>
            <p:cNvSpPr/>
            <p:nvPr/>
          </p:nvSpPr>
          <p:spPr bwMode="auto">
            <a:xfrm rot="2031958" flipH="1">
              <a:off x="3378210" y="40229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0" name="フリーフォーム: 図形 719"/>
            <p:cNvSpPr/>
            <p:nvPr/>
          </p:nvSpPr>
          <p:spPr bwMode="auto">
            <a:xfrm rot="2031958" flipH="1">
              <a:off x="2601925" y="40072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1" name="フリーフォーム: 図形 720"/>
            <p:cNvSpPr/>
            <p:nvPr/>
          </p:nvSpPr>
          <p:spPr bwMode="auto">
            <a:xfrm>
              <a:off x="2584982" y="31039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2" name="フリーフォーム: 図形 721"/>
            <p:cNvSpPr/>
            <p:nvPr/>
          </p:nvSpPr>
          <p:spPr bwMode="auto">
            <a:xfrm>
              <a:off x="3440545" y="31047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3" name="フリーフォーム: 図形 722"/>
            <p:cNvSpPr/>
            <p:nvPr/>
          </p:nvSpPr>
          <p:spPr bwMode="auto">
            <a:xfrm>
              <a:off x="2703759" y="29894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4" name="フリーフォーム: 図形 723"/>
            <p:cNvSpPr/>
            <p:nvPr/>
          </p:nvSpPr>
          <p:spPr bwMode="auto">
            <a:xfrm>
              <a:off x="2705922" y="40601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5" name="フリーフォーム: 図形 724"/>
            <p:cNvSpPr/>
            <p:nvPr/>
          </p:nvSpPr>
          <p:spPr bwMode="auto">
            <a:xfrm flipH="1" flipV="1">
              <a:off x="3435905" y="27978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6" name="フリーフォーム: 図形 725"/>
            <p:cNvSpPr/>
            <p:nvPr/>
          </p:nvSpPr>
          <p:spPr bwMode="auto">
            <a:xfrm flipH="1" flipV="1">
              <a:off x="2430124" y="27978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7" name="フリーフォーム: 図形 726"/>
            <p:cNvSpPr/>
            <p:nvPr/>
          </p:nvSpPr>
          <p:spPr bwMode="auto">
            <a:xfrm flipH="1" flipV="1">
              <a:off x="2430125" y="40734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8" name="フリーフォーム: 図形 727"/>
            <p:cNvSpPr/>
            <p:nvPr/>
          </p:nvSpPr>
          <p:spPr bwMode="auto">
            <a:xfrm flipH="1" flipV="1">
              <a:off x="3435908" y="40734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フリーフォーム: 図形 728"/>
            <p:cNvSpPr/>
            <p:nvPr/>
          </p:nvSpPr>
          <p:spPr bwMode="auto">
            <a:xfrm flipH="1" flipV="1">
              <a:off x="3553171" y="29480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フリーフォーム: 図形 729"/>
            <p:cNvSpPr/>
            <p:nvPr/>
          </p:nvSpPr>
          <p:spPr bwMode="auto">
            <a:xfrm flipH="1" flipV="1">
              <a:off x="2429204" y="29480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フリーフォーム: 図形 730"/>
            <p:cNvSpPr/>
            <p:nvPr/>
          </p:nvSpPr>
          <p:spPr bwMode="auto">
            <a:xfrm flipH="1" flipV="1">
              <a:off x="2580304" y="41884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2" name="フリーフォーム: 図形 731"/>
            <p:cNvSpPr/>
            <p:nvPr/>
          </p:nvSpPr>
          <p:spPr bwMode="auto">
            <a:xfrm>
              <a:off x="2697824" y="31292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3" name="フリーフォーム: 図形 732"/>
            <p:cNvSpPr/>
            <p:nvPr/>
          </p:nvSpPr>
          <p:spPr bwMode="auto">
            <a:xfrm flipV="1">
              <a:off x="2428953" y="29480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4" name="フリーフォーム: 図形 733"/>
            <p:cNvSpPr/>
            <p:nvPr/>
          </p:nvSpPr>
          <p:spPr bwMode="auto">
            <a:xfrm flipV="1">
              <a:off x="3552920" y="29480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5" name="フリーフォーム: 図形 734"/>
            <p:cNvSpPr/>
            <p:nvPr/>
          </p:nvSpPr>
          <p:spPr bwMode="auto">
            <a:xfrm flipV="1">
              <a:off x="3552921" y="40467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6" name="フリーフォーム: 図形 735"/>
            <p:cNvSpPr/>
            <p:nvPr/>
          </p:nvSpPr>
          <p:spPr bwMode="auto">
            <a:xfrm flipV="1">
              <a:off x="2428953" y="40544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8" name="フリーフォーム: 図形 737"/>
            <p:cNvSpPr/>
            <p:nvPr/>
          </p:nvSpPr>
          <p:spPr bwMode="auto">
            <a:xfrm>
              <a:off x="2428953" y="37294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9" name="フリーフォーム: 図形 738"/>
            <p:cNvSpPr/>
            <p:nvPr/>
          </p:nvSpPr>
          <p:spPr bwMode="auto">
            <a:xfrm>
              <a:off x="3552920" y="38741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フリーフォーム: 図形 739"/>
            <p:cNvSpPr/>
            <p:nvPr/>
          </p:nvSpPr>
          <p:spPr bwMode="auto">
            <a:xfrm flipV="1">
              <a:off x="2428953" y="33249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1" name="フリーフォーム: 図形 740"/>
            <p:cNvSpPr/>
            <p:nvPr/>
          </p:nvSpPr>
          <p:spPr bwMode="auto">
            <a:xfrm flipV="1">
              <a:off x="3552920" y="32282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7" name="フリーフォーム: 図形 736"/>
            <p:cNvSpPr/>
            <p:nvPr/>
          </p:nvSpPr>
          <p:spPr bwMode="auto">
            <a:xfrm>
              <a:off x="2429168" y="27965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321253" y="2796577"/>
            <a:ext cx="1280247" cy="1584756"/>
            <a:chOff x="4321253" y="2796577"/>
            <a:chExt cx="1280247" cy="1584756"/>
          </a:xfrm>
        </p:grpSpPr>
        <p:sp>
          <p:nvSpPr>
            <p:cNvPr id="743" name="フリーフォーム: 図形 742"/>
            <p:cNvSpPr/>
            <p:nvPr/>
          </p:nvSpPr>
          <p:spPr bwMode="auto">
            <a:xfrm>
              <a:off x="4321504" y="27965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4" name="フリーフォーム: 図形 743"/>
            <p:cNvSpPr/>
            <p:nvPr/>
          </p:nvSpPr>
          <p:spPr bwMode="auto">
            <a:xfrm rot="2031958" flipH="1">
              <a:off x="4509523" y="29986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フリーフォーム: 図形 744"/>
            <p:cNvSpPr/>
            <p:nvPr/>
          </p:nvSpPr>
          <p:spPr bwMode="auto">
            <a:xfrm rot="2031958" flipH="1">
              <a:off x="5271321" y="30201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フリーフォーム: 図形 745"/>
            <p:cNvSpPr/>
            <p:nvPr/>
          </p:nvSpPr>
          <p:spPr bwMode="auto">
            <a:xfrm rot="2031958" flipH="1">
              <a:off x="5270510" y="40229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フリーフォーム: 図形 746"/>
            <p:cNvSpPr/>
            <p:nvPr/>
          </p:nvSpPr>
          <p:spPr bwMode="auto">
            <a:xfrm rot="2031958" flipH="1">
              <a:off x="4494225" y="40072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8" name="フリーフォーム: 図形 747"/>
            <p:cNvSpPr/>
            <p:nvPr/>
          </p:nvSpPr>
          <p:spPr bwMode="auto">
            <a:xfrm>
              <a:off x="4477282" y="31039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9" name="フリーフォーム: 図形 748"/>
            <p:cNvSpPr/>
            <p:nvPr/>
          </p:nvSpPr>
          <p:spPr bwMode="auto">
            <a:xfrm>
              <a:off x="5332845" y="31047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0" name="フリーフォーム: 図形 749"/>
            <p:cNvSpPr/>
            <p:nvPr/>
          </p:nvSpPr>
          <p:spPr bwMode="auto">
            <a:xfrm>
              <a:off x="4596059" y="29894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フリーフォーム: 図形 750"/>
            <p:cNvSpPr/>
            <p:nvPr/>
          </p:nvSpPr>
          <p:spPr bwMode="auto">
            <a:xfrm>
              <a:off x="4598222" y="40601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フリーフォーム: 図形 751"/>
            <p:cNvSpPr/>
            <p:nvPr/>
          </p:nvSpPr>
          <p:spPr bwMode="auto">
            <a:xfrm flipH="1" flipV="1">
              <a:off x="5328205" y="27978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3" name="フリーフォーム: 図形 752"/>
            <p:cNvSpPr/>
            <p:nvPr/>
          </p:nvSpPr>
          <p:spPr bwMode="auto">
            <a:xfrm flipH="1" flipV="1">
              <a:off x="4322424" y="27978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4" name="フリーフォーム: 図形 753"/>
            <p:cNvSpPr/>
            <p:nvPr/>
          </p:nvSpPr>
          <p:spPr bwMode="auto">
            <a:xfrm flipH="1" flipV="1">
              <a:off x="4322425" y="40734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5" name="フリーフォーム: 図形 754"/>
            <p:cNvSpPr/>
            <p:nvPr/>
          </p:nvSpPr>
          <p:spPr bwMode="auto">
            <a:xfrm flipH="1" flipV="1">
              <a:off x="5328208" y="40734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6" name="フリーフォーム: 図形 755"/>
            <p:cNvSpPr/>
            <p:nvPr/>
          </p:nvSpPr>
          <p:spPr bwMode="auto">
            <a:xfrm flipH="1" flipV="1">
              <a:off x="5445471" y="29480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7" name="フリーフォーム: 図形 756"/>
            <p:cNvSpPr/>
            <p:nvPr/>
          </p:nvSpPr>
          <p:spPr bwMode="auto">
            <a:xfrm flipH="1" flipV="1">
              <a:off x="4321504" y="29480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8" name="フリーフォーム: 図形 757"/>
            <p:cNvSpPr/>
            <p:nvPr/>
          </p:nvSpPr>
          <p:spPr bwMode="auto">
            <a:xfrm flipH="1" flipV="1">
              <a:off x="4472604" y="41884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9" name="フリーフォーム: 図形 758"/>
            <p:cNvSpPr/>
            <p:nvPr/>
          </p:nvSpPr>
          <p:spPr bwMode="auto">
            <a:xfrm>
              <a:off x="4590124" y="31292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フリーフォーム: 図形 759"/>
            <p:cNvSpPr/>
            <p:nvPr/>
          </p:nvSpPr>
          <p:spPr bwMode="auto">
            <a:xfrm flipV="1">
              <a:off x="4321253" y="29480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1" name="フリーフォーム: 図形 760"/>
            <p:cNvSpPr/>
            <p:nvPr/>
          </p:nvSpPr>
          <p:spPr bwMode="auto">
            <a:xfrm flipV="1">
              <a:off x="5445220" y="29480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フリーフォーム: 図形 761"/>
            <p:cNvSpPr/>
            <p:nvPr/>
          </p:nvSpPr>
          <p:spPr bwMode="auto">
            <a:xfrm flipV="1">
              <a:off x="5445221" y="40467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フリーフォーム: 図形 762"/>
            <p:cNvSpPr/>
            <p:nvPr/>
          </p:nvSpPr>
          <p:spPr bwMode="auto">
            <a:xfrm flipV="1">
              <a:off x="4321253" y="40544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フリーフォーム: 図形 764"/>
            <p:cNvSpPr/>
            <p:nvPr/>
          </p:nvSpPr>
          <p:spPr bwMode="auto">
            <a:xfrm>
              <a:off x="4321253" y="37294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6" name="フリーフォーム: 図形 765"/>
            <p:cNvSpPr/>
            <p:nvPr/>
          </p:nvSpPr>
          <p:spPr bwMode="auto">
            <a:xfrm>
              <a:off x="5445220" y="38741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7" name="フリーフォーム: 図形 766"/>
            <p:cNvSpPr/>
            <p:nvPr/>
          </p:nvSpPr>
          <p:spPr bwMode="auto">
            <a:xfrm flipV="1">
              <a:off x="4321253" y="33249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8" name="フリーフォーム: 図形 767"/>
            <p:cNvSpPr/>
            <p:nvPr/>
          </p:nvSpPr>
          <p:spPr bwMode="auto">
            <a:xfrm flipV="1">
              <a:off x="5445220" y="32282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フリーフォーム: 図形 763"/>
            <p:cNvSpPr/>
            <p:nvPr/>
          </p:nvSpPr>
          <p:spPr bwMode="auto">
            <a:xfrm>
              <a:off x="4321468" y="27965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175453" y="2796577"/>
            <a:ext cx="1280247" cy="1584756"/>
            <a:chOff x="6175453" y="2796577"/>
            <a:chExt cx="1280247" cy="1584756"/>
          </a:xfrm>
        </p:grpSpPr>
        <p:sp>
          <p:nvSpPr>
            <p:cNvPr id="770" name="フリーフォーム: 図形 769"/>
            <p:cNvSpPr/>
            <p:nvPr/>
          </p:nvSpPr>
          <p:spPr bwMode="auto">
            <a:xfrm>
              <a:off x="6175704" y="27965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0000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1" name="フリーフォーム: 図形 770"/>
            <p:cNvSpPr/>
            <p:nvPr/>
          </p:nvSpPr>
          <p:spPr bwMode="auto">
            <a:xfrm rot="2031958" flipH="1">
              <a:off x="6363723" y="29986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2" name="フリーフォーム: 図形 771"/>
            <p:cNvSpPr/>
            <p:nvPr/>
          </p:nvSpPr>
          <p:spPr bwMode="auto">
            <a:xfrm rot="2031958" flipH="1">
              <a:off x="7125521" y="30201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3" name="フリーフォーム: 図形 772"/>
            <p:cNvSpPr/>
            <p:nvPr/>
          </p:nvSpPr>
          <p:spPr bwMode="auto">
            <a:xfrm rot="2031958" flipH="1">
              <a:off x="7124710" y="40229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4" name="フリーフォーム: 図形 773"/>
            <p:cNvSpPr/>
            <p:nvPr/>
          </p:nvSpPr>
          <p:spPr bwMode="auto">
            <a:xfrm rot="2031958" flipH="1">
              <a:off x="6348425" y="40072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フリーフォーム: 図形 774"/>
            <p:cNvSpPr/>
            <p:nvPr/>
          </p:nvSpPr>
          <p:spPr bwMode="auto">
            <a:xfrm>
              <a:off x="6331482" y="31039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6" name="フリーフォーム: 図形 775"/>
            <p:cNvSpPr/>
            <p:nvPr/>
          </p:nvSpPr>
          <p:spPr bwMode="auto">
            <a:xfrm>
              <a:off x="7187045" y="31047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フリーフォーム: 図形 776"/>
            <p:cNvSpPr/>
            <p:nvPr/>
          </p:nvSpPr>
          <p:spPr bwMode="auto">
            <a:xfrm>
              <a:off x="6450259" y="29894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フリーフォーム: 図形 777"/>
            <p:cNvSpPr/>
            <p:nvPr/>
          </p:nvSpPr>
          <p:spPr bwMode="auto">
            <a:xfrm>
              <a:off x="6452422" y="40601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9" name="フリーフォーム: 図形 778"/>
            <p:cNvSpPr/>
            <p:nvPr/>
          </p:nvSpPr>
          <p:spPr bwMode="auto">
            <a:xfrm flipH="1" flipV="1">
              <a:off x="7182405" y="27978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フリーフォーム: 図形 779"/>
            <p:cNvSpPr/>
            <p:nvPr/>
          </p:nvSpPr>
          <p:spPr bwMode="auto">
            <a:xfrm flipH="1" flipV="1">
              <a:off x="6176624" y="27978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フリーフォーム: 図形 780"/>
            <p:cNvSpPr/>
            <p:nvPr/>
          </p:nvSpPr>
          <p:spPr bwMode="auto">
            <a:xfrm flipH="1" flipV="1">
              <a:off x="6176625" y="40734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フリーフォーム: 図形 781"/>
            <p:cNvSpPr/>
            <p:nvPr/>
          </p:nvSpPr>
          <p:spPr bwMode="auto">
            <a:xfrm flipH="1" flipV="1">
              <a:off x="7182408" y="40734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3" name="フリーフォーム: 図形 782"/>
            <p:cNvSpPr/>
            <p:nvPr/>
          </p:nvSpPr>
          <p:spPr bwMode="auto">
            <a:xfrm flipH="1" flipV="1">
              <a:off x="7299671" y="29480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4" name="フリーフォーム: 図形 783"/>
            <p:cNvSpPr/>
            <p:nvPr/>
          </p:nvSpPr>
          <p:spPr bwMode="auto">
            <a:xfrm flipH="1" flipV="1">
              <a:off x="6175704" y="29480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5" name="フリーフォーム: 図形 784"/>
            <p:cNvSpPr/>
            <p:nvPr/>
          </p:nvSpPr>
          <p:spPr bwMode="auto">
            <a:xfrm flipH="1" flipV="1">
              <a:off x="6326804" y="41884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6" name="フリーフォーム: 図形 785"/>
            <p:cNvSpPr/>
            <p:nvPr/>
          </p:nvSpPr>
          <p:spPr bwMode="auto">
            <a:xfrm>
              <a:off x="6444324" y="31292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7" name="フリーフォーム: 図形 786"/>
            <p:cNvSpPr/>
            <p:nvPr/>
          </p:nvSpPr>
          <p:spPr bwMode="auto">
            <a:xfrm flipV="1">
              <a:off x="6175453" y="29480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8" name="フリーフォーム: 図形 787"/>
            <p:cNvSpPr/>
            <p:nvPr/>
          </p:nvSpPr>
          <p:spPr bwMode="auto">
            <a:xfrm flipV="1">
              <a:off x="7299420" y="29480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9" name="フリーフォーム: 図形 788"/>
            <p:cNvSpPr/>
            <p:nvPr/>
          </p:nvSpPr>
          <p:spPr bwMode="auto">
            <a:xfrm flipV="1">
              <a:off x="7299421" y="40467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0" name="フリーフォーム: 図形 789"/>
            <p:cNvSpPr/>
            <p:nvPr/>
          </p:nvSpPr>
          <p:spPr bwMode="auto">
            <a:xfrm flipV="1">
              <a:off x="6175453" y="40544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2" name="フリーフォーム: 図形 791"/>
            <p:cNvSpPr/>
            <p:nvPr/>
          </p:nvSpPr>
          <p:spPr bwMode="auto">
            <a:xfrm>
              <a:off x="6175453" y="37294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3" name="フリーフォーム: 図形 792"/>
            <p:cNvSpPr/>
            <p:nvPr/>
          </p:nvSpPr>
          <p:spPr bwMode="auto">
            <a:xfrm>
              <a:off x="7299420" y="38741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4" name="フリーフォーム: 図形 793"/>
            <p:cNvSpPr/>
            <p:nvPr/>
          </p:nvSpPr>
          <p:spPr bwMode="auto">
            <a:xfrm flipV="1">
              <a:off x="6175453" y="33249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5" name="フリーフォーム: 図形 794"/>
            <p:cNvSpPr/>
            <p:nvPr/>
          </p:nvSpPr>
          <p:spPr bwMode="auto">
            <a:xfrm flipV="1">
              <a:off x="7299420" y="32282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1" name="フリーフォーム: 図形 790"/>
            <p:cNvSpPr/>
            <p:nvPr/>
          </p:nvSpPr>
          <p:spPr bwMode="auto">
            <a:xfrm>
              <a:off x="6175668" y="27965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8067753" y="2796577"/>
            <a:ext cx="1280247" cy="1584756"/>
            <a:chOff x="8067753" y="2796577"/>
            <a:chExt cx="1280247" cy="1584756"/>
          </a:xfrm>
        </p:grpSpPr>
        <p:sp>
          <p:nvSpPr>
            <p:cNvPr id="797" name="フリーフォーム: 図形 796"/>
            <p:cNvSpPr/>
            <p:nvPr/>
          </p:nvSpPr>
          <p:spPr bwMode="auto">
            <a:xfrm>
              <a:off x="8068004" y="27965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8" name="フリーフォーム: 図形 797"/>
            <p:cNvSpPr/>
            <p:nvPr/>
          </p:nvSpPr>
          <p:spPr bwMode="auto">
            <a:xfrm rot="2031958" flipH="1">
              <a:off x="8256023" y="29986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フリーフォーム: 図形 798"/>
            <p:cNvSpPr/>
            <p:nvPr/>
          </p:nvSpPr>
          <p:spPr bwMode="auto">
            <a:xfrm rot="2031958" flipH="1">
              <a:off x="9017821" y="30201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0" name="フリーフォーム: 図形 799"/>
            <p:cNvSpPr/>
            <p:nvPr/>
          </p:nvSpPr>
          <p:spPr bwMode="auto">
            <a:xfrm rot="2031958" flipH="1">
              <a:off x="9017010" y="40229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1" name="フリーフォーム: 図形 800"/>
            <p:cNvSpPr/>
            <p:nvPr/>
          </p:nvSpPr>
          <p:spPr bwMode="auto">
            <a:xfrm rot="2031958" flipH="1">
              <a:off x="8240725" y="40072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2" name="フリーフォーム: 図形 801"/>
            <p:cNvSpPr/>
            <p:nvPr/>
          </p:nvSpPr>
          <p:spPr bwMode="auto">
            <a:xfrm>
              <a:off x="8223782" y="31039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フリーフォーム: 図形 802"/>
            <p:cNvSpPr/>
            <p:nvPr/>
          </p:nvSpPr>
          <p:spPr bwMode="auto">
            <a:xfrm>
              <a:off x="9079345" y="31047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フリーフォーム: 図形 803"/>
            <p:cNvSpPr/>
            <p:nvPr/>
          </p:nvSpPr>
          <p:spPr bwMode="auto">
            <a:xfrm>
              <a:off x="8342559" y="29894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5" name="フリーフォーム: 図形 804"/>
            <p:cNvSpPr/>
            <p:nvPr/>
          </p:nvSpPr>
          <p:spPr bwMode="auto">
            <a:xfrm>
              <a:off x="8344722" y="40601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6" name="フリーフォーム: 図形 805"/>
            <p:cNvSpPr/>
            <p:nvPr/>
          </p:nvSpPr>
          <p:spPr bwMode="auto">
            <a:xfrm flipH="1" flipV="1">
              <a:off x="9074705" y="27978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7" name="フリーフォーム: 図形 806"/>
            <p:cNvSpPr/>
            <p:nvPr/>
          </p:nvSpPr>
          <p:spPr bwMode="auto">
            <a:xfrm flipH="1" flipV="1">
              <a:off x="8068924" y="27978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フリーフォーム: 図形 807"/>
            <p:cNvSpPr/>
            <p:nvPr/>
          </p:nvSpPr>
          <p:spPr bwMode="auto">
            <a:xfrm flipH="1" flipV="1">
              <a:off x="8068925" y="40734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フリーフォーム: 図形 808"/>
            <p:cNvSpPr/>
            <p:nvPr/>
          </p:nvSpPr>
          <p:spPr bwMode="auto">
            <a:xfrm flipH="1" flipV="1">
              <a:off x="9074708" y="40734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フリーフォーム: 図形 809"/>
            <p:cNvSpPr/>
            <p:nvPr/>
          </p:nvSpPr>
          <p:spPr bwMode="auto">
            <a:xfrm flipH="1" flipV="1">
              <a:off x="9191971" y="29480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1" name="フリーフォーム: 図形 810"/>
            <p:cNvSpPr/>
            <p:nvPr/>
          </p:nvSpPr>
          <p:spPr bwMode="auto">
            <a:xfrm flipH="1" flipV="1">
              <a:off x="8068004" y="29480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フリーフォーム: 図形 811"/>
            <p:cNvSpPr/>
            <p:nvPr/>
          </p:nvSpPr>
          <p:spPr bwMode="auto">
            <a:xfrm flipH="1" flipV="1">
              <a:off x="8219104" y="41884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フリーフォーム: 図形 812"/>
            <p:cNvSpPr/>
            <p:nvPr/>
          </p:nvSpPr>
          <p:spPr bwMode="auto">
            <a:xfrm>
              <a:off x="8336624" y="31292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4" name="フリーフォーム: 図形 813"/>
            <p:cNvSpPr/>
            <p:nvPr/>
          </p:nvSpPr>
          <p:spPr bwMode="auto">
            <a:xfrm flipV="1">
              <a:off x="8067753" y="29480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5" name="フリーフォーム: 図形 814"/>
            <p:cNvSpPr/>
            <p:nvPr/>
          </p:nvSpPr>
          <p:spPr bwMode="auto">
            <a:xfrm flipV="1">
              <a:off x="9191720" y="29480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フリーフォーム: 図形 815"/>
            <p:cNvSpPr/>
            <p:nvPr/>
          </p:nvSpPr>
          <p:spPr bwMode="auto">
            <a:xfrm flipV="1">
              <a:off x="9191721" y="40467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7" name="フリーフォーム: 図形 816"/>
            <p:cNvSpPr/>
            <p:nvPr/>
          </p:nvSpPr>
          <p:spPr bwMode="auto">
            <a:xfrm flipV="1">
              <a:off x="8067753" y="40544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9" name="フリーフォーム: 図形 818"/>
            <p:cNvSpPr/>
            <p:nvPr/>
          </p:nvSpPr>
          <p:spPr bwMode="auto">
            <a:xfrm>
              <a:off x="8067753" y="37294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" name="フリーフォーム: 図形 819"/>
            <p:cNvSpPr/>
            <p:nvPr/>
          </p:nvSpPr>
          <p:spPr bwMode="auto">
            <a:xfrm>
              <a:off x="9191720" y="38741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1" name="フリーフォーム: 図形 820"/>
            <p:cNvSpPr/>
            <p:nvPr/>
          </p:nvSpPr>
          <p:spPr bwMode="auto">
            <a:xfrm flipV="1">
              <a:off x="8067753" y="33249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2" name="フリーフォーム: 図形 821"/>
            <p:cNvSpPr/>
            <p:nvPr/>
          </p:nvSpPr>
          <p:spPr bwMode="auto">
            <a:xfrm flipV="1">
              <a:off x="9191720" y="32282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8" name="フリーフォーム: 図形 817"/>
            <p:cNvSpPr/>
            <p:nvPr/>
          </p:nvSpPr>
          <p:spPr bwMode="auto">
            <a:xfrm>
              <a:off x="8067968" y="27965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574753" y="853477"/>
            <a:ext cx="1280247" cy="1584756"/>
            <a:chOff x="574753" y="853477"/>
            <a:chExt cx="1280247" cy="1584756"/>
          </a:xfrm>
        </p:grpSpPr>
        <p:sp>
          <p:nvSpPr>
            <p:cNvPr id="824" name="フリーフォーム: 図形 823"/>
            <p:cNvSpPr/>
            <p:nvPr/>
          </p:nvSpPr>
          <p:spPr bwMode="auto">
            <a:xfrm>
              <a:off x="575004" y="8534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5" name="フリーフォーム: 図形 824"/>
            <p:cNvSpPr/>
            <p:nvPr/>
          </p:nvSpPr>
          <p:spPr bwMode="auto">
            <a:xfrm rot="2031958" flipH="1">
              <a:off x="763023" y="10555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フリーフォーム: 図形 825"/>
            <p:cNvSpPr/>
            <p:nvPr/>
          </p:nvSpPr>
          <p:spPr bwMode="auto">
            <a:xfrm rot="2031958" flipH="1">
              <a:off x="1524821" y="10770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フリーフォーム: 図形 826"/>
            <p:cNvSpPr/>
            <p:nvPr/>
          </p:nvSpPr>
          <p:spPr bwMode="auto">
            <a:xfrm rot="2031958" flipH="1">
              <a:off x="1524010" y="20798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フリーフォーム: 図形 827"/>
            <p:cNvSpPr/>
            <p:nvPr/>
          </p:nvSpPr>
          <p:spPr bwMode="auto">
            <a:xfrm rot="2031958" flipH="1">
              <a:off x="747725" y="20641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9" name="フリーフォーム: 図形 828"/>
            <p:cNvSpPr/>
            <p:nvPr/>
          </p:nvSpPr>
          <p:spPr bwMode="auto">
            <a:xfrm>
              <a:off x="730782" y="11608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0" name="フリーフォーム: 図形 829"/>
            <p:cNvSpPr/>
            <p:nvPr/>
          </p:nvSpPr>
          <p:spPr bwMode="auto">
            <a:xfrm>
              <a:off x="1586345" y="11616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フリーフォーム: 図形 830"/>
            <p:cNvSpPr/>
            <p:nvPr/>
          </p:nvSpPr>
          <p:spPr bwMode="auto">
            <a:xfrm>
              <a:off x="849559" y="10463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フリーフォーム: 図形 831"/>
            <p:cNvSpPr/>
            <p:nvPr/>
          </p:nvSpPr>
          <p:spPr bwMode="auto">
            <a:xfrm>
              <a:off x="851722" y="21170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フリーフォーム: 図形 832"/>
            <p:cNvSpPr/>
            <p:nvPr/>
          </p:nvSpPr>
          <p:spPr bwMode="auto">
            <a:xfrm flipH="1" flipV="1">
              <a:off x="1581705" y="8547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フリーフォーム: 図形 833"/>
            <p:cNvSpPr/>
            <p:nvPr/>
          </p:nvSpPr>
          <p:spPr bwMode="auto">
            <a:xfrm flipH="1" flipV="1">
              <a:off x="575924" y="8547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フリーフォーム: 図形 834"/>
            <p:cNvSpPr/>
            <p:nvPr/>
          </p:nvSpPr>
          <p:spPr bwMode="auto">
            <a:xfrm flipH="1" flipV="1">
              <a:off x="575925" y="21303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6" name="フリーフォーム: 図形 835"/>
            <p:cNvSpPr/>
            <p:nvPr/>
          </p:nvSpPr>
          <p:spPr bwMode="auto">
            <a:xfrm flipH="1" flipV="1">
              <a:off x="1581708" y="21303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7" name="フリーフォーム: 図形 836"/>
            <p:cNvSpPr/>
            <p:nvPr/>
          </p:nvSpPr>
          <p:spPr bwMode="auto">
            <a:xfrm flipH="1" flipV="1">
              <a:off x="1698971" y="10049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8" name="フリーフォーム: 図形 837"/>
            <p:cNvSpPr/>
            <p:nvPr/>
          </p:nvSpPr>
          <p:spPr bwMode="auto">
            <a:xfrm flipH="1" flipV="1">
              <a:off x="575004" y="10049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9" name="フリーフォーム: 図形 838"/>
            <p:cNvSpPr/>
            <p:nvPr/>
          </p:nvSpPr>
          <p:spPr bwMode="auto">
            <a:xfrm flipH="1" flipV="1">
              <a:off x="726104" y="22453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フリーフォーム: 図形 839"/>
            <p:cNvSpPr/>
            <p:nvPr/>
          </p:nvSpPr>
          <p:spPr bwMode="auto">
            <a:xfrm>
              <a:off x="843624" y="11861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フリーフォーム: 図形 840"/>
            <p:cNvSpPr/>
            <p:nvPr/>
          </p:nvSpPr>
          <p:spPr bwMode="auto">
            <a:xfrm flipV="1">
              <a:off x="574753" y="10049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フリーフォーム: 図形 841"/>
            <p:cNvSpPr/>
            <p:nvPr/>
          </p:nvSpPr>
          <p:spPr bwMode="auto">
            <a:xfrm flipV="1">
              <a:off x="1698720" y="10049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3" name="フリーフォーム: 図形 842"/>
            <p:cNvSpPr/>
            <p:nvPr/>
          </p:nvSpPr>
          <p:spPr bwMode="auto">
            <a:xfrm flipV="1">
              <a:off x="1698721" y="21036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4" name="フリーフォーム: 図形 843"/>
            <p:cNvSpPr/>
            <p:nvPr/>
          </p:nvSpPr>
          <p:spPr bwMode="auto">
            <a:xfrm flipV="1">
              <a:off x="574753" y="21113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フリーフォーム: 図形 845"/>
            <p:cNvSpPr/>
            <p:nvPr/>
          </p:nvSpPr>
          <p:spPr bwMode="auto">
            <a:xfrm>
              <a:off x="574753" y="17863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フリーフォーム: 図形 846"/>
            <p:cNvSpPr/>
            <p:nvPr/>
          </p:nvSpPr>
          <p:spPr bwMode="auto">
            <a:xfrm>
              <a:off x="1698720" y="19310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フリーフォーム: 図形 847"/>
            <p:cNvSpPr/>
            <p:nvPr/>
          </p:nvSpPr>
          <p:spPr bwMode="auto">
            <a:xfrm flipV="1">
              <a:off x="574753" y="13818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フリーフォーム: 図形 848"/>
            <p:cNvSpPr/>
            <p:nvPr/>
          </p:nvSpPr>
          <p:spPr bwMode="auto">
            <a:xfrm flipV="1">
              <a:off x="1698720" y="12851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フリーフォーム: 図形 844"/>
            <p:cNvSpPr/>
            <p:nvPr/>
          </p:nvSpPr>
          <p:spPr bwMode="auto">
            <a:xfrm>
              <a:off x="574968" y="8534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428953" y="853477"/>
            <a:ext cx="1280247" cy="1584756"/>
            <a:chOff x="2428953" y="853477"/>
            <a:chExt cx="1280247" cy="1584756"/>
          </a:xfrm>
        </p:grpSpPr>
        <p:sp>
          <p:nvSpPr>
            <p:cNvPr id="851" name="フリーフォーム: 図形 850"/>
            <p:cNvSpPr/>
            <p:nvPr/>
          </p:nvSpPr>
          <p:spPr bwMode="auto">
            <a:xfrm>
              <a:off x="2429204" y="8534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フリーフォーム: 図形 851"/>
            <p:cNvSpPr/>
            <p:nvPr/>
          </p:nvSpPr>
          <p:spPr bwMode="auto">
            <a:xfrm rot="2031958" flipH="1">
              <a:off x="2617223" y="10555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3" name="フリーフォーム: 図形 852"/>
            <p:cNvSpPr/>
            <p:nvPr/>
          </p:nvSpPr>
          <p:spPr bwMode="auto">
            <a:xfrm rot="2031958" flipH="1">
              <a:off x="3379021" y="10770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4" name="フリーフォーム: 図形 853"/>
            <p:cNvSpPr/>
            <p:nvPr/>
          </p:nvSpPr>
          <p:spPr bwMode="auto">
            <a:xfrm rot="2031958" flipH="1">
              <a:off x="3378210" y="20798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フリーフォーム: 図形 854"/>
            <p:cNvSpPr/>
            <p:nvPr/>
          </p:nvSpPr>
          <p:spPr bwMode="auto">
            <a:xfrm rot="2031958" flipH="1">
              <a:off x="2601925" y="20641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フリーフォーム: 図形 855"/>
            <p:cNvSpPr/>
            <p:nvPr/>
          </p:nvSpPr>
          <p:spPr bwMode="auto">
            <a:xfrm>
              <a:off x="2584982" y="11608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7" name="フリーフォーム: 図形 856"/>
            <p:cNvSpPr/>
            <p:nvPr/>
          </p:nvSpPr>
          <p:spPr bwMode="auto">
            <a:xfrm>
              <a:off x="3440545" y="11616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8" name="フリーフォーム: 図形 857"/>
            <p:cNvSpPr/>
            <p:nvPr/>
          </p:nvSpPr>
          <p:spPr bwMode="auto">
            <a:xfrm>
              <a:off x="2703759" y="10463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9" name="フリーフォーム: 図形 858"/>
            <p:cNvSpPr/>
            <p:nvPr/>
          </p:nvSpPr>
          <p:spPr bwMode="auto">
            <a:xfrm>
              <a:off x="2705922" y="21170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0" name="フリーフォーム: 図形 859"/>
            <p:cNvSpPr/>
            <p:nvPr/>
          </p:nvSpPr>
          <p:spPr bwMode="auto">
            <a:xfrm flipH="1" flipV="1">
              <a:off x="3435905" y="8547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1" name="フリーフォーム: 図形 860"/>
            <p:cNvSpPr/>
            <p:nvPr/>
          </p:nvSpPr>
          <p:spPr bwMode="auto">
            <a:xfrm flipH="1" flipV="1">
              <a:off x="2430124" y="8547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フリーフォーム: 図形 861"/>
            <p:cNvSpPr/>
            <p:nvPr/>
          </p:nvSpPr>
          <p:spPr bwMode="auto">
            <a:xfrm flipH="1" flipV="1">
              <a:off x="2430125" y="21303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3" name="フリーフォーム: 図形 862"/>
            <p:cNvSpPr/>
            <p:nvPr/>
          </p:nvSpPr>
          <p:spPr bwMode="auto">
            <a:xfrm flipH="1" flipV="1">
              <a:off x="3435908" y="21303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フリーフォーム: 図形 863"/>
            <p:cNvSpPr/>
            <p:nvPr/>
          </p:nvSpPr>
          <p:spPr bwMode="auto">
            <a:xfrm flipH="1" flipV="1">
              <a:off x="3553171" y="10049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フリーフォーム: 図形 864"/>
            <p:cNvSpPr/>
            <p:nvPr/>
          </p:nvSpPr>
          <p:spPr bwMode="auto">
            <a:xfrm flipH="1" flipV="1">
              <a:off x="2429204" y="10049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6" name="フリーフォーム: 図形 865"/>
            <p:cNvSpPr/>
            <p:nvPr/>
          </p:nvSpPr>
          <p:spPr bwMode="auto">
            <a:xfrm flipH="1" flipV="1">
              <a:off x="2580304" y="22453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フリーフォーム: 図形 866"/>
            <p:cNvSpPr/>
            <p:nvPr/>
          </p:nvSpPr>
          <p:spPr bwMode="auto">
            <a:xfrm>
              <a:off x="2697824" y="11861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8" name="フリーフォーム: 図形 867"/>
            <p:cNvSpPr/>
            <p:nvPr/>
          </p:nvSpPr>
          <p:spPr bwMode="auto">
            <a:xfrm flipV="1">
              <a:off x="2428953" y="10049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9" name="フリーフォーム: 図形 868"/>
            <p:cNvSpPr/>
            <p:nvPr/>
          </p:nvSpPr>
          <p:spPr bwMode="auto">
            <a:xfrm flipV="1">
              <a:off x="3552920" y="10049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0" name="フリーフォーム: 図形 869"/>
            <p:cNvSpPr/>
            <p:nvPr/>
          </p:nvSpPr>
          <p:spPr bwMode="auto">
            <a:xfrm flipV="1">
              <a:off x="3552921" y="21036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1" name="フリーフォーム: 図形 870"/>
            <p:cNvSpPr/>
            <p:nvPr/>
          </p:nvSpPr>
          <p:spPr bwMode="auto">
            <a:xfrm flipV="1">
              <a:off x="2428953" y="21113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3" name="フリーフォーム: 図形 872"/>
            <p:cNvSpPr/>
            <p:nvPr/>
          </p:nvSpPr>
          <p:spPr bwMode="auto">
            <a:xfrm>
              <a:off x="2428953" y="17863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4" name="フリーフォーム: 図形 873"/>
            <p:cNvSpPr/>
            <p:nvPr/>
          </p:nvSpPr>
          <p:spPr bwMode="auto">
            <a:xfrm>
              <a:off x="3552920" y="19310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5" name="フリーフォーム: 図形 874"/>
            <p:cNvSpPr/>
            <p:nvPr/>
          </p:nvSpPr>
          <p:spPr bwMode="auto">
            <a:xfrm flipV="1">
              <a:off x="2428953" y="13818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6" name="フリーフォーム: 図形 875"/>
            <p:cNvSpPr/>
            <p:nvPr/>
          </p:nvSpPr>
          <p:spPr bwMode="auto">
            <a:xfrm flipV="1">
              <a:off x="3552920" y="12851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2" name="フリーフォーム: 図形 871"/>
            <p:cNvSpPr/>
            <p:nvPr/>
          </p:nvSpPr>
          <p:spPr bwMode="auto">
            <a:xfrm>
              <a:off x="2429168" y="8534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321253" y="853477"/>
            <a:ext cx="1280247" cy="1584756"/>
            <a:chOff x="4321253" y="853477"/>
            <a:chExt cx="1280247" cy="1584756"/>
          </a:xfrm>
        </p:grpSpPr>
        <p:sp>
          <p:nvSpPr>
            <p:cNvPr id="878" name="フリーフォーム: 図形 877"/>
            <p:cNvSpPr/>
            <p:nvPr/>
          </p:nvSpPr>
          <p:spPr bwMode="auto">
            <a:xfrm>
              <a:off x="4321504" y="8534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7030A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9" name="フリーフォーム: 図形 878"/>
            <p:cNvSpPr/>
            <p:nvPr/>
          </p:nvSpPr>
          <p:spPr bwMode="auto">
            <a:xfrm rot="2031958" flipH="1">
              <a:off x="4509523" y="10555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0" name="フリーフォーム: 図形 879"/>
            <p:cNvSpPr/>
            <p:nvPr/>
          </p:nvSpPr>
          <p:spPr bwMode="auto">
            <a:xfrm rot="2031958" flipH="1">
              <a:off x="5271321" y="10770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1" name="フリーフォーム: 図形 880"/>
            <p:cNvSpPr/>
            <p:nvPr/>
          </p:nvSpPr>
          <p:spPr bwMode="auto">
            <a:xfrm rot="2031958" flipH="1">
              <a:off x="5270510" y="20798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2" name="フリーフォーム: 図形 881"/>
            <p:cNvSpPr/>
            <p:nvPr/>
          </p:nvSpPr>
          <p:spPr bwMode="auto">
            <a:xfrm rot="2031958" flipH="1">
              <a:off x="4494225" y="20641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フリーフォーム: 図形 882"/>
            <p:cNvSpPr/>
            <p:nvPr/>
          </p:nvSpPr>
          <p:spPr bwMode="auto">
            <a:xfrm>
              <a:off x="4477282" y="11608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4" name="フリーフォーム: 図形 883"/>
            <p:cNvSpPr/>
            <p:nvPr/>
          </p:nvSpPr>
          <p:spPr bwMode="auto">
            <a:xfrm>
              <a:off x="5332845" y="11616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5" name="フリーフォーム: 図形 884"/>
            <p:cNvSpPr/>
            <p:nvPr/>
          </p:nvSpPr>
          <p:spPr bwMode="auto">
            <a:xfrm>
              <a:off x="4596059" y="10463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6" name="フリーフォーム: 図形 885"/>
            <p:cNvSpPr/>
            <p:nvPr/>
          </p:nvSpPr>
          <p:spPr bwMode="auto">
            <a:xfrm>
              <a:off x="4598222" y="21170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フリーフォーム: 図形 886"/>
            <p:cNvSpPr/>
            <p:nvPr/>
          </p:nvSpPr>
          <p:spPr bwMode="auto">
            <a:xfrm flipH="1" flipV="1">
              <a:off x="5328205" y="8547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8" name="フリーフォーム: 図形 887"/>
            <p:cNvSpPr/>
            <p:nvPr/>
          </p:nvSpPr>
          <p:spPr bwMode="auto">
            <a:xfrm flipH="1" flipV="1">
              <a:off x="4322424" y="8547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9" name="フリーフォーム: 図形 888"/>
            <p:cNvSpPr/>
            <p:nvPr/>
          </p:nvSpPr>
          <p:spPr bwMode="auto">
            <a:xfrm flipH="1" flipV="1">
              <a:off x="4322425" y="21303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0" name="フリーフォーム: 図形 889"/>
            <p:cNvSpPr/>
            <p:nvPr/>
          </p:nvSpPr>
          <p:spPr bwMode="auto">
            <a:xfrm flipH="1" flipV="1">
              <a:off x="5328208" y="21303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1" name="フリーフォーム: 図形 890"/>
            <p:cNvSpPr/>
            <p:nvPr/>
          </p:nvSpPr>
          <p:spPr bwMode="auto">
            <a:xfrm flipH="1" flipV="1">
              <a:off x="5445471" y="10049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2" name="フリーフォーム: 図形 891"/>
            <p:cNvSpPr/>
            <p:nvPr/>
          </p:nvSpPr>
          <p:spPr bwMode="auto">
            <a:xfrm flipH="1" flipV="1">
              <a:off x="4321504" y="10049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3" name="フリーフォーム: 図形 892"/>
            <p:cNvSpPr/>
            <p:nvPr/>
          </p:nvSpPr>
          <p:spPr bwMode="auto">
            <a:xfrm flipH="1" flipV="1">
              <a:off x="4472604" y="22453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4" name="フリーフォーム: 図形 893"/>
            <p:cNvSpPr/>
            <p:nvPr/>
          </p:nvSpPr>
          <p:spPr bwMode="auto">
            <a:xfrm>
              <a:off x="4590124" y="11861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5" name="フリーフォーム: 図形 894"/>
            <p:cNvSpPr/>
            <p:nvPr/>
          </p:nvSpPr>
          <p:spPr bwMode="auto">
            <a:xfrm flipV="1">
              <a:off x="4321253" y="10049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フリーフォーム: 図形 895"/>
            <p:cNvSpPr/>
            <p:nvPr/>
          </p:nvSpPr>
          <p:spPr bwMode="auto">
            <a:xfrm flipV="1">
              <a:off x="5445220" y="10049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フリーフォーム: 図形 896"/>
            <p:cNvSpPr/>
            <p:nvPr/>
          </p:nvSpPr>
          <p:spPr bwMode="auto">
            <a:xfrm flipV="1">
              <a:off x="5445221" y="21036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フリーフォーム: 図形 897"/>
            <p:cNvSpPr/>
            <p:nvPr/>
          </p:nvSpPr>
          <p:spPr bwMode="auto">
            <a:xfrm flipV="1">
              <a:off x="4321253" y="21113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フリーフォーム: 図形 899"/>
            <p:cNvSpPr/>
            <p:nvPr/>
          </p:nvSpPr>
          <p:spPr bwMode="auto">
            <a:xfrm>
              <a:off x="4321253" y="17863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フリーフォーム: 図形 900"/>
            <p:cNvSpPr/>
            <p:nvPr/>
          </p:nvSpPr>
          <p:spPr bwMode="auto">
            <a:xfrm>
              <a:off x="5445220" y="19310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2" name="フリーフォーム: 図形 901"/>
            <p:cNvSpPr/>
            <p:nvPr/>
          </p:nvSpPr>
          <p:spPr bwMode="auto">
            <a:xfrm flipV="1">
              <a:off x="4321253" y="13818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フリーフォーム: 図形 902"/>
            <p:cNvSpPr/>
            <p:nvPr/>
          </p:nvSpPr>
          <p:spPr bwMode="auto">
            <a:xfrm flipV="1">
              <a:off x="5445220" y="12851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9" name="フリーフォーム: 図形 898"/>
            <p:cNvSpPr/>
            <p:nvPr/>
          </p:nvSpPr>
          <p:spPr bwMode="auto">
            <a:xfrm>
              <a:off x="4321468" y="8534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175453" y="853477"/>
            <a:ext cx="1280247" cy="1584756"/>
            <a:chOff x="6175453" y="853477"/>
            <a:chExt cx="1280247" cy="1584756"/>
          </a:xfrm>
        </p:grpSpPr>
        <p:sp>
          <p:nvSpPr>
            <p:cNvPr id="905" name="フリーフォーム: 図形 904"/>
            <p:cNvSpPr/>
            <p:nvPr/>
          </p:nvSpPr>
          <p:spPr bwMode="auto">
            <a:xfrm>
              <a:off x="6175704" y="8534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6" name="フリーフォーム: 図形 905"/>
            <p:cNvSpPr/>
            <p:nvPr/>
          </p:nvSpPr>
          <p:spPr bwMode="auto">
            <a:xfrm rot="2031958" flipH="1">
              <a:off x="6363723" y="10555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7" name="フリーフォーム: 図形 906"/>
            <p:cNvSpPr/>
            <p:nvPr/>
          </p:nvSpPr>
          <p:spPr bwMode="auto">
            <a:xfrm rot="2031958" flipH="1">
              <a:off x="7125521" y="10770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フリーフォーム: 図形 907"/>
            <p:cNvSpPr/>
            <p:nvPr/>
          </p:nvSpPr>
          <p:spPr bwMode="auto">
            <a:xfrm rot="2031958" flipH="1">
              <a:off x="7124710" y="20798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フリーフォーム: 図形 908"/>
            <p:cNvSpPr/>
            <p:nvPr/>
          </p:nvSpPr>
          <p:spPr bwMode="auto">
            <a:xfrm rot="2031958" flipH="1">
              <a:off x="6348425" y="20641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フリーフォーム: 図形 909"/>
            <p:cNvSpPr/>
            <p:nvPr/>
          </p:nvSpPr>
          <p:spPr bwMode="auto">
            <a:xfrm>
              <a:off x="6331482" y="11608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1" name="フリーフォーム: 図形 910"/>
            <p:cNvSpPr/>
            <p:nvPr/>
          </p:nvSpPr>
          <p:spPr bwMode="auto">
            <a:xfrm>
              <a:off x="7187045" y="11616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フリーフォーム: 図形 911"/>
            <p:cNvSpPr/>
            <p:nvPr/>
          </p:nvSpPr>
          <p:spPr bwMode="auto">
            <a:xfrm>
              <a:off x="6450259" y="10463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フリーフォーム: 図形 912"/>
            <p:cNvSpPr/>
            <p:nvPr/>
          </p:nvSpPr>
          <p:spPr bwMode="auto">
            <a:xfrm>
              <a:off x="6452422" y="21170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4" name="フリーフォーム: 図形 913"/>
            <p:cNvSpPr/>
            <p:nvPr/>
          </p:nvSpPr>
          <p:spPr bwMode="auto">
            <a:xfrm flipH="1" flipV="1">
              <a:off x="7182405" y="8547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フリーフォーム: 図形 914"/>
            <p:cNvSpPr/>
            <p:nvPr/>
          </p:nvSpPr>
          <p:spPr bwMode="auto">
            <a:xfrm flipH="1" flipV="1">
              <a:off x="6176624" y="8547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6" name="フリーフォーム: 図形 915"/>
            <p:cNvSpPr/>
            <p:nvPr/>
          </p:nvSpPr>
          <p:spPr bwMode="auto">
            <a:xfrm flipH="1" flipV="1">
              <a:off x="6176625" y="21303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7" name="フリーフォーム: 図形 916"/>
            <p:cNvSpPr/>
            <p:nvPr/>
          </p:nvSpPr>
          <p:spPr bwMode="auto">
            <a:xfrm flipH="1" flipV="1">
              <a:off x="7182408" y="21303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8" name="フリーフォーム: 図形 917"/>
            <p:cNvSpPr/>
            <p:nvPr/>
          </p:nvSpPr>
          <p:spPr bwMode="auto">
            <a:xfrm flipH="1" flipV="1">
              <a:off x="7299671" y="10049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9" name="フリーフォーム: 図形 918"/>
            <p:cNvSpPr/>
            <p:nvPr/>
          </p:nvSpPr>
          <p:spPr bwMode="auto">
            <a:xfrm flipH="1" flipV="1">
              <a:off x="6175704" y="10049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0" name="フリーフォーム: 図形 919"/>
            <p:cNvSpPr/>
            <p:nvPr/>
          </p:nvSpPr>
          <p:spPr bwMode="auto">
            <a:xfrm flipH="1" flipV="1">
              <a:off x="6326804" y="22453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1" name="フリーフォーム: 図形 920"/>
            <p:cNvSpPr/>
            <p:nvPr/>
          </p:nvSpPr>
          <p:spPr bwMode="auto">
            <a:xfrm>
              <a:off x="6444324" y="11861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2" name="フリーフォーム: 図形 921"/>
            <p:cNvSpPr/>
            <p:nvPr/>
          </p:nvSpPr>
          <p:spPr bwMode="auto">
            <a:xfrm flipV="1">
              <a:off x="6175453" y="10049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3" name="フリーフォーム: 図形 922"/>
            <p:cNvSpPr/>
            <p:nvPr/>
          </p:nvSpPr>
          <p:spPr bwMode="auto">
            <a:xfrm flipV="1">
              <a:off x="7299420" y="10049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4" name="フリーフォーム: 図形 923"/>
            <p:cNvSpPr/>
            <p:nvPr/>
          </p:nvSpPr>
          <p:spPr bwMode="auto">
            <a:xfrm flipV="1">
              <a:off x="7299421" y="21036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5" name="フリーフォーム: 図形 924"/>
            <p:cNvSpPr/>
            <p:nvPr/>
          </p:nvSpPr>
          <p:spPr bwMode="auto">
            <a:xfrm flipV="1">
              <a:off x="6175453" y="21113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7" name="フリーフォーム: 図形 926"/>
            <p:cNvSpPr/>
            <p:nvPr/>
          </p:nvSpPr>
          <p:spPr bwMode="auto">
            <a:xfrm>
              <a:off x="6175453" y="17863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8" name="フリーフォーム: 図形 927"/>
            <p:cNvSpPr/>
            <p:nvPr/>
          </p:nvSpPr>
          <p:spPr bwMode="auto">
            <a:xfrm>
              <a:off x="7299420" y="19310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9" name="フリーフォーム: 図形 928"/>
            <p:cNvSpPr/>
            <p:nvPr/>
          </p:nvSpPr>
          <p:spPr bwMode="auto">
            <a:xfrm flipV="1">
              <a:off x="6175453" y="13818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0" name="フリーフォーム: 図形 929"/>
            <p:cNvSpPr/>
            <p:nvPr/>
          </p:nvSpPr>
          <p:spPr bwMode="auto">
            <a:xfrm flipV="1">
              <a:off x="7299420" y="12851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6" name="フリーフォーム: 図形 925"/>
            <p:cNvSpPr/>
            <p:nvPr/>
          </p:nvSpPr>
          <p:spPr bwMode="auto">
            <a:xfrm>
              <a:off x="6175668" y="8534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8067753" y="853477"/>
            <a:ext cx="1280247" cy="1584756"/>
            <a:chOff x="8067753" y="853477"/>
            <a:chExt cx="1280247" cy="1584756"/>
          </a:xfrm>
        </p:grpSpPr>
        <p:sp>
          <p:nvSpPr>
            <p:cNvPr id="932" name="フリーフォーム: 図形 931"/>
            <p:cNvSpPr/>
            <p:nvPr/>
          </p:nvSpPr>
          <p:spPr bwMode="auto">
            <a:xfrm>
              <a:off x="8068004" y="8534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3" name="フリーフォーム: 図形 932"/>
            <p:cNvSpPr/>
            <p:nvPr/>
          </p:nvSpPr>
          <p:spPr bwMode="auto">
            <a:xfrm rot="2031958" flipH="1">
              <a:off x="8256023" y="10555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4" name="フリーフォーム: 図形 933"/>
            <p:cNvSpPr/>
            <p:nvPr/>
          </p:nvSpPr>
          <p:spPr bwMode="auto">
            <a:xfrm rot="2031958" flipH="1">
              <a:off x="9017821" y="10770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5" name="フリーフォーム: 図形 934"/>
            <p:cNvSpPr/>
            <p:nvPr/>
          </p:nvSpPr>
          <p:spPr bwMode="auto">
            <a:xfrm rot="2031958" flipH="1">
              <a:off x="9017010" y="20798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フリーフォーム: 図形 935"/>
            <p:cNvSpPr/>
            <p:nvPr/>
          </p:nvSpPr>
          <p:spPr bwMode="auto">
            <a:xfrm rot="2031958" flipH="1">
              <a:off x="8240725" y="20641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7" name="フリーフォーム: 図形 936"/>
            <p:cNvSpPr/>
            <p:nvPr/>
          </p:nvSpPr>
          <p:spPr bwMode="auto">
            <a:xfrm>
              <a:off x="8223782" y="11608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8" name="フリーフォーム: 図形 937"/>
            <p:cNvSpPr/>
            <p:nvPr/>
          </p:nvSpPr>
          <p:spPr bwMode="auto">
            <a:xfrm>
              <a:off x="9079345" y="11616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フリーフォーム: 図形 938"/>
            <p:cNvSpPr/>
            <p:nvPr/>
          </p:nvSpPr>
          <p:spPr bwMode="auto">
            <a:xfrm>
              <a:off x="8342559" y="10463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フリーフォーム: 図形 939"/>
            <p:cNvSpPr/>
            <p:nvPr/>
          </p:nvSpPr>
          <p:spPr bwMode="auto">
            <a:xfrm>
              <a:off x="8344722" y="21170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フリーフォーム: 図形 940"/>
            <p:cNvSpPr/>
            <p:nvPr/>
          </p:nvSpPr>
          <p:spPr bwMode="auto">
            <a:xfrm flipH="1" flipV="1">
              <a:off x="9074705" y="8547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フリーフォーム: 図形 941"/>
            <p:cNvSpPr/>
            <p:nvPr/>
          </p:nvSpPr>
          <p:spPr bwMode="auto">
            <a:xfrm flipH="1" flipV="1">
              <a:off x="8068924" y="8547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フリーフォーム: 図形 942"/>
            <p:cNvSpPr/>
            <p:nvPr/>
          </p:nvSpPr>
          <p:spPr bwMode="auto">
            <a:xfrm flipH="1" flipV="1">
              <a:off x="8068925" y="21303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フリーフォーム: 図形 943"/>
            <p:cNvSpPr/>
            <p:nvPr/>
          </p:nvSpPr>
          <p:spPr bwMode="auto">
            <a:xfrm flipH="1" flipV="1">
              <a:off x="9074708" y="21303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フリーフォーム: 図形 944"/>
            <p:cNvSpPr/>
            <p:nvPr/>
          </p:nvSpPr>
          <p:spPr bwMode="auto">
            <a:xfrm flipH="1" flipV="1">
              <a:off x="9191971" y="10049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フリーフォーム: 図形 945"/>
            <p:cNvSpPr/>
            <p:nvPr/>
          </p:nvSpPr>
          <p:spPr bwMode="auto">
            <a:xfrm flipH="1" flipV="1">
              <a:off x="8068004" y="10049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フリーフォーム: 図形 946"/>
            <p:cNvSpPr/>
            <p:nvPr/>
          </p:nvSpPr>
          <p:spPr bwMode="auto">
            <a:xfrm flipH="1" flipV="1">
              <a:off x="8219104" y="22453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8" name="フリーフォーム: 図形 947"/>
            <p:cNvSpPr/>
            <p:nvPr/>
          </p:nvSpPr>
          <p:spPr bwMode="auto">
            <a:xfrm>
              <a:off x="8336624" y="11861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9" name="フリーフォーム: 図形 948"/>
            <p:cNvSpPr/>
            <p:nvPr/>
          </p:nvSpPr>
          <p:spPr bwMode="auto">
            <a:xfrm flipV="1">
              <a:off x="8067753" y="10049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フリーフォーム: 図形 949"/>
            <p:cNvSpPr/>
            <p:nvPr/>
          </p:nvSpPr>
          <p:spPr bwMode="auto">
            <a:xfrm flipV="1">
              <a:off x="9191720" y="10049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フリーフォーム: 図形 950"/>
            <p:cNvSpPr/>
            <p:nvPr/>
          </p:nvSpPr>
          <p:spPr bwMode="auto">
            <a:xfrm flipV="1">
              <a:off x="9191721" y="21036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フリーフォーム: 図形 951"/>
            <p:cNvSpPr/>
            <p:nvPr/>
          </p:nvSpPr>
          <p:spPr bwMode="auto">
            <a:xfrm flipV="1">
              <a:off x="8067753" y="21113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4" name="フリーフォーム: 図形 953"/>
            <p:cNvSpPr/>
            <p:nvPr/>
          </p:nvSpPr>
          <p:spPr bwMode="auto">
            <a:xfrm>
              <a:off x="8067753" y="17863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5" name="フリーフォーム: 図形 954"/>
            <p:cNvSpPr/>
            <p:nvPr/>
          </p:nvSpPr>
          <p:spPr bwMode="auto">
            <a:xfrm>
              <a:off x="9191720" y="19310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6" name="フリーフォーム: 図形 955"/>
            <p:cNvSpPr/>
            <p:nvPr/>
          </p:nvSpPr>
          <p:spPr bwMode="auto">
            <a:xfrm flipV="1">
              <a:off x="8067753" y="13818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7" name="フリーフォーム: 図形 956"/>
            <p:cNvSpPr/>
            <p:nvPr/>
          </p:nvSpPr>
          <p:spPr bwMode="auto">
            <a:xfrm flipV="1">
              <a:off x="9191720" y="12851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フリーフォーム: 図形 952"/>
            <p:cNvSpPr/>
            <p:nvPr/>
          </p:nvSpPr>
          <p:spPr bwMode="auto">
            <a:xfrm>
              <a:off x="8067968" y="8534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574753" y="4726977"/>
            <a:ext cx="1280247" cy="1584756"/>
            <a:chOff x="574753" y="4726977"/>
            <a:chExt cx="1280247" cy="1584756"/>
          </a:xfrm>
        </p:grpSpPr>
        <p:sp>
          <p:nvSpPr>
            <p:cNvPr id="112" name="フリーフォーム: 図形 111"/>
            <p:cNvSpPr/>
            <p:nvPr/>
          </p:nvSpPr>
          <p:spPr bwMode="auto">
            <a:xfrm>
              <a:off x="575004" y="47269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9" name="フリーフォーム: 図形 158"/>
            <p:cNvSpPr/>
            <p:nvPr/>
          </p:nvSpPr>
          <p:spPr bwMode="auto">
            <a:xfrm rot="2031958" flipH="1">
              <a:off x="763023" y="49290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/>
            <p:cNvSpPr/>
            <p:nvPr/>
          </p:nvSpPr>
          <p:spPr bwMode="auto">
            <a:xfrm rot="2031958" flipH="1">
              <a:off x="1524821" y="49505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/>
            <p:cNvSpPr/>
            <p:nvPr/>
          </p:nvSpPr>
          <p:spPr bwMode="auto">
            <a:xfrm rot="2031958" flipH="1">
              <a:off x="1524010" y="59533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/>
            <p:cNvSpPr/>
            <p:nvPr/>
          </p:nvSpPr>
          <p:spPr bwMode="auto">
            <a:xfrm rot="2031958" flipH="1">
              <a:off x="747725" y="59376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/>
            <p:cNvSpPr/>
            <p:nvPr/>
          </p:nvSpPr>
          <p:spPr bwMode="auto">
            <a:xfrm>
              <a:off x="730782" y="50343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/>
            <p:cNvSpPr/>
            <p:nvPr/>
          </p:nvSpPr>
          <p:spPr bwMode="auto">
            <a:xfrm>
              <a:off x="1586345" y="50351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/>
            <p:cNvSpPr/>
            <p:nvPr/>
          </p:nvSpPr>
          <p:spPr bwMode="auto">
            <a:xfrm>
              <a:off x="849559" y="49198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/>
            <p:cNvSpPr/>
            <p:nvPr/>
          </p:nvSpPr>
          <p:spPr bwMode="auto">
            <a:xfrm>
              <a:off x="851722" y="59905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/>
            <p:cNvSpPr/>
            <p:nvPr/>
          </p:nvSpPr>
          <p:spPr bwMode="auto">
            <a:xfrm flipH="1" flipV="1">
              <a:off x="1581705" y="47282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/>
            <p:cNvSpPr/>
            <p:nvPr/>
          </p:nvSpPr>
          <p:spPr bwMode="auto">
            <a:xfrm flipH="1" flipV="1">
              <a:off x="575924" y="47282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/>
            <p:cNvSpPr/>
            <p:nvPr/>
          </p:nvSpPr>
          <p:spPr bwMode="auto">
            <a:xfrm flipH="1" flipV="1">
              <a:off x="575925" y="60038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/>
            <p:cNvSpPr/>
            <p:nvPr/>
          </p:nvSpPr>
          <p:spPr bwMode="auto">
            <a:xfrm flipH="1" flipV="1">
              <a:off x="1581708" y="60038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/>
            <p:cNvSpPr/>
            <p:nvPr/>
          </p:nvSpPr>
          <p:spPr bwMode="auto">
            <a:xfrm flipH="1" flipV="1">
              <a:off x="1698971" y="48784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/>
            <p:cNvSpPr/>
            <p:nvPr/>
          </p:nvSpPr>
          <p:spPr bwMode="auto">
            <a:xfrm flipH="1" flipV="1">
              <a:off x="575004" y="48784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/>
            <p:cNvSpPr/>
            <p:nvPr/>
          </p:nvSpPr>
          <p:spPr bwMode="auto">
            <a:xfrm flipH="1" flipV="1">
              <a:off x="726104" y="61188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リーフォーム: 図形 206"/>
            <p:cNvSpPr/>
            <p:nvPr/>
          </p:nvSpPr>
          <p:spPr bwMode="auto">
            <a:xfrm>
              <a:off x="843624" y="50596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/>
            <p:cNvSpPr/>
            <p:nvPr/>
          </p:nvSpPr>
          <p:spPr bwMode="auto">
            <a:xfrm flipV="1">
              <a:off x="574753" y="48784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/>
            <p:cNvSpPr/>
            <p:nvPr/>
          </p:nvSpPr>
          <p:spPr bwMode="auto">
            <a:xfrm flipV="1">
              <a:off x="1698720" y="48784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/>
            <p:cNvSpPr/>
            <p:nvPr/>
          </p:nvSpPr>
          <p:spPr bwMode="auto">
            <a:xfrm flipV="1">
              <a:off x="1698721" y="59771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リーフォーム: 図形 211"/>
            <p:cNvSpPr/>
            <p:nvPr/>
          </p:nvSpPr>
          <p:spPr bwMode="auto">
            <a:xfrm flipV="1">
              <a:off x="574753" y="59848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/>
            <p:cNvSpPr/>
            <p:nvPr/>
          </p:nvSpPr>
          <p:spPr bwMode="auto">
            <a:xfrm>
              <a:off x="574753" y="56598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/>
            <p:cNvSpPr/>
            <p:nvPr/>
          </p:nvSpPr>
          <p:spPr bwMode="auto">
            <a:xfrm>
              <a:off x="1698720" y="58045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/>
            <p:cNvSpPr/>
            <p:nvPr/>
          </p:nvSpPr>
          <p:spPr bwMode="auto">
            <a:xfrm flipV="1">
              <a:off x="574753" y="52553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/>
            <p:cNvSpPr/>
            <p:nvPr/>
          </p:nvSpPr>
          <p:spPr bwMode="auto">
            <a:xfrm flipV="1">
              <a:off x="1698720" y="51586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/>
            <p:cNvSpPr/>
            <p:nvPr/>
          </p:nvSpPr>
          <p:spPr bwMode="auto">
            <a:xfrm>
              <a:off x="574968" y="47269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428953" y="4726977"/>
            <a:ext cx="1280247" cy="1584756"/>
            <a:chOff x="2428953" y="4726977"/>
            <a:chExt cx="1280247" cy="1584756"/>
          </a:xfrm>
        </p:grpSpPr>
        <p:sp>
          <p:nvSpPr>
            <p:cNvPr id="453" name="フリーフォーム: 図形 452"/>
            <p:cNvSpPr/>
            <p:nvPr/>
          </p:nvSpPr>
          <p:spPr bwMode="auto">
            <a:xfrm>
              <a:off x="2429204" y="47269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4" name="フリーフォーム: 図形 453"/>
            <p:cNvSpPr/>
            <p:nvPr/>
          </p:nvSpPr>
          <p:spPr bwMode="auto">
            <a:xfrm rot="2031958" flipH="1">
              <a:off x="2617223" y="49290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フリーフォーム: 図形 454"/>
            <p:cNvSpPr/>
            <p:nvPr/>
          </p:nvSpPr>
          <p:spPr bwMode="auto">
            <a:xfrm rot="2031958" flipH="1">
              <a:off x="3379021" y="49505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フリーフォーム: 図形 455"/>
            <p:cNvSpPr/>
            <p:nvPr/>
          </p:nvSpPr>
          <p:spPr bwMode="auto">
            <a:xfrm rot="2031958" flipH="1">
              <a:off x="3378210" y="59533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フリーフォーム: 図形 456"/>
            <p:cNvSpPr/>
            <p:nvPr/>
          </p:nvSpPr>
          <p:spPr bwMode="auto">
            <a:xfrm rot="2031958" flipH="1">
              <a:off x="2601925" y="59376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フリーフォーム: 図形 457"/>
            <p:cNvSpPr/>
            <p:nvPr/>
          </p:nvSpPr>
          <p:spPr bwMode="auto">
            <a:xfrm>
              <a:off x="2584982" y="50343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フリーフォーム: 図形 458"/>
            <p:cNvSpPr/>
            <p:nvPr/>
          </p:nvSpPr>
          <p:spPr bwMode="auto">
            <a:xfrm>
              <a:off x="3440545" y="50351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フリーフォーム: 図形 459"/>
            <p:cNvSpPr/>
            <p:nvPr/>
          </p:nvSpPr>
          <p:spPr bwMode="auto">
            <a:xfrm>
              <a:off x="2703759" y="49198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フリーフォーム: 図形 460"/>
            <p:cNvSpPr/>
            <p:nvPr/>
          </p:nvSpPr>
          <p:spPr bwMode="auto">
            <a:xfrm>
              <a:off x="2705922" y="59905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フリーフォーム: 図形 461"/>
            <p:cNvSpPr/>
            <p:nvPr/>
          </p:nvSpPr>
          <p:spPr bwMode="auto">
            <a:xfrm flipH="1" flipV="1">
              <a:off x="3435905" y="47282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フリーフォーム: 図形 462"/>
            <p:cNvSpPr/>
            <p:nvPr/>
          </p:nvSpPr>
          <p:spPr bwMode="auto">
            <a:xfrm flipH="1" flipV="1">
              <a:off x="2430124" y="47282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フリーフォーム: 図形 463"/>
            <p:cNvSpPr/>
            <p:nvPr/>
          </p:nvSpPr>
          <p:spPr bwMode="auto">
            <a:xfrm flipH="1" flipV="1">
              <a:off x="2430125" y="60038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フリーフォーム: 図形 464"/>
            <p:cNvSpPr/>
            <p:nvPr/>
          </p:nvSpPr>
          <p:spPr bwMode="auto">
            <a:xfrm flipH="1" flipV="1">
              <a:off x="3435908" y="60038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フリーフォーム: 図形 465"/>
            <p:cNvSpPr/>
            <p:nvPr/>
          </p:nvSpPr>
          <p:spPr bwMode="auto">
            <a:xfrm flipH="1" flipV="1">
              <a:off x="3553171" y="48784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フリーフォーム: 図形 466"/>
            <p:cNvSpPr/>
            <p:nvPr/>
          </p:nvSpPr>
          <p:spPr bwMode="auto">
            <a:xfrm flipH="1" flipV="1">
              <a:off x="2429204" y="48784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フリーフォーム: 図形 467"/>
            <p:cNvSpPr/>
            <p:nvPr/>
          </p:nvSpPr>
          <p:spPr bwMode="auto">
            <a:xfrm flipH="1" flipV="1">
              <a:off x="2580304" y="61188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フリーフォーム: 図形 468"/>
            <p:cNvSpPr/>
            <p:nvPr/>
          </p:nvSpPr>
          <p:spPr bwMode="auto">
            <a:xfrm>
              <a:off x="2697824" y="50596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フリーフォーム: 図形 469"/>
            <p:cNvSpPr/>
            <p:nvPr/>
          </p:nvSpPr>
          <p:spPr bwMode="auto">
            <a:xfrm flipV="1">
              <a:off x="2428953" y="48784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フリーフォーム: 図形 470"/>
            <p:cNvSpPr/>
            <p:nvPr/>
          </p:nvSpPr>
          <p:spPr bwMode="auto">
            <a:xfrm flipV="1">
              <a:off x="3552920" y="48784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フリーフォーム: 図形 471"/>
            <p:cNvSpPr/>
            <p:nvPr/>
          </p:nvSpPr>
          <p:spPr bwMode="auto">
            <a:xfrm flipV="1">
              <a:off x="3552921" y="59771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フリーフォーム: 図形 472"/>
            <p:cNvSpPr/>
            <p:nvPr/>
          </p:nvSpPr>
          <p:spPr bwMode="auto">
            <a:xfrm flipV="1">
              <a:off x="2428953" y="59848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フリーフォーム: 図形 474"/>
            <p:cNvSpPr/>
            <p:nvPr/>
          </p:nvSpPr>
          <p:spPr bwMode="auto">
            <a:xfrm>
              <a:off x="2428953" y="56598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フリーフォーム: 図形 475"/>
            <p:cNvSpPr/>
            <p:nvPr/>
          </p:nvSpPr>
          <p:spPr bwMode="auto">
            <a:xfrm>
              <a:off x="3552920" y="58045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フリーフォーム: 図形 476"/>
            <p:cNvSpPr/>
            <p:nvPr/>
          </p:nvSpPr>
          <p:spPr bwMode="auto">
            <a:xfrm flipV="1">
              <a:off x="2428953" y="52553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フリーフォーム: 図形 477"/>
            <p:cNvSpPr/>
            <p:nvPr/>
          </p:nvSpPr>
          <p:spPr bwMode="auto">
            <a:xfrm flipV="1">
              <a:off x="3552920" y="51586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フリーフォーム: 図形 473"/>
            <p:cNvSpPr/>
            <p:nvPr/>
          </p:nvSpPr>
          <p:spPr bwMode="auto">
            <a:xfrm>
              <a:off x="2429168" y="47269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321253" y="4726977"/>
            <a:ext cx="1280247" cy="1584756"/>
            <a:chOff x="4321253" y="4726977"/>
            <a:chExt cx="1280247" cy="1584756"/>
          </a:xfrm>
        </p:grpSpPr>
        <p:sp>
          <p:nvSpPr>
            <p:cNvPr id="529" name="フリーフォーム: 図形 528"/>
            <p:cNvSpPr/>
            <p:nvPr/>
          </p:nvSpPr>
          <p:spPr bwMode="auto">
            <a:xfrm>
              <a:off x="4321504" y="47269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0" name="フリーフォーム: 図形 529"/>
            <p:cNvSpPr/>
            <p:nvPr/>
          </p:nvSpPr>
          <p:spPr bwMode="auto">
            <a:xfrm rot="2031958" flipH="1">
              <a:off x="4509523" y="49290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フリーフォーム: 図形 530"/>
            <p:cNvSpPr/>
            <p:nvPr/>
          </p:nvSpPr>
          <p:spPr bwMode="auto">
            <a:xfrm rot="2031958" flipH="1">
              <a:off x="5271321" y="49505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フリーフォーム: 図形 531"/>
            <p:cNvSpPr/>
            <p:nvPr/>
          </p:nvSpPr>
          <p:spPr bwMode="auto">
            <a:xfrm rot="2031958" flipH="1">
              <a:off x="5270510" y="59533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フリーフォーム: 図形 532"/>
            <p:cNvSpPr/>
            <p:nvPr/>
          </p:nvSpPr>
          <p:spPr bwMode="auto">
            <a:xfrm rot="2031958" flipH="1">
              <a:off x="4494225" y="59376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フリーフォーム: 図形 533"/>
            <p:cNvSpPr/>
            <p:nvPr/>
          </p:nvSpPr>
          <p:spPr bwMode="auto">
            <a:xfrm>
              <a:off x="4477282" y="50343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フリーフォーム: 図形 534"/>
            <p:cNvSpPr/>
            <p:nvPr/>
          </p:nvSpPr>
          <p:spPr bwMode="auto">
            <a:xfrm>
              <a:off x="5332845" y="50351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フリーフォーム: 図形 535"/>
            <p:cNvSpPr/>
            <p:nvPr/>
          </p:nvSpPr>
          <p:spPr bwMode="auto">
            <a:xfrm>
              <a:off x="4596059" y="49198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フリーフォーム: 図形 536"/>
            <p:cNvSpPr/>
            <p:nvPr/>
          </p:nvSpPr>
          <p:spPr bwMode="auto">
            <a:xfrm>
              <a:off x="4598222" y="59905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フリーフォーム: 図形 537"/>
            <p:cNvSpPr/>
            <p:nvPr/>
          </p:nvSpPr>
          <p:spPr bwMode="auto">
            <a:xfrm flipH="1" flipV="1">
              <a:off x="5328205" y="47282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フリーフォーム: 図形 538"/>
            <p:cNvSpPr/>
            <p:nvPr/>
          </p:nvSpPr>
          <p:spPr bwMode="auto">
            <a:xfrm flipH="1" flipV="1">
              <a:off x="4322424" y="47282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フリーフォーム: 図形 539"/>
            <p:cNvSpPr/>
            <p:nvPr/>
          </p:nvSpPr>
          <p:spPr bwMode="auto">
            <a:xfrm flipH="1" flipV="1">
              <a:off x="4322425" y="60038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フリーフォーム: 図形 540"/>
            <p:cNvSpPr/>
            <p:nvPr/>
          </p:nvSpPr>
          <p:spPr bwMode="auto">
            <a:xfrm flipH="1" flipV="1">
              <a:off x="5328208" y="60038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フリーフォーム: 図形 541"/>
            <p:cNvSpPr/>
            <p:nvPr/>
          </p:nvSpPr>
          <p:spPr bwMode="auto">
            <a:xfrm flipH="1" flipV="1">
              <a:off x="5445471" y="48784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フリーフォーム: 図形 542"/>
            <p:cNvSpPr/>
            <p:nvPr/>
          </p:nvSpPr>
          <p:spPr bwMode="auto">
            <a:xfrm flipH="1" flipV="1">
              <a:off x="4321504" y="48784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フリーフォーム: 図形 543"/>
            <p:cNvSpPr/>
            <p:nvPr/>
          </p:nvSpPr>
          <p:spPr bwMode="auto">
            <a:xfrm flipH="1" flipV="1">
              <a:off x="4472604" y="61188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フリーフォーム: 図形 544"/>
            <p:cNvSpPr/>
            <p:nvPr/>
          </p:nvSpPr>
          <p:spPr bwMode="auto">
            <a:xfrm>
              <a:off x="4590124" y="50596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フリーフォーム: 図形 545"/>
            <p:cNvSpPr/>
            <p:nvPr/>
          </p:nvSpPr>
          <p:spPr bwMode="auto">
            <a:xfrm flipV="1">
              <a:off x="4321253" y="48784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フリーフォーム: 図形 546"/>
            <p:cNvSpPr/>
            <p:nvPr/>
          </p:nvSpPr>
          <p:spPr bwMode="auto">
            <a:xfrm flipV="1">
              <a:off x="5445220" y="48784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フリーフォーム: 図形 547"/>
            <p:cNvSpPr/>
            <p:nvPr/>
          </p:nvSpPr>
          <p:spPr bwMode="auto">
            <a:xfrm flipV="1">
              <a:off x="5445221" y="59771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フリーフォーム: 図形 548"/>
            <p:cNvSpPr/>
            <p:nvPr/>
          </p:nvSpPr>
          <p:spPr bwMode="auto">
            <a:xfrm flipV="1">
              <a:off x="4321253" y="59848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1" name="フリーフォーム: 図形 550"/>
            <p:cNvSpPr/>
            <p:nvPr/>
          </p:nvSpPr>
          <p:spPr bwMode="auto">
            <a:xfrm>
              <a:off x="4321253" y="56598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フリーフォーム: 図形 551"/>
            <p:cNvSpPr/>
            <p:nvPr/>
          </p:nvSpPr>
          <p:spPr bwMode="auto">
            <a:xfrm>
              <a:off x="5445220" y="58045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フリーフォーム: 図形 552"/>
            <p:cNvSpPr/>
            <p:nvPr/>
          </p:nvSpPr>
          <p:spPr bwMode="auto">
            <a:xfrm flipV="1">
              <a:off x="4321253" y="52553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フリーフォーム: 図形 553"/>
            <p:cNvSpPr/>
            <p:nvPr/>
          </p:nvSpPr>
          <p:spPr bwMode="auto">
            <a:xfrm flipV="1">
              <a:off x="5445220" y="51586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0" name="フリーフォーム: 図形 549"/>
            <p:cNvSpPr/>
            <p:nvPr/>
          </p:nvSpPr>
          <p:spPr bwMode="auto">
            <a:xfrm>
              <a:off x="4321468" y="47269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6175453" y="4726977"/>
            <a:ext cx="1280247" cy="1584756"/>
            <a:chOff x="6175453" y="4726977"/>
            <a:chExt cx="1280247" cy="1584756"/>
          </a:xfrm>
        </p:grpSpPr>
        <p:sp>
          <p:nvSpPr>
            <p:cNvPr id="605" name="フリーフォーム: 図形 604"/>
            <p:cNvSpPr/>
            <p:nvPr/>
          </p:nvSpPr>
          <p:spPr bwMode="auto">
            <a:xfrm>
              <a:off x="6175704" y="47269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6" name="フリーフォーム: 図形 605"/>
            <p:cNvSpPr/>
            <p:nvPr/>
          </p:nvSpPr>
          <p:spPr bwMode="auto">
            <a:xfrm rot="2031958" flipH="1">
              <a:off x="6363723" y="49290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フリーフォーム: 図形 606"/>
            <p:cNvSpPr/>
            <p:nvPr/>
          </p:nvSpPr>
          <p:spPr bwMode="auto">
            <a:xfrm rot="2031958" flipH="1">
              <a:off x="7125521" y="49505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フリーフォーム: 図形 607"/>
            <p:cNvSpPr/>
            <p:nvPr/>
          </p:nvSpPr>
          <p:spPr bwMode="auto">
            <a:xfrm rot="2031958" flipH="1">
              <a:off x="7124710" y="59533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フリーフォーム: 図形 608"/>
            <p:cNvSpPr/>
            <p:nvPr/>
          </p:nvSpPr>
          <p:spPr bwMode="auto">
            <a:xfrm rot="2031958" flipH="1">
              <a:off x="6348425" y="59376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フリーフォーム: 図形 609"/>
            <p:cNvSpPr/>
            <p:nvPr/>
          </p:nvSpPr>
          <p:spPr bwMode="auto">
            <a:xfrm>
              <a:off x="6331482" y="50343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フリーフォーム: 図形 610"/>
            <p:cNvSpPr/>
            <p:nvPr/>
          </p:nvSpPr>
          <p:spPr bwMode="auto">
            <a:xfrm>
              <a:off x="7187045" y="50351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フリーフォーム: 図形 611"/>
            <p:cNvSpPr/>
            <p:nvPr/>
          </p:nvSpPr>
          <p:spPr bwMode="auto">
            <a:xfrm>
              <a:off x="6450259" y="49198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フリーフォーム: 図形 612"/>
            <p:cNvSpPr/>
            <p:nvPr/>
          </p:nvSpPr>
          <p:spPr bwMode="auto">
            <a:xfrm>
              <a:off x="6452422" y="59905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フリーフォーム: 図形 613"/>
            <p:cNvSpPr/>
            <p:nvPr/>
          </p:nvSpPr>
          <p:spPr bwMode="auto">
            <a:xfrm flipH="1" flipV="1">
              <a:off x="7182405" y="47282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フリーフォーム: 図形 614"/>
            <p:cNvSpPr/>
            <p:nvPr/>
          </p:nvSpPr>
          <p:spPr bwMode="auto">
            <a:xfrm flipH="1" flipV="1">
              <a:off x="6176624" y="47282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フリーフォーム: 図形 615"/>
            <p:cNvSpPr/>
            <p:nvPr/>
          </p:nvSpPr>
          <p:spPr bwMode="auto">
            <a:xfrm flipH="1" flipV="1">
              <a:off x="6176625" y="60038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フリーフォーム: 図形 616"/>
            <p:cNvSpPr/>
            <p:nvPr/>
          </p:nvSpPr>
          <p:spPr bwMode="auto">
            <a:xfrm flipH="1" flipV="1">
              <a:off x="7182408" y="60038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フリーフォーム: 図形 617"/>
            <p:cNvSpPr/>
            <p:nvPr/>
          </p:nvSpPr>
          <p:spPr bwMode="auto">
            <a:xfrm flipH="1" flipV="1">
              <a:off x="7299671" y="48784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フリーフォーム: 図形 618"/>
            <p:cNvSpPr/>
            <p:nvPr/>
          </p:nvSpPr>
          <p:spPr bwMode="auto">
            <a:xfrm flipH="1" flipV="1">
              <a:off x="6175704" y="48784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フリーフォーム: 図形 619"/>
            <p:cNvSpPr/>
            <p:nvPr/>
          </p:nvSpPr>
          <p:spPr bwMode="auto">
            <a:xfrm flipH="1" flipV="1">
              <a:off x="6326804" y="61188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フリーフォーム: 図形 620"/>
            <p:cNvSpPr/>
            <p:nvPr/>
          </p:nvSpPr>
          <p:spPr bwMode="auto">
            <a:xfrm>
              <a:off x="6444324" y="50596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フリーフォーム: 図形 621"/>
            <p:cNvSpPr/>
            <p:nvPr/>
          </p:nvSpPr>
          <p:spPr bwMode="auto">
            <a:xfrm flipV="1">
              <a:off x="6175453" y="48784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フリーフォーム: 図形 622"/>
            <p:cNvSpPr/>
            <p:nvPr/>
          </p:nvSpPr>
          <p:spPr bwMode="auto">
            <a:xfrm flipV="1">
              <a:off x="7299420" y="48784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4" name="フリーフォーム: 図形 623"/>
            <p:cNvSpPr/>
            <p:nvPr/>
          </p:nvSpPr>
          <p:spPr bwMode="auto">
            <a:xfrm flipV="1">
              <a:off x="7299421" y="59771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フリーフォーム: 図形 624"/>
            <p:cNvSpPr/>
            <p:nvPr/>
          </p:nvSpPr>
          <p:spPr bwMode="auto">
            <a:xfrm flipV="1">
              <a:off x="6175453" y="59848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フリーフォーム: 図形 626"/>
            <p:cNvSpPr/>
            <p:nvPr/>
          </p:nvSpPr>
          <p:spPr bwMode="auto">
            <a:xfrm>
              <a:off x="6175453" y="56598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フリーフォーム: 図形 627"/>
            <p:cNvSpPr/>
            <p:nvPr/>
          </p:nvSpPr>
          <p:spPr bwMode="auto">
            <a:xfrm>
              <a:off x="7299420" y="58045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フリーフォーム: 図形 628"/>
            <p:cNvSpPr/>
            <p:nvPr/>
          </p:nvSpPr>
          <p:spPr bwMode="auto">
            <a:xfrm flipV="1">
              <a:off x="6175453" y="52553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フリーフォーム: 図形 629"/>
            <p:cNvSpPr/>
            <p:nvPr/>
          </p:nvSpPr>
          <p:spPr bwMode="auto">
            <a:xfrm flipV="1">
              <a:off x="7299420" y="51586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フリーフォーム: 図形 625"/>
            <p:cNvSpPr/>
            <p:nvPr/>
          </p:nvSpPr>
          <p:spPr bwMode="auto">
            <a:xfrm>
              <a:off x="6175668" y="47269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8067753" y="4726977"/>
            <a:ext cx="1280247" cy="1584756"/>
            <a:chOff x="8067753" y="4726977"/>
            <a:chExt cx="1280247" cy="1584756"/>
          </a:xfrm>
        </p:grpSpPr>
        <p:sp>
          <p:nvSpPr>
            <p:cNvPr id="681" name="フリーフォーム: 図形 680"/>
            <p:cNvSpPr/>
            <p:nvPr/>
          </p:nvSpPr>
          <p:spPr bwMode="auto">
            <a:xfrm>
              <a:off x="8068004" y="47269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00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2" name="フリーフォーム: 図形 681"/>
            <p:cNvSpPr/>
            <p:nvPr/>
          </p:nvSpPr>
          <p:spPr bwMode="auto">
            <a:xfrm rot="2031958" flipH="1">
              <a:off x="8256023" y="49290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フリーフォーム: 図形 682"/>
            <p:cNvSpPr/>
            <p:nvPr/>
          </p:nvSpPr>
          <p:spPr bwMode="auto">
            <a:xfrm rot="2031958" flipH="1">
              <a:off x="9017821" y="49505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フリーフォーム: 図形 683"/>
            <p:cNvSpPr/>
            <p:nvPr/>
          </p:nvSpPr>
          <p:spPr bwMode="auto">
            <a:xfrm rot="2031958" flipH="1">
              <a:off x="9017010" y="59533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フリーフォーム: 図形 684"/>
            <p:cNvSpPr/>
            <p:nvPr/>
          </p:nvSpPr>
          <p:spPr bwMode="auto">
            <a:xfrm rot="2031958" flipH="1">
              <a:off x="8240725" y="59376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フリーフォーム: 図形 685"/>
            <p:cNvSpPr/>
            <p:nvPr/>
          </p:nvSpPr>
          <p:spPr bwMode="auto">
            <a:xfrm>
              <a:off x="8223782" y="50343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フリーフォーム: 図形 686"/>
            <p:cNvSpPr/>
            <p:nvPr/>
          </p:nvSpPr>
          <p:spPr bwMode="auto">
            <a:xfrm>
              <a:off x="9079345" y="50351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フリーフォーム: 図形 687"/>
            <p:cNvSpPr/>
            <p:nvPr/>
          </p:nvSpPr>
          <p:spPr bwMode="auto">
            <a:xfrm>
              <a:off x="8342559" y="49198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フリーフォーム: 図形 688"/>
            <p:cNvSpPr/>
            <p:nvPr/>
          </p:nvSpPr>
          <p:spPr bwMode="auto">
            <a:xfrm>
              <a:off x="8344722" y="59905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フリーフォーム: 図形 689"/>
            <p:cNvSpPr/>
            <p:nvPr/>
          </p:nvSpPr>
          <p:spPr bwMode="auto">
            <a:xfrm flipH="1" flipV="1">
              <a:off x="9074705" y="47282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フリーフォーム: 図形 690"/>
            <p:cNvSpPr/>
            <p:nvPr/>
          </p:nvSpPr>
          <p:spPr bwMode="auto">
            <a:xfrm flipH="1" flipV="1">
              <a:off x="8068924" y="47282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フリーフォーム: 図形 691"/>
            <p:cNvSpPr/>
            <p:nvPr/>
          </p:nvSpPr>
          <p:spPr bwMode="auto">
            <a:xfrm flipH="1" flipV="1">
              <a:off x="8068925" y="60038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フリーフォーム: 図形 692"/>
            <p:cNvSpPr/>
            <p:nvPr/>
          </p:nvSpPr>
          <p:spPr bwMode="auto">
            <a:xfrm flipH="1" flipV="1">
              <a:off x="9074708" y="60038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フリーフォーム: 図形 693"/>
            <p:cNvSpPr/>
            <p:nvPr/>
          </p:nvSpPr>
          <p:spPr bwMode="auto">
            <a:xfrm flipH="1" flipV="1">
              <a:off x="9191971" y="48784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フリーフォーム: 図形 694"/>
            <p:cNvSpPr/>
            <p:nvPr/>
          </p:nvSpPr>
          <p:spPr bwMode="auto">
            <a:xfrm flipH="1" flipV="1">
              <a:off x="8068004" y="48784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フリーフォーム: 図形 695"/>
            <p:cNvSpPr/>
            <p:nvPr/>
          </p:nvSpPr>
          <p:spPr bwMode="auto">
            <a:xfrm flipH="1" flipV="1">
              <a:off x="8219104" y="61188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フリーフォーム: 図形 696"/>
            <p:cNvSpPr/>
            <p:nvPr/>
          </p:nvSpPr>
          <p:spPr bwMode="auto">
            <a:xfrm>
              <a:off x="8336624" y="50596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フリーフォーム: 図形 697"/>
            <p:cNvSpPr/>
            <p:nvPr/>
          </p:nvSpPr>
          <p:spPr bwMode="auto">
            <a:xfrm flipV="1">
              <a:off x="8067753" y="48784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フリーフォーム: 図形 698"/>
            <p:cNvSpPr/>
            <p:nvPr/>
          </p:nvSpPr>
          <p:spPr bwMode="auto">
            <a:xfrm flipV="1">
              <a:off x="9191720" y="48784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フリーフォーム: 図形 699"/>
            <p:cNvSpPr/>
            <p:nvPr/>
          </p:nvSpPr>
          <p:spPr bwMode="auto">
            <a:xfrm flipV="1">
              <a:off x="9191721" y="59771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フリーフォーム: 図形 700"/>
            <p:cNvSpPr/>
            <p:nvPr/>
          </p:nvSpPr>
          <p:spPr bwMode="auto">
            <a:xfrm flipV="1">
              <a:off x="8067753" y="59848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フリーフォーム: 図形 702"/>
            <p:cNvSpPr/>
            <p:nvPr/>
          </p:nvSpPr>
          <p:spPr bwMode="auto">
            <a:xfrm>
              <a:off x="8067753" y="56598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フリーフォーム: 図形 703"/>
            <p:cNvSpPr/>
            <p:nvPr/>
          </p:nvSpPr>
          <p:spPr bwMode="auto">
            <a:xfrm>
              <a:off x="9191720" y="58045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5" name="フリーフォーム: 図形 704"/>
            <p:cNvSpPr/>
            <p:nvPr/>
          </p:nvSpPr>
          <p:spPr bwMode="auto">
            <a:xfrm flipV="1">
              <a:off x="8067753" y="52553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フリーフォーム: 図形 705"/>
            <p:cNvSpPr/>
            <p:nvPr/>
          </p:nvSpPr>
          <p:spPr bwMode="auto">
            <a:xfrm flipV="1">
              <a:off x="9191720" y="51586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フリーフォーム: 図形 701"/>
            <p:cNvSpPr/>
            <p:nvPr/>
          </p:nvSpPr>
          <p:spPr bwMode="auto">
            <a:xfrm>
              <a:off x="8067968" y="47269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5747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574753" y="2796577"/>
            <a:ext cx="1280247" cy="1584756"/>
            <a:chOff x="574753" y="2796577"/>
            <a:chExt cx="1280247" cy="1584756"/>
          </a:xfrm>
        </p:grpSpPr>
        <p:sp>
          <p:nvSpPr>
            <p:cNvPr id="383" name="フリーフォーム: 図形 382"/>
            <p:cNvSpPr/>
            <p:nvPr/>
          </p:nvSpPr>
          <p:spPr bwMode="auto">
            <a:xfrm>
              <a:off x="575004" y="27965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66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4" name="フリーフォーム: 図形 383"/>
            <p:cNvSpPr/>
            <p:nvPr/>
          </p:nvSpPr>
          <p:spPr bwMode="auto">
            <a:xfrm rot="2031958" flipH="1">
              <a:off x="763023" y="29986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フリーフォーム: 図形 384"/>
            <p:cNvSpPr/>
            <p:nvPr/>
          </p:nvSpPr>
          <p:spPr bwMode="auto">
            <a:xfrm rot="2031958" flipH="1">
              <a:off x="1524821" y="30201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フリーフォーム: 図形 385"/>
            <p:cNvSpPr/>
            <p:nvPr/>
          </p:nvSpPr>
          <p:spPr bwMode="auto">
            <a:xfrm rot="2031958" flipH="1">
              <a:off x="1524010" y="40229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リーフォーム: 図形 386"/>
            <p:cNvSpPr/>
            <p:nvPr/>
          </p:nvSpPr>
          <p:spPr bwMode="auto">
            <a:xfrm rot="2031958" flipH="1">
              <a:off x="747725" y="40072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: 図形 387"/>
            <p:cNvSpPr/>
            <p:nvPr/>
          </p:nvSpPr>
          <p:spPr bwMode="auto">
            <a:xfrm>
              <a:off x="730782" y="31039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フリーフォーム: 図形 388"/>
            <p:cNvSpPr/>
            <p:nvPr/>
          </p:nvSpPr>
          <p:spPr bwMode="auto">
            <a:xfrm>
              <a:off x="1586345" y="31047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フリーフォーム: 図形 389"/>
            <p:cNvSpPr/>
            <p:nvPr/>
          </p:nvSpPr>
          <p:spPr bwMode="auto">
            <a:xfrm>
              <a:off x="849559" y="29894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フリーフォーム: 図形 390"/>
            <p:cNvSpPr/>
            <p:nvPr/>
          </p:nvSpPr>
          <p:spPr bwMode="auto">
            <a:xfrm>
              <a:off x="851722" y="40601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フリーフォーム: 図形 391"/>
            <p:cNvSpPr/>
            <p:nvPr/>
          </p:nvSpPr>
          <p:spPr bwMode="auto">
            <a:xfrm flipH="1" flipV="1">
              <a:off x="1581705" y="27978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フリーフォーム: 図形 392"/>
            <p:cNvSpPr/>
            <p:nvPr/>
          </p:nvSpPr>
          <p:spPr bwMode="auto">
            <a:xfrm flipH="1" flipV="1">
              <a:off x="575924" y="27978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フリーフォーム: 図形 393"/>
            <p:cNvSpPr/>
            <p:nvPr/>
          </p:nvSpPr>
          <p:spPr bwMode="auto">
            <a:xfrm flipH="1" flipV="1">
              <a:off x="575925" y="40734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: 図形 394"/>
            <p:cNvSpPr/>
            <p:nvPr/>
          </p:nvSpPr>
          <p:spPr bwMode="auto">
            <a:xfrm flipH="1" flipV="1">
              <a:off x="1581708" y="40734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フリーフォーム: 図形 395"/>
            <p:cNvSpPr/>
            <p:nvPr/>
          </p:nvSpPr>
          <p:spPr bwMode="auto">
            <a:xfrm flipH="1" flipV="1">
              <a:off x="1698971" y="29480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: 図形 396"/>
            <p:cNvSpPr/>
            <p:nvPr/>
          </p:nvSpPr>
          <p:spPr bwMode="auto">
            <a:xfrm flipH="1" flipV="1">
              <a:off x="575004" y="29480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フリーフォーム: 図形 397"/>
            <p:cNvSpPr/>
            <p:nvPr/>
          </p:nvSpPr>
          <p:spPr bwMode="auto">
            <a:xfrm flipH="1" flipV="1">
              <a:off x="726104" y="41884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: 図形 398"/>
            <p:cNvSpPr/>
            <p:nvPr/>
          </p:nvSpPr>
          <p:spPr bwMode="auto">
            <a:xfrm>
              <a:off x="843624" y="31292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フリーフォーム: 図形 399"/>
            <p:cNvSpPr/>
            <p:nvPr/>
          </p:nvSpPr>
          <p:spPr bwMode="auto">
            <a:xfrm flipV="1">
              <a:off x="574753" y="29480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フリーフォーム: 図形 706"/>
            <p:cNvSpPr/>
            <p:nvPr/>
          </p:nvSpPr>
          <p:spPr bwMode="auto">
            <a:xfrm flipV="1">
              <a:off x="1698720" y="29480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フリーフォーム: 図形 707"/>
            <p:cNvSpPr/>
            <p:nvPr/>
          </p:nvSpPr>
          <p:spPr bwMode="auto">
            <a:xfrm flipV="1">
              <a:off x="1698721" y="40467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フリーフォーム: 図形 708"/>
            <p:cNvSpPr/>
            <p:nvPr/>
          </p:nvSpPr>
          <p:spPr bwMode="auto">
            <a:xfrm flipV="1">
              <a:off x="574753" y="40544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フリーフォーム: 図形 710"/>
            <p:cNvSpPr/>
            <p:nvPr/>
          </p:nvSpPr>
          <p:spPr bwMode="auto">
            <a:xfrm>
              <a:off x="574753" y="37294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フリーフォーム: 図形 711"/>
            <p:cNvSpPr/>
            <p:nvPr/>
          </p:nvSpPr>
          <p:spPr bwMode="auto">
            <a:xfrm>
              <a:off x="1698720" y="38741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3" name="フリーフォーム: 図形 712"/>
            <p:cNvSpPr/>
            <p:nvPr/>
          </p:nvSpPr>
          <p:spPr bwMode="auto">
            <a:xfrm flipV="1">
              <a:off x="574753" y="33249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4" name="フリーフォーム: 図形 713"/>
            <p:cNvSpPr/>
            <p:nvPr/>
          </p:nvSpPr>
          <p:spPr bwMode="auto">
            <a:xfrm flipV="1">
              <a:off x="1698720" y="32282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フリーフォーム: 図形 709"/>
            <p:cNvSpPr/>
            <p:nvPr/>
          </p:nvSpPr>
          <p:spPr bwMode="auto">
            <a:xfrm>
              <a:off x="574968" y="27965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428953" y="2796577"/>
            <a:ext cx="1280247" cy="1584756"/>
            <a:chOff x="2428953" y="2796577"/>
            <a:chExt cx="1280247" cy="1584756"/>
          </a:xfrm>
        </p:grpSpPr>
        <p:sp>
          <p:nvSpPr>
            <p:cNvPr id="716" name="フリーフォーム: 図形 715"/>
            <p:cNvSpPr/>
            <p:nvPr/>
          </p:nvSpPr>
          <p:spPr bwMode="auto">
            <a:xfrm>
              <a:off x="2429204" y="27965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7" name="フリーフォーム: 図形 716"/>
            <p:cNvSpPr/>
            <p:nvPr/>
          </p:nvSpPr>
          <p:spPr bwMode="auto">
            <a:xfrm rot="2031958" flipH="1">
              <a:off x="2617223" y="29986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8" name="フリーフォーム: 図形 717"/>
            <p:cNvSpPr/>
            <p:nvPr/>
          </p:nvSpPr>
          <p:spPr bwMode="auto">
            <a:xfrm rot="2031958" flipH="1">
              <a:off x="3379021" y="30201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フリーフォーム: 図形 718"/>
            <p:cNvSpPr/>
            <p:nvPr/>
          </p:nvSpPr>
          <p:spPr bwMode="auto">
            <a:xfrm rot="2031958" flipH="1">
              <a:off x="3378210" y="40229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0" name="フリーフォーム: 図形 719"/>
            <p:cNvSpPr/>
            <p:nvPr/>
          </p:nvSpPr>
          <p:spPr bwMode="auto">
            <a:xfrm rot="2031958" flipH="1">
              <a:off x="2601925" y="40072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1" name="フリーフォーム: 図形 720"/>
            <p:cNvSpPr/>
            <p:nvPr/>
          </p:nvSpPr>
          <p:spPr bwMode="auto">
            <a:xfrm>
              <a:off x="2584982" y="31039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2" name="フリーフォーム: 図形 721"/>
            <p:cNvSpPr/>
            <p:nvPr/>
          </p:nvSpPr>
          <p:spPr bwMode="auto">
            <a:xfrm>
              <a:off x="3440545" y="31047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3" name="フリーフォーム: 図形 722"/>
            <p:cNvSpPr/>
            <p:nvPr/>
          </p:nvSpPr>
          <p:spPr bwMode="auto">
            <a:xfrm>
              <a:off x="2703759" y="29894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4" name="フリーフォーム: 図形 723"/>
            <p:cNvSpPr/>
            <p:nvPr/>
          </p:nvSpPr>
          <p:spPr bwMode="auto">
            <a:xfrm>
              <a:off x="2705922" y="40601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5" name="フリーフォーム: 図形 724"/>
            <p:cNvSpPr/>
            <p:nvPr/>
          </p:nvSpPr>
          <p:spPr bwMode="auto">
            <a:xfrm flipH="1" flipV="1">
              <a:off x="3435905" y="27978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6" name="フリーフォーム: 図形 725"/>
            <p:cNvSpPr/>
            <p:nvPr/>
          </p:nvSpPr>
          <p:spPr bwMode="auto">
            <a:xfrm flipH="1" flipV="1">
              <a:off x="2430124" y="27978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7" name="フリーフォーム: 図形 726"/>
            <p:cNvSpPr/>
            <p:nvPr/>
          </p:nvSpPr>
          <p:spPr bwMode="auto">
            <a:xfrm flipH="1" flipV="1">
              <a:off x="2430125" y="40734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8" name="フリーフォーム: 図形 727"/>
            <p:cNvSpPr/>
            <p:nvPr/>
          </p:nvSpPr>
          <p:spPr bwMode="auto">
            <a:xfrm flipH="1" flipV="1">
              <a:off x="3435908" y="40734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フリーフォーム: 図形 728"/>
            <p:cNvSpPr/>
            <p:nvPr/>
          </p:nvSpPr>
          <p:spPr bwMode="auto">
            <a:xfrm flipH="1" flipV="1">
              <a:off x="3553171" y="29480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フリーフォーム: 図形 729"/>
            <p:cNvSpPr/>
            <p:nvPr/>
          </p:nvSpPr>
          <p:spPr bwMode="auto">
            <a:xfrm flipH="1" flipV="1">
              <a:off x="2429204" y="29480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フリーフォーム: 図形 730"/>
            <p:cNvSpPr/>
            <p:nvPr/>
          </p:nvSpPr>
          <p:spPr bwMode="auto">
            <a:xfrm flipH="1" flipV="1">
              <a:off x="2580304" y="41884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2" name="フリーフォーム: 図形 731"/>
            <p:cNvSpPr/>
            <p:nvPr/>
          </p:nvSpPr>
          <p:spPr bwMode="auto">
            <a:xfrm>
              <a:off x="2697824" y="31292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3" name="フリーフォーム: 図形 732"/>
            <p:cNvSpPr/>
            <p:nvPr/>
          </p:nvSpPr>
          <p:spPr bwMode="auto">
            <a:xfrm flipV="1">
              <a:off x="2428953" y="29480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4" name="フリーフォーム: 図形 733"/>
            <p:cNvSpPr/>
            <p:nvPr/>
          </p:nvSpPr>
          <p:spPr bwMode="auto">
            <a:xfrm flipV="1">
              <a:off x="3552920" y="29480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5" name="フリーフォーム: 図形 734"/>
            <p:cNvSpPr/>
            <p:nvPr/>
          </p:nvSpPr>
          <p:spPr bwMode="auto">
            <a:xfrm flipV="1">
              <a:off x="3552921" y="40467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6" name="フリーフォーム: 図形 735"/>
            <p:cNvSpPr/>
            <p:nvPr/>
          </p:nvSpPr>
          <p:spPr bwMode="auto">
            <a:xfrm flipV="1">
              <a:off x="2428953" y="40544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8" name="フリーフォーム: 図形 737"/>
            <p:cNvSpPr/>
            <p:nvPr/>
          </p:nvSpPr>
          <p:spPr bwMode="auto">
            <a:xfrm>
              <a:off x="2428953" y="37294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9" name="フリーフォーム: 図形 738"/>
            <p:cNvSpPr/>
            <p:nvPr/>
          </p:nvSpPr>
          <p:spPr bwMode="auto">
            <a:xfrm>
              <a:off x="3552920" y="38741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フリーフォーム: 図形 739"/>
            <p:cNvSpPr/>
            <p:nvPr/>
          </p:nvSpPr>
          <p:spPr bwMode="auto">
            <a:xfrm flipV="1">
              <a:off x="2428953" y="33249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1" name="フリーフォーム: 図形 740"/>
            <p:cNvSpPr/>
            <p:nvPr/>
          </p:nvSpPr>
          <p:spPr bwMode="auto">
            <a:xfrm flipV="1">
              <a:off x="3552920" y="32282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7" name="フリーフォーム: 図形 736"/>
            <p:cNvSpPr/>
            <p:nvPr/>
          </p:nvSpPr>
          <p:spPr bwMode="auto">
            <a:xfrm>
              <a:off x="2429168" y="27965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321253" y="2796577"/>
            <a:ext cx="1280247" cy="1584756"/>
            <a:chOff x="4321253" y="2796577"/>
            <a:chExt cx="1280247" cy="1584756"/>
          </a:xfrm>
        </p:grpSpPr>
        <p:sp>
          <p:nvSpPr>
            <p:cNvPr id="743" name="フリーフォーム: 図形 742"/>
            <p:cNvSpPr/>
            <p:nvPr/>
          </p:nvSpPr>
          <p:spPr bwMode="auto">
            <a:xfrm>
              <a:off x="4321504" y="27965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4" name="フリーフォーム: 図形 743"/>
            <p:cNvSpPr/>
            <p:nvPr/>
          </p:nvSpPr>
          <p:spPr bwMode="auto">
            <a:xfrm rot="2031958" flipH="1">
              <a:off x="4509523" y="29986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フリーフォーム: 図形 744"/>
            <p:cNvSpPr/>
            <p:nvPr/>
          </p:nvSpPr>
          <p:spPr bwMode="auto">
            <a:xfrm rot="2031958" flipH="1">
              <a:off x="5271321" y="30201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フリーフォーム: 図形 745"/>
            <p:cNvSpPr/>
            <p:nvPr/>
          </p:nvSpPr>
          <p:spPr bwMode="auto">
            <a:xfrm rot="2031958" flipH="1">
              <a:off x="5270510" y="40229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フリーフォーム: 図形 746"/>
            <p:cNvSpPr/>
            <p:nvPr/>
          </p:nvSpPr>
          <p:spPr bwMode="auto">
            <a:xfrm rot="2031958" flipH="1">
              <a:off x="4494225" y="40072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8" name="フリーフォーム: 図形 747"/>
            <p:cNvSpPr/>
            <p:nvPr/>
          </p:nvSpPr>
          <p:spPr bwMode="auto">
            <a:xfrm>
              <a:off x="4477282" y="31039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9" name="フリーフォーム: 図形 748"/>
            <p:cNvSpPr/>
            <p:nvPr/>
          </p:nvSpPr>
          <p:spPr bwMode="auto">
            <a:xfrm>
              <a:off x="5332845" y="31047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0" name="フリーフォーム: 図形 749"/>
            <p:cNvSpPr/>
            <p:nvPr/>
          </p:nvSpPr>
          <p:spPr bwMode="auto">
            <a:xfrm>
              <a:off x="4596059" y="29894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フリーフォーム: 図形 750"/>
            <p:cNvSpPr/>
            <p:nvPr/>
          </p:nvSpPr>
          <p:spPr bwMode="auto">
            <a:xfrm>
              <a:off x="4598222" y="40601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フリーフォーム: 図形 751"/>
            <p:cNvSpPr/>
            <p:nvPr/>
          </p:nvSpPr>
          <p:spPr bwMode="auto">
            <a:xfrm flipH="1" flipV="1">
              <a:off x="5328205" y="27978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3" name="フリーフォーム: 図形 752"/>
            <p:cNvSpPr/>
            <p:nvPr/>
          </p:nvSpPr>
          <p:spPr bwMode="auto">
            <a:xfrm flipH="1" flipV="1">
              <a:off x="4322424" y="27978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4" name="フリーフォーム: 図形 753"/>
            <p:cNvSpPr/>
            <p:nvPr/>
          </p:nvSpPr>
          <p:spPr bwMode="auto">
            <a:xfrm flipH="1" flipV="1">
              <a:off x="4322425" y="40734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5" name="フリーフォーム: 図形 754"/>
            <p:cNvSpPr/>
            <p:nvPr/>
          </p:nvSpPr>
          <p:spPr bwMode="auto">
            <a:xfrm flipH="1" flipV="1">
              <a:off x="5328208" y="40734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6" name="フリーフォーム: 図形 755"/>
            <p:cNvSpPr/>
            <p:nvPr/>
          </p:nvSpPr>
          <p:spPr bwMode="auto">
            <a:xfrm flipH="1" flipV="1">
              <a:off x="5445471" y="29480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7" name="フリーフォーム: 図形 756"/>
            <p:cNvSpPr/>
            <p:nvPr/>
          </p:nvSpPr>
          <p:spPr bwMode="auto">
            <a:xfrm flipH="1" flipV="1">
              <a:off x="4321504" y="29480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8" name="フリーフォーム: 図形 757"/>
            <p:cNvSpPr/>
            <p:nvPr/>
          </p:nvSpPr>
          <p:spPr bwMode="auto">
            <a:xfrm flipH="1" flipV="1">
              <a:off x="4472604" y="41884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9" name="フリーフォーム: 図形 758"/>
            <p:cNvSpPr/>
            <p:nvPr/>
          </p:nvSpPr>
          <p:spPr bwMode="auto">
            <a:xfrm>
              <a:off x="4590124" y="31292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フリーフォーム: 図形 759"/>
            <p:cNvSpPr/>
            <p:nvPr/>
          </p:nvSpPr>
          <p:spPr bwMode="auto">
            <a:xfrm flipV="1">
              <a:off x="4321253" y="29480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1" name="フリーフォーム: 図形 760"/>
            <p:cNvSpPr/>
            <p:nvPr/>
          </p:nvSpPr>
          <p:spPr bwMode="auto">
            <a:xfrm flipV="1">
              <a:off x="5445220" y="29480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フリーフォーム: 図形 761"/>
            <p:cNvSpPr/>
            <p:nvPr/>
          </p:nvSpPr>
          <p:spPr bwMode="auto">
            <a:xfrm flipV="1">
              <a:off x="5445221" y="40467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フリーフォーム: 図形 762"/>
            <p:cNvSpPr/>
            <p:nvPr/>
          </p:nvSpPr>
          <p:spPr bwMode="auto">
            <a:xfrm flipV="1">
              <a:off x="4321253" y="40544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フリーフォーム: 図形 764"/>
            <p:cNvSpPr/>
            <p:nvPr/>
          </p:nvSpPr>
          <p:spPr bwMode="auto">
            <a:xfrm>
              <a:off x="4321253" y="37294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6" name="フリーフォーム: 図形 765"/>
            <p:cNvSpPr/>
            <p:nvPr/>
          </p:nvSpPr>
          <p:spPr bwMode="auto">
            <a:xfrm>
              <a:off x="5445220" y="38741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7" name="フリーフォーム: 図形 766"/>
            <p:cNvSpPr/>
            <p:nvPr/>
          </p:nvSpPr>
          <p:spPr bwMode="auto">
            <a:xfrm flipV="1">
              <a:off x="4321253" y="33249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8" name="フリーフォーム: 図形 767"/>
            <p:cNvSpPr/>
            <p:nvPr/>
          </p:nvSpPr>
          <p:spPr bwMode="auto">
            <a:xfrm flipV="1">
              <a:off x="5445220" y="32282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フリーフォーム: 図形 763"/>
            <p:cNvSpPr/>
            <p:nvPr/>
          </p:nvSpPr>
          <p:spPr bwMode="auto">
            <a:xfrm>
              <a:off x="4321468" y="27965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175453" y="2796577"/>
            <a:ext cx="1280247" cy="1584756"/>
            <a:chOff x="6175453" y="2796577"/>
            <a:chExt cx="1280247" cy="1584756"/>
          </a:xfrm>
        </p:grpSpPr>
        <p:sp>
          <p:nvSpPr>
            <p:cNvPr id="770" name="フリーフォーム: 図形 769"/>
            <p:cNvSpPr/>
            <p:nvPr/>
          </p:nvSpPr>
          <p:spPr bwMode="auto">
            <a:xfrm>
              <a:off x="6175704" y="27965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1" name="フリーフォーム: 図形 770"/>
            <p:cNvSpPr/>
            <p:nvPr/>
          </p:nvSpPr>
          <p:spPr bwMode="auto">
            <a:xfrm rot="2031958" flipH="1">
              <a:off x="6363723" y="29986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2" name="フリーフォーム: 図形 771"/>
            <p:cNvSpPr/>
            <p:nvPr/>
          </p:nvSpPr>
          <p:spPr bwMode="auto">
            <a:xfrm rot="2031958" flipH="1">
              <a:off x="7125521" y="30201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3" name="フリーフォーム: 図形 772"/>
            <p:cNvSpPr/>
            <p:nvPr/>
          </p:nvSpPr>
          <p:spPr bwMode="auto">
            <a:xfrm rot="2031958" flipH="1">
              <a:off x="7124710" y="40229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4" name="フリーフォーム: 図形 773"/>
            <p:cNvSpPr/>
            <p:nvPr/>
          </p:nvSpPr>
          <p:spPr bwMode="auto">
            <a:xfrm rot="2031958" flipH="1">
              <a:off x="6348425" y="40072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フリーフォーム: 図形 774"/>
            <p:cNvSpPr/>
            <p:nvPr/>
          </p:nvSpPr>
          <p:spPr bwMode="auto">
            <a:xfrm>
              <a:off x="6331482" y="31039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6" name="フリーフォーム: 図形 775"/>
            <p:cNvSpPr/>
            <p:nvPr/>
          </p:nvSpPr>
          <p:spPr bwMode="auto">
            <a:xfrm>
              <a:off x="7187045" y="31047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フリーフォーム: 図形 776"/>
            <p:cNvSpPr/>
            <p:nvPr/>
          </p:nvSpPr>
          <p:spPr bwMode="auto">
            <a:xfrm>
              <a:off x="6450259" y="29894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フリーフォーム: 図形 777"/>
            <p:cNvSpPr/>
            <p:nvPr/>
          </p:nvSpPr>
          <p:spPr bwMode="auto">
            <a:xfrm>
              <a:off x="6452422" y="40601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9" name="フリーフォーム: 図形 778"/>
            <p:cNvSpPr/>
            <p:nvPr/>
          </p:nvSpPr>
          <p:spPr bwMode="auto">
            <a:xfrm flipH="1" flipV="1">
              <a:off x="7182405" y="27978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フリーフォーム: 図形 779"/>
            <p:cNvSpPr/>
            <p:nvPr/>
          </p:nvSpPr>
          <p:spPr bwMode="auto">
            <a:xfrm flipH="1" flipV="1">
              <a:off x="6176624" y="27978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フリーフォーム: 図形 780"/>
            <p:cNvSpPr/>
            <p:nvPr/>
          </p:nvSpPr>
          <p:spPr bwMode="auto">
            <a:xfrm flipH="1" flipV="1">
              <a:off x="6176625" y="40734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フリーフォーム: 図形 781"/>
            <p:cNvSpPr/>
            <p:nvPr/>
          </p:nvSpPr>
          <p:spPr bwMode="auto">
            <a:xfrm flipH="1" flipV="1">
              <a:off x="7182408" y="40734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3" name="フリーフォーム: 図形 782"/>
            <p:cNvSpPr/>
            <p:nvPr/>
          </p:nvSpPr>
          <p:spPr bwMode="auto">
            <a:xfrm flipH="1" flipV="1">
              <a:off x="7299671" y="29480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4" name="フリーフォーム: 図形 783"/>
            <p:cNvSpPr/>
            <p:nvPr/>
          </p:nvSpPr>
          <p:spPr bwMode="auto">
            <a:xfrm flipH="1" flipV="1">
              <a:off x="6175704" y="29480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5" name="フリーフォーム: 図形 784"/>
            <p:cNvSpPr/>
            <p:nvPr/>
          </p:nvSpPr>
          <p:spPr bwMode="auto">
            <a:xfrm flipH="1" flipV="1">
              <a:off x="6326804" y="41884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6" name="フリーフォーム: 図形 785"/>
            <p:cNvSpPr/>
            <p:nvPr/>
          </p:nvSpPr>
          <p:spPr bwMode="auto">
            <a:xfrm>
              <a:off x="6444324" y="31292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7" name="フリーフォーム: 図形 786"/>
            <p:cNvSpPr/>
            <p:nvPr/>
          </p:nvSpPr>
          <p:spPr bwMode="auto">
            <a:xfrm flipV="1">
              <a:off x="6175453" y="29480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8" name="フリーフォーム: 図形 787"/>
            <p:cNvSpPr/>
            <p:nvPr/>
          </p:nvSpPr>
          <p:spPr bwMode="auto">
            <a:xfrm flipV="1">
              <a:off x="7299420" y="29480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9" name="フリーフォーム: 図形 788"/>
            <p:cNvSpPr/>
            <p:nvPr/>
          </p:nvSpPr>
          <p:spPr bwMode="auto">
            <a:xfrm flipV="1">
              <a:off x="7299421" y="40467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0" name="フリーフォーム: 図形 789"/>
            <p:cNvSpPr/>
            <p:nvPr/>
          </p:nvSpPr>
          <p:spPr bwMode="auto">
            <a:xfrm flipV="1">
              <a:off x="6175453" y="40544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2" name="フリーフォーム: 図形 791"/>
            <p:cNvSpPr/>
            <p:nvPr/>
          </p:nvSpPr>
          <p:spPr bwMode="auto">
            <a:xfrm>
              <a:off x="6175453" y="37294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3" name="フリーフォーム: 図形 792"/>
            <p:cNvSpPr/>
            <p:nvPr/>
          </p:nvSpPr>
          <p:spPr bwMode="auto">
            <a:xfrm>
              <a:off x="7299420" y="38741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4" name="フリーフォーム: 図形 793"/>
            <p:cNvSpPr/>
            <p:nvPr/>
          </p:nvSpPr>
          <p:spPr bwMode="auto">
            <a:xfrm flipV="1">
              <a:off x="6175453" y="33249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5" name="フリーフォーム: 図形 794"/>
            <p:cNvSpPr/>
            <p:nvPr/>
          </p:nvSpPr>
          <p:spPr bwMode="auto">
            <a:xfrm flipV="1">
              <a:off x="7299420" y="32282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1" name="フリーフォーム: 図形 790"/>
            <p:cNvSpPr/>
            <p:nvPr/>
          </p:nvSpPr>
          <p:spPr bwMode="auto">
            <a:xfrm>
              <a:off x="6175668" y="27965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8067753" y="2796577"/>
            <a:ext cx="1280247" cy="1584756"/>
            <a:chOff x="8067753" y="2796577"/>
            <a:chExt cx="1280247" cy="1584756"/>
          </a:xfrm>
        </p:grpSpPr>
        <p:sp>
          <p:nvSpPr>
            <p:cNvPr id="797" name="フリーフォーム: 図形 796"/>
            <p:cNvSpPr/>
            <p:nvPr/>
          </p:nvSpPr>
          <p:spPr bwMode="auto">
            <a:xfrm>
              <a:off x="8068004" y="27965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8" name="フリーフォーム: 図形 797"/>
            <p:cNvSpPr/>
            <p:nvPr/>
          </p:nvSpPr>
          <p:spPr bwMode="auto">
            <a:xfrm rot="2031958" flipH="1">
              <a:off x="8256023" y="29986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フリーフォーム: 図形 798"/>
            <p:cNvSpPr/>
            <p:nvPr/>
          </p:nvSpPr>
          <p:spPr bwMode="auto">
            <a:xfrm rot="2031958" flipH="1">
              <a:off x="9017821" y="30201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0" name="フリーフォーム: 図形 799"/>
            <p:cNvSpPr/>
            <p:nvPr/>
          </p:nvSpPr>
          <p:spPr bwMode="auto">
            <a:xfrm rot="2031958" flipH="1">
              <a:off x="9017010" y="40229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1" name="フリーフォーム: 図形 800"/>
            <p:cNvSpPr/>
            <p:nvPr/>
          </p:nvSpPr>
          <p:spPr bwMode="auto">
            <a:xfrm rot="2031958" flipH="1">
              <a:off x="8240725" y="40072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2" name="フリーフォーム: 図形 801"/>
            <p:cNvSpPr/>
            <p:nvPr/>
          </p:nvSpPr>
          <p:spPr bwMode="auto">
            <a:xfrm>
              <a:off x="8223782" y="31039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フリーフォーム: 図形 802"/>
            <p:cNvSpPr/>
            <p:nvPr/>
          </p:nvSpPr>
          <p:spPr bwMode="auto">
            <a:xfrm>
              <a:off x="9079345" y="31047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フリーフォーム: 図形 803"/>
            <p:cNvSpPr/>
            <p:nvPr/>
          </p:nvSpPr>
          <p:spPr bwMode="auto">
            <a:xfrm>
              <a:off x="8342559" y="29894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5" name="フリーフォーム: 図形 804"/>
            <p:cNvSpPr/>
            <p:nvPr/>
          </p:nvSpPr>
          <p:spPr bwMode="auto">
            <a:xfrm>
              <a:off x="8344722" y="40601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6" name="フリーフォーム: 図形 805"/>
            <p:cNvSpPr/>
            <p:nvPr/>
          </p:nvSpPr>
          <p:spPr bwMode="auto">
            <a:xfrm flipH="1" flipV="1">
              <a:off x="9074705" y="27978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7" name="フリーフォーム: 図形 806"/>
            <p:cNvSpPr/>
            <p:nvPr/>
          </p:nvSpPr>
          <p:spPr bwMode="auto">
            <a:xfrm flipH="1" flipV="1">
              <a:off x="8068924" y="27978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フリーフォーム: 図形 807"/>
            <p:cNvSpPr/>
            <p:nvPr/>
          </p:nvSpPr>
          <p:spPr bwMode="auto">
            <a:xfrm flipH="1" flipV="1">
              <a:off x="8068925" y="40734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フリーフォーム: 図形 808"/>
            <p:cNvSpPr/>
            <p:nvPr/>
          </p:nvSpPr>
          <p:spPr bwMode="auto">
            <a:xfrm flipH="1" flipV="1">
              <a:off x="9074708" y="40734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フリーフォーム: 図形 809"/>
            <p:cNvSpPr/>
            <p:nvPr/>
          </p:nvSpPr>
          <p:spPr bwMode="auto">
            <a:xfrm flipH="1" flipV="1">
              <a:off x="9191971" y="29480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1" name="フリーフォーム: 図形 810"/>
            <p:cNvSpPr/>
            <p:nvPr/>
          </p:nvSpPr>
          <p:spPr bwMode="auto">
            <a:xfrm flipH="1" flipV="1">
              <a:off x="8068004" y="29480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フリーフォーム: 図形 811"/>
            <p:cNvSpPr/>
            <p:nvPr/>
          </p:nvSpPr>
          <p:spPr bwMode="auto">
            <a:xfrm flipH="1" flipV="1">
              <a:off x="8219104" y="41884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フリーフォーム: 図形 812"/>
            <p:cNvSpPr/>
            <p:nvPr/>
          </p:nvSpPr>
          <p:spPr bwMode="auto">
            <a:xfrm>
              <a:off x="8336624" y="31292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4" name="フリーフォーム: 図形 813"/>
            <p:cNvSpPr/>
            <p:nvPr/>
          </p:nvSpPr>
          <p:spPr bwMode="auto">
            <a:xfrm flipV="1">
              <a:off x="8067753" y="29480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5" name="フリーフォーム: 図形 814"/>
            <p:cNvSpPr/>
            <p:nvPr/>
          </p:nvSpPr>
          <p:spPr bwMode="auto">
            <a:xfrm flipV="1">
              <a:off x="9191720" y="29480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フリーフォーム: 図形 815"/>
            <p:cNvSpPr/>
            <p:nvPr/>
          </p:nvSpPr>
          <p:spPr bwMode="auto">
            <a:xfrm flipV="1">
              <a:off x="9191721" y="40467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7" name="フリーフォーム: 図形 816"/>
            <p:cNvSpPr/>
            <p:nvPr/>
          </p:nvSpPr>
          <p:spPr bwMode="auto">
            <a:xfrm flipV="1">
              <a:off x="8067753" y="40544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9" name="フリーフォーム: 図形 818"/>
            <p:cNvSpPr/>
            <p:nvPr/>
          </p:nvSpPr>
          <p:spPr bwMode="auto">
            <a:xfrm>
              <a:off x="8067753" y="37294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" name="フリーフォーム: 図形 819"/>
            <p:cNvSpPr/>
            <p:nvPr/>
          </p:nvSpPr>
          <p:spPr bwMode="auto">
            <a:xfrm>
              <a:off x="9191720" y="38741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1" name="フリーフォーム: 図形 820"/>
            <p:cNvSpPr/>
            <p:nvPr/>
          </p:nvSpPr>
          <p:spPr bwMode="auto">
            <a:xfrm flipV="1">
              <a:off x="8067753" y="33249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2" name="フリーフォーム: 図形 821"/>
            <p:cNvSpPr/>
            <p:nvPr/>
          </p:nvSpPr>
          <p:spPr bwMode="auto">
            <a:xfrm flipV="1">
              <a:off x="9191720" y="32282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8" name="フリーフォーム: 図形 817"/>
            <p:cNvSpPr/>
            <p:nvPr/>
          </p:nvSpPr>
          <p:spPr bwMode="auto">
            <a:xfrm>
              <a:off x="8067968" y="27965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574753" y="853477"/>
            <a:ext cx="1280247" cy="1584756"/>
            <a:chOff x="574753" y="853477"/>
            <a:chExt cx="1280247" cy="1584756"/>
          </a:xfrm>
        </p:grpSpPr>
        <p:sp>
          <p:nvSpPr>
            <p:cNvPr id="824" name="フリーフォーム: 図形 823"/>
            <p:cNvSpPr/>
            <p:nvPr/>
          </p:nvSpPr>
          <p:spPr bwMode="auto">
            <a:xfrm>
              <a:off x="575004" y="8534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5" name="フリーフォーム: 図形 824"/>
            <p:cNvSpPr/>
            <p:nvPr/>
          </p:nvSpPr>
          <p:spPr bwMode="auto">
            <a:xfrm rot="2031958" flipH="1">
              <a:off x="763023" y="10555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フリーフォーム: 図形 825"/>
            <p:cNvSpPr/>
            <p:nvPr/>
          </p:nvSpPr>
          <p:spPr bwMode="auto">
            <a:xfrm rot="2031958" flipH="1">
              <a:off x="1524821" y="10770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フリーフォーム: 図形 826"/>
            <p:cNvSpPr/>
            <p:nvPr/>
          </p:nvSpPr>
          <p:spPr bwMode="auto">
            <a:xfrm rot="2031958" flipH="1">
              <a:off x="1524010" y="20798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フリーフォーム: 図形 827"/>
            <p:cNvSpPr/>
            <p:nvPr/>
          </p:nvSpPr>
          <p:spPr bwMode="auto">
            <a:xfrm rot="2031958" flipH="1">
              <a:off x="747725" y="20641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9" name="フリーフォーム: 図形 828"/>
            <p:cNvSpPr/>
            <p:nvPr/>
          </p:nvSpPr>
          <p:spPr bwMode="auto">
            <a:xfrm>
              <a:off x="730782" y="11608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0" name="フリーフォーム: 図形 829"/>
            <p:cNvSpPr/>
            <p:nvPr/>
          </p:nvSpPr>
          <p:spPr bwMode="auto">
            <a:xfrm>
              <a:off x="1586345" y="11616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フリーフォーム: 図形 830"/>
            <p:cNvSpPr/>
            <p:nvPr/>
          </p:nvSpPr>
          <p:spPr bwMode="auto">
            <a:xfrm>
              <a:off x="849559" y="10463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フリーフォーム: 図形 831"/>
            <p:cNvSpPr/>
            <p:nvPr/>
          </p:nvSpPr>
          <p:spPr bwMode="auto">
            <a:xfrm>
              <a:off x="851722" y="21170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フリーフォーム: 図形 832"/>
            <p:cNvSpPr/>
            <p:nvPr/>
          </p:nvSpPr>
          <p:spPr bwMode="auto">
            <a:xfrm flipH="1" flipV="1">
              <a:off x="1581705" y="8547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フリーフォーム: 図形 833"/>
            <p:cNvSpPr/>
            <p:nvPr/>
          </p:nvSpPr>
          <p:spPr bwMode="auto">
            <a:xfrm flipH="1" flipV="1">
              <a:off x="575924" y="8547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フリーフォーム: 図形 834"/>
            <p:cNvSpPr/>
            <p:nvPr/>
          </p:nvSpPr>
          <p:spPr bwMode="auto">
            <a:xfrm flipH="1" flipV="1">
              <a:off x="575925" y="21303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6" name="フリーフォーム: 図形 835"/>
            <p:cNvSpPr/>
            <p:nvPr/>
          </p:nvSpPr>
          <p:spPr bwMode="auto">
            <a:xfrm flipH="1" flipV="1">
              <a:off x="1581708" y="21303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7" name="フリーフォーム: 図形 836"/>
            <p:cNvSpPr/>
            <p:nvPr/>
          </p:nvSpPr>
          <p:spPr bwMode="auto">
            <a:xfrm flipH="1" flipV="1">
              <a:off x="1698971" y="10049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8" name="フリーフォーム: 図形 837"/>
            <p:cNvSpPr/>
            <p:nvPr/>
          </p:nvSpPr>
          <p:spPr bwMode="auto">
            <a:xfrm flipH="1" flipV="1">
              <a:off x="575004" y="10049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9" name="フリーフォーム: 図形 838"/>
            <p:cNvSpPr/>
            <p:nvPr/>
          </p:nvSpPr>
          <p:spPr bwMode="auto">
            <a:xfrm flipH="1" flipV="1">
              <a:off x="726104" y="22453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フリーフォーム: 図形 839"/>
            <p:cNvSpPr/>
            <p:nvPr/>
          </p:nvSpPr>
          <p:spPr bwMode="auto">
            <a:xfrm>
              <a:off x="843624" y="11861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フリーフォーム: 図形 840"/>
            <p:cNvSpPr/>
            <p:nvPr/>
          </p:nvSpPr>
          <p:spPr bwMode="auto">
            <a:xfrm flipV="1">
              <a:off x="574753" y="10049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フリーフォーム: 図形 841"/>
            <p:cNvSpPr/>
            <p:nvPr/>
          </p:nvSpPr>
          <p:spPr bwMode="auto">
            <a:xfrm flipV="1">
              <a:off x="1698720" y="10049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3" name="フリーフォーム: 図形 842"/>
            <p:cNvSpPr/>
            <p:nvPr/>
          </p:nvSpPr>
          <p:spPr bwMode="auto">
            <a:xfrm flipV="1">
              <a:off x="1698721" y="21036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4" name="フリーフォーム: 図形 843"/>
            <p:cNvSpPr/>
            <p:nvPr/>
          </p:nvSpPr>
          <p:spPr bwMode="auto">
            <a:xfrm flipV="1">
              <a:off x="574753" y="21113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フリーフォーム: 図形 845"/>
            <p:cNvSpPr/>
            <p:nvPr/>
          </p:nvSpPr>
          <p:spPr bwMode="auto">
            <a:xfrm>
              <a:off x="574753" y="17863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フリーフォーム: 図形 846"/>
            <p:cNvSpPr/>
            <p:nvPr/>
          </p:nvSpPr>
          <p:spPr bwMode="auto">
            <a:xfrm>
              <a:off x="1698720" y="19310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フリーフォーム: 図形 847"/>
            <p:cNvSpPr/>
            <p:nvPr/>
          </p:nvSpPr>
          <p:spPr bwMode="auto">
            <a:xfrm flipV="1">
              <a:off x="574753" y="13818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フリーフォーム: 図形 848"/>
            <p:cNvSpPr/>
            <p:nvPr/>
          </p:nvSpPr>
          <p:spPr bwMode="auto">
            <a:xfrm flipV="1">
              <a:off x="1698720" y="12851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フリーフォーム: 図形 844"/>
            <p:cNvSpPr/>
            <p:nvPr/>
          </p:nvSpPr>
          <p:spPr bwMode="auto">
            <a:xfrm>
              <a:off x="574968" y="8534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428953" y="853477"/>
            <a:ext cx="1280247" cy="1584756"/>
            <a:chOff x="2428953" y="853477"/>
            <a:chExt cx="1280247" cy="1584756"/>
          </a:xfrm>
        </p:grpSpPr>
        <p:sp>
          <p:nvSpPr>
            <p:cNvPr id="851" name="フリーフォーム: 図形 850"/>
            <p:cNvSpPr/>
            <p:nvPr/>
          </p:nvSpPr>
          <p:spPr bwMode="auto">
            <a:xfrm>
              <a:off x="2429204" y="8534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フリーフォーム: 図形 851"/>
            <p:cNvSpPr/>
            <p:nvPr/>
          </p:nvSpPr>
          <p:spPr bwMode="auto">
            <a:xfrm rot="2031958" flipH="1">
              <a:off x="2617223" y="10555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3" name="フリーフォーム: 図形 852"/>
            <p:cNvSpPr/>
            <p:nvPr/>
          </p:nvSpPr>
          <p:spPr bwMode="auto">
            <a:xfrm rot="2031958" flipH="1">
              <a:off x="3379021" y="10770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4" name="フリーフォーム: 図形 853"/>
            <p:cNvSpPr/>
            <p:nvPr/>
          </p:nvSpPr>
          <p:spPr bwMode="auto">
            <a:xfrm rot="2031958" flipH="1">
              <a:off x="3378210" y="20798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フリーフォーム: 図形 854"/>
            <p:cNvSpPr/>
            <p:nvPr/>
          </p:nvSpPr>
          <p:spPr bwMode="auto">
            <a:xfrm rot="2031958" flipH="1">
              <a:off x="2601925" y="20641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フリーフォーム: 図形 855"/>
            <p:cNvSpPr/>
            <p:nvPr/>
          </p:nvSpPr>
          <p:spPr bwMode="auto">
            <a:xfrm>
              <a:off x="2584982" y="11608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7" name="フリーフォーム: 図形 856"/>
            <p:cNvSpPr/>
            <p:nvPr/>
          </p:nvSpPr>
          <p:spPr bwMode="auto">
            <a:xfrm>
              <a:off x="3440545" y="11616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8" name="フリーフォーム: 図形 857"/>
            <p:cNvSpPr/>
            <p:nvPr/>
          </p:nvSpPr>
          <p:spPr bwMode="auto">
            <a:xfrm>
              <a:off x="2703759" y="10463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9" name="フリーフォーム: 図形 858"/>
            <p:cNvSpPr/>
            <p:nvPr/>
          </p:nvSpPr>
          <p:spPr bwMode="auto">
            <a:xfrm>
              <a:off x="2705922" y="21170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0" name="フリーフォーム: 図形 859"/>
            <p:cNvSpPr/>
            <p:nvPr/>
          </p:nvSpPr>
          <p:spPr bwMode="auto">
            <a:xfrm flipH="1" flipV="1">
              <a:off x="3435905" y="8547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1" name="フリーフォーム: 図形 860"/>
            <p:cNvSpPr/>
            <p:nvPr/>
          </p:nvSpPr>
          <p:spPr bwMode="auto">
            <a:xfrm flipH="1" flipV="1">
              <a:off x="2430124" y="8547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フリーフォーム: 図形 861"/>
            <p:cNvSpPr/>
            <p:nvPr/>
          </p:nvSpPr>
          <p:spPr bwMode="auto">
            <a:xfrm flipH="1" flipV="1">
              <a:off x="2430125" y="21303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3" name="フリーフォーム: 図形 862"/>
            <p:cNvSpPr/>
            <p:nvPr/>
          </p:nvSpPr>
          <p:spPr bwMode="auto">
            <a:xfrm flipH="1" flipV="1">
              <a:off x="3435908" y="21303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フリーフォーム: 図形 863"/>
            <p:cNvSpPr/>
            <p:nvPr/>
          </p:nvSpPr>
          <p:spPr bwMode="auto">
            <a:xfrm flipH="1" flipV="1">
              <a:off x="3553171" y="10049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フリーフォーム: 図形 864"/>
            <p:cNvSpPr/>
            <p:nvPr/>
          </p:nvSpPr>
          <p:spPr bwMode="auto">
            <a:xfrm flipH="1" flipV="1">
              <a:off x="2429204" y="10049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6" name="フリーフォーム: 図形 865"/>
            <p:cNvSpPr/>
            <p:nvPr/>
          </p:nvSpPr>
          <p:spPr bwMode="auto">
            <a:xfrm flipH="1" flipV="1">
              <a:off x="2580304" y="22453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フリーフォーム: 図形 866"/>
            <p:cNvSpPr/>
            <p:nvPr/>
          </p:nvSpPr>
          <p:spPr bwMode="auto">
            <a:xfrm>
              <a:off x="2697824" y="11861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8" name="フリーフォーム: 図形 867"/>
            <p:cNvSpPr/>
            <p:nvPr/>
          </p:nvSpPr>
          <p:spPr bwMode="auto">
            <a:xfrm flipV="1">
              <a:off x="2428953" y="10049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9" name="フリーフォーム: 図形 868"/>
            <p:cNvSpPr/>
            <p:nvPr/>
          </p:nvSpPr>
          <p:spPr bwMode="auto">
            <a:xfrm flipV="1">
              <a:off x="3552920" y="10049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0" name="フリーフォーム: 図形 869"/>
            <p:cNvSpPr/>
            <p:nvPr/>
          </p:nvSpPr>
          <p:spPr bwMode="auto">
            <a:xfrm flipV="1">
              <a:off x="3552921" y="21036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1" name="フリーフォーム: 図形 870"/>
            <p:cNvSpPr/>
            <p:nvPr/>
          </p:nvSpPr>
          <p:spPr bwMode="auto">
            <a:xfrm flipV="1">
              <a:off x="2428953" y="21113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3" name="フリーフォーム: 図形 872"/>
            <p:cNvSpPr/>
            <p:nvPr/>
          </p:nvSpPr>
          <p:spPr bwMode="auto">
            <a:xfrm>
              <a:off x="2428953" y="17863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4" name="フリーフォーム: 図形 873"/>
            <p:cNvSpPr/>
            <p:nvPr/>
          </p:nvSpPr>
          <p:spPr bwMode="auto">
            <a:xfrm>
              <a:off x="3552920" y="19310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5" name="フリーフォーム: 図形 874"/>
            <p:cNvSpPr/>
            <p:nvPr/>
          </p:nvSpPr>
          <p:spPr bwMode="auto">
            <a:xfrm flipV="1">
              <a:off x="2428953" y="13818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6" name="フリーフォーム: 図形 875"/>
            <p:cNvSpPr/>
            <p:nvPr/>
          </p:nvSpPr>
          <p:spPr bwMode="auto">
            <a:xfrm flipV="1">
              <a:off x="3552920" y="12851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2" name="フリーフォーム: 図形 871"/>
            <p:cNvSpPr/>
            <p:nvPr/>
          </p:nvSpPr>
          <p:spPr bwMode="auto">
            <a:xfrm>
              <a:off x="2429168" y="8534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321253" y="853477"/>
            <a:ext cx="1280247" cy="1584756"/>
            <a:chOff x="4321253" y="853477"/>
            <a:chExt cx="1280247" cy="1584756"/>
          </a:xfrm>
        </p:grpSpPr>
        <p:sp>
          <p:nvSpPr>
            <p:cNvPr id="878" name="フリーフォーム: 図形 877"/>
            <p:cNvSpPr/>
            <p:nvPr/>
          </p:nvSpPr>
          <p:spPr bwMode="auto">
            <a:xfrm>
              <a:off x="4321504" y="8534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9" name="フリーフォーム: 図形 878"/>
            <p:cNvSpPr/>
            <p:nvPr/>
          </p:nvSpPr>
          <p:spPr bwMode="auto">
            <a:xfrm rot="2031958" flipH="1">
              <a:off x="4509523" y="10555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0" name="フリーフォーム: 図形 879"/>
            <p:cNvSpPr/>
            <p:nvPr/>
          </p:nvSpPr>
          <p:spPr bwMode="auto">
            <a:xfrm rot="2031958" flipH="1">
              <a:off x="5271321" y="10770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1" name="フリーフォーム: 図形 880"/>
            <p:cNvSpPr/>
            <p:nvPr/>
          </p:nvSpPr>
          <p:spPr bwMode="auto">
            <a:xfrm rot="2031958" flipH="1">
              <a:off x="5270510" y="20798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2" name="フリーフォーム: 図形 881"/>
            <p:cNvSpPr/>
            <p:nvPr/>
          </p:nvSpPr>
          <p:spPr bwMode="auto">
            <a:xfrm rot="2031958" flipH="1">
              <a:off x="4494225" y="20641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フリーフォーム: 図形 882"/>
            <p:cNvSpPr/>
            <p:nvPr/>
          </p:nvSpPr>
          <p:spPr bwMode="auto">
            <a:xfrm>
              <a:off x="4477282" y="11608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4" name="フリーフォーム: 図形 883"/>
            <p:cNvSpPr/>
            <p:nvPr/>
          </p:nvSpPr>
          <p:spPr bwMode="auto">
            <a:xfrm>
              <a:off x="5332845" y="11616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5" name="フリーフォーム: 図形 884"/>
            <p:cNvSpPr/>
            <p:nvPr/>
          </p:nvSpPr>
          <p:spPr bwMode="auto">
            <a:xfrm>
              <a:off x="4596059" y="10463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6" name="フリーフォーム: 図形 885"/>
            <p:cNvSpPr/>
            <p:nvPr/>
          </p:nvSpPr>
          <p:spPr bwMode="auto">
            <a:xfrm>
              <a:off x="4598222" y="21170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フリーフォーム: 図形 886"/>
            <p:cNvSpPr/>
            <p:nvPr/>
          </p:nvSpPr>
          <p:spPr bwMode="auto">
            <a:xfrm flipH="1" flipV="1">
              <a:off x="5328205" y="8547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8" name="フリーフォーム: 図形 887"/>
            <p:cNvSpPr/>
            <p:nvPr/>
          </p:nvSpPr>
          <p:spPr bwMode="auto">
            <a:xfrm flipH="1" flipV="1">
              <a:off x="4322424" y="8547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9" name="フリーフォーム: 図形 888"/>
            <p:cNvSpPr/>
            <p:nvPr/>
          </p:nvSpPr>
          <p:spPr bwMode="auto">
            <a:xfrm flipH="1" flipV="1">
              <a:off x="4322425" y="21303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0" name="フリーフォーム: 図形 889"/>
            <p:cNvSpPr/>
            <p:nvPr/>
          </p:nvSpPr>
          <p:spPr bwMode="auto">
            <a:xfrm flipH="1" flipV="1">
              <a:off x="5328208" y="21303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1" name="フリーフォーム: 図形 890"/>
            <p:cNvSpPr/>
            <p:nvPr/>
          </p:nvSpPr>
          <p:spPr bwMode="auto">
            <a:xfrm flipH="1" flipV="1">
              <a:off x="5445471" y="10049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2" name="フリーフォーム: 図形 891"/>
            <p:cNvSpPr/>
            <p:nvPr/>
          </p:nvSpPr>
          <p:spPr bwMode="auto">
            <a:xfrm flipH="1" flipV="1">
              <a:off x="4321504" y="10049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3" name="フリーフォーム: 図形 892"/>
            <p:cNvSpPr/>
            <p:nvPr/>
          </p:nvSpPr>
          <p:spPr bwMode="auto">
            <a:xfrm flipH="1" flipV="1">
              <a:off x="4472604" y="22453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4" name="フリーフォーム: 図形 893"/>
            <p:cNvSpPr/>
            <p:nvPr/>
          </p:nvSpPr>
          <p:spPr bwMode="auto">
            <a:xfrm>
              <a:off x="4590124" y="11861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5" name="フリーフォーム: 図形 894"/>
            <p:cNvSpPr/>
            <p:nvPr/>
          </p:nvSpPr>
          <p:spPr bwMode="auto">
            <a:xfrm flipV="1">
              <a:off x="4321253" y="10049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フリーフォーム: 図形 895"/>
            <p:cNvSpPr/>
            <p:nvPr/>
          </p:nvSpPr>
          <p:spPr bwMode="auto">
            <a:xfrm flipV="1">
              <a:off x="5445220" y="10049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フリーフォーム: 図形 896"/>
            <p:cNvSpPr/>
            <p:nvPr/>
          </p:nvSpPr>
          <p:spPr bwMode="auto">
            <a:xfrm flipV="1">
              <a:off x="5445221" y="21036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フリーフォーム: 図形 897"/>
            <p:cNvSpPr/>
            <p:nvPr/>
          </p:nvSpPr>
          <p:spPr bwMode="auto">
            <a:xfrm flipV="1">
              <a:off x="4321253" y="21113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フリーフォーム: 図形 899"/>
            <p:cNvSpPr/>
            <p:nvPr/>
          </p:nvSpPr>
          <p:spPr bwMode="auto">
            <a:xfrm>
              <a:off x="4321253" y="17863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フリーフォーム: 図形 900"/>
            <p:cNvSpPr/>
            <p:nvPr/>
          </p:nvSpPr>
          <p:spPr bwMode="auto">
            <a:xfrm>
              <a:off x="5445220" y="19310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2" name="フリーフォーム: 図形 901"/>
            <p:cNvSpPr/>
            <p:nvPr/>
          </p:nvSpPr>
          <p:spPr bwMode="auto">
            <a:xfrm flipV="1">
              <a:off x="4321253" y="13818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フリーフォーム: 図形 902"/>
            <p:cNvSpPr/>
            <p:nvPr/>
          </p:nvSpPr>
          <p:spPr bwMode="auto">
            <a:xfrm flipV="1">
              <a:off x="5445220" y="12851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9" name="フリーフォーム: 図形 898"/>
            <p:cNvSpPr/>
            <p:nvPr/>
          </p:nvSpPr>
          <p:spPr bwMode="auto">
            <a:xfrm>
              <a:off x="4321468" y="8534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175453" y="853477"/>
            <a:ext cx="1280247" cy="1584756"/>
            <a:chOff x="6175453" y="853477"/>
            <a:chExt cx="1280247" cy="1584756"/>
          </a:xfrm>
        </p:grpSpPr>
        <p:sp>
          <p:nvSpPr>
            <p:cNvPr id="905" name="フリーフォーム: 図形 904"/>
            <p:cNvSpPr/>
            <p:nvPr/>
          </p:nvSpPr>
          <p:spPr bwMode="auto">
            <a:xfrm>
              <a:off x="6175704" y="8534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6" name="フリーフォーム: 図形 905"/>
            <p:cNvSpPr/>
            <p:nvPr/>
          </p:nvSpPr>
          <p:spPr bwMode="auto">
            <a:xfrm rot="2031958" flipH="1">
              <a:off x="6363723" y="10555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7" name="フリーフォーム: 図形 906"/>
            <p:cNvSpPr/>
            <p:nvPr/>
          </p:nvSpPr>
          <p:spPr bwMode="auto">
            <a:xfrm rot="2031958" flipH="1">
              <a:off x="7125521" y="10770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フリーフォーム: 図形 907"/>
            <p:cNvSpPr/>
            <p:nvPr/>
          </p:nvSpPr>
          <p:spPr bwMode="auto">
            <a:xfrm rot="2031958" flipH="1">
              <a:off x="7124710" y="20798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フリーフォーム: 図形 908"/>
            <p:cNvSpPr/>
            <p:nvPr/>
          </p:nvSpPr>
          <p:spPr bwMode="auto">
            <a:xfrm rot="2031958" flipH="1">
              <a:off x="6348425" y="20641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フリーフォーム: 図形 909"/>
            <p:cNvSpPr/>
            <p:nvPr/>
          </p:nvSpPr>
          <p:spPr bwMode="auto">
            <a:xfrm>
              <a:off x="6331482" y="11608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1" name="フリーフォーム: 図形 910"/>
            <p:cNvSpPr/>
            <p:nvPr/>
          </p:nvSpPr>
          <p:spPr bwMode="auto">
            <a:xfrm>
              <a:off x="7187045" y="11616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フリーフォーム: 図形 911"/>
            <p:cNvSpPr/>
            <p:nvPr/>
          </p:nvSpPr>
          <p:spPr bwMode="auto">
            <a:xfrm>
              <a:off x="6450259" y="10463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フリーフォーム: 図形 912"/>
            <p:cNvSpPr/>
            <p:nvPr/>
          </p:nvSpPr>
          <p:spPr bwMode="auto">
            <a:xfrm>
              <a:off x="6452422" y="21170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4" name="フリーフォーム: 図形 913"/>
            <p:cNvSpPr/>
            <p:nvPr/>
          </p:nvSpPr>
          <p:spPr bwMode="auto">
            <a:xfrm flipH="1" flipV="1">
              <a:off x="7182405" y="8547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フリーフォーム: 図形 914"/>
            <p:cNvSpPr/>
            <p:nvPr/>
          </p:nvSpPr>
          <p:spPr bwMode="auto">
            <a:xfrm flipH="1" flipV="1">
              <a:off x="6176624" y="8547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6" name="フリーフォーム: 図形 915"/>
            <p:cNvSpPr/>
            <p:nvPr/>
          </p:nvSpPr>
          <p:spPr bwMode="auto">
            <a:xfrm flipH="1" flipV="1">
              <a:off x="6176625" y="21303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7" name="フリーフォーム: 図形 916"/>
            <p:cNvSpPr/>
            <p:nvPr/>
          </p:nvSpPr>
          <p:spPr bwMode="auto">
            <a:xfrm flipH="1" flipV="1">
              <a:off x="7182408" y="21303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8" name="フリーフォーム: 図形 917"/>
            <p:cNvSpPr/>
            <p:nvPr/>
          </p:nvSpPr>
          <p:spPr bwMode="auto">
            <a:xfrm flipH="1" flipV="1">
              <a:off x="7299671" y="10049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9" name="フリーフォーム: 図形 918"/>
            <p:cNvSpPr/>
            <p:nvPr/>
          </p:nvSpPr>
          <p:spPr bwMode="auto">
            <a:xfrm flipH="1" flipV="1">
              <a:off x="6175704" y="10049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0" name="フリーフォーム: 図形 919"/>
            <p:cNvSpPr/>
            <p:nvPr/>
          </p:nvSpPr>
          <p:spPr bwMode="auto">
            <a:xfrm flipH="1" flipV="1">
              <a:off x="6326804" y="22453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1" name="フリーフォーム: 図形 920"/>
            <p:cNvSpPr/>
            <p:nvPr/>
          </p:nvSpPr>
          <p:spPr bwMode="auto">
            <a:xfrm>
              <a:off x="6444324" y="11861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2" name="フリーフォーム: 図形 921"/>
            <p:cNvSpPr/>
            <p:nvPr/>
          </p:nvSpPr>
          <p:spPr bwMode="auto">
            <a:xfrm flipV="1">
              <a:off x="6175453" y="10049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3" name="フリーフォーム: 図形 922"/>
            <p:cNvSpPr/>
            <p:nvPr/>
          </p:nvSpPr>
          <p:spPr bwMode="auto">
            <a:xfrm flipV="1">
              <a:off x="7299420" y="10049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4" name="フリーフォーム: 図形 923"/>
            <p:cNvSpPr/>
            <p:nvPr/>
          </p:nvSpPr>
          <p:spPr bwMode="auto">
            <a:xfrm flipV="1">
              <a:off x="7299421" y="21036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5" name="フリーフォーム: 図形 924"/>
            <p:cNvSpPr/>
            <p:nvPr/>
          </p:nvSpPr>
          <p:spPr bwMode="auto">
            <a:xfrm flipV="1">
              <a:off x="6175453" y="21113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7" name="フリーフォーム: 図形 926"/>
            <p:cNvSpPr/>
            <p:nvPr/>
          </p:nvSpPr>
          <p:spPr bwMode="auto">
            <a:xfrm>
              <a:off x="6175453" y="17863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8" name="フリーフォーム: 図形 927"/>
            <p:cNvSpPr/>
            <p:nvPr/>
          </p:nvSpPr>
          <p:spPr bwMode="auto">
            <a:xfrm>
              <a:off x="7299420" y="19310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9" name="フリーフォーム: 図形 928"/>
            <p:cNvSpPr/>
            <p:nvPr/>
          </p:nvSpPr>
          <p:spPr bwMode="auto">
            <a:xfrm flipV="1">
              <a:off x="6175453" y="13818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0" name="フリーフォーム: 図形 929"/>
            <p:cNvSpPr/>
            <p:nvPr/>
          </p:nvSpPr>
          <p:spPr bwMode="auto">
            <a:xfrm flipV="1">
              <a:off x="7299420" y="12851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6" name="フリーフォーム: 図形 925"/>
            <p:cNvSpPr/>
            <p:nvPr/>
          </p:nvSpPr>
          <p:spPr bwMode="auto">
            <a:xfrm>
              <a:off x="6175668" y="8534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8067753" y="853477"/>
            <a:ext cx="1280247" cy="1584756"/>
            <a:chOff x="8067753" y="853477"/>
            <a:chExt cx="1280247" cy="1584756"/>
          </a:xfrm>
        </p:grpSpPr>
        <p:sp>
          <p:nvSpPr>
            <p:cNvPr id="932" name="フリーフォーム: 図形 931"/>
            <p:cNvSpPr/>
            <p:nvPr/>
          </p:nvSpPr>
          <p:spPr bwMode="auto">
            <a:xfrm>
              <a:off x="8068004" y="8534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3" name="フリーフォーム: 図形 932"/>
            <p:cNvSpPr/>
            <p:nvPr/>
          </p:nvSpPr>
          <p:spPr bwMode="auto">
            <a:xfrm rot="2031958" flipH="1">
              <a:off x="8256023" y="10555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4" name="フリーフォーム: 図形 933"/>
            <p:cNvSpPr/>
            <p:nvPr/>
          </p:nvSpPr>
          <p:spPr bwMode="auto">
            <a:xfrm rot="2031958" flipH="1">
              <a:off x="9017821" y="10770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5" name="フリーフォーム: 図形 934"/>
            <p:cNvSpPr/>
            <p:nvPr/>
          </p:nvSpPr>
          <p:spPr bwMode="auto">
            <a:xfrm rot="2031958" flipH="1">
              <a:off x="9017010" y="20798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フリーフォーム: 図形 935"/>
            <p:cNvSpPr/>
            <p:nvPr/>
          </p:nvSpPr>
          <p:spPr bwMode="auto">
            <a:xfrm rot="2031958" flipH="1">
              <a:off x="8240725" y="20641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7" name="フリーフォーム: 図形 936"/>
            <p:cNvSpPr/>
            <p:nvPr/>
          </p:nvSpPr>
          <p:spPr bwMode="auto">
            <a:xfrm>
              <a:off x="8223782" y="11608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8" name="フリーフォーム: 図形 937"/>
            <p:cNvSpPr/>
            <p:nvPr/>
          </p:nvSpPr>
          <p:spPr bwMode="auto">
            <a:xfrm>
              <a:off x="9079345" y="11616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フリーフォーム: 図形 938"/>
            <p:cNvSpPr/>
            <p:nvPr/>
          </p:nvSpPr>
          <p:spPr bwMode="auto">
            <a:xfrm>
              <a:off x="8342559" y="10463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フリーフォーム: 図形 939"/>
            <p:cNvSpPr/>
            <p:nvPr/>
          </p:nvSpPr>
          <p:spPr bwMode="auto">
            <a:xfrm>
              <a:off x="8344722" y="21170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フリーフォーム: 図形 940"/>
            <p:cNvSpPr/>
            <p:nvPr/>
          </p:nvSpPr>
          <p:spPr bwMode="auto">
            <a:xfrm flipH="1" flipV="1">
              <a:off x="9074705" y="8547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フリーフォーム: 図形 941"/>
            <p:cNvSpPr/>
            <p:nvPr/>
          </p:nvSpPr>
          <p:spPr bwMode="auto">
            <a:xfrm flipH="1" flipV="1">
              <a:off x="8068924" y="8547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フリーフォーム: 図形 942"/>
            <p:cNvSpPr/>
            <p:nvPr/>
          </p:nvSpPr>
          <p:spPr bwMode="auto">
            <a:xfrm flipH="1" flipV="1">
              <a:off x="8068925" y="21303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フリーフォーム: 図形 943"/>
            <p:cNvSpPr/>
            <p:nvPr/>
          </p:nvSpPr>
          <p:spPr bwMode="auto">
            <a:xfrm flipH="1" flipV="1">
              <a:off x="9074708" y="21303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フリーフォーム: 図形 944"/>
            <p:cNvSpPr/>
            <p:nvPr/>
          </p:nvSpPr>
          <p:spPr bwMode="auto">
            <a:xfrm flipH="1" flipV="1">
              <a:off x="9191971" y="10049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フリーフォーム: 図形 945"/>
            <p:cNvSpPr/>
            <p:nvPr/>
          </p:nvSpPr>
          <p:spPr bwMode="auto">
            <a:xfrm flipH="1" flipV="1">
              <a:off x="8068004" y="10049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フリーフォーム: 図形 946"/>
            <p:cNvSpPr/>
            <p:nvPr/>
          </p:nvSpPr>
          <p:spPr bwMode="auto">
            <a:xfrm flipH="1" flipV="1">
              <a:off x="8219104" y="22453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8" name="フリーフォーム: 図形 947"/>
            <p:cNvSpPr/>
            <p:nvPr/>
          </p:nvSpPr>
          <p:spPr bwMode="auto">
            <a:xfrm>
              <a:off x="8336624" y="11861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9" name="フリーフォーム: 図形 948"/>
            <p:cNvSpPr/>
            <p:nvPr/>
          </p:nvSpPr>
          <p:spPr bwMode="auto">
            <a:xfrm flipV="1">
              <a:off x="8067753" y="10049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フリーフォーム: 図形 949"/>
            <p:cNvSpPr/>
            <p:nvPr/>
          </p:nvSpPr>
          <p:spPr bwMode="auto">
            <a:xfrm flipV="1">
              <a:off x="9191720" y="10049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フリーフォーム: 図形 950"/>
            <p:cNvSpPr/>
            <p:nvPr/>
          </p:nvSpPr>
          <p:spPr bwMode="auto">
            <a:xfrm flipV="1">
              <a:off x="9191721" y="21036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フリーフォーム: 図形 951"/>
            <p:cNvSpPr/>
            <p:nvPr/>
          </p:nvSpPr>
          <p:spPr bwMode="auto">
            <a:xfrm flipV="1">
              <a:off x="8067753" y="21113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4" name="フリーフォーム: 図形 953"/>
            <p:cNvSpPr/>
            <p:nvPr/>
          </p:nvSpPr>
          <p:spPr bwMode="auto">
            <a:xfrm>
              <a:off x="8067753" y="17863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5" name="フリーフォーム: 図形 954"/>
            <p:cNvSpPr/>
            <p:nvPr/>
          </p:nvSpPr>
          <p:spPr bwMode="auto">
            <a:xfrm>
              <a:off x="9191720" y="19310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6" name="フリーフォーム: 図形 955"/>
            <p:cNvSpPr/>
            <p:nvPr/>
          </p:nvSpPr>
          <p:spPr bwMode="auto">
            <a:xfrm flipV="1">
              <a:off x="8067753" y="13818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7" name="フリーフォーム: 図形 956"/>
            <p:cNvSpPr/>
            <p:nvPr/>
          </p:nvSpPr>
          <p:spPr bwMode="auto">
            <a:xfrm flipV="1">
              <a:off x="9191720" y="12851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フリーフォーム: 図形 952"/>
            <p:cNvSpPr/>
            <p:nvPr/>
          </p:nvSpPr>
          <p:spPr bwMode="auto">
            <a:xfrm>
              <a:off x="8067968" y="8534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574753" y="4726977"/>
            <a:ext cx="1280247" cy="1584756"/>
            <a:chOff x="574753" y="4726977"/>
            <a:chExt cx="1280247" cy="1584756"/>
          </a:xfrm>
        </p:grpSpPr>
        <p:sp>
          <p:nvSpPr>
            <p:cNvPr id="112" name="フリーフォーム: 図形 111"/>
            <p:cNvSpPr/>
            <p:nvPr/>
          </p:nvSpPr>
          <p:spPr bwMode="auto">
            <a:xfrm>
              <a:off x="575004" y="47269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9" name="フリーフォーム: 図形 158"/>
            <p:cNvSpPr/>
            <p:nvPr/>
          </p:nvSpPr>
          <p:spPr bwMode="auto">
            <a:xfrm rot="2031958" flipH="1">
              <a:off x="763023" y="49290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/>
            <p:cNvSpPr/>
            <p:nvPr/>
          </p:nvSpPr>
          <p:spPr bwMode="auto">
            <a:xfrm rot="2031958" flipH="1">
              <a:off x="1524821" y="49505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/>
            <p:cNvSpPr/>
            <p:nvPr/>
          </p:nvSpPr>
          <p:spPr bwMode="auto">
            <a:xfrm rot="2031958" flipH="1">
              <a:off x="1524010" y="59533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/>
            <p:cNvSpPr/>
            <p:nvPr/>
          </p:nvSpPr>
          <p:spPr bwMode="auto">
            <a:xfrm rot="2031958" flipH="1">
              <a:off x="747725" y="59376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/>
            <p:cNvSpPr/>
            <p:nvPr/>
          </p:nvSpPr>
          <p:spPr bwMode="auto">
            <a:xfrm>
              <a:off x="730782" y="50343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/>
            <p:cNvSpPr/>
            <p:nvPr/>
          </p:nvSpPr>
          <p:spPr bwMode="auto">
            <a:xfrm>
              <a:off x="1586345" y="50351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/>
            <p:cNvSpPr/>
            <p:nvPr/>
          </p:nvSpPr>
          <p:spPr bwMode="auto">
            <a:xfrm>
              <a:off x="849559" y="49198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/>
            <p:cNvSpPr/>
            <p:nvPr/>
          </p:nvSpPr>
          <p:spPr bwMode="auto">
            <a:xfrm>
              <a:off x="851722" y="59905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/>
            <p:cNvSpPr/>
            <p:nvPr/>
          </p:nvSpPr>
          <p:spPr bwMode="auto">
            <a:xfrm flipH="1" flipV="1">
              <a:off x="1581705" y="47282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/>
            <p:cNvSpPr/>
            <p:nvPr/>
          </p:nvSpPr>
          <p:spPr bwMode="auto">
            <a:xfrm flipH="1" flipV="1">
              <a:off x="575924" y="47282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/>
            <p:cNvSpPr/>
            <p:nvPr/>
          </p:nvSpPr>
          <p:spPr bwMode="auto">
            <a:xfrm flipH="1" flipV="1">
              <a:off x="575925" y="60038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/>
            <p:cNvSpPr/>
            <p:nvPr/>
          </p:nvSpPr>
          <p:spPr bwMode="auto">
            <a:xfrm flipH="1" flipV="1">
              <a:off x="1581708" y="60038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/>
            <p:cNvSpPr/>
            <p:nvPr/>
          </p:nvSpPr>
          <p:spPr bwMode="auto">
            <a:xfrm flipH="1" flipV="1">
              <a:off x="1698971" y="48784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/>
            <p:cNvSpPr/>
            <p:nvPr/>
          </p:nvSpPr>
          <p:spPr bwMode="auto">
            <a:xfrm flipH="1" flipV="1">
              <a:off x="575004" y="48784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/>
            <p:cNvSpPr/>
            <p:nvPr/>
          </p:nvSpPr>
          <p:spPr bwMode="auto">
            <a:xfrm flipH="1" flipV="1">
              <a:off x="726104" y="61188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リーフォーム: 図形 206"/>
            <p:cNvSpPr/>
            <p:nvPr/>
          </p:nvSpPr>
          <p:spPr bwMode="auto">
            <a:xfrm>
              <a:off x="843624" y="50596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/>
            <p:cNvSpPr/>
            <p:nvPr/>
          </p:nvSpPr>
          <p:spPr bwMode="auto">
            <a:xfrm flipV="1">
              <a:off x="574753" y="48784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/>
            <p:cNvSpPr/>
            <p:nvPr/>
          </p:nvSpPr>
          <p:spPr bwMode="auto">
            <a:xfrm flipV="1">
              <a:off x="1698720" y="48784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/>
            <p:cNvSpPr/>
            <p:nvPr/>
          </p:nvSpPr>
          <p:spPr bwMode="auto">
            <a:xfrm flipV="1">
              <a:off x="1698721" y="59771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リーフォーム: 図形 211"/>
            <p:cNvSpPr/>
            <p:nvPr/>
          </p:nvSpPr>
          <p:spPr bwMode="auto">
            <a:xfrm flipV="1">
              <a:off x="574753" y="59848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/>
            <p:cNvSpPr/>
            <p:nvPr/>
          </p:nvSpPr>
          <p:spPr bwMode="auto">
            <a:xfrm>
              <a:off x="574753" y="56598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/>
            <p:cNvSpPr/>
            <p:nvPr/>
          </p:nvSpPr>
          <p:spPr bwMode="auto">
            <a:xfrm>
              <a:off x="1698720" y="58045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/>
            <p:cNvSpPr/>
            <p:nvPr/>
          </p:nvSpPr>
          <p:spPr bwMode="auto">
            <a:xfrm flipV="1">
              <a:off x="574753" y="52553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/>
            <p:cNvSpPr/>
            <p:nvPr/>
          </p:nvSpPr>
          <p:spPr bwMode="auto">
            <a:xfrm flipV="1">
              <a:off x="1698720" y="51586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/>
            <p:cNvSpPr/>
            <p:nvPr/>
          </p:nvSpPr>
          <p:spPr bwMode="auto">
            <a:xfrm>
              <a:off x="574968" y="47269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428953" y="4726977"/>
            <a:ext cx="1280247" cy="1584756"/>
            <a:chOff x="2428953" y="4726977"/>
            <a:chExt cx="1280247" cy="1584756"/>
          </a:xfrm>
        </p:grpSpPr>
        <p:sp>
          <p:nvSpPr>
            <p:cNvPr id="453" name="フリーフォーム: 図形 452"/>
            <p:cNvSpPr/>
            <p:nvPr/>
          </p:nvSpPr>
          <p:spPr bwMode="auto">
            <a:xfrm>
              <a:off x="2429204" y="47269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4" name="フリーフォーム: 図形 453"/>
            <p:cNvSpPr/>
            <p:nvPr/>
          </p:nvSpPr>
          <p:spPr bwMode="auto">
            <a:xfrm rot="2031958" flipH="1">
              <a:off x="2617223" y="49290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フリーフォーム: 図形 454"/>
            <p:cNvSpPr/>
            <p:nvPr/>
          </p:nvSpPr>
          <p:spPr bwMode="auto">
            <a:xfrm rot="2031958" flipH="1">
              <a:off x="3379021" y="49505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フリーフォーム: 図形 455"/>
            <p:cNvSpPr/>
            <p:nvPr/>
          </p:nvSpPr>
          <p:spPr bwMode="auto">
            <a:xfrm rot="2031958" flipH="1">
              <a:off x="3378210" y="59533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フリーフォーム: 図形 456"/>
            <p:cNvSpPr/>
            <p:nvPr/>
          </p:nvSpPr>
          <p:spPr bwMode="auto">
            <a:xfrm rot="2031958" flipH="1">
              <a:off x="2601925" y="59376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フリーフォーム: 図形 457"/>
            <p:cNvSpPr/>
            <p:nvPr/>
          </p:nvSpPr>
          <p:spPr bwMode="auto">
            <a:xfrm>
              <a:off x="2584982" y="50343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フリーフォーム: 図形 458"/>
            <p:cNvSpPr/>
            <p:nvPr/>
          </p:nvSpPr>
          <p:spPr bwMode="auto">
            <a:xfrm>
              <a:off x="3440545" y="50351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フリーフォーム: 図形 459"/>
            <p:cNvSpPr/>
            <p:nvPr/>
          </p:nvSpPr>
          <p:spPr bwMode="auto">
            <a:xfrm>
              <a:off x="2703759" y="49198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フリーフォーム: 図形 460"/>
            <p:cNvSpPr/>
            <p:nvPr/>
          </p:nvSpPr>
          <p:spPr bwMode="auto">
            <a:xfrm>
              <a:off x="2705922" y="59905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フリーフォーム: 図形 461"/>
            <p:cNvSpPr/>
            <p:nvPr/>
          </p:nvSpPr>
          <p:spPr bwMode="auto">
            <a:xfrm flipH="1" flipV="1">
              <a:off x="3435905" y="47282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フリーフォーム: 図形 462"/>
            <p:cNvSpPr/>
            <p:nvPr/>
          </p:nvSpPr>
          <p:spPr bwMode="auto">
            <a:xfrm flipH="1" flipV="1">
              <a:off x="2430124" y="47282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フリーフォーム: 図形 463"/>
            <p:cNvSpPr/>
            <p:nvPr/>
          </p:nvSpPr>
          <p:spPr bwMode="auto">
            <a:xfrm flipH="1" flipV="1">
              <a:off x="2430125" y="60038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フリーフォーム: 図形 464"/>
            <p:cNvSpPr/>
            <p:nvPr/>
          </p:nvSpPr>
          <p:spPr bwMode="auto">
            <a:xfrm flipH="1" flipV="1">
              <a:off x="3435908" y="60038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フリーフォーム: 図形 465"/>
            <p:cNvSpPr/>
            <p:nvPr/>
          </p:nvSpPr>
          <p:spPr bwMode="auto">
            <a:xfrm flipH="1" flipV="1">
              <a:off x="3553171" y="48784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フリーフォーム: 図形 466"/>
            <p:cNvSpPr/>
            <p:nvPr/>
          </p:nvSpPr>
          <p:spPr bwMode="auto">
            <a:xfrm flipH="1" flipV="1">
              <a:off x="2429204" y="48784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フリーフォーム: 図形 467"/>
            <p:cNvSpPr/>
            <p:nvPr/>
          </p:nvSpPr>
          <p:spPr bwMode="auto">
            <a:xfrm flipH="1" flipV="1">
              <a:off x="2580304" y="61188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フリーフォーム: 図形 468"/>
            <p:cNvSpPr/>
            <p:nvPr/>
          </p:nvSpPr>
          <p:spPr bwMode="auto">
            <a:xfrm>
              <a:off x="2697824" y="50596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フリーフォーム: 図形 469"/>
            <p:cNvSpPr/>
            <p:nvPr/>
          </p:nvSpPr>
          <p:spPr bwMode="auto">
            <a:xfrm flipV="1">
              <a:off x="2428953" y="48784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フリーフォーム: 図形 470"/>
            <p:cNvSpPr/>
            <p:nvPr/>
          </p:nvSpPr>
          <p:spPr bwMode="auto">
            <a:xfrm flipV="1">
              <a:off x="3552920" y="48784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フリーフォーム: 図形 471"/>
            <p:cNvSpPr/>
            <p:nvPr/>
          </p:nvSpPr>
          <p:spPr bwMode="auto">
            <a:xfrm flipV="1">
              <a:off x="3552921" y="59771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フリーフォーム: 図形 472"/>
            <p:cNvSpPr/>
            <p:nvPr/>
          </p:nvSpPr>
          <p:spPr bwMode="auto">
            <a:xfrm flipV="1">
              <a:off x="2428953" y="59848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フリーフォーム: 図形 474"/>
            <p:cNvSpPr/>
            <p:nvPr/>
          </p:nvSpPr>
          <p:spPr bwMode="auto">
            <a:xfrm>
              <a:off x="2428953" y="56598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フリーフォーム: 図形 475"/>
            <p:cNvSpPr/>
            <p:nvPr/>
          </p:nvSpPr>
          <p:spPr bwMode="auto">
            <a:xfrm>
              <a:off x="3552920" y="58045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フリーフォーム: 図形 476"/>
            <p:cNvSpPr/>
            <p:nvPr/>
          </p:nvSpPr>
          <p:spPr bwMode="auto">
            <a:xfrm flipV="1">
              <a:off x="2428953" y="52553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フリーフォーム: 図形 477"/>
            <p:cNvSpPr/>
            <p:nvPr/>
          </p:nvSpPr>
          <p:spPr bwMode="auto">
            <a:xfrm flipV="1">
              <a:off x="3552920" y="51586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フリーフォーム: 図形 473"/>
            <p:cNvSpPr/>
            <p:nvPr/>
          </p:nvSpPr>
          <p:spPr bwMode="auto">
            <a:xfrm>
              <a:off x="2429168" y="47269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321253" y="4726977"/>
            <a:ext cx="1280247" cy="1584756"/>
            <a:chOff x="4321253" y="4726977"/>
            <a:chExt cx="1280247" cy="1584756"/>
          </a:xfrm>
        </p:grpSpPr>
        <p:sp>
          <p:nvSpPr>
            <p:cNvPr id="529" name="フリーフォーム: 図形 528"/>
            <p:cNvSpPr/>
            <p:nvPr/>
          </p:nvSpPr>
          <p:spPr bwMode="auto">
            <a:xfrm>
              <a:off x="4321504" y="47269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0" name="フリーフォーム: 図形 529"/>
            <p:cNvSpPr/>
            <p:nvPr/>
          </p:nvSpPr>
          <p:spPr bwMode="auto">
            <a:xfrm rot="2031958" flipH="1">
              <a:off x="4509523" y="49290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フリーフォーム: 図形 530"/>
            <p:cNvSpPr/>
            <p:nvPr/>
          </p:nvSpPr>
          <p:spPr bwMode="auto">
            <a:xfrm rot="2031958" flipH="1">
              <a:off x="5271321" y="49505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フリーフォーム: 図形 531"/>
            <p:cNvSpPr/>
            <p:nvPr/>
          </p:nvSpPr>
          <p:spPr bwMode="auto">
            <a:xfrm rot="2031958" flipH="1">
              <a:off x="5270510" y="59533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フリーフォーム: 図形 532"/>
            <p:cNvSpPr/>
            <p:nvPr/>
          </p:nvSpPr>
          <p:spPr bwMode="auto">
            <a:xfrm rot="2031958" flipH="1">
              <a:off x="4494225" y="59376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フリーフォーム: 図形 533"/>
            <p:cNvSpPr/>
            <p:nvPr/>
          </p:nvSpPr>
          <p:spPr bwMode="auto">
            <a:xfrm>
              <a:off x="4477282" y="50343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フリーフォーム: 図形 534"/>
            <p:cNvSpPr/>
            <p:nvPr/>
          </p:nvSpPr>
          <p:spPr bwMode="auto">
            <a:xfrm>
              <a:off x="5332845" y="50351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フリーフォーム: 図形 535"/>
            <p:cNvSpPr/>
            <p:nvPr/>
          </p:nvSpPr>
          <p:spPr bwMode="auto">
            <a:xfrm>
              <a:off x="4596059" y="49198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フリーフォーム: 図形 536"/>
            <p:cNvSpPr/>
            <p:nvPr/>
          </p:nvSpPr>
          <p:spPr bwMode="auto">
            <a:xfrm>
              <a:off x="4598222" y="59905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フリーフォーム: 図形 537"/>
            <p:cNvSpPr/>
            <p:nvPr/>
          </p:nvSpPr>
          <p:spPr bwMode="auto">
            <a:xfrm flipH="1" flipV="1">
              <a:off x="5328205" y="47282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フリーフォーム: 図形 538"/>
            <p:cNvSpPr/>
            <p:nvPr/>
          </p:nvSpPr>
          <p:spPr bwMode="auto">
            <a:xfrm flipH="1" flipV="1">
              <a:off x="4322424" y="47282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フリーフォーム: 図形 539"/>
            <p:cNvSpPr/>
            <p:nvPr/>
          </p:nvSpPr>
          <p:spPr bwMode="auto">
            <a:xfrm flipH="1" flipV="1">
              <a:off x="4322425" y="60038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フリーフォーム: 図形 540"/>
            <p:cNvSpPr/>
            <p:nvPr/>
          </p:nvSpPr>
          <p:spPr bwMode="auto">
            <a:xfrm flipH="1" flipV="1">
              <a:off x="5328208" y="60038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フリーフォーム: 図形 541"/>
            <p:cNvSpPr/>
            <p:nvPr/>
          </p:nvSpPr>
          <p:spPr bwMode="auto">
            <a:xfrm flipH="1" flipV="1">
              <a:off x="5445471" y="48784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フリーフォーム: 図形 542"/>
            <p:cNvSpPr/>
            <p:nvPr/>
          </p:nvSpPr>
          <p:spPr bwMode="auto">
            <a:xfrm flipH="1" flipV="1">
              <a:off x="4321504" y="48784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フリーフォーム: 図形 543"/>
            <p:cNvSpPr/>
            <p:nvPr/>
          </p:nvSpPr>
          <p:spPr bwMode="auto">
            <a:xfrm flipH="1" flipV="1">
              <a:off x="4472604" y="61188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フリーフォーム: 図形 544"/>
            <p:cNvSpPr/>
            <p:nvPr/>
          </p:nvSpPr>
          <p:spPr bwMode="auto">
            <a:xfrm>
              <a:off x="4590124" y="50596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フリーフォーム: 図形 545"/>
            <p:cNvSpPr/>
            <p:nvPr/>
          </p:nvSpPr>
          <p:spPr bwMode="auto">
            <a:xfrm flipV="1">
              <a:off x="4321253" y="48784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フリーフォーム: 図形 546"/>
            <p:cNvSpPr/>
            <p:nvPr/>
          </p:nvSpPr>
          <p:spPr bwMode="auto">
            <a:xfrm flipV="1">
              <a:off x="5445220" y="48784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フリーフォーム: 図形 547"/>
            <p:cNvSpPr/>
            <p:nvPr/>
          </p:nvSpPr>
          <p:spPr bwMode="auto">
            <a:xfrm flipV="1">
              <a:off x="5445221" y="59771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フリーフォーム: 図形 548"/>
            <p:cNvSpPr/>
            <p:nvPr/>
          </p:nvSpPr>
          <p:spPr bwMode="auto">
            <a:xfrm flipV="1">
              <a:off x="4321253" y="59848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1" name="フリーフォーム: 図形 550"/>
            <p:cNvSpPr/>
            <p:nvPr/>
          </p:nvSpPr>
          <p:spPr bwMode="auto">
            <a:xfrm>
              <a:off x="4321253" y="56598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フリーフォーム: 図形 551"/>
            <p:cNvSpPr/>
            <p:nvPr/>
          </p:nvSpPr>
          <p:spPr bwMode="auto">
            <a:xfrm>
              <a:off x="5445220" y="58045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フリーフォーム: 図形 552"/>
            <p:cNvSpPr/>
            <p:nvPr/>
          </p:nvSpPr>
          <p:spPr bwMode="auto">
            <a:xfrm flipV="1">
              <a:off x="4321253" y="52553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フリーフォーム: 図形 553"/>
            <p:cNvSpPr/>
            <p:nvPr/>
          </p:nvSpPr>
          <p:spPr bwMode="auto">
            <a:xfrm flipV="1">
              <a:off x="5445220" y="51586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0" name="フリーフォーム: 図形 549"/>
            <p:cNvSpPr/>
            <p:nvPr/>
          </p:nvSpPr>
          <p:spPr bwMode="auto">
            <a:xfrm>
              <a:off x="4321468" y="47269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6175453" y="4726977"/>
            <a:ext cx="1280247" cy="1584756"/>
            <a:chOff x="6175453" y="4726977"/>
            <a:chExt cx="1280247" cy="1584756"/>
          </a:xfrm>
        </p:grpSpPr>
        <p:sp>
          <p:nvSpPr>
            <p:cNvPr id="605" name="フリーフォーム: 図形 604"/>
            <p:cNvSpPr/>
            <p:nvPr/>
          </p:nvSpPr>
          <p:spPr bwMode="auto">
            <a:xfrm>
              <a:off x="6175704" y="47269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6" name="フリーフォーム: 図形 605"/>
            <p:cNvSpPr/>
            <p:nvPr/>
          </p:nvSpPr>
          <p:spPr bwMode="auto">
            <a:xfrm rot="2031958" flipH="1">
              <a:off x="6363723" y="49290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フリーフォーム: 図形 606"/>
            <p:cNvSpPr/>
            <p:nvPr/>
          </p:nvSpPr>
          <p:spPr bwMode="auto">
            <a:xfrm rot="2031958" flipH="1">
              <a:off x="7125521" y="49505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フリーフォーム: 図形 607"/>
            <p:cNvSpPr/>
            <p:nvPr/>
          </p:nvSpPr>
          <p:spPr bwMode="auto">
            <a:xfrm rot="2031958" flipH="1">
              <a:off x="7124710" y="59533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フリーフォーム: 図形 608"/>
            <p:cNvSpPr/>
            <p:nvPr/>
          </p:nvSpPr>
          <p:spPr bwMode="auto">
            <a:xfrm rot="2031958" flipH="1">
              <a:off x="6348425" y="59376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フリーフォーム: 図形 609"/>
            <p:cNvSpPr/>
            <p:nvPr/>
          </p:nvSpPr>
          <p:spPr bwMode="auto">
            <a:xfrm>
              <a:off x="6331482" y="50343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フリーフォーム: 図形 610"/>
            <p:cNvSpPr/>
            <p:nvPr/>
          </p:nvSpPr>
          <p:spPr bwMode="auto">
            <a:xfrm>
              <a:off x="7187045" y="50351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フリーフォーム: 図形 611"/>
            <p:cNvSpPr/>
            <p:nvPr/>
          </p:nvSpPr>
          <p:spPr bwMode="auto">
            <a:xfrm>
              <a:off x="6450259" y="49198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フリーフォーム: 図形 612"/>
            <p:cNvSpPr/>
            <p:nvPr/>
          </p:nvSpPr>
          <p:spPr bwMode="auto">
            <a:xfrm>
              <a:off x="6452422" y="59905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フリーフォーム: 図形 613"/>
            <p:cNvSpPr/>
            <p:nvPr/>
          </p:nvSpPr>
          <p:spPr bwMode="auto">
            <a:xfrm flipH="1" flipV="1">
              <a:off x="7182405" y="47282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フリーフォーム: 図形 614"/>
            <p:cNvSpPr/>
            <p:nvPr/>
          </p:nvSpPr>
          <p:spPr bwMode="auto">
            <a:xfrm flipH="1" flipV="1">
              <a:off x="6176624" y="47282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フリーフォーム: 図形 615"/>
            <p:cNvSpPr/>
            <p:nvPr/>
          </p:nvSpPr>
          <p:spPr bwMode="auto">
            <a:xfrm flipH="1" flipV="1">
              <a:off x="6176625" y="60038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フリーフォーム: 図形 616"/>
            <p:cNvSpPr/>
            <p:nvPr/>
          </p:nvSpPr>
          <p:spPr bwMode="auto">
            <a:xfrm flipH="1" flipV="1">
              <a:off x="7182408" y="60038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フリーフォーム: 図形 617"/>
            <p:cNvSpPr/>
            <p:nvPr/>
          </p:nvSpPr>
          <p:spPr bwMode="auto">
            <a:xfrm flipH="1" flipV="1">
              <a:off x="7299671" y="48784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フリーフォーム: 図形 618"/>
            <p:cNvSpPr/>
            <p:nvPr/>
          </p:nvSpPr>
          <p:spPr bwMode="auto">
            <a:xfrm flipH="1" flipV="1">
              <a:off x="6175704" y="48784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フリーフォーム: 図形 619"/>
            <p:cNvSpPr/>
            <p:nvPr/>
          </p:nvSpPr>
          <p:spPr bwMode="auto">
            <a:xfrm flipH="1" flipV="1">
              <a:off x="6326804" y="61188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フリーフォーム: 図形 620"/>
            <p:cNvSpPr/>
            <p:nvPr/>
          </p:nvSpPr>
          <p:spPr bwMode="auto">
            <a:xfrm>
              <a:off x="6444324" y="50596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フリーフォーム: 図形 621"/>
            <p:cNvSpPr/>
            <p:nvPr/>
          </p:nvSpPr>
          <p:spPr bwMode="auto">
            <a:xfrm flipV="1">
              <a:off x="6175453" y="48784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フリーフォーム: 図形 622"/>
            <p:cNvSpPr/>
            <p:nvPr/>
          </p:nvSpPr>
          <p:spPr bwMode="auto">
            <a:xfrm flipV="1">
              <a:off x="7299420" y="48784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4" name="フリーフォーム: 図形 623"/>
            <p:cNvSpPr/>
            <p:nvPr/>
          </p:nvSpPr>
          <p:spPr bwMode="auto">
            <a:xfrm flipV="1">
              <a:off x="7299421" y="59771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フリーフォーム: 図形 624"/>
            <p:cNvSpPr/>
            <p:nvPr/>
          </p:nvSpPr>
          <p:spPr bwMode="auto">
            <a:xfrm flipV="1">
              <a:off x="6175453" y="59848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フリーフォーム: 図形 626"/>
            <p:cNvSpPr/>
            <p:nvPr/>
          </p:nvSpPr>
          <p:spPr bwMode="auto">
            <a:xfrm>
              <a:off x="6175453" y="56598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フリーフォーム: 図形 627"/>
            <p:cNvSpPr/>
            <p:nvPr/>
          </p:nvSpPr>
          <p:spPr bwMode="auto">
            <a:xfrm>
              <a:off x="7299420" y="58045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フリーフォーム: 図形 628"/>
            <p:cNvSpPr/>
            <p:nvPr/>
          </p:nvSpPr>
          <p:spPr bwMode="auto">
            <a:xfrm flipV="1">
              <a:off x="6175453" y="52553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フリーフォーム: 図形 629"/>
            <p:cNvSpPr/>
            <p:nvPr/>
          </p:nvSpPr>
          <p:spPr bwMode="auto">
            <a:xfrm flipV="1">
              <a:off x="7299420" y="51586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フリーフォーム: 図形 625"/>
            <p:cNvSpPr/>
            <p:nvPr/>
          </p:nvSpPr>
          <p:spPr bwMode="auto">
            <a:xfrm>
              <a:off x="6175668" y="47269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8067753" y="4726977"/>
            <a:ext cx="1280247" cy="1584756"/>
            <a:chOff x="8067753" y="4726977"/>
            <a:chExt cx="1280247" cy="1584756"/>
          </a:xfrm>
        </p:grpSpPr>
        <p:sp>
          <p:nvSpPr>
            <p:cNvPr id="681" name="フリーフォーム: 図形 680"/>
            <p:cNvSpPr/>
            <p:nvPr/>
          </p:nvSpPr>
          <p:spPr bwMode="auto">
            <a:xfrm>
              <a:off x="8068004" y="4726978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solidFill>
              <a:srgbClr val="00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2" name="フリーフォーム: 図形 681"/>
            <p:cNvSpPr/>
            <p:nvPr/>
          </p:nvSpPr>
          <p:spPr bwMode="auto">
            <a:xfrm rot="2031958" flipH="1">
              <a:off x="8256023" y="4929046"/>
              <a:ext cx="150913" cy="162815"/>
            </a:xfrm>
            <a:custGeom>
              <a:avLst/>
              <a:gdLst>
                <a:gd name="connsiteX0" fmla="*/ 178120 w 224682"/>
                <a:gd name="connsiteY0" fmla="*/ 2891 h 242402"/>
                <a:gd name="connsiteX1" fmla="*/ 173813 w 224682"/>
                <a:gd name="connsiteY1" fmla="*/ 0 h 242402"/>
                <a:gd name="connsiteX2" fmla="*/ 0 w 224682"/>
                <a:gd name="connsiteY2" fmla="*/ 135210 h 242402"/>
                <a:gd name="connsiteX3" fmla="*/ 21096 w 224682"/>
                <a:gd name="connsiteY3" fmla="*/ 242402 h 242402"/>
                <a:gd name="connsiteX4" fmla="*/ 224682 w 224682"/>
                <a:gd name="connsiteY4" fmla="*/ 239475 h 242402"/>
                <a:gd name="connsiteX5" fmla="*/ 178120 w 224682"/>
                <a:gd name="connsiteY5" fmla="*/ 2891 h 24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682" h="242402">
                  <a:moveTo>
                    <a:pt x="178120" y="2891"/>
                  </a:moveTo>
                  <a:lnTo>
                    <a:pt x="173813" y="0"/>
                  </a:lnTo>
                  <a:lnTo>
                    <a:pt x="0" y="135210"/>
                  </a:lnTo>
                  <a:lnTo>
                    <a:pt x="21096" y="242402"/>
                  </a:lnTo>
                  <a:lnTo>
                    <a:pt x="224682" y="239475"/>
                  </a:lnTo>
                  <a:lnTo>
                    <a:pt x="178120" y="28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フリーフォーム: 図形 682"/>
            <p:cNvSpPr/>
            <p:nvPr/>
          </p:nvSpPr>
          <p:spPr bwMode="auto">
            <a:xfrm rot="2031958" flipH="1">
              <a:off x="9017821" y="4950568"/>
              <a:ext cx="161267" cy="159309"/>
            </a:xfrm>
            <a:custGeom>
              <a:avLst/>
              <a:gdLst>
                <a:gd name="connsiteX0" fmla="*/ 240097 w 240097"/>
                <a:gd name="connsiteY0" fmla="*/ 1254 h 237182"/>
                <a:gd name="connsiteX1" fmla="*/ 238229 w 240097"/>
                <a:gd name="connsiteY1" fmla="*/ 0 h 237182"/>
                <a:gd name="connsiteX2" fmla="*/ 48 w 240097"/>
                <a:gd name="connsiteY2" fmla="*/ 46876 h 237182"/>
                <a:gd name="connsiteX3" fmla="*/ 0 w 240097"/>
                <a:gd name="connsiteY3" fmla="*/ 46948 h 237182"/>
                <a:gd name="connsiteX4" fmla="*/ 74723 w 240097"/>
                <a:gd name="connsiteY4" fmla="*/ 237182 h 237182"/>
                <a:gd name="connsiteX5" fmla="*/ 75373 w 240097"/>
                <a:gd name="connsiteY5" fmla="*/ 236213 h 237182"/>
                <a:gd name="connsiteX6" fmla="*/ 180209 w 240097"/>
                <a:gd name="connsiteY6" fmla="*/ 215580 h 237182"/>
                <a:gd name="connsiteX7" fmla="*/ 240097 w 240097"/>
                <a:gd name="connsiteY7" fmla="*/ 1254 h 23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97" h="237182">
                  <a:moveTo>
                    <a:pt x="240097" y="1254"/>
                  </a:moveTo>
                  <a:lnTo>
                    <a:pt x="238229" y="0"/>
                  </a:lnTo>
                  <a:lnTo>
                    <a:pt x="48" y="46876"/>
                  </a:lnTo>
                  <a:lnTo>
                    <a:pt x="0" y="46948"/>
                  </a:lnTo>
                  <a:lnTo>
                    <a:pt x="74723" y="237182"/>
                  </a:lnTo>
                  <a:lnTo>
                    <a:pt x="75373" y="236213"/>
                  </a:lnTo>
                  <a:lnTo>
                    <a:pt x="180209" y="215580"/>
                  </a:lnTo>
                  <a:lnTo>
                    <a:pt x="240097" y="125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フリーフォーム: 図形 683"/>
            <p:cNvSpPr/>
            <p:nvPr/>
          </p:nvSpPr>
          <p:spPr bwMode="auto">
            <a:xfrm rot="2031958" flipH="1">
              <a:off x="9017010" y="5953331"/>
              <a:ext cx="140131" cy="158605"/>
            </a:xfrm>
            <a:custGeom>
              <a:avLst/>
              <a:gdLst>
                <a:gd name="connsiteX0" fmla="*/ 197412 w 208630"/>
                <a:gd name="connsiteY0" fmla="*/ 0 h 236135"/>
                <a:gd name="connsiteX1" fmla="*/ 0 w 208630"/>
                <a:gd name="connsiteY1" fmla="*/ 2838 h 236135"/>
                <a:gd name="connsiteX2" fmla="*/ 45315 w 208630"/>
                <a:gd name="connsiteY2" fmla="*/ 233088 h 236135"/>
                <a:gd name="connsiteX3" fmla="*/ 49856 w 208630"/>
                <a:gd name="connsiteY3" fmla="*/ 236135 h 236135"/>
                <a:gd name="connsiteX4" fmla="*/ 208630 w 208630"/>
                <a:gd name="connsiteY4" fmla="*/ 112623 h 236135"/>
                <a:gd name="connsiteX5" fmla="*/ 188947 w 208630"/>
                <a:gd name="connsiteY5" fmla="*/ 12614 h 236135"/>
                <a:gd name="connsiteX6" fmla="*/ 197412 w 208630"/>
                <a:gd name="connsiteY6" fmla="*/ 0 h 23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30" h="236135">
                  <a:moveTo>
                    <a:pt x="197412" y="0"/>
                  </a:moveTo>
                  <a:lnTo>
                    <a:pt x="0" y="2838"/>
                  </a:lnTo>
                  <a:lnTo>
                    <a:pt x="45315" y="233088"/>
                  </a:lnTo>
                  <a:lnTo>
                    <a:pt x="49856" y="236135"/>
                  </a:lnTo>
                  <a:lnTo>
                    <a:pt x="208630" y="112623"/>
                  </a:lnTo>
                  <a:lnTo>
                    <a:pt x="188947" y="12614"/>
                  </a:lnTo>
                  <a:lnTo>
                    <a:pt x="197412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フリーフォーム: 図形 684"/>
            <p:cNvSpPr/>
            <p:nvPr/>
          </p:nvSpPr>
          <p:spPr bwMode="auto">
            <a:xfrm rot="2031958" flipH="1">
              <a:off x="8240725" y="5937618"/>
              <a:ext cx="158220" cy="152733"/>
            </a:xfrm>
            <a:custGeom>
              <a:avLst/>
              <a:gdLst>
                <a:gd name="connsiteX0" fmla="*/ 163915 w 235562"/>
                <a:gd name="connsiteY0" fmla="*/ 0 h 227392"/>
                <a:gd name="connsiteX1" fmla="*/ 156583 w 235562"/>
                <a:gd name="connsiteY1" fmla="*/ 10925 h 227392"/>
                <a:gd name="connsiteX2" fmla="*/ 53508 w 235562"/>
                <a:gd name="connsiteY2" fmla="*/ 31211 h 227392"/>
                <a:gd name="connsiteX3" fmla="*/ 0 w 235562"/>
                <a:gd name="connsiteY3" fmla="*/ 222708 h 227392"/>
                <a:gd name="connsiteX4" fmla="*/ 6980 w 235562"/>
                <a:gd name="connsiteY4" fmla="*/ 227392 h 227392"/>
                <a:gd name="connsiteX5" fmla="*/ 235562 w 235562"/>
                <a:gd name="connsiteY5" fmla="*/ 182405 h 227392"/>
                <a:gd name="connsiteX6" fmla="*/ 163915 w 235562"/>
                <a:gd name="connsiteY6" fmla="*/ 0 h 2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562" h="227392">
                  <a:moveTo>
                    <a:pt x="163915" y="0"/>
                  </a:moveTo>
                  <a:lnTo>
                    <a:pt x="156583" y="10925"/>
                  </a:lnTo>
                  <a:lnTo>
                    <a:pt x="53508" y="31211"/>
                  </a:lnTo>
                  <a:lnTo>
                    <a:pt x="0" y="222708"/>
                  </a:lnTo>
                  <a:lnTo>
                    <a:pt x="6980" y="227392"/>
                  </a:lnTo>
                  <a:lnTo>
                    <a:pt x="235562" y="182405"/>
                  </a:lnTo>
                  <a:lnTo>
                    <a:pt x="163915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フリーフォーム: 図形 685"/>
            <p:cNvSpPr/>
            <p:nvPr/>
          </p:nvSpPr>
          <p:spPr bwMode="auto">
            <a:xfrm>
              <a:off x="8223782" y="5034367"/>
              <a:ext cx="113222" cy="973852"/>
            </a:xfrm>
            <a:custGeom>
              <a:avLst/>
              <a:gdLst>
                <a:gd name="connsiteX0" fmla="*/ 1151 w 168567"/>
                <a:gd name="connsiteY0" fmla="*/ 0 h 1449892"/>
                <a:gd name="connsiteX1" fmla="*/ 168567 w 168567"/>
                <a:gd name="connsiteY1" fmla="*/ 115879 h 1449892"/>
                <a:gd name="connsiteX2" fmla="*/ 168055 w 168567"/>
                <a:gd name="connsiteY2" fmla="*/ 116390 h 1449892"/>
                <a:gd name="connsiteX3" fmla="*/ 168056 w 168567"/>
                <a:gd name="connsiteY3" fmla="*/ 640536 h 1449892"/>
                <a:gd name="connsiteX4" fmla="*/ 168056 w 168567"/>
                <a:gd name="connsiteY4" fmla="*/ 827369 h 1449892"/>
                <a:gd name="connsiteX5" fmla="*/ 168055 w 168567"/>
                <a:gd name="connsiteY5" fmla="*/ 1338358 h 1449892"/>
                <a:gd name="connsiteX6" fmla="*/ 6918 w 168567"/>
                <a:gd name="connsiteY6" fmla="*/ 1449892 h 1449892"/>
                <a:gd name="connsiteX7" fmla="*/ 0 w 168567"/>
                <a:gd name="connsiteY7" fmla="*/ 1442974 h 1449892"/>
                <a:gd name="connsiteX8" fmla="*/ 0 w 168567"/>
                <a:gd name="connsiteY8" fmla="*/ 859379 h 1449892"/>
                <a:gd name="connsiteX9" fmla="*/ 0 w 168567"/>
                <a:gd name="connsiteY9" fmla="*/ 584746 h 1449892"/>
                <a:gd name="connsiteX10" fmla="*/ 0 w 168567"/>
                <a:gd name="connsiteY10" fmla="*/ 1151 h 14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567" h="1449892">
                  <a:moveTo>
                    <a:pt x="1151" y="0"/>
                  </a:moveTo>
                  <a:lnTo>
                    <a:pt x="168567" y="115879"/>
                  </a:lnTo>
                  <a:lnTo>
                    <a:pt x="168055" y="116390"/>
                  </a:lnTo>
                  <a:lnTo>
                    <a:pt x="168056" y="640536"/>
                  </a:lnTo>
                  <a:lnTo>
                    <a:pt x="168056" y="827369"/>
                  </a:lnTo>
                  <a:lnTo>
                    <a:pt x="168055" y="1338358"/>
                  </a:lnTo>
                  <a:lnTo>
                    <a:pt x="6918" y="1449892"/>
                  </a:lnTo>
                  <a:lnTo>
                    <a:pt x="0" y="1442974"/>
                  </a:lnTo>
                  <a:lnTo>
                    <a:pt x="0" y="859379"/>
                  </a:lnTo>
                  <a:lnTo>
                    <a:pt x="0" y="584746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フリーフォーム: 図形 686"/>
            <p:cNvSpPr/>
            <p:nvPr/>
          </p:nvSpPr>
          <p:spPr bwMode="auto">
            <a:xfrm>
              <a:off x="9079345" y="5035199"/>
              <a:ext cx="112878" cy="972214"/>
            </a:xfrm>
            <a:custGeom>
              <a:avLst/>
              <a:gdLst>
                <a:gd name="connsiteX0" fmla="*/ 168055 w 168055"/>
                <a:gd name="connsiteY0" fmla="*/ 0 h 1447453"/>
                <a:gd name="connsiteX1" fmla="*/ 168055 w 168055"/>
                <a:gd name="connsiteY1" fmla="*/ 583510 h 1447453"/>
                <a:gd name="connsiteX2" fmla="*/ 168055 w 168055"/>
                <a:gd name="connsiteY2" fmla="*/ 858143 h 1447453"/>
                <a:gd name="connsiteX3" fmla="*/ 168055 w 168055"/>
                <a:gd name="connsiteY3" fmla="*/ 1441738 h 1447453"/>
                <a:gd name="connsiteX4" fmla="*/ 162339 w 168055"/>
                <a:gd name="connsiteY4" fmla="*/ 1447453 h 1447453"/>
                <a:gd name="connsiteX5" fmla="*/ 1 w 168055"/>
                <a:gd name="connsiteY5" fmla="*/ 1335088 h 1447453"/>
                <a:gd name="connsiteX6" fmla="*/ 0 w 168055"/>
                <a:gd name="connsiteY6" fmla="*/ 826132 h 1447453"/>
                <a:gd name="connsiteX7" fmla="*/ 0 w 168055"/>
                <a:gd name="connsiteY7" fmla="*/ 639299 h 1447453"/>
                <a:gd name="connsiteX8" fmla="*/ 0 w 168055"/>
                <a:gd name="connsiteY8" fmla="*/ 116320 h 144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55" h="1447453">
                  <a:moveTo>
                    <a:pt x="168055" y="0"/>
                  </a:moveTo>
                  <a:lnTo>
                    <a:pt x="168055" y="583510"/>
                  </a:lnTo>
                  <a:lnTo>
                    <a:pt x="168055" y="858143"/>
                  </a:lnTo>
                  <a:lnTo>
                    <a:pt x="168055" y="1441738"/>
                  </a:lnTo>
                  <a:lnTo>
                    <a:pt x="162339" y="1447453"/>
                  </a:lnTo>
                  <a:lnTo>
                    <a:pt x="1" y="1335088"/>
                  </a:lnTo>
                  <a:lnTo>
                    <a:pt x="0" y="826132"/>
                  </a:lnTo>
                  <a:lnTo>
                    <a:pt x="0" y="639299"/>
                  </a:lnTo>
                  <a:lnTo>
                    <a:pt x="0" y="1163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フリーフォーム: 図形 687"/>
            <p:cNvSpPr/>
            <p:nvPr/>
          </p:nvSpPr>
          <p:spPr bwMode="auto">
            <a:xfrm>
              <a:off x="8342559" y="4919848"/>
              <a:ext cx="732859" cy="141949"/>
            </a:xfrm>
            <a:custGeom>
              <a:avLst/>
              <a:gdLst>
                <a:gd name="connsiteX0" fmla="*/ 0 w 1091096"/>
                <a:gd name="connsiteY0" fmla="*/ 0 h 211337"/>
                <a:gd name="connsiteX1" fmla="*/ 1091096 w 1091096"/>
                <a:gd name="connsiteY1" fmla="*/ 0 h 211337"/>
                <a:gd name="connsiteX2" fmla="*/ 1021390 w 1091096"/>
                <a:gd name="connsiteY2" fmla="*/ 211337 h 211337"/>
                <a:gd name="connsiteX3" fmla="*/ 1018121 w 1091096"/>
                <a:gd name="connsiteY3" fmla="*/ 208067 h 211337"/>
                <a:gd name="connsiteX4" fmla="*/ 70040 w 1091096"/>
                <a:gd name="connsiteY4" fmla="*/ 208068 h 211337"/>
                <a:gd name="connsiteX5" fmla="*/ 68979 w 1091096"/>
                <a:gd name="connsiteY5" fmla="*/ 209128 h 21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096" h="211337">
                  <a:moveTo>
                    <a:pt x="0" y="0"/>
                  </a:moveTo>
                  <a:lnTo>
                    <a:pt x="1091096" y="0"/>
                  </a:lnTo>
                  <a:lnTo>
                    <a:pt x="1021390" y="211337"/>
                  </a:lnTo>
                  <a:lnTo>
                    <a:pt x="1018121" y="208067"/>
                  </a:lnTo>
                  <a:lnTo>
                    <a:pt x="70040" y="208068"/>
                  </a:lnTo>
                  <a:lnTo>
                    <a:pt x="68979" y="2091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フリーフォーム: 図形 688"/>
            <p:cNvSpPr/>
            <p:nvPr/>
          </p:nvSpPr>
          <p:spPr bwMode="auto">
            <a:xfrm>
              <a:off x="8344722" y="5990553"/>
              <a:ext cx="728536" cy="128314"/>
            </a:xfrm>
            <a:custGeom>
              <a:avLst/>
              <a:gdLst>
                <a:gd name="connsiteX0" fmla="*/ 1021650 w 1084660"/>
                <a:gd name="connsiteY0" fmla="*/ 0 h 191036"/>
                <a:gd name="connsiteX1" fmla="*/ 1084660 w 1084660"/>
                <a:gd name="connsiteY1" fmla="*/ 191035 h 191036"/>
                <a:gd name="connsiteX2" fmla="*/ 0 w 1084660"/>
                <a:gd name="connsiteY2" fmla="*/ 191036 h 191036"/>
                <a:gd name="connsiteX3" fmla="*/ 62282 w 1084660"/>
                <a:gd name="connsiteY3" fmla="*/ 2209 h 191036"/>
                <a:gd name="connsiteX4" fmla="*/ 66821 w 1084660"/>
                <a:gd name="connsiteY4" fmla="*/ 6748 h 191036"/>
                <a:gd name="connsiteX5" fmla="*/ 1014902 w 1084660"/>
                <a:gd name="connsiteY5" fmla="*/ 6748 h 1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660" h="191036">
                  <a:moveTo>
                    <a:pt x="1021650" y="0"/>
                  </a:moveTo>
                  <a:lnTo>
                    <a:pt x="1084660" y="191035"/>
                  </a:lnTo>
                  <a:lnTo>
                    <a:pt x="0" y="191036"/>
                  </a:lnTo>
                  <a:lnTo>
                    <a:pt x="62282" y="2209"/>
                  </a:lnTo>
                  <a:lnTo>
                    <a:pt x="66821" y="6748"/>
                  </a:lnTo>
                  <a:lnTo>
                    <a:pt x="1014902" y="674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フリーフォーム: 図形 689"/>
            <p:cNvSpPr/>
            <p:nvPr/>
          </p:nvSpPr>
          <p:spPr bwMode="auto">
            <a:xfrm flipH="1" flipV="1">
              <a:off x="9074705" y="4728261"/>
              <a:ext cx="272374" cy="306629"/>
            </a:xfrm>
            <a:custGeom>
              <a:avLst/>
              <a:gdLst>
                <a:gd name="connsiteX0" fmla="*/ 223591 w 405516"/>
                <a:gd name="connsiteY0" fmla="*/ 456516 h 456516"/>
                <a:gd name="connsiteX1" fmla="*/ 0 w 405516"/>
                <a:gd name="connsiteY1" fmla="*/ 232926 h 456516"/>
                <a:gd name="connsiteX2" fmla="*/ 5664 w 405516"/>
                <a:gd name="connsiteY2" fmla="*/ 228351 h 456516"/>
                <a:gd name="connsiteX3" fmla="*/ 230929 w 405516"/>
                <a:gd name="connsiteY3" fmla="*/ 0 h 456516"/>
                <a:gd name="connsiteX4" fmla="*/ 402205 w 405516"/>
                <a:gd name="connsiteY4" fmla="*/ 171276 h 456516"/>
                <a:gd name="connsiteX5" fmla="*/ 405516 w 405516"/>
                <a:gd name="connsiteY5" fmla="*/ 171276 h 456516"/>
                <a:gd name="connsiteX6" fmla="*/ 223591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223591" y="456516"/>
                  </a:moveTo>
                  <a:lnTo>
                    <a:pt x="0" y="232926"/>
                  </a:lnTo>
                  <a:lnTo>
                    <a:pt x="5664" y="228351"/>
                  </a:lnTo>
                  <a:lnTo>
                    <a:pt x="230929" y="0"/>
                  </a:lnTo>
                  <a:lnTo>
                    <a:pt x="402205" y="171276"/>
                  </a:lnTo>
                  <a:lnTo>
                    <a:pt x="405516" y="171276"/>
                  </a:lnTo>
                  <a:lnTo>
                    <a:pt x="223591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フリーフォーム: 図形 690"/>
            <p:cNvSpPr/>
            <p:nvPr/>
          </p:nvSpPr>
          <p:spPr bwMode="auto">
            <a:xfrm flipH="1" flipV="1">
              <a:off x="8068924" y="4728261"/>
              <a:ext cx="272374" cy="306629"/>
            </a:xfrm>
            <a:custGeom>
              <a:avLst/>
              <a:gdLst>
                <a:gd name="connsiteX0" fmla="*/ 181925 w 405516"/>
                <a:gd name="connsiteY0" fmla="*/ 456516 h 456516"/>
                <a:gd name="connsiteX1" fmla="*/ 0 w 405516"/>
                <a:gd name="connsiteY1" fmla="*/ 171276 h 456516"/>
                <a:gd name="connsiteX2" fmla="*/ 3310 w 405516"/>
                <a:gd name="connsiteY2" fmla="*/ 171276 h 456516"/>
                <a:gd name="connsiteX3" fmla="*/ 174587 w 405516"/>
                <a:gd name="connsiteY3" fmla="*/ 0 h 456516"/>
                <a:gd name="connsiteX4" fmla="*/ 399852 w 405516"/>
                <a:gd name="connsiteY4" fmla="*/ 228351 h 456516"/>
                <a:gd name="connsiteX5" fmla="*/ 405516 w 405516"/>
                <a:gd name="connsiteY5" fmla="*/ 232926 h 456516"/>
                <a:gd name="connsiteX6" fmla="*/ 181925 w 405516"/>
                <a:gd name="connsiteY6" fmla="*/ 456516 h 45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6" h="456516">
                  <a:moveTo>
                    <a:pt x="181925" y="456516"/>
                  </a:moveTo>
                  <a:lnTo>
                    <a:pt x="0" y="171276"/>
                  </a:lnTo>
                  <a:lnTo>
                    <a:pt x="3310" y="171276"/>
                  </a:lnTo>
                  <a:lnTo>
                    <a:pt x="174587" y="0"/>
                  </a:lnTo>
                  <a:lnTo>
                    <a:pt x="399852" y="228351"/>
                  </a:lnTo>
                  <a:lnTo>
                    <a:pt x="405516" y="232926"/>
                  </a:lnTo>
                  <a:lnTo>
                    <a:pt x="181925" y="45651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フリーフォーム: 図形 691"/>
            <p:cNvSpPr/>
            <p:nvPr/>
          </p:nvSpPr>
          <p:spPr bwMode="auto">
            <a:xfrm flipH="1" flipV="1">
              <a:off x="8068925" y="6003822"/>
              <a:ext cx="272372" cy="306627"/>
            </a:xfrm>
            <a:custGeom>
              <a:avLst/>
              <a:gdLst>
                <a:gd name="connsiteX0" fmla="*/ 174586 w 405513"/>
                <a:gd name="connsiteY0" fmla="*/ 456513 h 456513"/>
                <a:gd name="connsiteX1" fmla="*/ 3307 w 405513"/>
                <a:gd name="connsiteY1" fmla="*/ 285234 h 456513"/>
                <a:gd name="connsiteX2" fmla="*/ 0 w 405513"/>
                <a:gd name="connsiteY2" fmla="*/ 285234 h 456513"/>
                <a:gd name="connsiteX3" fmla="*/ 181922 w 405513"/>
                <a:gd name="connsiteY3" fmla="*/ 0 h 456513"/>
                <a:gd name="connsiteX4" fmla="*/ 405513 w 405513"/>
                <a:gd name="connsiteY4" fmla="*/ 223590 h 456513"/>
                <a:gd name="connsiteX5" fmla="*/ 399849 w 405513"/>
                <a:gd name="connsiteY5" fmla="*/ 228164 h 456513"/>
                <a:gd name="connsiteX6" fmla="*/ 174586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174586" y="456513"/>
                  </a:moveTo>
                  <a:lnTo>
                    <a:pt x="3307" y="285234"/>
                  </a:lnTo>
                  <a:lnTo>
                    <a:pt x="0" y="285234"/>
                  </a:lnTo>
                  <a:lnTo>
                    <a:pt x="181922" y="0"/>
                  </a:lnTo>
                  <a:lnTo>
                    <a:pt x="405513" y="223590"/>
                  </a:lnTo>
                  <a:lnTo>
                    <a:pt x="399849" y="228164"/>
                  </a:lnTo>
                  <a:lnTo>
                    <a:pt x="174586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フリーフォーム: 図形 692"/>
            <p:cNvSpPr/>
            <p:nvPr/>
          </p:nvSpPr>
          <p:spPr bwMode="auto">
            <a:xfrm flipH="1" flipV="1">
              <a:off x="9074708" y="6003823"/>
              <a:ext cx="272372" cy="306627"/>
            </a:xfrm>
            <a:custGeom>
              <a:avLst/>
              <a:gdLst>
                <a:gd name="connsiteX0" fmla="*/ 230927 w 405513"/>
                <a:gd name="connsiteY0" fmla="*/ 456513 h 456513"/>
                <a:gd name="connsiteX1" fmla="*/ 5664 w 405513"/>
                <a:gd name="connsiteY1" fmla="*/ 228165 h 456513"/>
                <a:gd name="connsiteX2" fmla="*/ 0 w 405513"/>
                <a:gd name="connsiteY2" fmla="*/ 223591 h 456513"/>
                <a:gd name="connsiteX3" fmla="*/ 223591 w 405513"/>
                <a:gd name="connsiteY3" fmla="*/ 0 h 456513"/>
                <a:gd name="connsiteX4" fmla="*/ 405513 w 405513"/>
                <a:gd name="connsiteY4" fmla="*/ 285235 h 456513"/>
                <a:gd name="connsiteX5" fmla="*/ 402205 w 405513"/>
                <a:gd name="connsiteY5" fmla="*/ 285235 h 456513"/>
                <a:gd name="connsiteX6" fmla="*/ 230927 w 405513"/>
                <a:gd name="connsiteY6" fmla="*/ 456513 h 4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513" h="456513">
                  <a:moveTo>
                    <a:pt x="230927" y="456513"/>
                  </a:moveTo>
                  <a:lnTo>
                    <a:pt x="5664" y="228165"/>
                  </a:lnTo>
                  <a:lnTo>
                    <a:pt x="0" y="223591"/>
                  </a:lnTo>
                  <a:lnTo>
                    <a:pt x="223591" y="0"/>
                  </a:lnTo>
                  <a:lnTo>
                    <a:pt x="405513" y="285235"/>
                  </a:lnTo>
                  <a:lnTo>
                    <a:pt x="402205" y="285235"/>
                  </a:lnTo>
                  <a:lnTo>
                    <a:pt x="230927" y="456513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フリーフォーム: 図形 693"/>
            <p:cNvSpPr/>
            <p:nvPr/>
          </p:nvSpPr>
          <p:spPr bwMode="auto">
            <a:xfrm flipH="1" flipV="1">
              <a:off x="9191971" y="4878440"/>
              <a:ext cx="156029" cy="1281831"/>
            </a:xfrm>
            <a:custGeom>
              <a:avLst/>
              <a:gdLst>
                <a:gd name="connsiteX0" fmla="*/ 1371 w 232300"/>
                <a:gd name="connsiteY0" fmla="*/ 1908417 h 1908417"/>
                <a:gd name="connsiteX1" fmla="*/ 0 w 232300"/>
                <a:gd name="connsiteY1" fmla="*/ 1907045 h 1908417"/>
                <a:gd name="connsiteX2" fmla="*/ 0 w 232300"/>
                <a:gd name="connsiteY2" fmla="*/ 1135702 h 1908417"/>
                <a:gd name="connsiteX3" fmla="*/ 0 w 232300"/>
                <a:gd name="connsiteY3" fmla="*/ 772714 h 1908417"/>
                <a:gd name="connsiteX4" fmla="*/ 0 w 232300"/>
                <a:gd name="connsiteY4" fmla="*/ 1371 h 1908417"/>
                <a:gd name="connsiteX5" fmla="*/ 1371 w 232300"/>
                <a:gd name="connsiteY5" fmla="*/ 0 h 1908417"/>
                <a:gd name="connsiteX6" fmla="*/ 7035 w 232300"/>
                <a:gd name="connsiteY6" fmla="*/ 4574 h 1908417"/>
                <a:gd name="connsiteX7" fmla="*/ 232298 w 232300"/>
                <a:gd name="connsiteY7" fmla="*/ 232922 h 1908417"/>
                <a:gd name="connsiteX8" fmla="*/ 231926 w 232300"/>
                <a:gd name="connsiteY8" fmla="*/ 233294 h 1908417"/>
                <a:gd name="connsiteX9" fmla="*/ 231926 w 232300"/>
                <a:gd name="connsiteY9" fmla="*/ 816888 h 1908417"/>
                <a:gd name="connsiteX10" fmla="*/ 231926 w 232300"/>
                <a:gd name="connsiteY10" fmla="*/ 1091522 h 1908417"/>
                <a:gd name="connsiteX11" fmla="*/ 231926 w 232300"/>
                <a:gd name="connsiteY11" fmla="*/ 1675117 h 1908417"/>
                <a:gd name="connsiteX12" fmla="*/ 232300 w 232300"/>
                <a:gd name="connsiteY12" fmla="*/ 1675491 h 1908417"/>
                <a:gd name="connsiteX13" fmla="*/ 7035 w 232300"/>
                <a:gd name="connsiteY13" fmla="*/ 1903842 h 1908417"/>
                <a:gd name="connsiteX14" fmla="*/ 1371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1371" y="1908417"/>
                  </a:moveTo>
                  <a:lnTo>
                    <a:pt x="0" y="1907045"/>
                  </a:lnTo>
                  <a:lnTo>
                    <a:pt x="0" y="1135702"/>
                  </a:lnTo>
                  <a:lnTo>
                    <a:pt x="0" y="772714"/>
                  </a:lnTo>
                  <a:lnTo>
                    <a:pt x="0" y="1371"/>
                  </a:lnTo>
                  <a:lnTo>
                    <a:pt x="1371" y="0"/>
                  </a:lnTo>
                  <a:lnTo>
                    <a:pt x="7035" y="4574"/>
                  </a:lnTo>
                  <a:lnTo>
                    <a:pt x="232298" y="232922"/>
                  </a:lnTo>
                  <a:lnTo>
                    <a:pt x="231926" y="233294"/>
                  </a:lnTo>
                  <a:lnTo>
                    <a:pt x="231926" y="816888"/>
                  </a:lnTo>
                  <a:lnTo>
                    <a:pt x="231926" y="1091522"/>
                  </a:lnTo>
                  <a:lnTo>
                    <a:pt x="231926" y="1675117"/>
                  </a:lnTo>
                  <a:lnTo>
                    <a:pt x="232300" y="1675491"/>
                  </a:lnTo>
                  <a:lnTo>
                    <a:pt x="7035" y="1903842"/>
                  </a:lnTo>
                  <a:lnTo>
                    <a:pt x="1371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フリーフォーム: 図形 694"/>
            <p:cNvSpPr/>
            <p:nvPr/>
          </p:nvSpPr>
          <p:spPr bwMode="auto">
            <a:xfrm flipH="1" flipV="1">
              <a:off x="8068004" y="4878440"/>
              <a:ext cx="156029" cy="1281831"/>
            </a:xfrm>
            <a:custGeom>
              <a:avLst/>
              <a:gdLst>
                <a:gd name="connsiteX0" fmla="*/ 230929 w 232300"/>
                <a:gd name="connsiteY0" fmla="*/ 1908417 h 1908417"/>
                <a:gd name="connsiteX1" fmla="*/ 225265 w 232300"/>
                <a:gd name="connsiteY1" fmla="*/ 1903842 h 1908417"/>
                <a:gd name="connsiteX2" fmla="*/ 0 w 232300"/>
                <a:gd name="connsiteY2" fmla="*/ 1675491 h 1908417"/>
                <a:gd name="connsiteX3" fmla="*/ 373 w 232300"/>
                <a:gd name="connsiteY3" fmla="*/ 1675117 h 1908417"/>
                <a:gd name="connsiteX4" fmla="*/ 373 w 232300"/>
                <a:gd name="connsiteY4" fmla="*/ 1091522 h 1908417"/>
                <a:gd name="connsiteX5" fmla="*/ 373 w 232300"/>
                <a:gd name="connsiteY5" fmla="*/ 816888 h 1908417"/>
                <a:gd name="connsiteX6" fmla="*/ 373 w 232300"/>
                <a:gd name="connsiteY6" fmla="*/ 233294 h 1908417"/>
                <a:gd name="connsiteX7" fmla="*/ 2 w 232300"/>
                <a:gd name="connsiteY7" fmla="*/ 232923 h 1908417"/>
                <a:gd name="connsiteX8" fmla="*/ 225265 w 232300"/>
                <a:gd name="connsiteY8" fmla="*/ 4574 h 1908417"/>
                <a:gd name="connsiteX9" fmla="*/ 230929 w 232300"/>
                <a:gd name="connsiteY9" fmla="*/ 0 h 1908417"/>
                <a:gd name="connsiteX10" fmla="*/ 232300 w 232300"/>
                <a:gd name="connsiteY10" fmla="*/ 1371 h 1908417"/>
                <a:gd name="connsiteX11" fmla="*/ 232300 w 232300"/>
                <a:gd name="connsiteY11" fmla="*/ 772714 h 1908417"/>
                <a:gd name="connsiteX12" fmla="*/ 232300 w 232300"/>
                <a:gd name="connsiteY12" fmla="*/ 1135702 h 1908417"/>
                <a:gd name="connsiteX13" fmla="*/ 232300 w 232300"/>
                <a:gd name="connsiteY13" fmla="*/ 1907045 h 1908417"/>
                <a:gd name="connsiteX14" fmla="*/ 230929 w 232300"/>
                <a:gd name="connsiteY14" fmla="*/ 1908417 h 190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300" h="1908417">
                  <a:moveTo>
                    <a:pt x="230929" y="1908417"/>
                  </a:moveTo>
                  <a:lnTo>
                    <a:pt x="225265" y="1903842"/>
                  </a:lnTo>
                  <a:lnTo>
                    <a:pt x="0" y="1675491"/>
                  </a:lnTo>
                  <a:lnTo>
                    <a:pt x="373" y="1675117"/>
                  </a:lnTo>
                  <a:lnTo>
                    <a:pt x="373" y="1091522"/>
                  </a:lnTo>
                  <a:lnTo>
                    <a:pt x="373" y="816888"/>
                  </a:lnTo>
                  <a:lnTo>
                    <a:pt x="373" y="233294"/>
                  </a:lnTo>
                  <a:lnTo>
                    <a:pt x="2" y="232923"/>
                  </a:lnTo>
                  <a:lnTo>
                    <a:pt x="225265" y="4574"/>
                  </a:lnTo>
                  <a:lnTo>
                    <a:pt x="230929" y="0"/>
                  </a:lnTo>
                  <a:lnTo>
                    <a:pt x="232300" y="1371"/>
                  </a:lnTo>
                  <a:lnTo>
                    <a:pt x="232300" y="772714"/>
                  </a:lnTo>
                  <a:lnTo>
                    <a:pt x="232300" y="1135702"/>
                  </a:lnTo>
                  <a:lnTo>
                    <a:pt x="232300" y="1907045"/>
                  </a:lnTo>
                  <a:lnTo>
                    <a:pt x="230929" y="190841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フリーフォーム: 図形 695"/>
            <p:cNvSpPr/>
            <p:nvPr/>
          </p:nvSpPr>
          <p:spPr bwMode="auto">
            <a:xfrm flipH="1" flipV="1">
              <a:off x="8219104" y="6118866"/>
              <a:ext cx="977795" cy="192867"/>
            </a:xfrm>
            <a:custGeom>
              <a:avLst/>
              <a:gdLst>
                <a:gd name="connsiteX0" fmla="*/ 1273840 w 1455762"/>
                <a:gd name="connsiteY0" fmla="*/ 287145 h 287145"/>
                <a:gd name="connsiteX1" fmla="*/ 181922 w 1455762"/>
                <a:gd name="connsiteY1" fmla="*/ 287145 h 287145"/>
                <a:gd name="connsiteX2" fmla="*/ 0 w 1455762"/>
                <a:gd name="connsiteY2" fmla="*/ 1910 h 287145"/>
                <a:gd name="connsiteX3" fmla="*/ 1910 w 1455762"/>
                <a:gd name="connsiteY3" fmla="*/ 0 h 287145"/>
                <a:gd name="connsiteX4" fmla="*/ 1453851 w 1455762"/>
                <a:gd name="connsiteY4" fmla="*/ 0 h 287145"/>
                <a:gd name="connsiteX5" fmla="*/ 1455762 w 1455762"/>
                <a:gd name="connsiteY5" fmla="*/ 1911 h 287145"/>
                <a:gd name="connsiteX6" fmla="*/ 1273840 w 1455762"/>
                <a:gd name="connsiteY6" fmla="*/ 287145 h 28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762" h="287145">
                  <a:moveTo>
                    <a:pt x="1273840" y="287145"/>
                  </a:moveTo>
                  <a:lnTo>
                    <a:pt x="181922" y="287145"/>
                  </a:lnTo>
                  <a:lnTo>
                    <a:pt x="0" y="1910"/>
                  </a:lnTo>
                  <a:lnTo>
                    <a:pt x="1910" y="0"/>
                  </a:lnTo>
                  <a:lnTo>
                    <a:pt x="1453851" y="0"/>
                  </a:lnTo>
                  <a:lnTo>
                    <a:pt x="1455762" y="1911"/>
                  </a:lnTo>
                  <a:lnTo>
                    <a:pt x="1273840" y="287145"/>
                  </a:lnTo>
                  <a:close/>
                </a:path>
              </a:pathLst>
            </a:custGeom>
            <a:solidFill>
              <a:schemeClr val="tx1">
                <a:alpha val="59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フリーフォーム: 図形 696"/>
            <p:cNvSpPr/>
            <p:nvPr/>
          </p:nvSpPr>
          <p:spPr bwMode="auto">
            <a:xfrm>
              <a:off x="8336624" y="5059602"/>
              <a:ext cx="742684" cy="935484"/>
            </a:xfrm>
            <a:custGeom>
              <a:avLst/>
              <a:gdLst>
                <a:gd name="connsiteX0" fmla="*/ 1105724 w 1105724"/>
                <a:gd name="connsiteY0" fmla="*/ 549895 h 1392769"/>
                <a:gd name="connsiteX1" fmla="*/ 1105724 w 1105724"/>
                <a:gd name="connsiteY1" fmla="*/ 602968 h 1392769"/>
                <a:gd name="connsiteX2" fmla="*/ 1105724 w 1105724"/>
                <a:gd name="connsiteY2" fmla="*/ 744511 h 1392769"/>
                <a:gd name="connsiteX3" fmla="*/ 639225 w 1105724"/>
                <a:gd name="connsiteY3" fmla="*/ 1392769 h 1392769"/>
                <a:gd name="connsiteX4" fmla="*/ 499176 w 1105724"/>
                <a:gd name="connsiteY4" fmla="*/ 1392769 h 1392769"/>
                <a:gd name="connsiteX5" fmla="*/ 663240 w 1105724"/>
                <a:gd name="connsiteY5" fmla="*/ 0 h 1392769"/>
                <a:gd name="connsiteX6" fmla="*/ 803289 w 1105724"/>
                <a:gd name="connsiteY6" fmla="*/ 0 h 1392769"/>
                <a:gd name="connsiteX7" fmla="*/ 0 w 1105724"/>
                <a:gd name="connsiteY7" fmla="*/ 1116269 h 1392769"/>
                <a:gd name="connsiteX8" fmla="*/ 0 w 1105724"/>
                <a:gd name="connsiteY8" fmla="*/ 921653 h 1392769"/>
                <a:gd name="connsiteX9" fmla="*/ 415590 w 1105724"/>
                <a:gd name="connsiteY9" fmla="*/ 0 h 1392769"/>
                <a:gd name="connsiteX10" fmla="*/ 555639 w 1105724"/>
                <a:gd name="connsiteY10" fmla="*/ 0 h 1392769"/>
                <a:gd name="connsiteX11" fmla="*/ 0 w 1105724"/>
                <a:gd name="connsiteY11" fmla="*/ 772128 h 1392769"/>
                <a:gd name="connsiteX12" fmla="*/ 0 w 1105724"/>
                <a:gd name="connsiteY12" fmla="*/ 602968 h 1392769"/>
                <a:gd name="connsiteX13" fmla="*/ 0 w 1105724"/>
                <a:gd name="connsiteY13" fmla="*/ 577513 h 139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5724" h="1392769">
                  <a:moveTo>
                    <a:pt x="1105724" y="549895"/>
                  </a:moveTo>
                  <a:lnTo>
                    <a:pt x="1105724" y="602968"/>
                  </a:lnTo>
                  <a:lnTo>
                    <a:pt x="1105724" y="744511"/>
                  </a:lnTo>
                  <a:lnTo>
                    <a:pt x="639225" y="1392769"/>
                  </a:lnTo>
                  <a:lnTo>
                    <a:pt x="499176" y="1392769"/>
                  </a:lnTo>
                  <a:close/>
                  <a:moveTo>
                    <a:pt x="663240" y="0"/>
                  </a:moveTo>
                  <a:lnTo>
                    <a:pt x="803289" y="0"/>
                  </a:lnTo>
                  <a:lnTo>
                    <a:pt x="0" y="1116269"/>
                  </a:lnTo>
                  <a:lnTo>
                    <a:pt x="0" y="921653"/>
                  </a:lnTo>
                  <a:close/>
                  <a:moveTo>
                    <a:pt x="415590" y="0"/>
                  </a:moveTo>
                  <a:lnTo>
                    <a:pt x="555639" y="0"/>
                  </a:lnTo>
                  <a:lnTo>
                    <a:pt x="0" y="772128"/>
                  </a:lnTo>
                  <a:lnTo>
                    <a:pt x="0" y="602968"/>
                  </a:lnTo>
                  <a:lnTo>
                    <a:pt x="0" y="577513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フリーフォーム: 図形 697"/>
            <p:cNvSpPr/>
            <p:nvPr/>
          </p:nvSpPr>
          <p:spPr bwMode="auto">
            <a:xfrm flipV="1">
              <a:off x="8067753" y="4878440"/>
              <a:ext cx="156029" cy="173854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フリーフォーム: 図形 698"/>
            <p:cNvSpPr/>
            <p:nvPr/>
          </p:nvSpPr>
          <p:spPr bwMode="auto">
            <a:xfrm flipV="1">
              <a:off x="9191720" y="4878440"/>
              <a:ext cx="156029" cy="18161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フリーフォーム: 図形 699"/>
            <p:cNvSpPr/>
            <p:nvPr/>
          </p:nvSpPr>
          <p:spPr bwMode="auto">
            <a:xfrm flipV="1">
              <a:off x="9191721" y="5977114"/>
              <a:ext cx="156028" cy="183156"/>
            </a:xfrm>
            <a:custGeom>
              <a:avLst/>
              <a:gdLst>
                <a:gd name="connsiteX0" fmla="*/ 372 w 232298"/>
                <a:gd name="connsiteY0" fmla="*/ 272687 h 272687"/>
                <a:gd name="connsiteX1" fmla="*/ 232298 w 232298"/>
                <a:gd name="connsiteY1" fmla="*/ 196196 h 272687"/>
                <a:gd name="connsiteX2" fmla="*/ 232298 w 232298"/>
                <a:gd name="connsiteY2" fmla="*/ 1371 h 272687"/>
                <a:gd name="connsiteX3" fmla="*/ 230927 w 232298"/>
                <a:gd name="connsiteY3" fmla="*/ 0 h 272687"/>
                <a:gd name="connsiteX4" fmla="*/ 225263 w 232298"/>
                <a:gd name="connsiteY4" fmla="*/ 4574 h 272687"/>
                <a:gd name="connsiteX5" fmla="*/ 0 w 232298"/>
                <a:gd name="connsiteY5" fmla="*/ 232922 h 272687"/>
                <a:gd name="connsiteX6" fmla="*/ 372 w 232298"/>
                <a:gd name="connsiteY6" fmla="*/ 233294 h 272687"/>
                <a:gd name="connsiteX7" fmla="*/ 372 w 232298"/>
                <a:gd name="connsiteY7" fmla="*/ 272687 h 27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72687">
                  <a:moveTo>
                    <a:pt x="372" y="272687"/>
                  </a:moveTo>
                  <a:lnTo>
                    <a:pt x="232298" y="196196"/>
                  </a:lnTo>
                  <a:lnTo>
                    <a:pt x="232298" y="1371"/>
                  </a:lnTo>
                  <a:lnTo>
                    <a:pt x="230927" y="0"/>
                  </a:lnTo>
                  <a:lnTo>
                    <a:pt x="225263" y="4574"/>
                  </a:lnTo>
                  <a:lnTo>
                    <a:pt x="0" y="232922"/>
                  </a:lnTo>
                  <a:lnTo>
                    <a:pt x="372" y="233294"/>
                  </a:lnTo>
                  <a:lnTo>
                    <a:pt x="372" y="272687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フリーフォーム: 図形 700"/>
            <p:cNvSpPr/>
            <p:nvPr/>
          </p:nvSpPr>
          <p:spPr bwMode="auto">
            <a:xfrm flipV="1">
              <a:off x="8067753" y="5984873"/>
              <a:ext cx="156028" cy="175397"/>
            </a:xfrm>
            <a:custGeom>
              <a:avLst/>
              <a:gdLst>
                <a:gd name="connsiteX0" fmla="*/ 231927 w 232298"/>
                <a:gd name="connsiteY0" fmla="*/ 261135 h 261135"/>
                <a:gd name="connsiteX1" fmla="*/ 231927 w 232298"/>
                <a:gd name="connsiteY1" fmla="*/ 233294 h 261135"/>
                <a:gd name="connsiteX2" fmla="*/ 232298 w 232298"/>
                <a:gd name="connsiteY2" fmla="*/ 232923 h 261135"/>
                <a:gd name="connsiteX3" fmla="*/ 7035 w 232298"/>
                <a:gd name="connsiteY3" fmla="*/ 4574 h 261135"/>
                <a:gd name="connsiteX4" fmla="*/ 1371 w 232298"/>
                <a:gd name="connsiteY4" fmla="*/ 0 h 261135"/>
                <a:gd name="connsiteX5" fmla="*/ 0 w 232298"/>
                <a:gd name="connsiteY5" fmla="*/ 1371 h 261135"/>
                <a:gd name="connsiteX6" fmla="*/ 0 w 232298"/>
                <a:gd name="connsiteY6" fmla="*/ 184644 h 261135"/>
                <a:gd name="connsiteX7" fmla="*/ 231927 w 232298"/>
                <a:gd name="connsiteY7" fmla="*/ 261135 h 2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298" h="261135">
                  <a:moveTo>
                    <a:pt x="231927" y="261135"/>
                  </a:moveTo>
                  <a:lnTo>
                    <a:pt x="231927" y="233294"/>
                  </a:lnTo>
                  <a:lnTo>
                    <a:pt x="232298" y="232923"/>
                  </a:lnTo>
                  <a:lnTo>
                    <a:pt x="7035" y="4574"/>
                  </a:lnTo>
                  <a:lnTo>
                    <a:pt x="1371" y="0"/>
                  </a:lnTo>
                  <a:lnTo>
                    <a:pt x="0" y="1371"/>
                  </a:lnTo>
                  <a:lnTo>
                    <a:pt x="0" y="184644"/>
                  </a:lnTo>
                  <a:lnTo>
                    <a:pt x="231927" y="26113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フリーフォーム: 図形 702"/>
            <p:cNvSpPr/>
            <p:nvPr/>
          </p:nvSpPr>
          <p:spPr bwMode="auto">
            <a:xfrm>
              <a:off x="8067753" y="5659891"/>
              <a:ext cx="156029" cy="101617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フリーフォーム: 図形 703"/>
            <p:cNvSpPr/>
            <p:nvPr/>
          </p:nvSpPr>
          <p:spPr bwMode="auto">
            <a:xfrm>
              <a:off x="9191720" y="5804531"/>
              <a:ext cx="156029" cy="106152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5" name="フリーフォーム: 図形 704"/>
            <p:cNvSpPr/>
            <p:nvPr/>
          </p:nvSpPr>
          <p:spPr bwMode="auto">
            <a:xfrm flipV="1">
              <a:off x="8067753" y="5255373"/>
              <a:ext cx="156029" cy="266759"/>
            </a:xfrm>
            <a:custGeom>
              <a:avLst/>
              <a:gdLst>
                <a:gd name="connsiteX0" fmla="*/ 1371 w 232300"/>
                <a:gd name="connsiteY0" fmla="*/ 258837 h 258837"/>
                <a:gd name="connsiteX1" fmla="*/ 7035 w 232300"/>
                <a:gd name="connsiteY1" fmla="*/ 254262 h 258837"/>
                <a:gd name="connsiteX2" fmla="*/ 232300 w 232300"/>
                <a:gd name="connsiteY2" fmla="*/ 25911 h 258837"/>
                <a:gd name="connsiteX3" fmla="*/ 231927 w 232300"/>
                <a:gd name="connsiteY3" fmla="*/ 25537 h 258837"/>
                <a:gd name="connsiteX4" fmla="*/ 231927 w 232300"/>
                <a:gd name="connsiteY4" fmla="*/ 0 h 258837"/>
                <a:gd name="connsiteX5" fmla="*/ 0 w 232300"/>
                <a:gd name="connsiteY5" fmla="*/ 76491 h 258837"/>
                <a:gd name="connsiteX6" fmla="*/ 0 w 232300"/>
                <a:gd name="connsiteY6" fmla="*/ 257465 h 258837"/>
                <a:gd name="connsiteX7" fmla="*/ 1371 w 232300"/>
                <a:gd name="connsiteY7" fmla="*/ 258837 h 25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58837">
                  <a:moveTo>
                    <a:pt x="1371" y="258837"/>
                  </a:moveTo>
                  <a:lnTo>
                    <a:pt x="7035" y="254262"/>
                  </a:lnTo>
                  <a:lnTo>
                    <a:pt x="232300" y="25911"/>
                  </a:lnTo>
                  <a:lnTo>
                    <a:pt x="231927" y="25537"/>
                  </a:lnTo>
                  <a:lnTo>
                    <a:pt x="231927" y="0"/>
                  </a:lnTo>
                  <a:lnTo>
                    <a:pt x="0" y="76491"/>
                  </a:lnTo>
                  <a:lnTo>
                    <a:pt x="0" y="257465"/>
                  </a:lnTo>
                  <a:lnTo>
                    <a:pt x="1371" y="25883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フリーフォーム: 図形 705"/>
            <p:cNvSpPr/>
            <p:nvPr/>
          </p:nvSpPr>
          <p:spPr bwMode="auto">
            <a:xfrm flipV="1">
              <a:off x="9191720" y="5158669"/>
              <a:ext cx="156029" cy="278664"/>
            </a:xfrm>
            <a:custGeom>
              <a:avLst/>
              <a:gdLst>
                <a:gd name="connsiteX0" fmla="*/ 230929 w 232300"/>
                <a:gd name="connsiteY0" fmla="*/ 270388 h 270388"/>
                <a:gd name="connsiteX1" fmla="*/ 232300 w 232300"/>
                <a:gd name="connsiteY1" fmla="*/ 269016 h 270388"/>
                <a:gd name="connsiteX2" fmla="*/ 232300 w 232300"/>
                <a:gd name="connsiteY2" fmla="*/ 76490 h 270388"/>
                <a:gd name="connsiteX3" fmla="*/ 374 w 232300"/>
                <a:gd name="connsiteY3" fmla="*/ 0 h 270388"/>
                <a:gd name="connsiteX4" fmla="*/ 374 w 232300"/>
                <a:gd name="connsiteY4" fmla="*/ 37088 h 270388"/>
                <a:gd name="connsiteX5" fmla="*/ 0 w 232300"/>
                <a:gd name="connsiteY5" fmla="*/ 37462 h 270388"/>
                <a:gd name="connsiteX6" fmla="*/ 225265 w 232300"/>
                <a:gd name="connsiteY6" fmla="*/ 265813 h 270388"/>
                <a:gd name="connsiteX7" fmla="*/ 230929 w 232300"/>
                <a:gd name="connsiteY7" fmla="*/ 270388 h 2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300" h="270388">
                  <a:moveTo>
                    <a:pt x="230929" y="270388"/>
                  </a:moveTo>
                  <a:lnTo>
                    <a:pt x="232300" y="269016"/>
                  </a:lnTo>
                  <a:lnTo>
                    <a:pt x="232300" y="76490"/>
                  </a:lnTo>
                  <a:lnTo>
                    <a:pt x="374" y="0"/>
                  </a:lnTo>
                  <a:lnTo>
                    <a:pt x="374" y="37088"/>
                  </a:lnTo>
                  <a:lnTo>
                    <a:pt x="0" y="37462"/>
                  </a:lnTo>
                  <a:lnTo>
                    <a:pt x="225265" y="265813"/>
                  </a:lnTo>
                  <a:lnTo>
                    <a:pt x="230929" y="2703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フリーフォーム: 図形 701"/>
            <p:cNvSpPr/>
            <p:nvPr/>
          </p:nvSpPr>
          <p:spPr bwMode="auto">
            <a:xfrm>
              <a:off x="8067968" y="4726977"/>
              <a:ext cx="1279996" cy="1584755"/>
            </a:xfrm>
            <a:custGeom>
              <a:avLst/>
              <a:gdLst>
                <a:gd name="connsiteX0" fmla="*/ 112515 w 945105"/>
                <a:gd name="connsiteY0" fmla="*/ 0 h 1170130"/>
                <a:gd name="connsiteX1" fmla="*/ 832590 w 945105"/>
                <a:gd name="connsiteY1" fmla="*/ 0 h 1170130"/>
                <a:gd name="connsiteX2" fmla="*/ 945105 w 945105"/>
                <a:gd name="connsiteY2" fmla="*/ 112515 h 1170130"/>
                <a:gd name="connsiteX3" fmla="*/ 945105 w 945105"/>
                <a:gd name="connsiteY3" fmla="*/ 495055 h 1170130"/>
                <a:gd name="connsiteX4" fmla="*/ 945105 w 945105"/>
                <a:gd name="connsiteY4" fmla="*/ 675075 h 1170130"/>
                <a:gd name="connsiteX5" fmla="*/ 945105 w 945105"/>
                <a:gd name="connsiteY5" fmla="*/ 1057615 h 1170130"/>
                <a:gd name="connsiteX6" fmla="*/ 832590 w 945105"/>
                <a:gd name="connsiteY6" fmla="*/ 1170130 h 1170130"/>
                <a:gd name="connsiteX7" fmla="*/ 112515 w 945105"/>
                <a:gd name="connsiteY7" fmla="*/ 1170130 h 1170130"/>
                <a:gd name="connsiteX8" fmla="*/ 0 w 945105"/>
                <a:gd name="connsiteY8" fmla="*/ 1057615 h 1170130"/>
                <a:gd name="connsiteX9" fmla="*/ 0 w 945105"/>
                <a:gd name="connsiteY9" fmla="*/ 675075 h 1170130"/>
                <a:gd name="connsiteX10" fmla="*/ 0 w 945105"/>
                <a:gd name="connsiteY10" fmla="*/ 495055 h 1170130"/>
                <a:gd name="connsiteX11" fmla="*/ 0 w 945105"/>
                <a:gd name="connsiteY11" fmla="*/ 112515 h 117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5105" h="1170130">
                  <a:moveTo>
                    <a:pt x="112515" y="0"/>
                  </a:moveTo>
                  <a:lnTo>
                    <a:pt x="832590" y="0"/>
                  </a:lnTo>
                  <a:lnTo>
                    <a:pt x="945105" y="112515"/>
                  </a:lnTo>
                  <a:lnTo>
                    <a:pt x="945105" y="495055"/>
                  </a:lnTo>
                  <a:lnTo>
                    <a:pt x="945105" y="675075"/>
                  </a:lnTo>
                  <a:lnTo>
                    <a:pt x="945105" y="1057615"/>
                  </a:lnTo>
                  <a:lnTo>
                    <a:pt x="832590" y="1170130"/>
                  </a:lnTo>
                  <a:lnTo>
                    <a:pt x="112515" y="1170130"/>
                  </a:lnTo>
                  <a:lnTo>
                    <a:pt x="0" y="1057615"/>
                  </a:lnTo>
                  <a:lnTo>
                    <a:pt x="0" y="675075"/>
                  </a:lnTo>
                  <a:lnTo>
                    <a:pt x="0" y="495055"/>
                  </a:lnTo>
                  <a:lnTo>
                    <a:pt x="0" y="112515"/>
                  </a:lnTo>
                  <a:close/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3620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pptx547_宝石のイラスト5</dc:title>
  <dc:subject>pptx547_宝石のイラスト5</dc:subject>
  <dc:creator>http://www.digipot.net</dc:creator>
  <cp:lastModifiedBy/>
  <cp:revision>1</cp:revision>
  <dcterms:created xsi:type="dcterms:W3CDTF">2014-01-30T05:12:09Z</dcterms:created>
  <dcterms:modified xsi:type="dcterms:W3CDTF">2017-03-22T03:47:58Z</dcterms:modified>
  <cp:category/>
  <cp:version>1</cp:version>
</cp:coreProperties>
</file>