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9" r:id="rId2"/>
    <p:sldId id="30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2F2F2"/>
    <a:srgbClr val="FFCCCC"/>
    <a:srgbClr val="E6E6E6"/>
    <a:srgbClr val="FFCCFF"/>
    <a:srgbClr val="FF99CC"/>
    <a:srgbClr val="993300"/>
    <a:srgbClr val="0000CC"/>
    <a:srgbClr val="00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3" d="100"/>
          <a:sy n="93" d="100"/>
        </p:scale>
        <p:origin x="33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319807" y="2535856"/>
            <a:ext cx="1847107" cy="2006796"/>
            <a:chOff x="319807" y="2535856"/>
            <a:chExt cx="1847107" cy="2006796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44063" y="2793181"/>
              <a:ext cx="1545238" cy="1531103"/>
              <a:chOff x="444063" y="2793181"/>
              <a:chExt cx="1545238" cy="1531103"/>
            </a:xfrm>
          </p:grpSpPr>
          <p:sp>
            <p:nvSpPr>
              <p:cNvPr id="383" name="フリーフォーム: 図形 382"/>
              <p:cNvSpPr/>
              <p:nvPr/>
            </p:nvSpPr>
            <p:spPr bwMode="auto">
              <a:xfrm>
                <a:off x="4440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66FF99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/>
              <p:cNvSpPr/>
              <p:nvPr/>
            </p:nvSpPr>
            <p:spPr bwMode="auto">
              <a:xfrm>
                <a:off x="7563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フリーフォーム: 図形 384"/>
              <p:cNvSpPr/>
              <p:nvPr/>
            </p:nvSpPr>
            <p:spPr bwMode="auto">
              <a:xfrm>
                <a:off x="12193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二等辺三角形 385"/>
              <p:cNvSpPr/>
              <p:nvPr/>
            </p:nvSpPr>
            <p:spPr bwMode="auto">
              <a:xfrm>
                <a:off x="10249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二等辺三角形 386"/>
              <p:cNvSpPr/>
              <p:nvPr/>
            </p:nvSpPr>
            <p:spPr bwMode="auto">
              <a:xfrm>
                <a:off x="7607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二等辺三角形 16"/>
              <p:cNvSpPr/>
              <p:nvPr/>
            </p:nvSpPr>
            <p:spPr bwMode="auto">
              <a:xfrm>
                <a:off x="5347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二等辺三角形 388"/>
              <p:cNvSpPr/>
              <p:nvPr/>
            </p:nvSpPr>
            <p:spPr bwMode="auto">
              <a:xfrm flipH="1">
                <a:off x="14109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二等辺三角形 16"/>
              <p:cNvSpPr/>
              <p:nvPr/>
            </p:nvSpPr>
            <p:spPr bwMode="auto">
              <a:xfrm flipH="1">
                <a:off x="16235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フリーフォーム: 図形 390"/>
              <p:cNvSpPr/>
              <p:nvPr/>
            </p:nvSpPr>
            <p:spPr bwMode="auto">
              <a:xfrm>
                <a:off x="5317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フリーフォーム: 図形 391"/>
              <p:cNvSpPr/>
              <p:nvPr/>
            </p:nvSpPr>
            <p:spPr bwMode="auto">
              <a:xfrm>
                <a:off x="10249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/>
              <p:cNvSpPr/>
              <p:nvPr/>
            </p:nvSpPr>
            <p:spPr bwMode="auto">
              <a:xfrm>
                <a:off x="12317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フリーフォーム: 図形 393"/>
              <p:cNvSpPr/>
              <p:nvPr/>
            </p:nvSpPr>
            <p:spPr bwMode="auto">
              <a:xfrm>
                <a:off x="10229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/>
              <p:cNvSpPr/>
              <p:nvPr/>
            </p:nvSpPr>
            <p:spPr bwMode="auto">
              <a:xfrm>
                <a:off x="9021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フリーフォーム: 図形 395"/>
              <p:cNvSpPr/>
              <p:nvPr/>
            </p:nvSpPr>
            <p:spPr bwMode="auto">
              <a:xfrm flipH="1">
                <a:off x="12319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/>
              <p:cNvSpPr/>
              <p:nvPr/>
            </p:nvSpPr>
            <p:spPr bwMode="auto">
              <a:xfrm flipH="1">
                <a:off x="12259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フリーフォーム: 図形 397"/>
              <p:cNvSpPr/>
              <p:nvPr/>
            </p:nvSpPr>
            <p:spPr bwMode="auto">
              <a:xfrm>
                <a:off x="6521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/>
              <p:cNvSpPr/>
              <p:nvPr/>
            </p:nvSpPr>
            <p:spPr bwMode="auto">
              <a:xfrm>
                <a:off x="9003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フリーフォーム: 図形 399"/>
              <p:cNvSpPr/>
              <p:nvPr/>
            </p:nvSpPr>
            <p:spPr bwMode="auto">
              <a:xfrm>
                <a:off x="6771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フリーフォーム: 図形 706"/>
              <p:cNvSpPr/>
              <p:nvPr/>
            </p:nvSpPr>
            <p:spPr bwMode="auto">
              <a:xfrm flipH="1">
                <a:off x="14097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/>
              <p:cNvSpPr/>
              <p:nvPr/>
            </p:nvSpPr>
            <p:spPr bwMode="auto">
              <a:xfrm flipH="1">
                <a:off x="16263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フリーフォーム: 図形 708"/>
              <p:cNvSpPr/>
              <p:nvPr/>
            </p:nvSpPr>
            <p:spPr bwMode="auto">
              <a:xfrm flipV="1">
                <a:off x="12838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0" name="フリーフォーム: 図形 709"/>
              <p:cNvSpPr/>
              <p:nvPr/>
            </p:nvSpPr>
            <p:spPr bwMode="auto">
              <a:xfrm flipV="1">
                <a:off x="15429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フリーフォーム: 図形 710"/>
              <p:cNvSpPr/>
              <p:nvPr/>
            </p:nvSpPr>
            <p:spPr bwMode="auto">
              <a:xfrm flipH="1" flipV="1">
                <a:off x="10298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フリーフォーム: 図形 711"/>
              <p:cNvSpPr/>
              <p:nvPr/>
            </p:nvSpPr>
            <p:spPr bwMode="auto">
              <a:xfrm flipH="1" flipV="1">
                <a:off x="7601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9" name="グループ化 478"/>
            <p:cNvGrpSpPr/>
            <p:nvPr/>
          </p:nvGrpSpPr>
          <p:grpSpPr>
            <a:xfrm>
              <a:off x="319807" y="2535856"/>
              <a:ext cx="1847107" cy="2006796"/>
              <a:chOff x="-37659" y="2320049"/>
              <a:chExt cx="2204574" cy="2395167"/>
            </a:xfrm>
          </p:grpSpPr>
          <p:sp>
            <p:nvSpPr>
              <p:cNvPr id="480" name="星: 4 pt 47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星: 4 pt 48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星: 4 pt 48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319807" y="638690"/>
            <a:ext cx="1847107" cy="2006796"/>
            <a:chOff x="319807" y="638690"/>
            <a:chExt cx="1847107" cy="200679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44063" y="862781"/>
              <a:ext cx="1545238" cy="1531103"/>
              <a:chOff x="444063" y="862781"/>
              <a:chExt cx="1545238" cy="1531103"/>
            </a:xfrm>
          </p:grpSpPr>
          <p:sp>
            <p:nvSpPr>
              <p:cNvPr id="24" name="フリーフォーム: 図形 23"/>
              <p:cNvSpPr/>
              <p:nvPr/>
            </p:nvSpPr>
            <p:spPr bwMode="auto">
              <a:xfrm>
                <a:off x="4440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33996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/>
              <p:cNvSpPr/>
              <p:nvPr/>
            </p:nvSpPr>
            <p:spPr bwMode="auto">
              <a:xfrm>
                <a:off x="7563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/>
              <p:cNvSpPr/>
              <p:nvPr/>
            </p:nvSpPr>
            <p:spPr bwMode="auto">
              <a:xfrm>
                <a:off x="12193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二等辺三角形 14"/>
              <p:cNvSpPr/>
              <p:nvPr/>
            </p:nvSpPr>
            <p:spPr bwMode="auto">
              <a:xfrm>
                <a:off x="10249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二等辺三角形 15"/>
              <p:cNvSpPr/>
              <p:nvPr/>
            </p:nvSpPr>
            <p:spPr bwMode="auto">
              <a:xfrm>
                <a:off x="7607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二等辺三角形 16"/>
              <p:cNvSpPr/>
              <p:nvPr/>
            </p:nvSpPr>
            <p:spPr bwMode="auto">
              <a:xfrm>
                <a:off x="5347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二等辺三角形 17"/>
              <p:cNvSpPr/>
              <p:nvPr/>
            </p:nvSpPr>
            <p:spPr bwMode="auto">
              <a:xfrm flipH="1">
                <a:off x="14109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二等辺三角形 16"/>
              <p:cNvSpPr/>
              <p:nvPr/>
            </p:nvSpPr>
            <p:spPr bwMode="auto">
              <a:xfrm flipH="1">
                <a:off x="16235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/>
              <p:cNvSpPr/>
              <p:nvPr/>
            </p:nvSpPr>
            <p:spPr bwMode="auto">
              <a:xfrm>
                <a:off x="5317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/>
              <p:cNvSpPr/>
              <p:nvPr/>
            </p:nvSpPr>
            <p:spPr bwMode="auto">
              <a:xfrm>
                <a:off x="10249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/>
              <p:cNvSpPr/>
              <p:nvPr/>
            </p:nvSpPr>
            <p:spPr bwMode="auto">
              <a:xfrm>
                <a:off x="12317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フリーフォーム: 図形 63"/>
              <p:cNvSpPr/>
              <p:nvPr/>
            </p:nvSpPr>
            <p:spPr bwMode="auto">
              <a:xfrm>
                <a:off x="10229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フリーフォーム: 図形 77"/>
              <p:cNvSpPr/>
              <p:nvPr/>
            </p:nvSpPr>
            <p:spPr bwMode="auto">
              <a:xfrm>
                <a:off x="9021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/>
              <p:cNvSpPr/>
              <p:nvPr/>
            </p:nvSpPr>
            <p:spPr bwMode="auto">
              <a:xfrm flipH="1">
                <a:off x="12319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/>
              <p:cNvSpPr/>
              <p:nvPr/>
            </p:nvSpPr>
            <p:spPr bwMode="auto">
              <a:xfrm flipH="1">
                <a:off x="12259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/>
              <p:cNvSpPr/>
              <p:nvPr/>
            </p:nvSpPr>
            <p:spPr bwMode="auto">
              <a:xfrm>
                <a:off x="6521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/>
              <p:cNvSpPr/>
              <p:nvPr/>
            </p:nvSpPr>
            <p:spPr bwMode="auto">
              <a:xfrm>
                <a:off x="9003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/>
              <p:cNvSpPr/>
              <p:nvPr/>
            </p:nvSpPr>
            <p:spPr bwMode="auto">
              <a:xfrm>
                <a:off x="6771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/>
              <p:cNvSpPr/>
              <p:nvPr/>
            </p:nvSpPr>
            <p:spPr bwMode="auto">
              <a:xfrm flipH="1">
                <a:off x="14097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/>
              <p:cNvSpPr/>
              <p:nvPr/>
            </p:nvSpPr>
            <p:spPr bwMode="auto">
              <a:xfrm flipH="1">
                <a:off x="16263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/>
              <p:cNvSpPr/>
              <p:nvPr/>
            </p:nvSpPr>
            <p:spPr bwMode="auto">
              <a:xfrm flipV="1">
                <a:off x="12838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/>
              <p:cNvSpPr/>
              <p:nvPr/>
            </p:nvSpPr>
            <p:spPr bwMode="auto">
              <a:xfrm flipV="1">
                <a:off x="15429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/>
              <p:cNvSpPr/>
              <p:nvPr/>
            </p:nvSpPr>
            <p:spPr bwMode="auto">
              <a:xfrm flipH="1" flipV="1">
                <a:off x="10298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/>
              <p:cNvSpPr/>
              <p:nvPr/>
            </p:nvSpPr>
            <p:spPr bwMode="auto">
              <a:xfrm flipH="1" flipV="1">
                <a:off x="7601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>
              <a:off x="319807" y="638690"/>
              <a:ext cx="1847107" cy="2006796"/>
              <a:chOff x="-37659" y="2320049"/>
              <a:chExt cx="2204574" cy="2395167"/>
            </a:xfrm>
          </p:grpSpPr>
          <p:sp>
            <p:nvSpPr>
              <p:cNvPr id="484" name="星: 4 pt 48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星: 4 pt 48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星: 4 pt 48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2148607" y="2535856"/>
            <a:ext cx="1847107" cy="2006796"/>
            <a:chOff x="2148607" y="2535856"/>
            <a:chExt cx="1847107" cy="200679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298263" y="2793181"/>
              <a:ext cx="1545238" cy="1531103"/>
              <a:chOff x="2298263" y="2793181"/>
              <a:chExt cx="1545238" cy="1531103"/>
            </a:xfrm>
          </p:grpSpPr>
          <p:sp>
            <p:nvSpPr>
              <p:cNvPr id="714" name="フリーフォーム: 図形 713"/>
              <p:cNvSpPr/>
              <p:nvPr/>
            </p:nvSpPr>
            <p:spPr bwMode="auto">
              <a:xfrm>
                <a:off x="22982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C0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フリーフォーム: 図形 714"/>
              <p:cNvSpPr/>
              <p:nvPr/>
            </p:nvSpPr>
            <p:spPr bwMode="auto">
              <a:xfrm>
                <a:off x="26105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/>
              <p:cNvSpPr/>
              <p:nvPr/>
            </p:nvSpPr>
            <p:spPr bwMode="auto">
              <a:xfrm>
                <a:off x="30735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二等辺三角形 716"/>
              <p:cNvSpPr/>
              <p:nvPr/>
            </p:nvSpPr>
            <p:spPr bwMode="auto">
              <a:xfrm>
                <a:off x="28791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二等辺三角形 717"/>
              <p:cNvSpPr/>
              <p:nvPr/>
            </p:nvSpPr>
            <p:spPr bwMode="auto">
              <a:xfrm>
                <a:off x="26149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二等辺三角形 16"/>
              <p:cNvSpPr/>
              <p:nvPr/>
            </p:nvSpPr>
            <p:spPr bwMode="auto">
              <a:xfrm>
                <a:off x="23889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二等辺三角形 719"/>
              <p:cNvSpPr/>
              <p:nvPr/>
            </p:nvSpPr>
            <p:spPr bwMode="auto">
              <a:xfrm flipH="1">
                <a:off x="32651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二等辺三角形 16"/>
              <p:cNvSpPr/>
              <p:nvPr/>
            </p:nvSpPr>
            <p:spPr bwMode="auto">
              <a:xfrm flipH="1">
                <a:off x="34777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>
                <a:off x="23859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>
                <a:off x="28791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>
                <a:off x="30859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>
                <a:off x="28771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>
                <a:off x="27563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flipH="1">
                <a:off x="30861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flipH="1">
                <a:off x="30801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フリーフォーム: 図形 728"/>
              <p:cNvSpPr/>
              <p:nvPr/>
            </p:nvSpPr>
            <p:spPr bwMode="auto">
              <a:xfrm>
                <a:off x="25063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/>
              <p:cNvSpPr/>
              <p:nvPr/>
            </p:nvSpPr>
            <p:spPr bwMode="auto">
              <a:xfrm>
                <a:off x="27545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/>
              <p:cNvSpPr/>
              <p:nvPr/>
            </p:nvSpPr>
            <p:spPr bwMode="auto">
              <a:xfrm>
                <a:off x="25313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フリーフォーム: 図形 731"/>
              <p:cNvSpPr/>
              <p:nvPr/>
            </p:nvSpPr>
            <p:spPr bwMode="auto">
              <a:xfrm flipH="1">
                <a:off x="32639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 flipH="1">
                <a:off x="34805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フリーフォーム: 図形 733"/>
              <p:cNvSpPr/>
              <p:nvPr/>
            </p:nvSpPr>
            <p:spPr bwMode="auto">
              <a:xfrm flipV="1">
                <a:off x="31380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フリーフォーム: 図形 734"/>
              <p:cNvSpPr/>
              <p:nvPr/>
            </p:nvSpPr>
            <p:spPr bwMode="auto">
              <a:xfrm flipV="1">
                <a:off x="33971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フリーフォーム: 図形 735"/>
              <p:cNvSpPr/>
              <p:nvPr/>
            </p:nvSpPr>
            <p:spPr bwMode="auto">
              <a:xfrm flipH="1" flipV="1">
                <a:off x="28840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フリーフォーム: 図形 736"/>
              <p:cNvSpPr/>
              <p:nvPr/>
            </p:nvSpPr>
            <p:spPr bwMode="auto">
              <a:xfrm flipH="1" flipV="1">
                <a:off x="26143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>
              <a:off x="2148607" y="2535856"/>
              <a:ext cx="1847107" cy="2006796"/>
              <a:chOff x="-37659" y="2320049"/>
              <a:chExt cx="2204574" cy="2395167"/>
            </a:xfrm>
          </p:grpSpPr>
          <p:sp>
            <p:nvSpPr>
              <p:cNvPr id="488" name="星: 4 pt 48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星: 4 pt 48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星: 4 pt 48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148607" y="638690"/>
            <a:ext cx="1847107" cy="2006796"/>
            <a:chOff x="2148607" y="638690"/>
            <a:chExt cx="1847107" cy="200679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298263" y="862781"/>
              <a:ext cx="1545238" cy="1531103"/>
              <a:chOff x="2298263" y="862781"/>
              <a:chExt cx="1545238" cy="1531103"/>
            </a:xfrm>
          </p:grpSpPr>
          <p:sp>
            <p:nvSpPr>
              <p:cNvPr id="428" name="フリーフォーム: 図形 427"/>
              <p:cNvSpPr/>
              <p:nvPr/>
            </p:nvSpPr>
            <p:spPr bwMode="auto">
              <a:xfrm>
                <a:off x="22982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フリーフォーム: 図形 428"/>
              <p:cNvSpPr/>
              <p:nvPr/>
            </p:nvSpPr>
            <p:spPr bwMode="auto">
              <a:xfrm>
                <a:off x="26105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フリーフォーム: 図形 429"/>
              <p:cNvSpPr/>
              <p:nvPr/>
            </p:nvSpPr>
            <p:spPr bwMode="auto">
              <a:xfrm>
                <a:off x="30735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二等辺三角形 430"/>
              <p:cNvSpPr/>
              <p:nvPr/>
            </p:nvSpPr>
            <p:spPr bwMode="auto">
              <a:xfrm>
                <a:off x="28791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二等辺三角形 431"/>
              <p:cNvSpPr/>
              <p:nvPr/>
            </p:nvSpPr>
            <p:spPr bwMode="auto">
              <a:xfrm>
                <a:off x="26149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二等辺三角形 16"/>
              <p:cNvSpPr/>
              <p:nvPr/>
            </p:nvSpPr>
            <p:spPr bwMode="auto">
              <a:xfrm>
                <a:off x="23889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二等辺三角形 433"/>
              <p:cNvSpPr/>
              <p:nvPr/>
            </p:nvSpPr>
            <p:spPr bwMode="auto">
              <a:xfrm flipH="1">
                <a:off x="32651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二等辺三角形 16"/>
              <p:cNvSpPr/>
              <p:nvPr/>
            </p:nvSpPr>
            <p:spPr bwMode="auto">
              <a:xfrm flipH="1">
                <a:off x="34777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フリーフォーム: 図形 435"/>
              <p:cNvSpPr/>
              <p:nvPr/>
            </p:nvSpPr>
            <p:spPr bwMode="auto">
              <a:xfrm>
                <a:off x="23859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/>
              <p:cNvSpPr/>
              <p:nvPr/>
            </p:nvSpPr>
            <p:spPr bwMode="auto">
              <a:xfrm>
                <a:off x="28791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フリーフォーム: 図形 437"/>
              <p:cNvSpPr/>
              <p:nvPr/>
            </p:nvSpPr>
            <p:spPr bwMode="auto">
              <a:xfrm>
                <a:off x="30859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/>
              <p:cNvSpPr/>
              <p:nvPr/>
            </p:nvSpPr>
            <p:spPr bwMode="auto">
              <a:xfrm>
                <a:off x="28771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フリーフォーム: 図形 439"/>
              <p:cNvSpPr/>
              <p:nvPr/>
            </p:nvSpPr>
            <p:spPr bwMode="auto">
              <a:xfrm>
                <a:off x="27563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フリーフォーム: 図形 440"/>
              <p:cNvSpPr/>
              <p:nvPr/>
            </p:nvSpPr>
            <p:spPr bwMode="auto">
              <a:xfrm flipH="1">
                <a:off x="30861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フリーフォーム: 図形 441"/>
              <p:cNvSpPr/>
              <p:nvPr/>
            </p:nvSpPr>
            <p:spPr bwMode="auto">
              <a:xfrm flipH="1">
                <a:off x="30801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フリーフォーム: 図形 442"/>
              <p:cNvSpPr/>
              <p:nvPr/>
            </p:nvSpPr>
            <p:spPr bwMode="auto">
              <a:xfrm>
                <a:off x="25063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フリーフォーム: 図形 443"/>
              <p:cNvSpPr/>
              <p:nvPr/>
            </p:nvSpPr>
            <p:spPr bwMode="auto">
              <a:xfrm>
                <a:off x="27545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/>
              <p:cNvSpPr/>
              <p:nvPr/>
            </p:nvSpPr>
            <p:spPr bwMode="auto">
              <a:xfrm>
                <a:off x="25313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フリーフォーム: 図形 445"/>
              <p:cNvSpPr/>
              <p:nvPr/>
            </p:nvSpPr>
            <p:spPr bwMode="auto">
              <a:xfrm flipH="1">
                <a:off x="32639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フリーフォーム: 図形 446"/>
              <p:cNvSpPr/>
              <p:nvPr/>
            </p:nvSpPr>
            <p:spPr bwMode="auto">
              <a:xfrm flipH="1">
                <a:off x="34805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/>
              <p:cNvSpPr/>
              <p:nvPr/>
            </p:nvSpPr>
            <p:spPr bwMode="auto">
              <a:xfrm flipV="1">
                <a:off x="31380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フリーフォーム: 図形 448"/>
              <p:cNvSpPr/>
              <p:nvPr/>
            </p:nvSpPr>
            <p:spPr bwMode="auto">
              <a:xfrm flipV="1">
                <a:off x="33971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/>
              <p:cNvSpPr/>
              <p:nvPr/>
            </p:nvSpPr>
            <p:spPr bwMode="auto">
              <a:xfrm flipH="1" flipV="1">
                <a:off x="28840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フリーフォーム: 図形 450"/>
              <p:cNvSpPr/>
              <p:nvPr/>
            </p:nvSpPr>
            <p:spPr bwMode="auto">
              <a:xfrm flipH="1" flipV="1">
                <a:off x="26143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1" name="グループ化 490"/>
            <p:cNvGrpSpPr/>
            <p:nvPr/>
          </p:nvGrpSpPr>
          <p:grpSpPr>
            <a:xfrm>
              <a:off x="2148607" y="638690"/>
              <a:ext cx="1847107" cy="2006796"/>
              <a:chOff x="-37659" y="2320049"/>
              <a:chExt cx="2204574" cy="2395167"/>
            </a:xfrm>
          </p:grpSpPr>
          <p:sp>
            <p:nvSpPr>
              <p:cNvPr id="492" name="星: 4 pt 49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星: 4 pt 49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星: 4 pt 49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4054319" y="2535856"/>
            <a:ext cx="1847107" cy="2006796"/>
            <a:chOff x="4054319" y="2535856"/>
            <a:chExt cx="1847107" cy="200679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190563" y="2793181"/>
              <a:ext cx="1545238" cy="1531103"/>
              <a:chOff x="4190563" y="2793181"/>
              <a:chExt cx="1545238" cy="1531103"/>
            </a:xfrm>
          </p:grpSpPr>
          <p:sp>
            <p:nvSpPr>
              <p:cNvPr id="739" name="フリーフォーム: 図形 738"/>
              <p:cNvSpPr/>
              <p:nvPr/>
            </p:nvSpPr>
            <p:spPr bwMode="auto">
              <a:xfrm>
                <a:off x="41905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99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フリーフォーム: 図形 739"/>
              <p:cNvSpPr/>
              <p:nvPr/>
            </p:nvSpPr>
            <p:spPr bwMode="auto">
              <a:xfrm>
                <a:off x="45028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フリーフォーム: 図形 740"/>
              <p:cNvSpPr/>
              <p:nvPr/>
            </p:nvSpPr>
            <p:spPr bwMode="auto">
              <a:xfrm>
                <a:off x="49658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二等辺三角形 741"/>
              <p:cNvSpPr/>
              <p:nvPr/>
            </p:nvSpPr>
            <p:spPr bwMode="auto">
              <a:xfrm>
                <a:off x="47714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二等辺三角形 742"/>
              <p:cNvSpPr/>
              <p:nvPr/>
            </p:nvSpPr>
            <p:spPr bwMode="auto">
              <a:xfrm>
                <a:off x="45072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二等辺三角形 16"/>
              <p:cNvSpPr/>
              <p:nvPr/>
            </p:nvSpPr>
            <p:spPr bwMode="auto">
              <a:xfrm>
                <a:off x="42812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二等辺三角形 744"/>
              <p:cNvSpPr/>
              <p:nvPr/>
            </p:nvSpPr>
            <p:spPr bwMode="auto">
              <a:xfrm flipH="1">
                <a:off x="51574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二等辺三角形 16"/>
              <p:cNvSpPr/>
              <p:nvPr/>
            </p:nvSpPr>
            <p:spPr bwMode="auto">
              <a:xfrm flipH="1">
                <a:off x="53700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フリーフォーム: 図形 746"/>
              <p:cNvSpPr/>
              <p:nvPr/>
            </p:nvSpPr>
            <p:spPr bwMode="auto">
              <a:xfrm>
                <a:off x="42782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/>
              <p:cNvSpPr/>
              <p:nvPr/>
            </p:nvSpPr>
            <p:spPr bwMode="auto">
              <a:xfrm>
                <a:off x="47714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フリーフォーム: 図形 748"/>
              <p:cNvSpPr/>
              <p:nvPr/>
            </p:nvSpPr>
            <p:spPr bwMode="auto">
              <a:xfrm>
                <a:off x="49782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/>
              <p:cNvSpPr/>
              <p:nvPr/>
            </p:nvSpPr>
            <p:spPr bwMode="auto">
              <a:xfrm>
                <a:off x="47694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フリーフォーム: 図形 750"/>
              <p:cNvSpPr/>
              <p:nvPr/>
            </p:nvSpPr>
            <p:spPr bwMode="auto">
              <a:xfrm>
                <a:off x="46486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フリーフォーム: 図形 751"/>
              <p:cNvSpPr/>
              <p:nvPr/>
            </p:nvSpPr>
            <p:spPr bwMode="auto">
              <a:xfrm flipH="1">
                <a:off x="49784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: 図形 752"/>
              <p:cNvSpPr/>
              <p:nvPr/>
            </p:nvSpPr>
            <p:spPr bwMode="auto">
              <a:xfrm flipH="1">
                <a:off x="49724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フリーフォーム: 図形 753"/>
              <p:cNvSpPr/>
              <p:nvPr/>
            </p:nvSpPr>
            <p:spPr bwMode="auto">
              <a:xfrm>
                <a:off x="43986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フリーフォーム: 図形 754"/>
              <p:cNvSpPr/>
              <p:nvPr/>
            </p:nvSpPr>
            <p:spPr bwMode="auto">
              <a:xfrm>
                <a:off x="46468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フリーフォーム: 図形 755"/>
              <p:cNvSpPr/>
              <p:nvPr/>
            </p:nvSpPr>
            <p:spPr bwMode="auto">
              <a:xfrm>
                <a:off x="44236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/>
              <p:cNvSpPr/>
              <p:nvPr/>
            </p:nvSpPr>
            <p:spPr bwMode="auto">
              <a:xfrm flipH="1">
                <a:off x="51562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フリーフォーム: 図形 757"/>
              <p:cNvSpPr/>
              <p:nvPr/>
            </p:nvSpPr>
            <p:spPr bwMode="auto">
              <a:xfrm flipH="1">
                <a:off x="53728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フリーフォーム: 図形 758"/>
              <p:cNvSpPr/>
              <p:nvPr/>
            </p:nvSpPr>
            <p:spPr bwMode="auto">
              <a:xfrm flipV="1">
                <a:off x="50303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フリーフォーム: 図形 759"/>
              <p:cNvSpPr/>
              <p:nvPr/>
            </p:nvSpPr>
            <p:spPr bwMode="auto">
              <a:xfrm flipV="1">
                <a:off x="52894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フリーフォーム: 図形 760"/>
              <p:cNvSpPr/>
              <p:nvPr/>
            </p:nvSpPr>
            <p:spPr bwMode="auto">
              <a:xfrm flipH="1" flipV="1">
                <a:off x="47763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フリーフォーム: 図形 761"/>
              <p:cNvSpPr/>
              <p:nvPr/>
            </p:nvSpPr>
            <p:spPr bwMode="auto">
              <a:xfrm flipH="1" flipV="1">
                <a:off x="45066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5" name="グループ化 494"/>
            <p:cNvGrpSpPr/>
            <p:nvPr/>
          </p:nvGrpSpPr>
          <p:grpSpPr>
            <a:xfrm>
              <a:off x="4054319" y="2535856"/>
              <a:ext cx="1847107" cy="2006796"/>
              <a:chOff x="-37659" y="2320049"/>
              <a:chExt cx="2204574" cy="2395167"/>
            </a:xfrm>
          </p:grpSpPr>
          <p:sp>
            <p:nvSpPr>
              <p:cNvPr id="496" name="星: 4 pt 49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星: 4 pt 49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星: 4 pt 49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054319" y="638690"/>
            <a:ext cx="1847107" cy="2006796"/>
            <a:chOff x="4054319" y="638690"/>
            <a:chExt cx="1847107" cy="200679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190563" y="862781"/>
              <a:ext cx="1545238" cy="1531103"/>
              <a:chOff x="4190563" y="862781"/>
              <a:chExt cx="1545238" cy="1531103"/>
            </a:xfrm>
          </p:grpSpPr>
          <p:sp>
            <p:nvSpPr>
              <p:cNvPr id="504" name="フリーフォーム: 図形 503"/>
              <p:cNvSpPr/>
              <p:nvPr/>
            </p:nvSpPr>
            <p:spPr bwMode="auto">
              <a:xfrm>
                <a:off x="41905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7030A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: 図形 504"/>
              <p:cNvSpPr/>
              <p:nvPr/>
            </p:nvSpPr>
            <p:spPr bwMode="auto">
              <a:xfrm>
                <a:off x="45028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フリーフォーム: 図形 505"/>
              <p:cNvSpPr/>
              <p:nvPr/>
            </p:nvSpPr>
            <p:spPr bwMode="auto">
              <a:xfrm>
                <a:off x="49658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二等辺三角形 506"/>
              <p:cNvSpPr/>
              <p:nvPr/>
            </p:nvSpPr>
            <p:spPr bwMode="auto">
              <a:xfrm>
                <a:off x="47714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二等辺三角形 507"/>
              <p:cNvSpPr/>
              <p:nvPr/>
            </p:nvSpPr>
            <p:spPr bwMode="auto">
              <a:xfrm>
                <a:off x="45072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二等辺三角形 16"/>
              <p:cNvSpPr/>
              <p:nvPr/>
            </p:nvSpPr>
            <p:spPr bwMode="auto">
              <a:xfrm>
                <a:off x="42812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二等辺三角形 509"/>
              <p:cNvSpPr/>
              <p:nvPr/>
            </p:nvSpPr>
            <p:spPr bwMode="auto">
              <a:xfrm flipH="1">
                <a:off x="51574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二等辺三角形 16"/>
              <p:cNvSpPr/>
              <p:nvPr/>
            </p:nvSpPr>
            <p:spPr bwMode="auto">
              <a:xfrm flipH="1">
                <a:off x="53700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フリーフォーム: 図形 511"/>
              <p:cNvSpPr/>
              <p:nvPr/>
            </p:nvSpPr>
            <p:spPr bwMode="auto">
              <a:xfrm>
                <a:off x="42782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フリーフォーム: 図形 512"/>
              <p:cNvSpPr/>
              <p:nvPr/>
            </p:nvSpPr>
            <p:spPr bwMode="auto">
              <a:xfrm>
                <a:off x="47714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/>
              <p:cNvSpPr/>
              <p:nvPr/>
            </p:nvSpPr>
            <p:spPr bwMode="auto">
              <a:xfrm>
                <a:off x="49782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フリーフォーム: 図形 514"/>
              <p:cNvSpPr/>
              <p:nvPr/>
            </p:nvSpPr>
            <p:spPr bwMode="auto">
              <a:xfrm>
                <a:off x="47694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フリーフォーム: 図形 515"/>
              <p:cNvSpPr/>
              <p:nvPr/>
            </p:nvSpPr>
            <p:spPr bwMode="auto">
              <a:xfrm>
                <a:off x="46486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フリーフォーム: 図形 516"/>
              <p:cNvSpPr/>
              <p:nvPr/>
            </p:nvSpPr>
            <p:spPr bwMode="auto">
              <a:xfrm flipH="1">
                <a:off x="49784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フリーフォーム: 図形 517"/>
              <p:cNvSpPr/>
              <p:nvPr/>
            </p:nvSpPr>
            <p:spPr bwMode="auto">
              <a:xfrm flipH="1">
                <a:off x="49724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フリーフォーム: 図形 518"/>
              <p:cNvSpPr/>
              <p:nvPr/>
            </p:nvSpPr>
            <p:spPr bwMode="auto">
              <a:xfrm>
                <a:off x="43986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フリーフォーム: 図形 519"/>
              <p:cNvSpPr/>
              <p:nvPr/>
            </p:nvSpPr>
            <p:spPr bwMode="auto">
              <a:xfrm>
                <a:off x="46468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フリーフォーム: 図形 520"/>
              <p:cNvSpPr/>
              <p:nvPr/>
            </p:nvSpPr>
            <p:spPr bwMode="auto">
              <a:xfrm>
                <a:off x="44236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/>
              <p:cNvSpPr/>
              <p:nvPr/>
            </p:nvSpPr>
            <p:spPr bwMode="auto">
              <a:xfrm flipH="1">
                <a:off x="51562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フリーフォーム: 図形 522"/>
              <p:cNvSpPr/>
              <p:nvPr/>
            </p:nvSpPr>
            <p:spPr bwMode="auto">
              <a:xfrm flipH="1">
                <a:off x="53728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フリーフォーム: 図形 523"/>
              <p:cNvSpPr/>
              <p:nvPr/>
            </p:nvSpPr>
            <p:spPr bwMode="auto">
              <a:xfrm flipV="1">
                <a:off x="50303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フリーフォーム: 図形 524"/>
              <p:cNvSpPr/>
              <p:nvPr/>
            </p:nvSpPr>
            <p:spPr bwMode="auto">
              <a:xfrm flipV="1">
                <a:off x="52894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フリーフォーム: 図形 525"/>
              <p:cNvSpPr/>
              <p:nvPr/>
            </p:nvSpPr>
            <p:spPr bwMode="auto">
              <a:xfrm flipH="1" flipV="1">
                <a:off x="47763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フリーフォーム: 図形 526"/>
              <p:cNvSpPr/>
              <p:nvPr/>
            </p:nvSpPr>
            <p:spPr bwMode="auto">
              <a:xfrm flipH="1" flipV="1">
                <a:off x="45066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4054319" y="638690"/>
              <a:ext cx="1847107" cy="2006796"/>
              <a:chOff x="-37659" y="2320049"/>
              <a:chExt cx="2204574" cy="2395167"/>
            </a:xfrm>
          </p:grpSpPr>
          <p:sp>
            <p:nvSpPr>
              <p:cNvPr id="500" name="星: 4 pt 49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星: 4 pt 50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星: 4 pt 50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5908757" y="638690"/>
            <a:ext cx="1847107" cy="2006796"/>
            <a:chOff x="5908757" y="638690"/>
            <a:chExt cx="1847107" cy="200679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044763" y="862781"/>
              <a:ext cx="1536852" cy="1531103"/>
              <a:chOff x="6044763" y="862781"/>
              <a:chExt cx="1536852" cy="1531103"/>
            </a:xfrm>
          </p:grpSpPr>
          <p:sp>
            <p:nvSpPr>
              <p:cNvPr id="580" name="フリーフォーム: 図形 579"/>
              <p:cNvSpPr/>
              <p:nvPr/>
            </p:nvSpPr>
            <p:spPr bwMode="auto">
              <a:xfrm>
                <a:off x="6044763" y="862781"/>
                <a:ext cx="1536852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CCCC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フリーフォーム: 図形 580"/>
              <p:cNvSpPr/>
              <p:nvPr/>
            </p:nvSpPr>
            <p:spPr bwMode="auto">
              <a:xfrm>
                <a:off x="6357045" y="1369289"/>
                <a:ext cx="456099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フリーフォーム: 図形 581"/>
              <p:cNvSpPr/>
              <p:nvPr/>
            </p:nvSpPr>
            <p:spPr bwMode="auto">
              <a:xfrm>
                <a:off x="6820037" y="1369289"/>
                <a:ext cx="466673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二等辺三角形 582"/>
              <p:cNvSpPr/>
              <p:nvPr/>
            </p:nvSpPr>
            <p:spPr bwMode="auto">
              <a:xfrm>
                <a:off x="6625641" y="862781"/>
                <a:ext cx="384117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二等辺三角形 583"/>
              <p:cNvSpPr/>
              <p:nvPr/>
            </p:nvSpPr>
            <p:spPr bwMode="auto">
              <a:xfrm>
                <a:off x="6361448" y="862781"/>
                <a:ext cx="262759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二等辺三角形 16"/>
              <p:cNvSpPr/>
              <p:nvPr/>
            </p:nvSpPr>
            <p:spPr bwMode="auto">
              <a:xfrm>
                <a:off x="6135487" y="862781"/>
                <a:ext cx="276059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二等辺三角形 585"/>
              <p:cNvSpPr/>
              <p:nvPr/>
            </p:nvSpPr>
            <p:spPr bwMode="auto">
              <a:xfrm flipH="1">
                <a:off x="7011690" y="862781"/>
                <a:ext cx="262759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二等辺三角形 16"/>
              <p:cNvSpPr/>
              <p:nvPr/>
            </p:nvSpPr>
            <p:spPr bwMode="auto">
              <a:xfrm flipH="1">
                <a:off x="7224278" y="862781"/>
                <a:ext cx="276059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フリーフォーム: 図形 587"/>
              <p:cNvSpPr/>
              <p:nvPr/>
            </p:nvSpPr>
            <p:spPr bwMode="auto">
              <a:xfrm>
                <a:off x="6132482" y="1367953"/>
                <a:ext cx="682542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フリーフォーム: 図形 588"/>
              <p:cNvSpPr/>
              <p:nvPr/>
            </p:nvSpPr>
            <p:spPr bwMode="auto">
              <a:xfrm>
                <a:off x="6625641" y="1367953"/>
                <a:ext cx="384117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0" name="フリーフォーム: 図形 589"/>
              <p:cNvSpPr/>
              <p:nvPr/>
            </p:nvSpPr>
            <p:spPr bwMode="auto">
              <a:xfrm>
                <a:off x="6832474" y="1367953"/>
                <a:ext cx="66889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フリーフォーム: 図形 590"/>
              <p:cNvSpPr/>
              <p:nvPr/>
            </p:nvSpPr>
            <p:spPr bwMode="auto">
              <a:xfrm>
                <a:off x="6623627" y="1367953"/>
                <a:ext cx="196835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フリーフォーム: 図形 591"/>
              <p:cNvSpPr/>
              <p:nvPr/>
            </p:nvSpPr>
            <p:spPr bwMode="auto">
              <a:xfrm>
                <a:off x="6502879" y="1369289"/>
                <a:ext cx="311002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フリーフォーム: 図形 592"/>
              <p:cNvSpPr/>
              <p:nvPr/>
            </p:nvSpPr>
            <p:spPr bwMode="auto">
              <a:xfrm flipH="1">
                <a:off x="6832663" y="1369289"/>
                <a:ext cx="456099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フリーフォーム: 図形 593"/>
              <p:cNvSpPr/>
              <p:nvPr/>
            </p:nvSpPr>
            <p:spPr bwMode="auto">
              <a:xfrm flipH="1">
                <a:off x="6826643" y="1367953"/>
                <a:ext cx="680488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フリーフォーム: 図形 594"/>
              <p:cNvSpPr/>
              <p:nvPr/>
            </p:nvSpPr>
            <p:spPr bwMode="auto">
              <a:xfrm>
                <a:off x="6252853" y="1367953"/>
                <a:ext cx="515794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フリーフォーム: 図形 595"/>
              <p:cNvSpPr/>
              <p:nvPr/>
            </p:nvSpPr>
            <p:spPr bwMode="auto">
              <a:xfrm>
                <a:off x="6501065" y="862781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フリーフォーム: 図形 596"/>
              <p:cNvSpPr/>
              <p:nvPr/>
            </p:nvSpPr>
            <p:spPr bwMode="auto">
              <a:xfrm>
                <a:off x="6277888" y="884947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フリーフォーム: 図形 597"/>
              <p:cNvSpPr/>
              <p:nvPr/>
            </p:nvSpPr>
            <p:spPr bwMode="auto">
              <a:xfrm flipH="1">
                <a:off x="7010402" y="862781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/>
              <p:cNvSpPr/>
              <p:nvPr/>
            </p:nvSpPr>
            <p:spPr bwMode="auto">
              <a:xfrm flipH="1">
                <a:off x="7227082" y="884947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: 図形 599"/>
              <p:cNvSpPr/>
              <p:nvPr/>
            </p:nvSpPr>
            <p:spPr bwMode="auto">
              <a:xfrm flipV="1">
                <a:off x="6884538" y="869832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フリーフォーム: 図形 600"/>
              <p:cNvSpPr/>
              <p:nvPr/>
            </p:nvSpPr>
            <p:spPr bwMode="auto">
              <a:xfrm flipV="1">
                <a:off x="7143618" y="863746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/>
              <p:cNvSpPr/>
              <p:nvPr/>
            </p:nvSpPr>
            <p:spPr bwMode="auto">
              <a:xfrm flipH="1" flipV="1">
                <a:off x="6630514" y="869833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フリーフォーム: 図形 602"/>
              <p:cNvSpPr/>
              <p:nvPr/>
            </p:nvSpPr>
            <p:spPr bwMode="auto">
              <a:xfrm flipH="1" flipV="1">
                <a:off x="6360803" y="864705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3" name="グループ化 502"/>
            <p:cNvGrpSpPr/>
            <p:nvPr/>
          </p:nvGrpSpPr>
          <p:grpSpPr>
            <a:xfrm>
              <a:off x="5908757" y="638690"/>
              <a:ext cx="1847107" cy="2006796"/>
              <a:chOff x="-37659" y="2320049"/>
              <a:chExt cx="2204574" cy="2395167"/>
            </a:xfrm>
          </p:grpSpPr>
          <p:sp>
            <p:nvSpPr>
              <p:cNvPr id="528" name="星: 4 pt 52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星: 4 pt 52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星: 4 pt 52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8" name="グループ化 937"/>
          <p:cNvGrpSpPr/>
          <p:nvPr/>
        </p:nvGrpSpPr>
        <p:grpSpPr>
          <a:xfrm>
            <a:off x="7814469" y="2535856"/>
            <a:ext cx="1847107" cy="2006796"/>
            <a:chOff x="7814469" y="2535856"/>
            <a:chExt cx="1847107" cy="20067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7937063" y="2793181"/>
              <a:ext cx="1545238" cy="1531103"/>
              <a:chOff x="7937063" y="2793181"/>
              <a:chExt cx="1545238" cy="1531103"/>
            </a:xfrm>
          </p:grpSpPr>
          <p:sp>
            <p:nvSpPr>
              <p:cNvPr id="789" name="フリーフォーム: 図形 788"/>
              <p:cNvSpPr/>
              <p:nvPr/>
            </p:nvSpPr>
            <p:spPr bwMode="auto">
              <a:xfrm>
                <a:off x="79370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/>
              <p:cNvSpPr/>
              <p:nvPr/>
            </p:nvSpPr>
            <p:spPr bwMode="auto">
              <a:xfrm>
                <a:off x="82493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フリーフォーム: 図形 790"/>
              <p:cNvSpPr/>
              <p:nvPr/>
            </p:nvSpPr>
            <p:spPr bwMode="auto">
              <a:xfrm>
                <a:off x="87123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二等辺三角形 791"/>
              <p:cNvSpPr/>
              <p:nvPr/>
            </p:nvSpPr>
            <p:spPr bwMode="auto">
              <a:xfrm>
                <a:off x="85179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二等辺三角形 792"/>
              <p:cNvSpPr/>
              <p:nvPr/>
            </p:nvSpPr>
            <p:spPr bwMode="auto">
              <a:xfrm>
                <a:off x="82537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二等辺三角形 16"/>
              <p:cNvSpPr/>
              <p:nvPr/>
            </p:nvSpPr>
            <p:spPr bwMode="auto">
              <a:xfrm>
                <a:off x="80277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二等辺三角形 794"/>
              <p:cNvSpPr/>
              <p:nvPr/>
            </p:nvSpPr>
            <p:spPr bwMode="auto">
              <a:xfrm flipH="1">
                <a:off x="89039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二等辺三角形 16"/>
              <p:cNvSpPr/>
              <p:nvPr/>
            </p:nvSpPr>
            <p:spPr bwMode="auto">
              <a:xfrm flipH="1">
                <a:off x="91165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/>
              <p:cNvSpPr/>
              <p:nvPr/>
            </p:nvSpPr>
            <p:spPr bwMode="auto">
              <a:xfrm>
                <a:off x="80247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フリーフォーム: 図形 797"/>
              <p:cNvSpPr/>
              <p:nvPr/>
            </p:nvSpPr>
            <p:spPr bwMode="auto">
              <a:xfrm>
                <a:off x="85179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/>
              <p:cNvSpPr/>
              <p:nvPr/>
            </p:nvSpPr>
            <p:spPr bwMode="auto">
              <a:xfrm>
                <a:off x="87247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フリーフォーム: 図形 799"/>
              <p:cNvSpPr/>
              <p:nvPr/>
            </p:nvSpPr>
            <p:spPr bwMode="auto">
              <a:xfrm>
                <a:off x="85159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/>
              <p:cNvSpPr/>
              <p:nvPr/>
            </p:nvSpPr>
            <p:spPr bwMode="auto">
              <a:xfrm>
                <a:off x="83951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/>
              <p:cNvSpPr/>
              <p:nvPr/>
            </p:nvSpPr>
            <p:spPr bwMode="auto">
              <a:xfrm flipH="1">
                <a:off x="87249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/>
              <p:cNvSpPr/>
              <p:nvPr/>
            </p:nvSpPr>
            <p:spPr bwMode="auto">
              <a:xfrm flipH="1">
                <a:off x="87189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フリーフォーム: 図形 803"/>
              <p:cNvSpPr/>
              <p:nvPr/>
            </p:nvSpPr>
            <p:spPr bwMode="auto">
              <a:xfrm>
                <a:off x="81451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/>
              <p:cNvSpPr/>
              <p:nvPr/>
            </p:nvSpPr>
            <p:spPr bwMode="auto">
              <a:xfrm>
                <a:off x="83933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フリーフォーム: 図形 805"/>
              <p:cNvSpPr/>
              <p:nvPr/>
            </p:nvSpPr>
            <p:spPr bwMode="auto">
              <a:xfrm>
                <a:off x="81701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フリーフォーム: 図形 806"/>
              <p:cNvSpPr/>
              <p:nvPr/>
            </p:nvSpPr>
            <p:spPr bwMode="auto">
              <a:xfrm flipH="1">
                <a:off x="89027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フリーフォーム: 図形 807"/>
              <p:cNvSpPr/>
              <p:nvPr/>
            </p:nvSpPr>
            <p:spPr bwMode="auto">
              <a:xfrm flipH="1">
                <a:off x="91193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フリーフォーム: 図形 808"/>
              <p:cNvSpPr/>
              <p:nvPr/>
            </p:nvSpPr>
            <p:spPr bwMode="auto">
              <a:xfrm flipV="1">
                <a:off x="87768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フリーフォーム: 図形 809"/>
              <p:cNvSpPr/>
              <p:nvPr/>
            </p:nvSpPr>
            <p:spPr bwMode="auto">
              <a:xfrm flipV="1">
                <a:off x="90359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フリーフォーム: 図形 810"/>
              <p:cNvSpPr/>
              <p:nvPr/>
            </p:nvSpPr>
            <p:spPr bwMode="auto">
              <a:xfrm flipH="1" flipV="1">
                <a:off x="85228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フリーフォーム: 図形 811"/>
              <p:cNvSpPr/>
              <p:nvPr/>
            </p:nvSpPr>
            <p:spPr bwMode="auto">
              <a:xfrm flipH="1" flipV="1">
                <a:off x="82531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1" name="グループ化 530"/>
            <p:cNvGrpSpPr/>
            <p:nvPr/>
          </p:nvGrpSpPr>
          <p:grpSpPr>
            <a:xfrm>
              <a:off x="7814469" y="2535856"/>
              <a:ext cx="1847107" cy="2006796"/>
              <a:chOff x="-37659" y="2320049"/>
              <a:chExt cx="2204574" cy="2395167"/>
            </a:xfrm>
          </p:grpSpPr>
          <p:sp>
            <p:nvSpPr>
              <p:cNvPr id="532" name="星: 4 pt 53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星: 4 pt 53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星: 4 pt 53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7814469" y="638690"/>
            <a:ext cx="1847107" cy="2006796"/>
            <a:chOff x="7814469" y="638690"/>
            <a:chExt cx="1847107" cy="20067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37063" y="862781"/>
              <a:ext cx="1545238" cy="1531103"/>
              <a:chOff x="7937063" y="862781"/>
              <a:chExt cx="1545238" cy="1531103"/>
            </a:xfrm>
          </p:grpSpPr>
          <p:sp>
            <p:nvSpPr>
              <p:cNvPr id="656" name="フリーフォーム: 図形 655"/>
              <p:cNvSpPr/>
              <p:nvPr/>
            </p:nvSpPr>
            <p:spPr bwMode="auto">
              <a:xfrm>
                <a:off x="79370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フリーフォーム: 図形 656"/>
              <p:cNvSpPr/>
              <p:nvPr/>
            </p:nvSpPr>
            <p:spPr bwMode="auto">
              <a:xfrm>
                <a:off x="82493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フリーフォーム: 図形 657"/>
              <p:cNvSpPr/>
              <p:nvPr/>
            </p:nvSpPr>
            <p:spPr bwMode="auto">
              <a:xfrm>
                <a:off x="87123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二等辺三角形 658"/>
              <p:cNvSpPr/>
              <p:nvPr/>
            </p:nvSpPr>
            <p:spPr bwMode="auto">
              <a:xfrm>
                <a:off x="85179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0" name="二等辺三角形 659"/>
              <p:cNvSpPr/>
              <p:nvPr/>
            </p:nvSpPr>
            <p:spPr bwMode="auto">
              <a:xfrm>
                <a:off x="82537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二等辺三角形 16"/>
              <p:cNvSpPr/>
              <p:nvPr/>
            </p:nvSpPr>
            <p:spPr bwMode="auto">
              <a:xfrm>
                <a:off x="80277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二等辺三角形 661"/>
              <p:cNvSpPr/>
              <p:nvPr/>
            </p:nvSpPr>
            <p:spPr bwMode="auto">
              <a:xfrm flipH="1">
                <a:off x="89039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二等辺三角形 16"/>
              <p:cNvSpPr/>
              <p:nvPr/>
            </p:nvSpPr>
            <p:spPr bwMode="auto">
              <a:xfrm flipH="1">
                <a:off x="91165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フリーフォーム: 図形 663"/>
              <p:cNvSpPr/>
              <p:nvPr/>
            </p:nvSpPr>
            <p:spPr bwMode="auto">
              <a:xfrm>
                <a:off x="80247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フリーフォーム: 図形 664"/>
              <p:cNvSpPr/>
              <p:nvPr/>
            </p:nvSpPr>
            <p:spPr bwMode="auto">
              <a:xfrm>
                <a:off x="85179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フリーフォーム: 図形 665"/>
              <p:cNvSpPr/>
              <p:nvPr/>
            </p:nvSpPr>
            <p:spPr bwMode="auto">
              <a:xfrm>
                <a:off x="87247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フリーフォーム: 図形 666"/>
              <p:cNvSpPr/>
              <p:nvPr/>
            </p:nvSpPr>
            <p:spPr bwMode="auto">
              <a:xfrm>
                <a:off x="85159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フリーフォーム: 図形 667"/>
              <p:cNvSpPr/>
              <p:nvPr/>
            </p:nvSpPr>
            <p:spPr bwMode="auto">
              <a:xfrm>
                <a:off x="83951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フリーフォーム: 図形 668"/>
              <p:cNvSpPr/>
              <p:nvPr/>
            </p:nvSpPr>
            <p:spPr bwMode="auto">
              <a:xfrm flipH="1">
                <a:off x="87249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フリーフォーム: 図形 669"/>
              <p:cNvSpPr/>
              <p:nvPr/>
            </p:nvSpPr>
            <p:spPr bwMode="auto">
              <a:xfrm flipH="1">
                <a:off x="87189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フリーフォーム: 図形 670"/>
              <p:cNvSpPr/>
              <p:nvPr/>
            </p:nvSpPr>
            <p:spPr bwMode="auto">
              <a:xfrm>
                <a:off x="81451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フリーフォーム: 図形 671"/>
              <p:cNvSpPr/>
              <p:nvPr/>
            </p:nvSpPr>
            <p:spPr bwMode="auto">
              <a:xfrm>
                <a:off x="83933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/>
              <p:cNvSpPr/>
              <p:nvPr/>
            </p:nvSpPr>
            <p:spPr bwMode="auto">
              <a:xfrm>
                <a:off x="81701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フリーフォーム: 図形 673"/>
              <p:cNvSpPr/>
              <p:nvPr/>
            </p:nvSpPr>
            <p:spPr bwMode="auto">
              <a:xfrm flipH="1">
                <a:off x="89027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フリーフォーム: 図形 674"/>
              <p:cNvSpPr/>
              <p:nvPr/>
            </p:nvSpPr>
            <p:spPr bwMode="auto">
              <a:xfrm flipH="1">
                <a:off x="91193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6" name="フリーフォーム: 図形 675"/>
              <p:cNvSpPr/>
              <p:nvPr/>
            </p:nvSpPr>
            <p:spPr bwMode="auto">
              <a:xfrm flipV="1">
                <a:off x="87768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フリーフォーム: 図形 676"/>
              <p:cNvSpPr/>
              <p:nvPr/>
            </p:nvSpPr>
            <p:spPr bwMode="auto">
              <a:xfrm flipV="1">
                <a:off x="90359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フリーフォーム: 図形 677"/>
              <p:cNvSpPr/>
              <p:nvPr/>
            </p:nvSpPr>
            <p:spPr bwMode="auto">
              <a:xfrm flipH="1" flipV="1">
                <a:off x="85228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フリーフォーム: 図形 678"/>
              <p:cNvSpPr/>
              <p:nvPr/>
            </p:nvSpPr>
            <p:spPr bwMode="auto">
              <a:xfrm flipH="1" flipV="1">
                <a:off x="82531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5" name="グループ化 534"/>
            <p:cNvGrpSpPr/>
            <p:nvPr/>
          </p:nvGrpSpPr>
          <p:grpSpPr>
            <a:xfrm>
              <a:off x="7814469" y="638690"/>
              <a:ext cx="1847107" cy="2006796"/>
              <a:chOff x="-37659" y="2320049"/>
              <a:chExt cx="2204574" cy="2395167"/>
            </a:xfrm>
          </p:grpSpPr>
          <p:sp>
            <p:nvSpPr>
              <p:cNvPr id="536" name="星: 4 pt 53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星: 4 pt 53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星: 4 pt 53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5908757" y="2595676"/>
            <a:ext cx="1847107" cy="2006796"/>
            <a:chOff x="5908757" y="2595676"/>
            <a:chExt cx="1847107" cy="200679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44763" y="2793181"/>
              <a:ext cx="1545238" cy="1531103"/>
              <a:chOff x="6044763" y="2793181"/>
              <a:chExt cx="1545238" cy="1531103"/>
            </a:xfrm>
          </p:grpSpPr>
          <p:sp>
            <p:nvSpPr>
              <p:cNvPr id="764" name="フリーフォーム: 図形 763"/>
              <p:cNvSpPr/>
              <p:nvPr/>
            </p:nvSpPr>
            <p:spPr bwMode="auto">
              <a:xfrm>
                <a:off x="60447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5" name="フリーフォーム: 図形 764"/>
              <p:cNvSpPr/>
              <p:nvPr/>
            </p:nvSpPr>
            <p:spPr bwMode="auto">
              <a:xfrm>
                <a:off x="63570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/>
              <p:cNvSpPr/>
              <p:nvPr/>
            </p:nvSpPr>
            <p:spPr bwMode="auto">
              <a:xfrm>
                <a:off x="68200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二等辺三角形 766"/>
              <p:cNvSpPr/>
              <p:nvPr/>
            </p:nvSpPr>
            <p:spPr bwMode="auto">
              <a:xfrm>
                <a:off x="66256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二等辺三角形 767"/>
              <p:cNvSpPr/>
              <p:nvPr/>
            </p:nvSpPr>
            <p:spPr bwMode="auto">
              <a:xfrm>
                <a:off x="63614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二等辺三角形 16"/>
              <p:cNvSpPr/>
              <p:nvPr/>
            </p:nvSpPr>
            <p:spPr bwMode="auto">
              <a:xfrm>
                <a:off x="61354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二等辺三角形 769"/>
              <p:cNvSpPr/>
              <p:nvPr/>
            </p:nvSpPr>
            <p:spPr bwMode="auto">
              <a:xfrm flipH="1">
                <a:off x="70116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二等辺三角形 16"/>
              <p:cNvSpPr/>
              <p:nvPr/>
            </p:nvSpPr>
            <p:spPr bwMode="auto">
              <a:xfrm flipH="1">
                <a:off x="72242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/>
              <p:cNvSpPr/>
              <p:nvPr/>
            </p:nvSpPr>
            <p:spPr bwMode="auto">
              <a:xfrm>
                <a:off x="61324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フリーフォーム: 図形 772"/>
              <p:cNvSpPr/>
              <p:nvPr/>
            </p:nvSpPr>
            <p:spPr bwMode="auto">
              <a:xfrm>
                <a:off x="66256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フリーフォーム: 図形 773"/>
              <p:cNvSpPr/>
              <p:nvPr/>
            </p:nvSpPr>
            <p:spPr bwMode="auto">
              <a:xfrm>
                <a:off x="68324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/>
              <p:cNvSpPr/>
              <p:nvPr/>
            </p:nvSpPr>
            <p:spPr bwMode="auto">
              <a:xfrm>
                <a:off x="66236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/>
              <p:cNvSpPr/>
              <p:nvPr/>
            </p:nvSpPr>
            <p:spPr bwMode="auto">
              <a:xfrm>
                <a:off x="65028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/>
              <p:cNvSpPr/>
              <p:nvPr/>
            </p:nvSpPr>
            <p:spPr bwMode="auto">
              <a:xfrm flipH="1">
                <a:off x="68326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/>
              <p:cNvSpPr/>
              <p:nvPr/>
            </p:nvSpPr>
            <p:spPr bwMode="auto">
              <a:xfrm flipH="1">
                <a:off x="68266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フリーフォーム: 図形 778"/>
              <p:cNvSpPr/>
              <p:nvPr/>
            </p:nvSpPr>
            <p:spPr bwMode="auto">
              <a:xfrm>
                <a:off x="62528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フリーフォーム: 図形 779"/>
              <p:cNvSpPr/>
              <p:nvPr/>
            </p:nvSpPr>
            <p:spPr bwMode="auto">
              <a:xfrm>
                <a:off x="65010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/>
              <p:cNvSpPr/>
              <p:nvPr/>
            </p:nvSpPr>
            <p:spPr bwMode="auto">
              <a:xfrm>
                <a:off x="62778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フリーフォーム: 図形 781"/>
              <p:cNvSpPr/>
              <p:nvPr/>
            </p:nvSpPr>
            <p:spPr bwMode="auto">
              <a:xfrm flipH="1">
                <a:off x="70104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: 図形 782"/>
              <p:cNvSpPr/>
              <p:nvPr/>
            </p:nvSpPr>
            <p:spPr bwMode="auto">
              <a:xfrm flipH="1">
                <a:off x="72270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フリーフォーム: 図形 783"/>
              <p:cNvSpPr/>
              <p:nvPr/>
            </p:nvSpPr>
            <p:spPr bwMode="auto">
              <a:xfrm flipV="1">
                <a:off x="68845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フリーフォーム: 図形 784"/>
              <p:cNvSpPr/>
              <p:nvPr/>
            </p:nvSpPr>
            <p:spPr bwMode="auto">
              <a:xfrm flipV="1">
                <a:off x="71436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フリーフォーム: 図形 785"/>
              <p:cNvSpPr/>
              <p:nvPr/>
            </p:nvSpPr>
            <p:spPr bwMode="auto">
              <a:xfrm flipH="1" flipV="1">
                <a:off x="66305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フリーフォーム: 図形 786"/>
              <p:cNvSpPr/>
              <p:nvPr/>
            </p:nvSpPr>
            <p:spPr bwMode="auto">
              <a:xfrm flipH="1" flipV="1">
                <a:off x="63608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9" name="グループ化 538"/>
            <p:cNvGrpSpPr/>
            <p:nvPr/>
          </p:nvGrpSpPr>
          <p:grpSpPr>
            <a:xfrm>
              <a:off x="5908757" y="2595676"/>
              <a:ext cx="1847107" cy="2006796"/>
              <a:chOff x="-37659" y="2320049"/>
              <a:chExt cx="2204574" cy="2395167"/>
            </a:xfrm>
          </p:grpSpPr>
          <p:sp>
            <p:nvSpPr>
              <p:cNvPr id="540" name="星: 4 pt 53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星: 4 pt 54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星: 4 pt 54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9" name="グループ化 938"/>
          <p:cNvGrpSpPr/>
          <p:nvPr/>
        </p:nvGrpSpPr>
        <p:grpSpPr>
          <a:xfrm>
            <a:off x="319807" y="4492843"/>
            <a:ext cx="1847107" cy="2006796"/>
            <a:chOff x="319807" y="4492843"/>
            <a:chExt cx="1847107" cy="200679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444063" y="4723581"/>
              <a:ext cx="1545238" cy="1531103"/>
              <a:chOff x="444063" y="4723581"/>
              <a:chExt cx="1545238" cy="1531103"/>
            </a:xfrm>
          </p:grpSpPr>
          <p:sp>
            <p:nvSpPr>
              <p:cNvPr id="814" name="フリーフォーム: 図形 813"/>
              <p:cNvSpPr/>
              <p:nvPr/>
            </p:nvSpPr>
            <p:spPr bwMode="auto">
              <a:xfrm>
                <a:off x="4440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6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フリーフォーム: 図形 814"/>
              <p:cNvSpPr/>
              <p:nvPr/>
            </p:nvSpPr>
            <p:spPr bwMode="auto">
              <a:xfrm>
                <a:off x="7563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/>
              <p:cNvSpPr/>
              <p:nvPr/>
            </p:nvSpPr>
            <p:spPr bwMode="auto">
              <a:xfrm>
                <a:off x="12193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二等辺三角形 816"/>
              <p:cNvSpPr/>
              <p:nvPr/>
            </p:nvSpPr>
            <p:spPr bwMode="auto">
              <a:xfrm>
                <a:off x="10249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二等辺三角形 817"/>
              <p:cNvSpPr/>
              <p:nvPr/>
            </p:nvSpPr>
            <p:spPr bwMode="auto">
              <a:xfrm>
                <a:off x="7607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二等辺三角形 16"/>
              <p:cNvSpPr/>
              <p:nvPr/>
            </p:nvSpPr>
            <p:spPr bwMode="auto">
              <a:xfrm>
                <a:off x="5347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二等辺三角形 819"/>
              <p:cNvSpPr/>
              <p:nvPr/>
            </p:nvSpPr>
            <p:spPr bwMode="auto">
              <a:xfrm flipH="1">
                <a:off x="14109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二等辺三角形 16"/>
              <p:cNvSpPr/>
              <p:nvPr/>
            </p:nvSpPr>
            <p:spPr bwMode="auto">
              <a:xfrm flipH="1">
                <a:off x="16235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フリーフォーム: 図形 821"/>
              <p:cNvSpPr/>
              <p:nvPr/>
            </p:nvSpPr>
            <p:spPr bwMode="auto">
              <a:xfrm>
                <a:off x="5317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フリーフォーム: 図形 822"/>
              <p:cNvSpPr/>
              <p:nvPr/>
            </p:nvSpPr>
            <p:spPr bwMode="auto">
              <a:xfrm>
                <a:off x="10249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フリーフォーム: 図形 823"/>
              <p:cNvSpPr/>
              <p:nvPr/>
            </p:nvSpPr>
            <p:spPr bwMode="auto">
              <a:xfrm>
                <a:off x="12317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/>
              <p:cNvSpPr/>
              <p:nvPr/>
            </p:nvSpPr>
            <p:spPr bwMode="auto">
              <a:xfrm>
                <a:off x="10229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6" name="フリーフォーム: 図形 825"/>
              <p:cNvSpPr/>
              <p:nvPr/>
            </p:nvSpPr>
            <p:spPr bwMode="auto">
              <a:xfrm>
                <a:off x="9021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フリーフォーム: 図形 826"/>
              <p:cNvSpPr/>
              <p:nvPr/>
            </p:nvSpPr>
            <p:spPr bwMode="auto">
              <a:xfrm flipH="1">
                <a:off x="12319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フリーフォーム: 図形 827"/>
              <p:cNvSpPr/>
              <p:nvPr/>
            </p:nvSpPr>
            <p:spPr bwMode="auto">
              <a:xfrm flipH="1">
                <a:off x="12259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/>
              <p:cNvSpPr/>
              <p:nvPr/>
            </p:nvSpPr>
            <p:spPr bwMode="auto">
              <a:xfrm>
                <a:off x="6521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フリーフォーム: 図形 829"/>
              <p:cNvSpPr/>
              <p:nvPr/>
            </p:nvSpPr>
            <p:spPr bwMode="auto">
              <a:xfrm>
                <a:off x="9003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フリーフォーム: 図形 830"/>
              <p:cNvSpPr/>
              <p:nvPr/>
            </p:nvSpPr>
            <p:spPr bwMode="auto">
              <a:xfrm>
                <a:off x="6771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フリーフォーム: 図形 831"/>
              <p:cNvSpPr/>
              <p:nvPr/>
            </p:nvSpPr>
            <p:spPr bwMode="auto">
              <a:xfrm flipH="1">
                <a:off x="14097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3" name="フリーフォーム: 図形 832"/>
              <p:cNvSpPr/>
              <p:nvPr/>
            </p:nvSpPr>
            <p:spPr bwMode="auto">
              <a:xfrm flipH="1">
                <a:off x="16263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/>
              <p:cNvSpPr/>
              <p:nvPr/>
            </p:nvSpPr>
            <p:spPr bwMode="auto">
              <a:xfrm flipV="1">
                <a:off x="12838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/>
              <p:cNvSpPr/>
              <p:nvPr/>
            </p:nvSpPr>
            <p:spPr bwMode="auto">
              <a:xfrm flipV="1">
                <a:off x="15429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 flipH="1" flipV="1">
                <a:off x="10298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7" name="フリーフォーム: 図形 836"/>
              <p:cNvSpPr/>
              <p:nvPr/>
            </p:nvSpPr>
            <p:spPr bwMode="auto">
              <a:xfrm flipH="1" flipV="1">
                <a:off x="7601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3" name="グループ化 542"/>
            <p:cNvGrpSpPr/>
            <p:nvPr/>
          </p:nvGrpSpPr>
          <p:grpSpPr>
            <a:xfrm>
              <a:off x="319807" y="4492843"/>
              <a:ext cx="1847107" cy="2006796"/>
              <a:chOff x="-37659" y="2320049"/>
              <a:chExt cx="2204574" cy="2395167"/>
            </a:xfrm>
          </p:grpSpPr>
          <p:sp>
            <p:nvSpPr>
              <p:cNvPr id="544" name="星: 4 pt 54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星: 4 pt 54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星: 4 pt 54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0" name="グループ化 939"/>
          <p:cNvGrpSpPr/>
          <p:nvPr/>
        </p:nvGrpSpPr>
        <p:grpSpPr>
          <a:xfrm>
            <a:off x="2148607" y="4492843"/>
            <a:ext cx="1847107" cy="2006796"/>
            <a:chOff x="2148607" y="4492843"/>
            <a:chExt cx="1847107" cy="200679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298263" y="4723581"/>
              <a:ext cx="1545238" cy="1531103"/>
              <a:chOff x="2298263" y="4723581"/>
              <a:chExt cx="1545238" cy="1531103"/>
            </a:xfrm>
          </p:grpSpPr>
          <p:sp>
            <p:nvSpPr>
              <p:cNvPr id="839" name="フリーフォーム: 図形 838"/>
              <p:cNvSpPr/>
              <p:nvPr/>
            </p:nvSpPr>
            <p:spPr bwMode="auto">
              <a:xfrm>
                <a:off x="22982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フリーフォーム: 図形 839"/>
              <p:cNvSpPr/>
              <p:nvPr/>
            </p:nvSpPr>
            <p:spPr bwMode="auto">
              <a:xfrm>
                <a:off x="26105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フリーフォーム: 図形 840"/>
              <p:cNvSpPr/>
              <p:nvPr/>
            </p:nvSpPr>
            <p:spPr bwMode="auto">
              <a:xfrm>
                <a:off x="30735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二等辺三角形 841"/>
              <p:cNvSpPr/>
              <p:nvPr/>
            </p:nvSpPr>
            <p:spPr bwMode="auto">
              <a:xfrm>
                <a:off x="28791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二等辺三角形 842"/>
              <p:cNvSpPr/>
              <p:nvPr/>
            </p:nvSpPr>
            <p:spPr bwMode="auto">
              <a:xfrm>
                <a:off x="26149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二等辺三角形 16"/>
              <p:cNvSpPr/>
              <p:nvPr/>
            </p:nvSpPr>
            <p:spPr bwMode="auto">
              <a:xfrm>
                <a:off x="23889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二等辺三角形 844"/>
              <p:cNvSpPr/>
              <p:nvPr/>
            </p:nvSpPr>
            <p:spPr bwMode="auto">
              <a:xfrm flipH="1">
                <a:off x="32651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二等辺三角形 16"/>
              <p:cNvSpPr/>
              <p:nvPr/>
            </p:nvSpPr>
            <p:spPr bwMode="auto">
              <a:xfrm flipH="1">
                <a:off x="34777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/>
              <p:cNvSpPr/>
              <p:nvPr/>
            </p:nvSpPr>
            <p:spPr bwMode="auto">
              <a:xfrm>
                <a:off x="23859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/>
              <p:cNvSpPr/>
              <p:nvPr/>
            </p:nvSpPr>
            <p:spPr bwMode="auto">
              <a:xfrm>
                <a:off x="28791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フリーフォーム: 図形 848"/>
              <p:cNvSpPr/>
              <p:nvPr/>
            </p:nvSpPr>
            <p:spPr bwMode="auto">
              <a:xfrm>
                <a:off x="30859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/>
              <p:cNvSpPr/>
              <p:nvPr/>
            </p:nvSpPr>
            <p:spPr bwMode="auto">
              <a:xfrm>
                <a:off x="28771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フリーフォーム: 図形 850"/>
              <p:cNvSpPr/>
              <p:nvPr/>
            </p:nvSpPr>
            <p:spPr bwMode="auto">
              <a:xfrm>
                <a:off x="27563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フリーフォーム: 図形 851"/>
              <p:cNvSpPr/>
              <p:nvPr/>
            </p:nvSpPr>
            <p:spPr bwMode="auto">
              <a:xfrm flipH="1">
                <a:off x="30861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フリーフォーム: 図形 852"/>
              <p:cNvSpPr/>
              <p:nvPr/>
            </p:nvSpPr>
            <p:spPr bwMode="auto">
              <a:xfrm flipH="1">
                <a:off x="30801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フリーフォーム: 図形 853"/>
              <p:cNvSpPr/>
              <p:nvPr/>
            </p:nvSpPr>
            <p:spPr bwMode="auto">
              <a:xfrm>
                <a:off x="25063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5" name="フリーフォーム: 図形 854"/>
              <p:cNvSpPr/>
              <p:nvPr/>
            </p:nvSpPr>
            <p:spPr bwMode="auto">
              <a:xfrm>
                <a:off x="27545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フリーフォーム: 図形 855"/>
              <p:cNvSpPr/>
              <p:nvPr/>
            </p:nvSpPr>
            <p:spPr bwMode="auto">
              <a:xfrm>
                <a:off x="25313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7" name="フリーフォーム: 図形 856"/>
              <p:cNvSpPr/>
              <p:nvPr/>
            </p:nvSpPr>
            <p:spPr bwMode="auto">
              <a:xfrm flipH="1">
                <a:off x="32639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フリーフォーム: 図形 857"/>
              <p:cNvSpPr/>
              <p:nvPr/>
            </p:nvSpPr>
            <p:spPr bwMode="auto">
              <a:xfrm flipH="1">
                <a:off x="34805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9" name="フリーフォーム: 図形 858"/>
              <p:cNvSpPr/>
              <p:nvPr/>
            </p:nvSpPr>
            <p:spPr bwMode="auto">
              <a:xfrm flipV="1">
                <a:off x="31380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フリーフォーム: 図形 859"/>
              <p:cNvSpPr/>
              <p:nvPr/>
            </p:nvSpPr>
            <p:spPr bwMode="auto">
              <a:xfrm flipV="1">
                <a:off x="33971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1" name="フリーフォーム: 図形 860"/>
              <p:cNvSpPr/>
              <p:nvPr/>
            </p:nvSpPr>
            <p:spPr bwMode="auto">
              <a:xfrm flipH="1" flipV="1">
                <a:off x="28840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フリーフォーム: 図形 861"/>
              <p:cNvSpPr/>
              <p:nvPr/>
            </p:nvSpPr>
            <p:spPr bwMode="auto">
              <a:xfrm flipH="1" flipV="1">
                <a:off x="26143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7" name="グループ化 546"/>
            <p:cNvGrpSpPr/>
            <p:nvPr/>
          </p:nvGrpSpPr>
          <p:grpSpPr>
            <a:xfrm>
              <a:off x="2148607" y="4492843"/>
              <a:ext cx="1847107" cy="2006796"/>
              <a:chOff x="-37659" y="2320049"/>
              <a:chExt cx="2204574" cy="2395167"/>
            </a:xfrm>
          </p:grpSpPr>
          <p:sp>
            <p:nvSpPr>
              <p:cNvPr id="548" name="星: 4 pt 54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星: 4 pt 54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星: 4 pt 54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1" name="グループ化 940"/>
          <p:cNvGrpSpPr/>
          <p:nvPr/>
        </p:nvGrpSpPr>
        <p:grpSpPr>
          <a:xfrm>
            <a:off x="4054319" y="4492843"/>
            <a:ext cx="1847107" cy="2006796"/>
            <a:chOff x="4054319" y="4492843"/>
            <a:chExt cx="1847107" cy="2006796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90563" y="4723581"/>
              <a:ext cx="1545238" cy="1531103"/>
              <a:chOff x="4190563" y="4723581"/>
              <a:chExt cx="1545238" cy="1531103"/>
            </a:xfrm>
          </p:grpSpPr>
          <p:sp>
            <p:nvSpPr>
              <p:cNvPr id="864" name="フリーフォーム: 図形 863"/>
              <p:cNvSpPr/>
              <p:nvPr/>
            </p:nvSpPr>
            <p:spPr bwMode="auto">
              <a:xfrm>
                <a:off x="41905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FF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フリーフォーム: 図形 864"/>
              <p:cNvSpPr/>
              <p:nvPr/>
            </p:nvSpPr>
            <p:spPr bwMode="auto">
              <a:xfrm>
                <a:off x="45028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フリーフォーム: 図形 865"/>
              <p:cNvSpPr/>
              <p:nvPr/>
            </p:nvSpPr>
            <p:spPr bwMode="auto">
              <a:xfrm>
                <a:off x="49658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二等辺三角形 866"/>
              <p:cNvSpPr/>
              <p:nvPr/>
            </p:nvSpPr>
            <p:spPr bwMode="auto">
              <a:xfrm>
                <a:off x="47714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二等辺三角形 867"/>
              <p:cNvSpPr/>
              <p:nvPr/>
            </p:nvSpPr>
            <p:spPr bwMode="auto">
              <a:xfrm>
                <a:off x="45072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二等辺三角形 16"/>
              <p:cNvSpPr/>
              <p:nvPr/>
            </p:nvSpPr>
            <p:spPr bwMode="auto">
              <a:xfrm>
                <a:off x="42812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二等辺三角形 869"/>
              <p:cNvSpPr/>
              <p:nvPr/>
            </p:nvSpPr>
            <p:spPr bwMode="auto">
              <a:xfrm flipH="1">
                <a:off x="51574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二等辺三角形 16"/>
              <p:cNvSpPr/>
              <p:nvPr/>
            </p:nvSpPr>
            <p:spPr bwMode="auto">
              <a:xfrm flipH="1">
                <a:off x="53700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フリーフォーム: 図形 871"/>
              <p:cNvSpPr/>
              <p:nvPr/>
            </p:nvSpPr>
            <p:spPr bwMode="auto">
              <a:xfrm>
                <a:off x="42782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フリーフォーム: 図形 872"/>
              <p:cNvSpPr/>
              <p:nvPr/>
            </p:nvSpPr>
            <p:spPr bwMode="auto">
              <a:xfrm>
                <a:off x="47714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/>
              <p:cNvSpPr/>
              <p:nvPr/>
            </p:nvSpPr>
            <p:spPr bwMode="auto">
              <a:xfrm>
                <a:off x="49782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フリーフォーム: 図形 874"/>
              <p:cNvSpPr/>
              <p:nvPr/>
            </p:nvSpPr>
            <p:spPr bwMode="auto">
              <a:xfrm>
                <a:off x="47694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フリーフォーム: 図形 875"/>
              <p:cNvSpPr/>
              <p:nvPr/>
            </p:nvSpPr>
            <p:spPr bwMode="auto">
              <a:xfrm>
                <a:off x="46486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フリーフォーム: 図形 876"/>
              <p:cNvSpPr/>
              <p:nvPr/>
            </p:nvSpPr>
            <p:spPr bwMode="auto">
              <a:xfrm flipH="1">
                <a:off x="49784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フリーフォーム: 図形 877"/>
              <p:cNvSpPr/>
              <p:nvPr/>
            </p:nvSpPr>
            <p:spPr bwMode="auto">
              <a:xfrm flipH="1">
                <a:off x="49724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フリーフォーム: 図形 878"/>
              <p:cNvSpPr/>
              <p:nvPr/>
            </p:nvSpPr>
            <p:spPr bwMode="auto">
              <a:xfrm>
                <a:off x="43986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フリーフォーム: 図形 879"/>
              <p:cNvSpPr/>
              <p:nvPr/>
            </p:nvSpPr>
            <p:spPr bwMode="auto">
              <a:xfrm>
                <a:off x="46468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1" name="フリーフォーム: 図形 880"/>
              <p:cNvSpPr/>
              <p:nvPr/>
            </p:nvSpPr>
            <p:spPr bwMode="auto">
              <a:xfrm>
                <a:off x="44236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2" name="フリーフォーム: 図形 881"/>
              <p:cNvSpPr/>
              <p:nvPr/>
            </p:nvSpPr>
            <p:spPr bwMode="auto">
              <a:xfrm flipH="1">
                <a:off x="51562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3" name="フリーフォーム: 図形 882"/>
              <p:cNvSpPr/>
              <p:nvPr/>
            </p:nvSpPr>
            <p:spPr bwMode="auto">
              <a:xfrm flipH="1">
                <a:off x="53728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4" name="フリーフォーム: 図形 883"/>
              <p:cNvSpPr/>
              <p:nvPr/>
            </p:nvSpPr>
            <p:spPr bwMode="auto">
              <a:xfrm flipV="1">
                <a:off x="50303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5" name="フリーフォーム: 図形 884"/>
              <p:cNvSpPr/>
              <p:nvPr/>
            </p:nvSpPr>
            <p:spPr bwMode="auto">
              <a:xfrm flipV="1">
                <a:off x="52894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6" name="フリーフォーム: 図形 885"/>
              <p:cNvSpPr/>
              <p:nvPr/>
            </p:nvSpPr>
            <p:spPr bwMode="auto">
              <a:xfrm flipH="1" flipV="1">
                <a:off x="47763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フリーフォーム: 図形 886"/>
              <p:cNvSpPr/>
              <p:nvPr/>
            </p:nvSpPr>
            <p:spPr bwMode="auto">
              <a:xfrm flipH="1" flipV="1">
                <a:off x="45066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1" name="グループ化 550"/>
            <p:cNvGrpSpPr/>
            <p:nvPr/>
          </p:nvGrpSpPr>
          <p:grpSpPr>
            <a:xfrm>
              <a:off x="4054319" y="4492843"/>
              <a:ext cx="1847107" cy="2006796"/>
              <a:chOff x="-37659" y="2320049"/>
              <a:chExt cx="2204574" cy="2395167"/>
            </a:xfrm>
          </p:grpSpPr>
          <p:sp>
            <p:nvSpPr>
              <p:cNvPr id="552" name="星: 4 pt 55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星: 4 pt 55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星: 4 pt 55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3" name="グループ化 942"/>
          <p:cNvGrpSpPr/>
          <p:nvPr/>
        </p:nvGrpSpPr>
        <p:grpSpPr>
          <a:xfrm>
            <a:off x="7814469" y="4492843"/>
            <a:ext cx="1847107" cy="2006796"/>
            <a:chOff x="7814469" y="4492843"/>
            <a:chExt cx="1847107" cy="2006796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7937063" y="4723581"/>
              <a:ext cx="1545238" cy="1531103"/>
              <a:chOff x="7937063" y="4723581"/>
              <a:chExt cx="1545238" cy="1531103"/>
            </a:xfrm>
          </p:grpSpPr>
          <p:sp>
            <p:nvSpPr>
              <p:cNvPr id="914" name="フリーフォーム: 図形 913"/>
              <p:cNvSpPr/>
              <p:nvPr/>
            </p:nvSpPr>
            <p:spPr bwMode="auto">
              <a:xfrm>
                <a:off x="79370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6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フリーフォーム: 図形 914"/>
              <p:cNvSpPr/>
              <p:nvPr/>
            </p:nvSpPr>
            <p:spPr bwMode="auto">
              <a:xfrm>
                <a:off x="82493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フリーフォーム: 図形 915"/>
              <p:cNvSpPr/>
              <p:nvPr/>
            </p:nvSpPr>
            <p:spPr bwMode="auto">
              <a:xfrm>
                <a:off x="87123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二等辺三角形 916"/>
              <p:cNvSpPr/>
              <p:nvPr/>
            </p:nvSpPr>
            <p:spPr bwMode="auto">
              <a:xfrm>
                <a:off x="85179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二等辺三角形 917"/>
              <p:cNvSpPr/>
              <p:nvPr/>
            </p:nvSpPr>
            <p:spPr bwMode="auto">
              <a:xfrm>
                <a:off x="82537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二等辺三角形 16"/>
              <p:cNvSpPr/>
              <p:nvPr/>
            </p:nvSpPr>
            <p:spPr bwMode="auto">
              <a:xfrm>
                <a:off x="80277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二等辺三角形 919"/>
              <p:cNvSpPr/>
              <p:nvPr/>
            </p:nvSpPr>
            <p:spPr bwMode="auto">
              <a:xfrm flipH="1">
                <a:off x="89039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二等辺三角形 16"/>
              <p:cNvSpPr/>
              <p:nvPr/>
            </p:nvSpPr>
            <p:spPr bwMode="auto">
              <a:xfrm flipH="1">
                <a:off x="91165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/>
              <p:cNvSpPr/>
              <p:nvPr/>
            </p:nvSpPr>
            <p:spPr bwMode="auto">
              <a:xfrm>
                <a:off x="80247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3" name="フリーフォーム: 図形 922"/>
              <p:cNvSpPr/>
              <p:nvPr/>
            </p:nvSpPr>
            <p:spPr bwMode="auto">
              <a:xfrm>
                <a:off x="85179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4" name="フリーフォーム: 図形 923"/>
              <p:cNvSpPr/>
              <p:nvPr/>
            </p:nvSpPr>
            <p:spPr bwMode="auto">
              <a:xfrm>
                <a:off x="87247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フリーフォーム: 図形 924"/>
              <p:cNvSpPr/>
              <p:nvPr/>
            </p:nvSpPr>
            <p:spPr bwMode="auto">
              <a:xfrm>
                <a:off x="85159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フリーフォーム: 図形 925"/>
              <p:cNvSpPr/>
              <p:nvPr/>
            </p:nvSpPr>
            <p:spPr bwMode="auto">
              <a:xfrm>
                <a:off x="83951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7" name="フリーフォーム: 図形 926"/>
              <p:cNvSpPr/>
              <p:nvPr/>
            </p:nvSpPr>
            <p:spPr bwMode="auto">
              <a:xfrm flipH="1">
                <a:off x="87249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8" name="フリーフォーム: 図形 927"/>
              <p:cNvSpPr/>
              <p:nvPr/>
            </p:nvSpPr>
            <p:spPr bwMode="auto">
              <a:xfrm flipH="1">
                <a:off x="87189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フリーフォーム: 図形 928"/>
              <p:cNvSpPr/>
              <p:nvPr/>
            </p:nvSpPr>
            <p:spPr bwMode="auto">
              <a:xfrm>
                <a:off x="81451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0" name="フリーフォーム: 図形 929"/>
              <p:cNvSpPr/>
              <p:nvPr/>
            </p:nvSpPr>
            <p:spPr bwMode="auto">
              <a:xfrm>
                <a:off x="83933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フリーフォーム: 図形 930"/>
              <p:cNvSpPr/>
              <p:nvPr/>
            </p:nvSpPr>
            <p:spPr bwMode="auto">
              <a:xfrm>
                <a:off x="81701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フリーフォーム: 図形 931"/>
              <p:cNvSpPr/>
              <p:nvPr/>
            </p:nvSpPr>
            <p:spPr bwMode="auto">
              <a:xfrm flipH="1">
                <a:off x="89027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/>
              <p:cNvSpPr/>
              <p:nvPr/>
            </p:nvSpPr>
            <p:spPr bwMode="auto">
              <a:xfrm flipH="1">
                <a:off x="91193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/>
              <p:cNvSpPr/>
              <p:nvPr/>
            </p:nvSpPr>
            <p:spPr bwMode="auto">
              <a:xfrm flipV="1">
                <a:off x="87768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/>
              <p:cNvSpPr/>
              <p:nvPr/>
            </p:nvSpPr>
            <p:spPr bwMode="auto">
              <a:xfrm flipV="1">
                <a:off x="90359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/>
              <p:cNvSpPr/>
              <p:nvPr/>
            </p:nvSpPr>
            <p:spPr bwMode="auto">
              <a:xfrm flipH="1" flipV="1">
                <a:off x="85228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/>
              <p:cNvSpPr/>
              <p:nvPr/>
            </p:nvSpPr>
            <p:spPr bwMode="auto">
              <a:xfrm flipH="1" flipV="1">
                <a:off x="82531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>
              <a:off x="7814469" y="4492843"/>
              <a:ext cx="1847107" cy="2006796"/>
              <a:chOff x="-37659" y="2320049"/>
              <a:chExt cx="2204574" cy="2395167"/>
            </a:xfrm>
          </p:grpSpPr>
          <p:sp>
            <p:nvSpPr>
              <p:cNvPr id="556" name="星: 4 pt 55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星: 4 pt 55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星: 4 pt 55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2" name="グループ化 941"/>
          <p:cNvGrpSpPr/>
          <p:nvPr/>
        </p:nvGrpSpPr>
        <p:grpSpPr>
          <a:xfrm>
            <a:off x="5908757" y="4552663"/>
            <a:ext cx="1847107" cy="2006796"/>
            <a:chOff x="5908757" y="4552663"/>
            <a:chExt cx="1847107" cy="2006796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6044763" y="4723581"/>
              <a:ext cx="1545238" cy="1531103"/>
              <a:chOff x="6044763" y="4723581"/>
              <a:chExt cx="1545238" cy="1531103"/>
            </a:xfrm>
          </p:grpSpPr>
          <p:sp>
            <p:nvSpPr>
              <p:cNvPr id="889" name="フリーフォーム: 図形 888"/>
              <p:cNvSpPr/>
              <p:nvPr/>
            </p:nvSpPr>
            <p:spPr bwMode="auto">
              <a:xfrm>
                <a:off x="60447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99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フリーフォーム: 図形 889"/>
              <p:cNvSpPr/>
              <p:nvPr/>
            </p:nvSpPr>
            <p:spPr bwMode="auto">
              <a:xfrm>
                <a:off x="63570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フリーフォーム: 図形 890"/>
              <p:cNvSpPr/>
              <p:nvPr/>
            </p:nvSpPr>
            <p:spPr bwMode="auto">
              <a:xfrm>
                <a:off x="68200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二等辺三角形 891"/>
              <p:cNvSpPr/>
              <p:nvPr/>
            </p:nvSpPr>
            <p:spPr bwMode="auto">
              <a:xfrm>
                <a:off x="66256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二等辺三角形 892"/>
              <p:cNvSpPr/>
              <p:nvPr/>
            </p:nvSpPr>
            <p:spPr bwMode="auto">
              <a:xfrm>
                <a:off x="63614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二等辺三角形 16"/>
              <p:cNvSpPr/>
              <p:nvPr/>
            </p:nvSpPr>
            <p:spPr bwMode="auto">
              <a:xfrm>
                <a:off x="61354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二等辺三角形 894"/>
              <p:cNvSpPr/>
              <p:nvPr/>
            </p:nvSpPr>
            <p:spPr bwMode="auto">
              <a:xfrm flipH="1">
                <a:off x="70116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二等辺三角形 16"/>
              <p:cNvSpPr/>
              <p:nvPr/>
            </p:nvSpPr>
            <p:spPr bwMode="auto">
              <a:xfrm flipH="1">
                <a:off x="72242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7" name="フリーフォーム: 図形 896"/>
              <p:cNvSpPr/>
              <p:nvPr/>
            </p:nvSpPr>
            <p:spPr bwMode="auto">
              <a:xfrm>
                <a:off x="61324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/>
              <p:cNvSpPr/>
              <p:nvPr/>
            </p:nvSpPr>
            <p:spPr bwMode="auto">
              <a:xfrm>
                <a:off x="66256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フリーフォーム: 図形 898"/>
              <p:cNvSpPr/>
              <p:nvPr/>
            </p:nvSpPr>
            <p:spPr bwMode="auto">
              <a:xfrm>
                <a:off x="68324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フリーフォーム: 図形 899"/>
              <p:cNvSpPr/>
              <p:nvPr/>
            </p:nvSpPr>
            <p:spPr bwMode="auto">
              <a:xfrm>
                <a:off x="66236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1" name="フリーフォーム: 図形 900"/>
              <p:cNvSpPr/>
              <p:nvPr/>
            </p:nvSpPr>
            <p:spPr bwMode="auto">
              <a:xfrm>
                <a:off x="65028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/>
              <p:cNvSpPr/>
              <p:nvPr/>
            </p:nvSpPr>
            <p:spPr bwMode="auto">
              <a:xfrm flipH="1">
                <a:off x="68326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3" name="フリーフォーム: 図形 902"/>
              <p:cNvSpPr/>
              <p:nvPr/>
            </p:nvSpPr>
            <p:spPr bwMode="auto">
              <a:xfrm flipH="1">
                <a:off x="68266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4" name="フリーフォーム: 図形 903"/>
              <p:cNvSpPr/>
              <p:nvPr/>
            </p:nvSpPr>
            <p:spPr bwMode="auto">
              <a:xfrm>
                <a:off x="62528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フリーフォーム: 図形 904"/>
              <p:cNvSpPr/>
              <p:nvPr/>
            </p:nvSpPr>
            <p:spPr bwMode="auto">
              <a:xfrm>
                <a:off x="65010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フリーフォーム: 図形 905"/>
              <p:cNvSpPr/>
              <p:nvPr/>
            </p:nvSpPr>
            <p:spPr bwMode="auto">
              <a:xfrm>
                <a:off x="62778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フリーフォーム: 図形 906"/>
              <p:cNvSpPr/>
              <p:nvPr/>
            </p:nvSpPr>
            <p:spPr bwMode="auto">
              <a:xfrm flipH="1">
                <a:off x="70104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8" name="フリーフォーム: 図形 907"/>
              <p:cNvSpPr/>
              <p:nvPr/>
            </p:nvSpPr>
            <p:spPr bwMode="auto">
              <a:xfrm flipH="1">
                <a:off x="72270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フリーフォーム: 図形 908"/>
              <p:cNvSpPr/>
              <p:nvPr/>
            </p:nvSpPr>
            <p:spPr bwMode="auto">
              <a:xfrm flipV="1">
                <a:off x="68845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0" name="フリーフォーム: 図形 909"/>
              <p:cNvSpPr/>
              <p:nvPr/>
            </p:nvSpPr>
            <p:spPr bwMode="auto">
              <a:xfrm flipV="1">
                <a:off x="71436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/>
              <p:cNvSpPr/>
              <p:nvPr/>
            </p:nvSpPr>
            <p:spPr bwMode="auto">
              <a:xfrm flipH="1" flipV="1">
                <a:off x="66305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2" name="フリーフォーム: 図形 911"/>
              <p:cNvSpPr/>
              <p:nvPr/>
            </p:nvSpPr>
            <p:spPr bwMode="auto">
              <a:xfrm flipH="1" flipV="1">
                <a:off x="63608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9" name="グループ化 558"/>
            <p:cNvGrpSpPr/>
            <p:nvPr/>
          </p:nvGrpSpPr>
          <p:grpSpPr>
            <a:xfrm>
              <a:off x="5908757" y="4552663"/>
              <a:ext cx="1847107" cy="2006796"/>
              <a:chOff x="-37659" y="2320049"/>
              <a:chExt cx="2204574" cy="2395167"/>
            </a:xfrm>
          </p:grpSpPr>
          <p:sp>
            <p:nvSpPr>
              <p:cNvPr id="560" name="星: 4 pt 55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星: 4 pt 56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星: 4 pt 56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6645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319807" y="2535856"/>
            <a:ext cx="1847107" cy="2006796"/>
            <a:chOff x="319807" y="2535856"/>
            <a:chExt cx="1847107" cy="2006796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44063" y="2793181"/>
              <a:ext cx="1545238" cy="1531103"/>
              <a:chOff x="444063" y="2793181"/>
              <a:chExt cx="1545238" cy="1531103"/>
            </a:xfrm>
          </p:grpSpPr>
          <p:sp>
            <p:nvSpPr>
              <p:cNvPr id="383" name="フリーフォーム: 図形 382"/>
              <p:cNvSpPr/>
              <p:nvPr/>
            </p:nvSpPr>
            <p:spPr bwMode="auto">
              <a:xfrm>
                <a:off x="4440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66FF99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/>
              <p:cNvSpPr/>
              <p:nvPr/>
            </p:nvSpPr>
            <p:spPr bwMode="auto">
              <a:xfrm>
                <a:off x="7563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フリーフォーム: 図形 384"/>
              <p:cNvSpPr/>
              <p:nvPr/>
            </p:nvSpPr>
            <p:spPr bwMode="auto">
              <a:xfrm>
                <a:off x="12193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二等辺三角形 385"/>
              <p:cNvSpPr/>
              <p:nvPr/>
            </p:nvSpPr>
            <p:spPr bwMode="auto">
              <a:xfrm>
                <a:off x="10249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二等辺三角形 386"/>
              <p:cNvSpPr/>
              <p:nvPr/>
            </p:nvSpPr>
            <p:spPr bwMode="auto">
              <a:xfrm>
                <a:off x="7607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二等辺三角形 16"/>
              <p:cNvSpPr/>
              <p:nvPr/>
            </p:nvSpPr>
            <p:spPr bwMode="auto">
              <a:xfrm>
                <a:off x="5347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二等辺三角形 388"/>
              <p:cNvSpPr/>
              <p:nvPr/>
            </p:nvSpPr>
            <p:spPr bwMode="auto">
              <a:xfrm flipH="1">
                <a:off x="14109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二等辺三角形 16"/>
              <p:cNvSpPr/>
              <p:nvPr/>
            </p:nvSpPr>
            <p:spPr bwMode="auto">
              <a:xfrm flipH="1">
                <a:off x="16235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フリーフォーム: 図形 390"/>
              <p:cNvSpPr/>
              <p:nvPr/>
            </p:nvSpPr>
            <p:spPr bwMode="auto">
              <a:xfrm>
                <a:off x="5317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フリーフォーム: 図形 391"/>
              <p:cNvSpPr/>
              <p:nvPr/>
            </p:nvSpPr>
            <p:spPr bwMode="auto">
              <a:xfrm>
                <a:off x="10249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/>
              <p:cNvSpPr/>
              <p:nvPr/>
            </p:nvSpPr>
            <p:spPr bwMode="auto">
              <a:xfrm>
                <a:off x="12317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フリーフォーム: 図形 393"/>
              <p:cNvSpPr/>
              <p:nvPr/>
            </p:nvSpPr>
            <p:spPr bwMode="auto">
              <a:xfrm>
                <a:off x="10229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/>
              <p:cNvSpPr/>
              <p:nvPr/>
            </p:nvSpPr>
            <p:spPr bwMode="auto">
              <a:xfrm>
                <a:off x="9021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フリーフォーム: 図形 395"/>
              <p:cNvSpPr/>
              <p:nvPr/>
            </p:nvSpPr>
            <p:spPr bwMode="auto">
              <a:xfrm flipH="1">
                <a:off x="12319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/>
              <p:cNvSpPr/>
              <p:nvPr/>
            </p:nvSpPr>
            <p:spPr bwMode="auto">
              <a:xfrm flipH="1">
                <a:off x="12259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フリーフォーム: 図形 397"/>
              <p:cNvSpPr/>
              <p:nvPr/>
            </p:nvSpPr>
            <p:spPr bwMode="auto">
              <a:xfrm>
                <a:off x="6521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/>
              <p:cNvSpPr/>
              <p:nvPr/>
            </p:nvSpPr>
            <p:spPr bwMode="auto">
              <a:xfrm>
                <a:off x="9003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フリーフォーム: 図形 399"/>
              <p:cNvSpPr/>
              <p:nvPr/>
            </p:nvSpPr>
            <p:spPr bwMode="auto">
              <a:xfrm>
                <a:off x="6771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フリーフォーム: 図形 706"/>
              <p:cNvSpPr/>
              <p:nvPr/>
            </p:nvSpPr>
            <p:spPr bwMode="auto">
              <a:xfrm flipH="1">
                <a:off x="14097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/>
              <p:cNvSpPr/>
              <p:nvPr/>
            </p:nvSpPr>
            <p:spPr bwMode="auto">
              <a:xfrm flipH="1">
                <a:off x="16263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フリーフォーム: 図形 708"/>
              <p:cNvSpPr/>
              <p:nvPr/>
            </p:nvSpPr>
            <p:spPr bwMode="auto">
              <a:xfrm flipV="1">
                <a:off x="12838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0" name="フリーフォーム: 図形 709"/>
              <p:cNvSpPr/>
              <p:nvPr/>
            </p:nvSpPr>
            <p:spPr bwMode="auto">
              <a:xfrm flipV="1">
                <a:off x="15429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フリーフォーム: 図形 710"/>
              <p:cNvSpPr/>
              <p:nvPr/>
            </p:nvSpPr>
            <p:spPr bwMode="auto">
              <a:xfrm flipH="1" flipV="1">
                <a:off x="10298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フリーフォーム: 図形 711"/>
              <p:cNvSpPr/>
              <p:nvPr/>
            </p:nvSpPr>
            <p:spPr bwMode="auto">
              <a:xfrm flipH="1" flipV="1">
                <a:off x="7601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6" name="グループ化 415"/>
            <p:cNvGrpSpPr/>
            <p:nvPr/>
          </p:nvGrpSpPr>
          <p:grpSpPr>
            <a:xfrm>
              <a:off x="319807" y="2535856"/>
              <a:ext cx="1847107" cy="2006796"/>
              <a:chOff x="-37659" y="2320049"/>
              <a:chExt cx="2204574" cy="2395167"/>
            </a:xfrm>
          </p:grpSpPr>
          <p:sp>
            <p:nvSpPr>
              <p:cNvPr id="417" name="星: 4 pt 41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星: 4 pt 41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星: 4 pt 41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319807" y="638690"/>
            <a:ext cx="1847107" cy="2006796"/>
            <a:chOff x="319807" y="638690"/>
            <a:chExt cx="1847107" cy="200679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44063" y="862781"/>
              <a:ext cx="1545238" cy="1531103"/>
              <a:chOff x="444063" y="862781"/>
              <a:chExt cx="1545238" cy="1531103"/>
            </a:xfrm>
          </p:grpSpPr>
          <p:sp>
            <p:nvSpPr>
              <p:cNvPr id="24" name="フリーフォーム: 図形 23"/>
              <p:cNvSpPr/>
              <p:nvPr/>
            </p:nvSpPr>
            <p:spPr bwMode="auto">
              <a:xfrm>
                <a:off x="4440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339966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/>
              <p:cNvSpPr/>
              <p:nvPr/>
            </p:nvSpPr>
            <p:spPr bwMode="auto">
              <a:xfrm>
                <a:off x="7563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/>
              <p:cNvSpPr/>
              <p:nvPr/>
            </p:nvSpPr>
            <p:spPr bwMode="auto">
              <a:xfrm>
                <a:off x="12193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二等辺三角形 14"/>
              <p:cNvSpPr/>
              <p:nvPr/>
            </p:nvSpPr>
            <p:spPr bwMode="auto">
              <a:xfrm>
                <a:off x="10249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二等辺三角形 15"/>
              <p:cNvSpPr/>
              <p:nvPr/>
            </p:nvSpPr>
            <p:spPr bwMode="auto">
              <a:xfrm>
                <a:off x="7607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二等辺三角形 16"/>
              <p:cNvSpPr/>
              <p:nvPr/>
            </p:nvSpPr>
            <p:spPr bwMode="auto">
              <a:xfrm>
                <a:off x="5347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二等辺三角形 17"/>
              <p:cNvSpPr/>
              <p:nvPr/>
            </p:nvSpPr>
            <p:spPr bwMode="auto">
              <a:xfrm flipH="1">
                <a:off x="14109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二等辺三角形 16"/>
              <p:cNvSpPr/>
              <p:nvPr/>
            </p:nvSpPr>
            <p:spPr bwMode="auto">
              <a:xfrm flipH="1">
                <a:off x="16235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/>
              <p:cNvSpPr/>
              <p:nvPr/>
            </p:nvSpPr>
            <p:spPr bwMode="auto">
              <a:xfrm>
                <a:off x="5317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/>
              <p:cNvSpPr/>
              <p:nvPr/>
            </p:nvSpPr>
            <p:spPr bwMode="auto">
              <a:xfrm>
                <a:off x="10249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/>
              <p:cNvSpPr/>
              <p:nvPr/>
            </p:nvSpPr>
            <p:spPr bwMode="auto">
              <a:xfrm>
                <a:off x="12317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フリーフォーム: 図形 63"/>
              <p:cNvSpPr/>
              <p:nvPr/>
            </p:nvSpPr>
            <p:spPr bwMode="auto">
              <a:xfrm>
                <a:off x="10229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フリーフォーム: 図形 77"/>
              <p:cNvSpPr/>
              <p:nvPr/>
            </p:nvSpPr>
            <p:spPr bwMode="auto">
              <a:xfrm>
                <a:off x="9021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/>
              <p:cNvSpPr/>
              <p:nvPr/>
            </p:nvSpPr>
            <p:spPr bwMode="auto">
              <a:xfrm flipH="1">
                <a:off x="12319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/>
              <p:cNvSpPr/>
              <p:nvPr/>
            </p:nvSpPr>
            <p:spPr bwMode="auto">
              <a:xfrm flipH="1">
                <a:off x="12259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/>
              <p:cNvSpPr/>
              <p:nvPr/>
            </p:nvSpPr>
            <p:spPr bwMode="auto">
              <a:xfrm>
                <a:off x="6521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/>
              <p:cNvSpPr/>
              <p:nvPr/>
            </p:nvSpPr>
            <p:spPr bwMode="auto">
              <a:xfrm>
                <a:off x="9003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/>
              <p:cNvSpPr/>
              <p:nvPr/>
            </p:nvSpPr>
            <p:spPr bwMode="auto">
              <a:xfrm>
                <a:off x="6771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/>
              <p:cNvSpPr/>
              <p:nvPr/>
            </p:nvSpPr>
            <p:spPr bwMode="auto">
              <a:xfrm flipH="1">
                <a:off x="14097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/>
              <p:cNvSpPr/>
              <p:nvPr/>
            </p:nvSpPr>
            <p:spPr bwMode="auto">
              <a:xfrm flipH="1">
                <a:off x="16263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/>
              <p:cNvSpPr/>
              <p:nvPr/>
            </p:nvSpPr>
            <p:spPr bwMode="auto">
              <a:xfrm flipV="1">
                <a:off x="12838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/>
              <p:cNvSpPr/>
              <p:nvPr/>
            </p:nvSpPr>
            <p:spPr bwMode="auto">
              <a:xfrm flipV="1">
                <a:off x="15429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/>
              <p:cNvSpPr/>
              <p:nvPr/>
            </p:nvSpPr>
            <p:spPr bwMode="auto">
              <a:xfrm flipH="1" flipV="1">
                <a:off x="10298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/>
              <p:cNvSpPr/>
              <p:nvPr/>
            </p:nvSpPr>
            <p:spPr bwMode="auto">
              <a:xfrm flipH="1" flipV="1">
                <a:off x="7601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0" name="グループ化 419"/>
            <p:cNvGrpSpPr/>
            <p:nvPr/>
          </p:nvGrpSpPr>
          <p:grpSpPr>
            <a:xfrm>
              <a:off x="319807" y="638690"/>
              <a:ext cx="1847107" cy="2006796"/>
              <a:chOff x="-37659" y="2320049"/>
              <a:chExt cx="2204574" cy="2395167"/>
            </a:xfrm>
          </p:grpSpPr>
          <p:sp>
            <p:nvSpPr>
              <p:cNvPr id="421" name="星: 4 pt 42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星: 4 pt 42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星: 4 pt 42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2148607" y="2535856"/>
            <a:ext cx="1847107" cy="2006796"/>
            <a:chOff x="2148607" y="2535856"/>
            <a:chExt cx="1847107" cy="200679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298263" y="2793181"/>
              <a:ext cx="1545238" cy="1531103"/>
              <a:chOff x="2298263" y="2793181"/>
              <a:chExt cx="1545238" cy="1531103"/>
            </a:xfrm>
          </p:grpSpPr>
          <p:sp>
            <p:nvSpPr>
              <p:cNvPr id="714" name="フリーフォーム: 図形 713"/>
              <p:cNvSpPr/>
              <p:nvPr/>
            </p:nvSpPr>
            <p:spPr bwMode="auto">
              <a:xfrm>
                <a:off x="22982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C000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フリーフォーム: 図形 714"/>
              <p:cNvSpPr/>
              <p:nvPr/>
            </p:nvSpPr>
            <p:spPr bwMode="auto">
              <a:xfrm>
                <a:off x="26105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/>
              <p:cNvSpPr/>
              <p:nvPr/>
            </p:nvSpPr>
            <p:spPr bwMode="auto">
              <a:xfrm>
                <a:off x="30735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二等辺三角形 716"/>
              <p:cNvSpPr/>
              <p:nvPr/>
            </p:nvSpPr>
            <p:spPr bwMode="auto">
              <a:xfrm>
                <a:off x="28791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二等辺三角形 717"/>
              <p:cNvSpPr/>
              <p:nvPr/>
            </p:nvSpPr>
            <p:spPr bwMode="auto">
              <a:xfrm>
                <a:off x="26149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二等辺三角形 16"/>
              <p:cNvSpPr/>
              <p:nvPr/>
            </p:nvSpPr>
            <p:spPr bwMode="auto">
              <a:xfrm>
                <a:off x="23889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二等辺三角形 719"/>
              <p:cNvSpPr/>
              <p:nvPr/>
            </p:nvSpPr>
            <p:spPr bwMode="auto">
              <a:xfrm flipH="1">
                <a:off x="32651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二等辺三角形 16"/>
              <p:cNvSpPr/>
              <p:nvPr/>
            </p:nvSpPr>
            <p:spPr bwMode="auto">
              <a:xfrm flipH="1">
                <a:off x="34777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>
                <a:off x="23859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>
                <a:off x="28791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>
                <a:off x="30859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>
                <a:off x="28771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>
                <a:off x="27563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flipH="1">
                <a:off x="30861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flipH="1">
                <a:off x="30801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フリーフォーム: 図形 728"/>
              <p:cNvSpPr/>
              <p:nvPr/>
            </p:nvSpPr>
            <p:spPr bwMode="auto">
              <a:xfrm>
                <a:off x="25063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/>
              <p:cNvSpPr/>
              <p:nvPr/>
            </p:nvSpPr>
            <p:spPr bwMode="auto">
              <a:xfrm>
                <a:off x="27545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/>
              <p:cNvSpPr/>
              <p:nvPr/>
            </p:nvSpPr>
            <p:spPr bwMode="auto">
              <a:xfrm>
                <a:off x="25313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フリーフォーム: 図形 731"/>
              <p:cNvSpPr/>
              <p:nvPr/>
            </p:nvSpPr>
            <p:spPr bwMode="auto">
              <a:xfrm flipH="1">
                <a:off x="32639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 flipH="1">
                <a:off x="34805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フリーフォーム: 図形 733"/>
              <p:cNvSpPr/>
              <p:nvPr/>
            </p:nvSpPr>
            <p:spPr bwMode="auto">
              <a:xfrm flipV="1">
                <a:off x="31380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フリーフォーム: 図形 734"/>
              <p:cNvSpPr/>
              <p:nvPr/>
            </p:nvSpPr>
            <p:spPr bwMode="auto">
              <a:xfrm flipV="1">
                <a:off x="33971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フリーフォーム: 図形 735"/>
              <p:cNvSpPr/>
              <p:nvPr/>
            </p:nvSpPr>
            <p:spPr bwMode="auto">
              <a:xfrm flipH="1" flipV="1">
                <a:off x="28840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フリーフォーム: 図形 736"/>
              <p:cNvSpPr/>
              <p:nvPr/>
            </p:nvSpPr>
            <p:spPr bwMode="auto">
              <a:xfrm flipH="1" flipV="1">
                <a:off x="26143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4" name="グループ化 423"/>
            <p:cNvGrpSpPr/>
            <p:nvPr/>
          </p:nvGrpSpPr>
          <p:grpSpPr>
            <a:xfrm>
              <a:off x="2148607" y="2535856"/>
              <a:ext cx="1847107" cy="2006796"/>
              <a:chOff x="-37659" y="2320049"/>
              <a:chExt cx="2204574" cy="2395167"/>
            </a:xfrm>
          </p:grpSpPr>
          <p:sp>
            <p:nvSpPr>
              <p:cNvPr id="425" name="星: 4 pt 42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星: 4 pt 42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星: 4 pt 42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148607" y="638690"/>
            <a:ext cx="1847107" cy="2006796"/>
            <a:chOff x="2148607" y="638690"/>
            <a:chExt cx="1847107" cy="200679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298263" y="862781"/>
              <a:ext cx="1545238" cy="1531103"/>
              <a:chOff x="2298263" y="862781"/>
              <a:chExt cx="1545238" cy="1531103"/>
            </a:xfrm>
          </p:grpSpPr>
          <p:sp>
            <p:nvSpPr>
              <p:cNvPr id="428" name="フリーフォーム: 図形 427"/>
              <p:cNvSpPr/>
              <p:nvPr/>
            </p:nvSpPr>
            <p:spPr bwMode="auto">
              <a:xfrm>
                <a:off x="22982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フリーフォーム: 図形 428"/>
              <p:cNvSpPr/>
              <p:nvPr/>
            </p:nvSpPr>
            <p:spPr bwMode="auto">
              <a:xfrm>
                <a:off x="26105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フリーフォーム: 図形 429"/>
              <p:cNvSpPr/>
              <p:nvPr/>
            </p:nvSpPr>
            <p:spPr bwMode="auto">
              <a:xfrm>
                <a:off x="30735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二等辺三角形 430"/>
              <p:cNvSpPr/>
              <p:nvPr/>
            </p:nvSpPr>
            <p:spPr bwMode="auto">
              <a:xfrm>
                <a:off x="28791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二等辺三角形 431"/>
              <p:cNvSpPr/>
              <p:nvPr/>
            </p:nvSpPr>
            <p:spPr bwMode="auto">
              <a:xfrm>
                <a:off x="26149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二等辺三角形 16"/>
              <p:cNvSpPr/>
              <p:nvPr/>
            </p:nvSpPr>
            <p:spPr bwMode="auto">
              <a:xfrm>
                <a:off x="23889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二等辺三角形 433"/>
              <p:cNvSpPr/>
              <p:nvPr/>
            </p:nvSpPr>
            <p:spPr bwMode="auto">
              <a:xfrm flipH="1">
                <a:off x="32651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二等辺三角形 16"/>
              <p:cNvSpPr/>
              <p:nvPr/>
            </p:nvSpPr>
            <p:spPr bwMode="auto">
              <a:xfrm flipH="1">
                <a:off x="34777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フリーフォーム: 図形 435"/>
              <p:cNvSpPr/>
              <p:nvPr/>
            </p:nvSpPr>
            <p:spPr bwMode="auto">
              <a:xfrm>
                <a:off x="23859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/>
              <p:cNvSpPr/>
              <p:nvPr/>
            </p:nvSpPr>
            <p:spPr bwMode="auto">
              <a:xfrm>
                <a:off x="28791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フリーフォーム: 図形 437"/>
              <p:cNvSpPr/>
              <p:nvPr/>
            </p:nvSpPr>
            <p:spPr bwMode="auto">
              <a:xfrm>
                <a:off x="30859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/>
              <p:cNvSpPr/>
              <p:nvPr/>
            </p:nvSpPr>
            <p:spPr bwMode="auto">
              <a:xfrm>
                <a:off x="28771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フリーフォーム: 図形 439"/>
              <p:cNvSpPr/>
              <p:nvPr/>
            </p:nvSpPr>
            <p:spPr bwMode="auto">
              <a:xfrm>
                <a:off x="27563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フリーフォーム: 図形 440"/>
              <p:cNvSpPr/>
              <p:nvPr/>
            </p:nvSpPr>
            <p:spPr bwMode="auto">
              <a:xfrm flipH="1">
                <a:off x="30861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フリーフォーム: 図形 441"/>
              <p:cNvSpPr/>
              <p:nvPr/>
            </p:nvSpPr>
            <p:spPr bwMode="auto">
              <a:xfrm flipH="1">
                <a:off x="30801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フリーフォーム: 図形 442"/>
              <p:cNvSpPr/>
              <p:nvPr/>
            </p:nvSpPr>
            <p:spPr bwMode="auto">
              <a:xfrm>
                <a:off x="25063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フリーフォーム: 図形 443"/>
              <p:cNvSpPr/>
              <p:nvPr/>
            </p:nvSpPr>
            <p:spPr bwMode="auto">
              <a:xfrm>
                <a:off x="27545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/>
              <p:cNvSpPr/>
              <p:nvPr/>
            </p:nvSpPr>
            <p:spPr bwMode="auto">
              <a:xfrm>
                <a:off x="25313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フリーフォーム: 図形 445"/>
              <p:cNvSpPr/>
              <p:nvPr/>
            </p:nvSpPr>
            <p:spPr bwMode="auto">
              <a:xfrm flipH="1">
                <a:off x="32639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フリーフォーム: 図形 446"/>
              <p:cNvSpPr/>
              <p:nvPr/>
            </p:nvSpPr>
            <p:spPr bwMode="auto">
              <a:xfrm flipH="1">
                <a:off x="34805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/>
              <p:cNvSpPr/>
              <p:nvPr/>
            </p:nvSpPr>
            <p:spPr bwMode="auto">
              <a:xfrm flipV="1">
                <a:off x="31380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フリーフォーム: 図形 448"/>
              <p:cNvSpPr/>
              <p:nvPr/>
            </p:nvSpPr>
            <p:spPr bwMode="auto">
              <a:xfrm flipV="1">
                <a:off x="33971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/>
              <p:cNvSpPr/>
              <p:nvPr/>
            </p:nvSpPr>
            <p:spPr bwMode="auto">
              <a:xfrm flipH="1" flipV="1">
                <a:off x="28840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フリーフォーム: 図形 450"/>
              <p:cNvSpPr/>
              <p:nvPr/>
            </p:nvSpPr>
            <p:spPr bwMode="auto">
              <a:xfrm flipH="1" flipV="1">
                <a:off x="26143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2" name="グループ化 451"/>
            <p:cNvGrpSpPr/>
            <p:nvPr/>
          </p:nvGrpSpPr>
          <p:grpSpPr>
            <a:xfrm>
              <a:off x="2148607" y="638690"/>
              <a:ext cx="1847107" cy="2006796"/>
              <a:chOff x="-37659" y="2320049"/>
              <a:chExt cx="2204574" cy="2395167"/>
            </a:xfrm>
          </p:grpSpPr>
          <p:sp>
            <p:nvSpPr>
              <p:cNvPr id="453" name="星: 4 pt 45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星: 4 pt 45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星: 4 pt 45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4054319" y="2535856"/>
            <a:ext cx="1847107" cy="2006796"/>
            <a:chOff x="4054319" y="2535856"/>
            <a:chExt cx="1847107" cy="200679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190563" y="2793181"/>
              <a:ext cx="1545238" cy="1531103"/>
              <a:chOff x="4190563" y="2793181"/>
              <a:chExt cx="1545238" cy="1531103"/>
            </a:xfrm>
          </p:grpSpPr>
          <p:sp>
            <p:nvSpPr>
              <p:cNvPr id="739" name="フリーフォーム: 図形 738"/>
              <p:cNvSpPr/>
              <p:nvPr/>
            </p:nvSpPr>
            <p:spPr bwMode="auto">
              <a:xfrm>
                <a:off x="41905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9933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フリーフォーム: 図形 739"/>
              <p:cNvSpPr/>
              <p:nvPr/>
            </p:nvSpPr>
            <p:spPr bwMode="auto">
              <a:xfrm>
                <a:off x="45028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フリーフォーム: 図形 740"/>
              <p:cNvSpPr/>
              <p:nvPr/>
            </p:nvSpPr>
            <p:spPr bwMode="auto">
              <a:xfrm>
                <a:off x="49658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二等辺三角形 741"/>
              <p:cNvSpPr/>
              <p:nvPr/>
            </p:nvSpPr>
            <p:spPr bwMode="auto">
              <a:xfrm>
                <a:off x="47714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二等辺三角形 742"/>
              <p:cNvSpPr/>
              <p:nvPr/>
            </p:nvSpPr>
            <p:spPr bwMode="auto">
              <a:xfrm>
                <a:off x="45072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二等辺三角形 16"/>
              <p:cNvSpPr/>
              <p:nvPr/>
            </p:nvSpPr>
            <p:spPr bwMode="auto">
              <a:xfrm>
                <a:off x="42812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二等辺三角形 744"/>
              <p:cNvSpPr/>
              <p:nvPr/>
            </p:nvSpPr>
            <p:spPr bwMode="auto">
              <a:xfrm flipH="1">
                <a:off x="51574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二等辺三角形 16"/>
              <p:cNvSpPr/>
              <p:nvPr/>
            </p:nvSpPr>
            <p:spPr bwMode="auto">
              <a:xfrm flipH="1">
                <a:off x="53700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フリーフォーム: 図形 746"/>
              <p:cNvSpPr/>
              <p:nvPr/>
            </p:nvSpPr>
            <p:spPr bwMode="auto">
              <a:xfrm>
                <a:off x="42782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/>
              <p:cNvSpPr/>
              <p:nvPr/>
            </p:nvSpPr>
            <p:spPr bwMode="auto">
              <a:xfrm>
                <a:off x="47714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フリーフォーム: 図形 748"/>
              <p:cNvSpPr/>
              <p:nvPr/>
            </p:nvSpPr>
            <p:spPr bwMode="auto">
              <a:xfrm>
                <a:off x="49782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/>
              <p:cNvSpPr/>
              <p:nvPr/>
            </p:nvSpPr>
            <p:spPr bwMode="auto">
              <a:xfrm>
                <a:off x="47694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フリーフォーム: 図形 750"/>
              <p:cNvSpPr/>
              <p:nvPr/>
            </p:nvSpPr>
            <p:spPr bwMode="auto">
              <a:xfrm>
                <a:off x="46486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フリーフォーム: 図形 751"/>
              <p:cNvSpPr/>
              <p:nvPr/>
            </p:nvSpPr>
            <p:spPr bwMode="auto">
              <a:xfrm flipH="1">
                <a:off x="49784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: 図形 752"/>
              <p:cNvSpPr/>
              <p:nvPr/>
            </p:nvSpPr>
            <p:spPr bwMode="auto">
              <a:xfrm flipH="1">
                <a:off x="49724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フリーフォーム: 図形 753"/>
              <p:cNvSpPr/>
              <p:nvPr/>
            </p:nvSpPr>
            <p:spPr bwMode="auto">
              <a:xfrm>
                <a:off x="43986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フリーフォーム: 図形 754"/>
              <p:cNvSpPr/>
              <p:nvPr/>
            </p:nvSpPr>
            <p:spPr bwMode="auto">
              <a:xfrm>
                <a:off x="46468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フリーフォーム: 図形 755"/>
              <p:cNvSpPr/>
              <p:nvPr/>
            </p:nvSpPr>
            <p:spPr bwMode="auto">
              <a:xfrm>
                <a:off x="44236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/>
              <p:cNvSpPr/>
              <p:nvPr/>
            </p:nvSpPr>
            <p:spPr bwMode="auto">
              <a:xfrm flipH="1">
                <a:off x="51562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フリーフォーム: 図形 757"/>
              <p:cNvSpPr/>
              <p:nvPr/>
            </p:nvSpPr>
            <p:spPr bwMode="auto">
              <a:xfrm flipH="1">
                <a:off x="53728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フリーフォーム: 図形 758"/>
              <p:cNvSpPr/>
              <p:nvPr/>
            </p:nvSpPr>
            <p:spPr bwMode="auto">
              <a:xfrm flipV="1">
                <a:off x="50303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フリーフォーム: 図形 759"/>
              <p:cNvSpPr/>
              <p:nvPr/>
            </p:nvSpPr>
            <p:spPr bwMode="auto">
              <a:xfrm flipV="1">
                <a:off x="52894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フリーフォーム: 図形 760"/>
              <p:cNvSpPr/>
              <p:nvPr/>
            </p:nvSpPr>
            <p:spPr bwMode="auto">
              <a:xfrm flipH="1" flipV="1">
                <a:off x="47763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フリーフォーム: 図形 761"/>
              <p:cNvSpPr/>
              <p:nvPr/>
            </p:nvSpPr>
            <p:spPr bwMode="auto">
              <a:xfrm flipH="1" flipV="1">
                <a:off x="45066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6" name="グループ化 455"/>
            <p:cNvGrpSpPr/>
            <p:nvPr/>
          </p:nvGrpSpPr>
          <p:grpSpPr>
            <a:xfrm>
              <a:off x="4054319" y="2535856"/>
              <a:ext cx="1847107" cy="2006796"/>
              <a:chOff x="-37659" y="2320049"/>
              <a:chExt cx="2204574" cy="2395167"/>
            </a:xfrm>
          </p:grpSpPr>
          <p:sp>
            <p:nvSpPr>
              <p:cNvPr id="457" name="星: 4 pt 45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星: 4 pt 45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星: 4 pt 45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054319" y="638690"/>
            <a:ext cx="1847107" cy="2006796"/>
            <a:chOff x="4054319" y="638690"/>
            <a:chExt cx="1847107" cy="200679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190563" y="862781"/>
              <a:ext cx="1545238" cy="1531103"/>
              <a:chOff x="4190563" y="862781"/>
              <a:chExt cx="1545238" cy="1531103"/>
            </a:xfrm>
          </p:grpSpPr>
          <p:sp>
            <p:nvSpPr>
              <p:cNvPr id="504" name="フリーフォーム: 図形 503"/>
              <p:cNvSpPr/>
              <p:nvPr/>
            </p:nvSpPr>
            <p:spPr bwMode="auto">
              <a:xfrm>
                <a:off x="41905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7030A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: 図形 504"/>
              <p:cNvSpPr/>
              <p:nvPr/>
            </p:nvSpPr>
            <p:spPr bwMode="auto">
              <a:xfrm>
                <a:off x="45028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フリーフォーム: 図形 505"/>
              <p:cNvSpPr/>
              <p:nvPr/>
            </p:nvSpPr>
            <p:spPr bwMode="auto">
              <a:xfrm>
                <a:off x="49658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二等辺三角形 506"/>
              <p:cNvSpPr/>
              <p:nvPr/>
            </p:nvSpPr>
            <p:spPr bwMode="auto">
              <a:xfrm>
                <a:off x="47714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二等辺三角形 507"/>
              <p:cNvSpPr/>
              <p:nvPr/>
            </p:nvSpPr>
            <p:spPr bwMode="auto">
              <a:xfrm>
                <a:off x="45072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二等辺三角形 16"/>
              <p:cNvSpPr/>
              <p:nvPr/>
            </p:nvSpPr>
            <p:spPr bwMode="auto">
              <a:xfrm>
                <a:off x="42812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二等辺三角形 509"/>
              <p:cNvSpPr/>
              <p:nvPr/>
            </p:nvSpPr>
            <p:spPr bwMode="auto">
              <a:xfrm flipH="1">
                <a:off x="51574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二等辺三角形 16"/>
              <p:cNvSpPr/>
              <p:nvPr/>
            </p:nvSpPr>
            <p:spPr bwMode="auto">
              <a:xfrm flipH="1">
                <a:off x="53700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フリーフォーム: 図形 511"/>
              <p:cNvSpPr/>
              <p:nvPr/>
            </p:nvSpPr>
            <p:spPr bwMode="auto">
              <a:xfrm>
                <a:off x="42782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フリーフォーム: 図形 512"/>
              <p:cNvSpPr/>
              <p:nvPr/>
            </p:nvSpPr>
            <p:spPr bwMode="auto">
              <a:xfrm>
                <a:off x="47714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/>
              <p:cNvSpPr/>
              <p:nvPr/>
            </p:nvSpPr>
            <p:spPr bwMode="auto">
              <a:xfrm>
                <a:off x="49782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フリーフォーム: 図形 514"/>
              <p:cNvSpPr/>
              <p:nvPr/>
            </p:nvSpPr>
            <p:spPr bwMode="auto">
              <a:xfrm>
                <a:off x="47694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フリーフォーム: 図形 515"/>
              <p:cNvSpPr/>
              <p:nvPr/>
            </p:nvSpPr>
            <p:spPr bwMode="auto">
              <a:xfrm>
                <a:off x="46486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フリーフォーム: 図形 516"/>
              <p:cNvSpPr/>
              <p:nvPr/>
            </p:nvSpPr>
            <p:spPr bwMode="auto">
              <a:xfrm flipH="1">
                <a:off x="49784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フリーフォーム: 図形 517"/>
              <p:cNvSpPr/>
              <p:nvPr/>
            </p:nvSpPr>
            <p:spPr bwMode="auto">
              <a:xfrm flipH="1">
                <a:off x="49724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フリーフォーム: 図形 518"/>
              <p:cNvSpPr/>
              <p:nvPr/>
            </p:nvSpPr>
            <p:spPr bwMode="auto">
              <a:xfrm>
                <a:off x="43986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フリーフォーム: 図形 519"/>
              <p:cNvSpPr/>
              <p:nvPr/>
            </p:nvSpPr>
            <p:spPr bwMode="auto">
              <a:xfrm>
                <a:off x="46468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フリーフォーム: 図形 520"/>
              <p:cNvSpPr/>
              <p:nvPr/>
            </p:nvSpPr>
            <p:spPr bwMode="auto">
              <a:xfrm>
                <a:off x="44236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/>
              <p:cNvSpPr/>
              <p:nvPr/>
            </p:nvSpPr>
            <p:spPr bwMode="auto">
              <a:xfrm flipH="1">
                <a:off x="51562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フリーフォーム: 図形 522"/>
              <p:cNvSpPr/>
              <p:nvPr/>
            </p:nvSpPr>
            <p:spPr bwMode="auto">
              <a:xfrm flipH="1">
                <a:off x="53728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フリーフォーム: 図形 523"/>
              <p:cNvSpPr/>
              <p:nvPr/>
            </p:nvSpPr>
            <p:spPr bwMode="auto">
              <a:xfrm flipV="1">
                <a:off x="50303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フリーフォーム: 図形 524"/>
              <p:cNvSpPr/>
              <p:nvPr/>
            </p:nvSpPr>
            <p:spPr bwMode="auto">
              <a:xfrm flipV="1">
                <a:off x="52894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フリーフォーム: 図形 525"/>
              <p:cNvSpPr/>
              <p:nvPr/>
            </p:nvSpPr>
            <p:spPr bwMode="auto">
              <a:xfrm flipH="1" flipV="1">
                <a:off x="47763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フリーフォーム: 図形 526"/>
              <p:cNvSpPr/>
              <p:nvPr/>
            </p:nvSpPr>
            <p:spPr bwMode="auto">
              <a:xfrm flipH="1" flipV="1">
                <a:off x="45066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0" name="グループ化 459"/>
            <p:cNvGrpSpPr/>
            <p:nvPr/>
          </p:nvGrpSpPr>
          <p:grpSpPr>
            <a:xfrm>
              <a:off x="4054319" y="638690"/>
              <a:ext cx="1847107" cy="2006796"/>
              <a:chOff x="-37659" y="2320049"/>
              <a:chExt cx="2204574" cy="2395167"/>
            </a:xfrm>
          </p:grpSpPr>
          <p:sp>
            <p:nvSpPr>
              <p:cNvPr id="461" name="星: 4 pt 46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星: 4 pt 46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星: 4 pt 46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5908757" y="638690"/>
            <a:ext cx="1847107" cy="2006796"/>
            <a:chOff x="5908757" y="638690"/>
            <a:chExt cx="1847107" cy="200679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044763" y="862781"/>
              <a:ext cx="1536852" cy="1531103"/>
              <a:chOff x="6044763" y="862781"/>
              <a:chExt cx="1536852" cy="1531103"/>
            </a:xfrm>
          </p:grpSpPr>
          <p:sp>
            <p:nvSpPr>
              <p:cNvPr id="580" name="フリーフォーム: 図形 579"/>
              <p:cNvSpPr/>
              <p:nvPr/>
            </p:nvSpPr>
            <p:spPr bwMode="auto">
              <a:xfrm>
                <a:off x="6044763" y="862781"/>
                <a:ext cx="1536852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CCCC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フリーフォーム: 図形 580"/>
              <p:cNvSpPr/>
              <p:nvPr/>
            </p:nvSpPr>
            <p:spPr bwMode="auto">
              <a:xfrm>
                <a:off x="6357045" y="1369289"/>
                <a:ext cx="456099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フリーフォーム: 図形 581"/>
              <p:cNvSpPr/>
              <p:nvPr/>
            </p:nvSpPr>
            <p:spPr bwMode="auto">
              <a:xfrm>
                <a:off x="6820037" y="1369289"/>
                <a:ext cx="466673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二等辺三角形 582"/>
              <p:cNvSpPr/>
              <p:nvPr/>
            </p:nvSpPr>
            <p:spPr bwMode="auto">
              <a:xfrm>
                <a:off x="6625641" y="862781"/>
                <a:ext cx="384117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二等辺三角形 583"/>
              <p:cNvSpPr/>
              <p:nvPr/>
            </p:nvSpPr>
            <p:spPr bwMode="auto">
              <a:xfrm>
                <a:off x="6361448" y="862781"/>
                <a:ext cx="262759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二等辺三角形 16"/>
              <p:cNvSpPr/>
              <p:nvPr/>
            </p:nvSpPr>
            <p:spPr bwMode="auto">
              <a:xfrm>
                <a:off x="6135487" y="862781"/>
                <a:ext cx="276059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二等辺三角形 585"/>
              <p:cNvSpPr/>
              <p:nvPr/>
            </p:nvSpPr>
            <p:spPr bwMode="auto">
              <a:xfrm flipH="1">
                <a:off x="7011690" y="862781"/>
                <a:ext cx="262759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二等辺三角形 16"/>
              <p:cNvSpPr/>
              <p:nvPr/>
            </p:nvSpPr>
            <p:spPr bwMode="auto">
              <a:xfrm flipH="1">
                <a:off x="7224278" y="862781"/>
                <a:ext cx="276059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フリーフォーム: 図形 587"/>
              <p:cNvSpPr/>
              <p:nvPr/>
            </p:nvSpPr>
            <p:spPr bwMode="auto">
              <a:xfrm>
                <a:off x="6132482" y="1367953"/>
                <a:ext cx="682542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フリーフォーム: 図形 588"/>
              <p:cNvSpPr/>
              <p:nvPr/>
            </p:nvSpPr>
            <p:spPr bwMode="auto">
              <a:xfrm>
                <a:off x="6625641" y="1367953"/>
                <a:ext cx="384117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0" name="フリーフォーム: 図形 589"/>
              <p:cNvSpPr/>
              <p:nvPr/>
            </p:nvSpPr>
            <p:spPr bwMode="auto">
              <a:xfrm>
                <a:off x="6832474" y="1367953"/>
                <a:ext cx="66889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フリーフォーム: 図形 590"/>
              <p:cNvSpPr/>
              <p:nvPr/>
            </p:nvSpPr>
            <p:spPr bwMode="auto">
              <a:xfrm>
                <a:off x="6623627" y="1367953"/>
                <a:ext cx="196835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フリーフォーム: 図形 591"/>
              <p:cNvSpPr/>
              <p:nvPr/>
            </p:nvSpPr>
            <p:spPr bwMode="auto">
              <a:xfrm>
                <a:off x="6502879" y="1369289"/>
                <a:ext cx="311002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フリーフォーム: 図形 592"/>
              <p:cNvSpPr/>
              <p:nvPr/>
            </p:nvSpPr>
            <p:spPr bwMode="auto">
              <a:xfrm flipH="1">
                <a:off x="6832663" y="1369289"/>
                <a:ext cx="456099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フリーフォーム: 図形 593"/>
              <p:cNvSpPr/>
              <p:nvPr/>
            </p:nvSpPr>
            <p:spPr bwMode="auto">
              <a:xfrm flipH="1">
                <a:off x="6826643" y="1367953"/>
                <a:ext cx="680488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フリーフォーム: 図形 594"/>
              <p:cNvSpPr/>
              <p:nvPr/>
            </p:nvSpPr>
            <p:spPr bwMode="auto">
              <a:xfrm>
                <a:off x="6252853" y="1367953"/>
                <a:ext cx="515794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フリーフォーム: 図形 595"/>
              <p:cNvSpPr/>
              <p:nvPr/>
            </p:nvSpPr>
            <p:spPr bwMode="auto">
              <a:xfrm>
                <a:off x="6501065" y="862781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フリーフォーム: 図形 596"/>
              <p:cNvSpPr/>
              <p:nvPr/>
            </p:nvSpPr>
            <p:spPr bwMode="auto">
              <a:xfrm>
                <a:off x="6277888" y="884947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フリーフォーム: 図形 597"/>
              <p:cNvSpPr/>
              <p:nvPr/>
            </p:nvSpPr>
            <p:spPr bwMode="auto">
              <a:xfrm flipH="1">
                <a:off x="7010402" y="862781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/>
              <p:cNvSpPr/>
              <p:nvPr/>
            </p:nvSpPr>
            <p:spPr bwMode="auto">
              <a:xfrm flipH="1">
                <a:off x="7227082" y="884947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: 図形 599"/>
              <p:cNvSpPr/>
              <p:nvPr/>
            </p:nvSpPr>
            <p:spPr bwMode="auto">
              <a:xfrm flipV="1">
                <a:off x="6884538" y="869832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フリーフォーム: 図形 600"/>
              <p:cNvSpPr/>
              <p:nvPr/>
            </p:nvSpPr>
            <p:spPr bwMode="auto">
              <a:xfrm flipV="1">
                <a:off x="7143618" y="863746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/>
              <p:cNvSpPr/>
              <p:nvPr/>
            </p:nvSpPr>
            <p:spPr bwMode="auto">
              <a:xfrm flipH="1" flipV="1">
                <a:off x="6630514" y="869833"/>
                <a:ext cx="12454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フリーフォーム: 図形 602"/>
              <p:cNvSpPr/>
              <p:nvPr/>
            </p:nvSpPr>
            <p:spPr bwMode="auto">
              <a:xfrm flipH="1" flipV="1">
                <a:off x="6360803" y="864705"/>
                <a:ext cx="132809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4" name="グループ化 463"/>
            <p:cNvGrpSpPr/>
            <p:nvPr/>
          </p:nvGrpSpPr>
          <p:grpSpPr>
            <a:xfrm>
              <a:off x="5908757" y="638690"/>
              <a:ext cx="1847107" cy="2006796"/>
              <a:chOff x="-37659" y="2320049"/>
              <a:chExt cx="2204574" cy="2395167"/>
            </a:xfrm>
          </p:grpSpPr>
          <p:sp>
            <p:nvSpPr>
              <p:cNvPr id="465" name="星: 4 pt 46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星: 4 pt 46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星: 4 pt 46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8" name="グループ化 937"/>
          <p:cNvGrpSpPr/>
          <p:nvPr/>
        </p:nvGrpSpPr>
        <p:grpSpPr>
          <a:xfrm>
            <a:off x="7814469" y="2535856"/>
            <a:ext cx="1847107" cy="2006796"/>
            <a:chOff x="7814469" y="2535856"/>
            <a:chExt cx="1847107" cy="20067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7937063" y="2793181"/>
              <a:ext cx="1545238" cy="1531103"/>
              <a:chOff x="7937063" y="2793181"/>
              <a:chExt cx="1545238" cy="1531103"/>
            </a:xfrm>
          </p:grpSpPr>
          <p:sp>
            <p:nvSpPr>
              <p:cNvPr id="789" name="フリーフォーム: 図形 788"/>
              <p:cNvSpPr/>
              <p:nvPr/>
            </p:nvSpPr>
            <p:spPr bwMode="auto">
              <a:xfrm>
                <a:off x="79370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/>
              <p:cNvSpPr/>
              <p:nvPr/>
            </p:nvSpPr>
            <p:spPr bwMode="auto">
              <a:xfrm>
                <a:off x="82493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フリーフォーム: 図形 790"/>
              <p:cNvSpPr/>
              <p:nvPr/>
            </p:nvSpPr>
            <p:spPr bwMode="auto">
              <a:xfrm>
                <a:off x="87123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二等辺三角形 791"/>
              <p:cNvSpPr/>
              <p:nvPr/>
            </p:nvSpPr>
            <p:spPr bwMode="auto">
              <a:xfrm>
                <a:off x="85179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二等辺三角形 792"/>
              <p:cNvSpPr/>
              <p:nvPr/>
            </p:nvSpPr>
            <p:spPr bwMode="auto">
              <a:xfrm>
                <a:off x="82537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二等辺三角形 16"/>
              <p:cNvSpPr/>
              <p:nvPr/>
            </p:nvSpPr>
            <p:spPr bwMode="auto">
              <a:xfrm>
                <a:off x="80277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二等辺三角形 794"/>
              <p:cNvSpPr/>
              <p:nvPr/>
            </p:nvSpPr>
            <p:spPr bwMode="auto">
              <a:xfrm flipH="1">
                <a:off x="89039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二等辺三角形 16"/>
              <p:cNvSpPr/>
              <p:nvPr/>
            </p:nvSpPr>
            <p:spPr bwMode="auto">
              <a:xfrm flipH="1">
                <a:off x="91165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/>
              <p:cNvSpPr/>
              <p:nvPr/>
            </p:nvSpPr>
            <p:spPr bwMode="auto">
              <a:xfrm>
                <a:off x="80247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フリーフォーム: 図形 797"/>
              <p:cNvSpPr/>
              <p:nvPr/>
            </p:nvSpPr>
            <p:spPr bwMode="auto">
              <a:xfrm>
                <a:off x="85179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/>
              <p:cNvSpPr/>
              <p:nvPr/>
            </p:nvSpPr>
            <p:spPr bwMode="auto">
              <a:xfrm>
                <a:off x="87247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フリーフォーム: 図形 799"/>
              <p:cNvSpPr/>
              <p:nvPr/>
            </p:nvSpPr>
            <p:spPr bwMode="auto">
              <a:xfrm>
                <a:off x="85159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/>
              <p:cNvSpPr/>
              <p:nvPr/>
            </p:nvSpPr>
            <p:spPr bwMode="auto">
              <a:xfrm>
                <a:off x="83951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/>
              <p:cNvSpPr/>
              <p:nvPr/>
            </p:nvSpPr>
            <p:spPr bwMode="auto">
              <a:xfrm flipH="1">
                <a:off x="87249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/>
              <p:cNvSpPr/>
              <p:nvPr/>
            </p:nvSpPr>
            <p:spPr bwMode="auto">
              <a:xfrm flipH="1">
                <a:off x="87189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フリーフォーム: 図形 803"/>
              <p:cNvSpPr/>
              <p:nvPr/>
            </p:nvSpPr>
            <p:spPr bwMode="auto">
              <a:xfrm>
                <a:off x="81451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/>
              <p:cNvSpPr/>
              <p:nvPr/>
            </p:nvSpPr>
            <p:spPr bwMode="auto">
              <a:xfrm>
                <a:off x="83933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フリーフォーム: 図形 805"/>
              <p:cNvSpPr/>
              <p:nvPr/>
            </p:nvSpPr>
            <p:spPr bwMode="auto">
              <a:xfrm>
                <a:off x="81701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フリーフォーム: 図形 806"/>
              <p:cNvSpPr/>
              <p:nvPr/>
            </p:nvSpPr>
            <p:spPr bwMode="auto">
              <a:xfrm flipH="1">
                <a:off x="89027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フリーフォーム: 図形 807"/>
              <p:cNvSpPr/>
              <p:nvPr/>
            </p:nvSpPr>
            <p:spPr bwMode="auto">
              <a:xfrm flipH="1">
                <a:off x="91193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フリーフォーム: 図形 808"/>
              <p:cNvSpPr/>
              <p:nvPr/>
            </p:nvSpPr>
            <p:spPr bwMode="auto">
              <a:xfrm flipV="1">
                <a:off x="87768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フリーフォーム: 図形 809"/>
              <p:cNvSpPr/>
              <p:nvPr/>
            </p:nvSpPr>
            <p:spPr bwMode="auto">
              <a:xfrm flipV="1">
                <a:off x="90359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フリーフォーム: 図形 810"/>
              <p:cNvSpPr/>
              <p:nvPr/>
            </p:nvSpPr>
            <p:spPr bwMode="auto">
              <a:xfrm flipH="1" flipV="1">
                <a:off x="85228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フリーフォーム: 図形 811"/>
              <p:cNvSpPr/>
              <p:nvPr/>
            </p:nvSpPr>
            <p:spPr bwMode="auto">
              <a:xfrm flipH="1" flipV="1">
                <a:off x="82531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>
              <a:off x="7814469" y="2535856"/>
              <a:ext cx="1847107" cy="2006796"/>
              <a:chOff x="-37659" y="2320049"/>
              <a:chExt cx="2204574" cy="2395167"/>
            </a:xfrm>
          </p:grpSpPr>
          <p:sp>
            <p:nvSpPr>
              <p:cNvPr id="469" name="星: 4 pt 46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星: 4 pt 46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星: 4 pt 47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7814469" y="638690"/>
            <a:ext cx="1847107" cy="2006796"/>
            <a:chOff x="7814469" y="638690"/>
            <a:chExt cx="1847107" cy="20067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37063" y="862781"/>
              <a:ext cx="1545238" cy="1531103"/>
              <a:chOff x="7937063" y="862781"/>
              <a:chExt cx="1545238" cy="1531103"/>
            </a:xfrm>
          </p:grpSpPr>
          <p:sp>
            <p:nvSpPr>
              <p:cNvPr id="656" name="フリーフォーム: 図形 655"/>
              <p:cNvSpPr/>
              <p:nvPr/>
            </p:nvSpPr>
            <p:spPr bwMode="auto">
              <a:xfrm>
                <a:off x="7937063" y="8627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フリーフォーム: 図形 656"/>
              <p:cNvSpPr/>
              <p:nvPr/>
            </p:nvSpPr>
            <p:spPr bwMode="auto">
              <a:xfrm>
                <a:off x="8249345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フリーフォーム: 図形 657"/>
              <p:cNvSpPr/>
              <p:nvPr/>
            </p:nvSpPr>
            <p:spPr bwMode="auto">
              <a:xfrm>
                <a:off x="8712337" y="13692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二等辺三角形 658"/>
              <p:cNvSpPr/>
              <p:nvPr/>
            </p:nvSpPr>
            <p:spPr bwMode="auto">
              <a:xfrm>
                <a:off x="8517941" y="8627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0" name="二等辺三角形 659"/>
              <p:cNvSpPr/>
              <p:nvPr/>
            </p:nvSpPr>
            <p:spPr bwMode="auto">
              <a:xfrm>
                <a:off x="8253748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二等辺三角形 16"/>
              <p:cNvSpPr/>
              <p:nvPr/>
            </p:nvSpPr>
            <p:spPr bwMode="auto">
              <a:xfrm>
                <a:off x="8027787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二等辺三角形 661"/>
              <p:cNvSpPr/>
              <p:nvPr/>
            </p:nvSpPr>
            <p:spPr bwMode="auto">
              <a:xfrm flipH="1">
                <a:off x="8903991" y="8627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二等辺三角形 16"/>
              <p:cNvSpPr/>
              <p:nvPr/>
            </p:nvSpPr>
            <p:spPr bwMode="auto">
              <a:xfrm flipH="1">
                <a:off x="9116579" y="8627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フリーフォーム: 図形 663"/>
              <p:cNvSpPr/>
              <p:nvPr/>
            </p:nvSpPr>
            <p:spPr bwMode="auto">
              <a:xfrm>
                <a:off x="8024782" y="13679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フリーフォーム: 図形 664"/>
              <p:cNvSpPr/>
              <p:nvPr/>
            </p:nvSpPr>
            <p:spPr bwMode="auto">
              <a:xfrm>
                <a:off x="8517941" y="13679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フリーフォーム: 図形 665"/>
              <p:cNvSpPr/>
              <p:nvPr/>
            </p:nvSpPr>
            <p:spPr bwMode="auto">
              <a:xfrm>
                <a:off x="8724774" y="13679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フリーフォーム: 図形 666"/>
              <p:cNvSpPr/>
              <p:nvPr/>
            </p:nvSpPr>
            <p:spPr bwMode="auto">
              <a:xfrm>
                <a:off x="8515927" y="13679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フリーフォーム: 図形 667"/>
              <p:cNvSpPr/>
              <p:nvPr/>
            </p:nvSpPr>
            <p:spPr bwMode="auto">
              <a:xfrm>
                <a:off x="8395178" y="13692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フリーフォーム: 図形 668"/>
              <p:cNvSpPr/>
              <p:nvPr/>
            </p:nvSpPr>
            <p:spPr bwMode="auto">
              <a:xfrm flipH="1">
                <a:off x="8724963" y="13692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フリーフォーム: 図形 669"/>
              <p:cNvSpPr/>
              <p:nvPr/>
            </p:nvSpPr>
            <p:spPr bwMode="auto">
              <a:xfrm flipH="1">
                <a:off x="8718943" y="13679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フリーフォーム: 図形 670"/>
              <p:cNvSpPr/>
              <p:nvPr/>
            </p:nvSpPr>
            <p:spPr bwMode="auto">
              <a:xfrm>
                <a:off x="8145152" y="13679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フリーフォーム: 図形 671"/>
              <p:cNvSpPr/>
              <p:nvPr/>
            </p:nvSpPr>
            <p:spPr bwMode="auto">
              <a:xfrm>
                <a:off x="8393365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/>
              <p:cNvSpPr/>
              <p:nvPr/>
            </p:nvSpPr>
            <p:spPr bwMode="auto">
              <a:xfrm>
                <a:off x="8170188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フリーフォーム: 図形 673"/>
              <p:cNvSpPr/>
              <p:nvPr/>
            </p:nvSpPr>
            <p:spPr bwMode="auto">
              <a:xfrm flipH="1">
                <a:off x="8902702" y="8627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フリーフォーム: 図形 674"/>
              <p:cNvSpPr/>
              <p:nvPr/>
            </p:nvSpPr>
            <p:spPr bwMode="auto">
              <a:xfrm flipH="1">
                <a:off x="9119382" y="8849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6" name="フリーフォーム: 図形 675"/>
              <p:cNvSpPr/>
              <p:nvPr/>
            </p:nvSpPr>
            <p:spPr bwMode="auto">
              <a:xfrm flipV="1">
                <a:off x="8776838" y="8698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フリーフォーム: 図形 676"/>
              <p:cNvSpPr/>
              <p:nvPr/>
            </p:nvSpPr>
            <p:spPr bwMode="auto">
              <a:xfrm flipV="1">
                <a:off x="9035918" y="863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フリーフォーム: 図形 677"/>
              <p:cNvSpPr/>
              <p:nvPr/>
            </p:nvSpPr>
            <p:spPr bwMode="auto">
              <a:xfrm flipH="1" flipV="1">
                <a:off x="8522814" y="8698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フリーフォーム: 図形 678"/>
              <p:cNvSpPr/>
              <p:nvPr/>
            </p:nvSpPr>
            <p:spPr bwMode="auto">
              <a:xfrm flipH="1" flipV="1">
                <a:off x="8253103" y="8647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2" name="グループ化 471"/>
            <p:cNvGrpSpPr/>
            <p:nvPr/>
          </p:nvGrpSpPr>
          <p:grpSpPr>
            <a:xfrm>
              <a:off x="7814469" y="638690"/>
              <a:ext cx="1847107" cy="2006796"/>
              <a:chOff x="-37659" y="2320049"/>
              <a:chExt cx="2204574" cy="2395167"/>
            </a:xfrm>
          </p:grpSpPr>
          <p:sp>
            <p:nvSpPr>
              <p:cNvPr id="473" name="星: 4 pt 47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星: 4 pt 47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星: 4 pt 47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5908757" y="2595676"/>
            <a:ext cx="1847107" cy="2006796"/>
            <a:chOff x="5908757" y="2595676"/>
            <a:chExt cx="1847107" cy="200679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44763" y="2793181"/>
              <a:ext cx="1545238" cy="1531103"/>
              <a:chOff x="6044763" y="2793181"/>
              <a:chExt cx="1545238" cy="1531103"/>
            </a:xfrm>
          </p:grpSpPr>
          <p:sp>
            <p:nvSpPr>
              <p:cNvPr id="764" name="フリーフォーム: 図形 763"/>
              <p:cNvSpPr/>
              <p:nvPr/>
            </p:nvSpPr>
            <p:spPr bwMode="auto">
              <a:xfrm>
                <a:off x="6044763" y="27931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5" name="フリーフォーム: 図形 764"/>
              <p:cNvSpPr/>
              <p:nvPr/>
            </p:nvSpPr>
            <p:spPr bwMode="auto">
              <a:xfrm>
                <a:off x="6357045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/>
              <p:cNvSpPr/>
              <p:nvPr/>
            </p:nvSpPr>
            <p:spPr bwMode="auto">
              <a:xfrm>
                <a:off x="6820037" y="32996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二等辺三角形 766"/>
              <p:cNvSpPr/>
              <p:nvPr/>
            </p:nvSpPr>
            <p:spPr bwMode="auto">
              <a:xfrm>
                <a:off x="6625641" y="27931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二等辺三角形 767"/>
              <p:cNvSpPr/>
              <p:nvPr/>
            </p:nvSpPr>
            <p:spPr bwMode="auto">
              <a:xfrm>
                <a:off x="6361448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二等辺三角形 16"/>
              <p:cNvSpPr/>
              <p:nvPr/>
            </p:nvSpPr>
            <p:spPr bwMode="auto">
              <a:xfrm>
                <a:off x="6135487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二等辺三角形 769"/>
              <p:cNvSpPr/>
              <p:nvPr/>
            </p:nvSpPr>
            <p:spPr bwMode="auto">
              <a:xfrm flipH="1">
                <a:off x="7011691" y="27931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二等辺三角形 16"/>
              <p:cNvSpPr/>
              <p:nvPr/>
            </p:nvSpPr>
            <p:spPr bwMode="auto">
              <a:xfrm flipH="1">
                <a:off x="7224279" y="27931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/>
              <p:cNvSpPr/>
              <p:nvPr/>
            </p:nvSpPr>
            <p:spPr bwMode="auto">
              <a:xfrm>
                <a:off x="6132482" y="32983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フリーフォーム: 図形 772"/>
              <p:cNvSpPr/>
              <p:nvPr/>
            </p:nvSpPr>
            <p:spPr bwMode="auto">
              <a:xfrm>
                <a:off x="6625641" y="32983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フリーフォーム: 図形 773"/>
              <p:cNvSpPr/>
              <p:nvPr/>
            </p:nvSpPr>
            <p:spPr bwMode="auto">
              <a:xfrm>
                <a:off x="6832474" y="32983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/>
              <p:cNvSpPr/>
              <p:nvPr/>
            </p:nvSpPr>
            <p:spPr bwMode="auto">
              <a:xfrm>
                <a:off x="6623627" y="32983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/>
              <p:cNvSpPr/>
              <p:nvPr/>
            </p:nvSpPr>
            <p:spPr bwMode="auto">
              <a:xfrm>
                <a:off x="6502878" y="32996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/>
              <p:cNvSpPr/>
              <p:nvPr/>
            </p:nvSpPr>
            <p:spPr bwMode="auto">
              <a:xfrm flipH="1">
                <a:off x="6832663" y="32996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/>
              <p:cNvSpPr/>
              <p:nvPr/>
            </p:nvSpPr>
            <p:spPr bwMode="auto">
              <a:xfrm flipH="1">
                <a:off x="6826643" y="32983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フリーフォーム: 図形 778"/>
              <p:cNvSpPr/>
              <p:nvPr/>
            </p:nvSpPr>
            <p:spPr bwMode="auto">
              <a:xfrm>
                <a:off x="6252852" y="32983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フリーフォーム: 図形 779"/>
              <p:cNvSpPr/>
              <p:nvPr/>
            </p:nvSpPr>
            <p:spPr bwMode="auto">
              <a:xfrm>
                <a:off x="6501065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/>
              <p:cNvSpPr/>
              <p:nvPr/>
            </p:nvSpPr>
            <p:spPr bwMode="auto">
              <a:xfrm>
                <a:off x="6277888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フリーフォーム: 図形 781"/>
              <p:cNvSpPr/>
              <p:nvPr/>
            </p:nvSpPr>
            <p:spPr bwMode="auto">
              <a:xfrm flipH="1">
                <a:off x="7010402" y="27931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: 図形 782"/>
              <p:cNvSpPr/>
              <p:nvPr/>
            </p:nvSpPr>
            <p:spPr bwMode="auto">
              <a:xfrm flipH="1">
                <a:off x="7227082" y="28153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フリーフォーム: 図形 783"/>
              <p:cNvSpPr/>
              <p:nvPr/>
            </p:nvSpPr>
            <p:spPr bwMode="auto">
              <a:xfrm flipV="1">
                <a:off x="6884538" y="28002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フリーフォーム: 図形 784"/>
              <p:cNvSpPr/>
              <p:nvPr/>
            </p:nvSpPr>
            <p:spPr bwMode="auto">
              <a:xfrm flipV="1">
                <a:off x="7143618" y="27941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フリーフォーム: 図形 785"/>
              <p:cNvSpPr/>
              <p:nvPr/>
            </p:nvSpPr>
            <p:spPr bwMode="auto">
              <a:xfrm flipH="1" flipV="1">
                <a:off x="6630514" y="28002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フリーフォーム: 図形 786"/>
              <p:cNvSpPr/>
              <p:nvPr/>
            </p:nvSpPr>
            <p:spPr bwMode="auto">
              <a:xfrm flipH="1" flipV="1">
                <a:off x="6360803" y="27951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6" name="グループ化 475"/>
            <p:cNvGrpSpPr/>
            <p:nvPr/>
          </p:nvGrpSpPr>
          <p:grpSpPr>
            <a:xfrm>
              <a:off x="5908757" y="2595676"/>
              <a:ext cx="1847107" cy="2006796"/>
              <a:chOff x="-37659" y="2320049"/>
              <a:chExt cx="2204574" cy="2395167"/>
            </a:xfrm>
          </p:grpSpPr>
          <p:sp>
            <p:nvSpPr>
              <p:cNvPr id="477" name="星: 4 pt 47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星: 4 pt 47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星: 4 pt 47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9" name="グループ化 938"/>
          <p:cNvGrpSpPr/>
          <p:nvPr/>
        </p:nvGrpSpPr>
        <p:grpSpPr>
          <a:xfrm>
            <a:off x="319807" y="4492843"/>
            <a:ext cx="1847107" cy="2006796"/>
            <a:chOff x="319807" y="4492843"/>
            <a:chExt cx="1847107" cy="200679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444063" y="4723581"/>
              <a:ext cx="1545238" cy="1531103"/>
              <a:chOff x="444063" y="4723581"/>
              <a:chExt cx="1545238" cy="1531103"/>
            </a:xfrm>
          </p:grpSpPr>
          <p:sp>
            <p:nvSpPr>
              <p:cNvPr id="814" name="フリーフォーム: 図形 813"/>
              <p:cNvSpPr/>
              <p:nvPr/>
            </p:nvSpPr>
            <p:spPr bwMode="auto">
              <a:xfrm>
                <a:off x="4440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66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フリーフォーム: 図形 814"/>
              <p:cNvSpPr/>
              <p:nvPr/>
            </p:nvSpPr>
            <p:spPr bwMode="auto">
              <a:xfrm>
                <a:off x="7563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/>
              <p:cNvSpPr/>
              <p:nvPr/>
            </p:nvSpPr>
            <p:spPr bwMode="auto">
              <a:xfrm>
                <a:off x="12193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二等辺三角形 816"/>
              <p:cNvSpPr/>
              <p:nvPr/>
            </p:nvSpPr>
            <p:spPr bwMode="auto">
              <a:xfrm>
                <a:off x="10249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二等辺三角形 817"/>
              <p:cNvSpPr/>
              <p:nvPr/>
            </p:nvSpPr>
            <p:spPr bwMode="auto">
              <a:xfrm>
                <a:off x="7607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二等辺三角形 16"/>
              <p:cNvSpPr/>
              <p:nvPr/>
            </p:nvSpPr>
            <p:spPr bwMode="auto">
              <a:xfrm>
                <a:off x="5347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二等辺三角形 819"/>
              <p:cNvSpPr/>
              <p:nvPr/>
            </p:nvSpPr>
            <p:spPr bwMode="auto">
              <a:xfrm flipH="1">
                <a:off x="14109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二等辺三角形 16"/>
              <p:cNvSpPr/>
              <p:nvPr/>
            </p:nvSpPr>
            <p:spPr bwMode="auto">
              <a:xfrm flipH="1">
                <a:off x="16235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フリーフォーム: 図形 821"/>
              <p:cNvSpPr/>
              <p:nvPr/>
            </p:nvSpPr>
            <p:spPr bwMode="auto">
              <a:xfrm>
                <a:off x="5317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フリーフォーム: 図形 822"/>
              <p:cNvSpPr/>
              <p:nvPr/>
            </p:nvSpPr>
            <p:spPr bwMode="auto">
              <a:xfrm>
                <a:off x="10249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フリーフォーム: 図形 823"/>
              <p:cNvSpPr/>
              <p:nvPr/>
            </p:nvSpPr>
            <p:spPr bwMode="auto">
              <a:xfrm>
                <a:off x="12317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/>
              <p:cNvSpPr/>
              <p:nvPr/>
            </p:nvSpPr>
            <p:spPr bwMode="auto">
              <a:xfrm>
                <a:off x="10229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6" name="フリーフォーム: 図形 825"/>
              <p:cNvSpPr/>
              <p:nvPr/>
            </p:nvSpPr>
            <p:spPr bwMode="auto">
              <a:xfrm>
                <a:off x="9021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フリーフォーム: 図形 826"/>
              <p:cNvSpPr/>
              <p:nvPr/>
            </p:nvSpPr>
            <p:spPr bwMode="auto">
              <a:xfrm flipH="1">
                <a:off x="12319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フリーフォーム: 図形 827"/>
              <p:cNvSpPr/>
              <p:nvPr/>
            </p:nvSpPr>
            <p:spPr bwMode="auto">
              <a:xfrm flipH="1">
                <a:off x="12259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/>
              <p:cNvSpPr/>
              <p:nvPr/>
            </p:nvSpPr>
            <p:spPr bwMode="auto">
              <a:xfrm>
                <a:off x="6521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フリーフォーム: 図形 829"/>
              <p:cNvSpPr/>
              <p:nvPr/>
            </p:nvSpPr>
            <p:spPr bwMode="auto">
              <a:xfrm>
                <a:off x="9003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フリーフォーム: 図形 830"/>
              <p:cNvSpPr/>
              <p:nvPr/>
            </p:nvSpPr>
            <p:spPr bwMode="auto">
              <a:xfrm>
                <a:off x="6771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フリーフォーム: 図形 831"/>
              <p:cNvSpPr/>
              <p:nvPr/>
            </p:nvSpPr>
            <p:spPr bwMode="auto">
              <a:xfrm flipH="1">
                <a:off x="14097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3" name="フリーフォーム: 図形 832"/>
              <p:cNvSpPr/>
              <p:nvPr/>
            </p:nvSpPr>
            <p:spPr bwMode="auto">
              <a:xfrm flipH="1">
                <a:off x="16263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/>
              <p:cNvSpPr/>
              <p:nvPr/>
            </p:nvSpPr>
            <p:spPr bwMode="auto">
              <a:xfrm flipV="1">
                <a:off x="12838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/>
              <p:cNvSpPr/>
              <p:nvPr/>
            </p:nvSpPr>
            <p:spPr bwMode="auto">
              <a:xfrm flipV="1">
                <a:off x="15429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 flipH="1" flipV="1">
                <a:off x="10298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7" name="フリーフォーム: 図形 836"/>
              <p:cNvSpPr/>
              <p:nvPr/>
            </p:nvSpPr>
            <p:spPr bwMode="auto">
              <a:xfrm flipH="1" flipV="1">
                <a:off x="7601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0" name="グループ化 479"/>
            <p:cNvGrpSpPr/>
            <p:nvPr/>
          </p:nvGrpSpPr>
          <p:grpSpPr>
            <a:xfrm>
              <a:off x="319807" y="4492843"/>
              <a:ext cx="1847107" cy="2006796"/>
              <a:chOff x="-37659" y="2320049"/>
              <a:chExt cx="2204574" cy="2395167"/>
            </a:xfrm>
          </p:grpSpPr>
          <p:sp>
            <p:nvSpPr>
              <p:cNvPr id="481" name="星: 4 pt 48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星: 4 pt 48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星: 4 pt 48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0" name="グループ化 939"/>
          <p:cNvGrpSpPr/>
          <p:nvPr/>
        </p:nvGrpSpPr>
        <p:grpSpPr>
          <a:xfrm>
            <a:off x="2148607" y="4492843"/>
            <a:ext cx="1847107" cy="2006796"/>
            <a:chOff x="2148607" y="4492843"/>
            <a:chExt cx="1847107" cy="200679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298263" y="4723581"/>
              <a:ext cx="1545238" cy="1531103"/>
              <a:chOff x="2298263" y="4723581"/>
              <a:chExt cx="1545238" cy="1531103"/>
            </a:xfrm>
          </p:grpSpPr>
          <p:sp>
            <p:nvSpPr>
              <p:cNvPr id="839" name="フリーフォーム: 図形 838"/>
              <p:cNvSpPr/>
              <p:nvPr/>
            </p:nvSpPr>
            <p:spPr bwMode="auto">
              <a:xfrm>
                <a:off x="22982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フリーフォーム: 図形 839"/>
              <p:cNvSpPr/>
              <p:nvPr/>
            </p:nvSpPr>
            <p:spPr bwMode="auto">
              <a:xfrm>
                <a:off x="26105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フリーフォーム: 図形 840"/>
              <p:cNvSpPr/>
              <p:nvPr/>
            </p:nvSpPr>
            <p:spPr bwMode="auto">
              <a:xfrm>
                <a:off x="30735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二等辺三角形 841"/>
              <p:cNvSpPr/>
              <p:nvPr/>
            </p:nvSpPr>
            <p:spPr bwMode="auto">
              <a:xfrm>
                <a:off x="28791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二等辺三角形 842"/>
              <p:cNvSpPr/>
              <p:nvPr/>
            </p:nvSpPr>
            <p:spPr bwMode="auto">
              <a:xfrm>
                <a:off x="26149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二等辺三角形 16"/>
              <p:cNvSpPr/>
              <p:nvPr/>
            </p:nvSpPr>
            <p:spPr bwMode="auto">
              <a:xfrm>
                <a:off x="23889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二等辺三角形 844"/>
              <p:cNvSpPr/>
              <p:nvPr/>
            </p:nvSpPr>
            <p:spPr bwMode="auto">
              <a:xfrm flipH="1">
                <a:off x="32651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二等辺三角形 16"/>
              <p:cNvSpPr/>
              <p:nvPr/>
            </p:nvSpPr>
            <p:spPr bwMode="auto">
              <a:xfrm flipH="1">
                <a:off x="34777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/>
              <p:cNvSpPr/>
              <p:nvPr/>
            </p:nvSpPr>
            <p:spPr bwMode="auto">
              <a:xfrm>
                <a:off x="23859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/>
              <p:cNvSpPr/>
              <p:nvPr/>
            </p:nvSpPr>
            <p:spPr bwMode="auto">
              <a:xfrm>
                <a:off x="28791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フリーフォーム: 図形 848"/>
              <p:cNvSpPr/>
              <p:nvPr/>
            </p:nvSpPr>
            <p:spPr bwMode="auto">
              <a:xfrm>
                <a:off x="30859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/>
              <p:cNvSpPr/>
              <p:nvPr/>
            </p:nvSpPr>
            <p:spPr bwMode="auto">
              <a:xfrm>
                <a:off x="28771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フリーフォーム: 図形 850"/>
              <p:cNvSpPr/>
              <p:nvPr/>
            </p:nvSpPr>
            <p:spPr bwMode="auto">
              <a:xfrm>
                <a:off x="27563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フリーフォーム: 図形 851"/>
              <p:cNvSpPr/>
              <p:nvPr/>
            </p:nvSpPr>
            <p:spPr bwMode="auto">
              <a:xfrm flipH="1">
                <a:off x="30861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フリーフォーム: 図形 852"/>
              <p:cNvSpPr/>
              <p:nvPr/>
            </p:nvSpPr>
            <p:spPr bwMode="auto">
              <a:xfrm flipH="1">
                <a:off x="30801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フリーフォーム: 図形 853"/>
              <p:cNvSpPr/>
              <p:nvPr/>
            </p:nvSpPr>
            <p:spPr bwMode="auto">
              <a:xfrm>
                <a:off x="25063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5" name="フリーフォーム: 図形 854"/>
              <p:cNvSpPr/>
              <p:nvPr/>
            </p:nvSpPr>
            <p:spPr bwMode="auto">
              <a:xfrm>
                <a:off x="27545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フリーフォーム: 図形 855"/>
              <p:cNvSpPr/>
              <p:nvPr/>
            </p:nvSpPr>
            <p:spPr bwMode="auto">
              <a:xfrm>
                <a:off x="25313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7" name="フリーフォーム: 図形 856"/>
              <p:cNvSpPr/>
              <p:nvPr/>
            </p:nvSpPr>
            <p:spPr bwMode="auto">
              <a:xfrm flipH="1">
                <a:off x="32639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フリーフォーム: 図形 857"/>
              <p:cNvSpPr/>
              <p:nvPr/>
            </p:nvSpPr>
            <p:spPr bwMode="auto">
              <a:xfrm flipH="1">
                <a:off x="34805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9" name="フリーフォーム: 図形 858"/>
              <p:cNvSpPr/>
              <p:nvPr/>
            </p:nvSpPr>
            <p:spPr bwMode="auto">
              <a:xfrm flipV="1">
                <a:off x="31380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フリーフォーム: 図形 859"/>
              <p:cNvSpPr/>
              <p:nvPr/>
            </p:nvSpPr>
            <p:spPr bwMode="auto">
              <a:xfrm flipV="1">
                <a:off x="33971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1" name="フリーフォーム: 図形 860"/>
              <p:cNvSpPr/>
              <p:nvPr/>
            </p:nvSpPr>
            <p:spPr bwMode="auto">
              <a:xfrm flipH="1" flipV="1">
                <a:off x="28840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フリーフォーム: 図形 861"/>
              <p:cNvSpPr/>
              <p:nvPr/>
            </p:nvSpPr>
            <p:spPr bwMode="auto">
              <a:xfrm flipH="1" flipV="1">
                <a:off x="26143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>
              <a:off x="2148607" y="4492843"/>
              <a:ext cx="1847107" cy="2006796"/>
              <a:chOff x="-37659" y="2320049"/>
              <a:chExt cx="2204574" cy="2395167"/>
            </a:xfrm>
          </p:grpSpPr>
          <p:sp>
            <p:nvSpPr>
              <p:cNvPr id="485" name="星: 4 pt 48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星: 4 pt 48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星: 4 pt 48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1" name="グループ化 940"/>
          <p:cNvGrpSpPr/>
          <p:nvPr/>
        </p:nvGrpSpPr>
        <p:grpSpPr>
          <a:xfrm>
            <a:off x="4054319" y="4492843"/>
            <a:ext cx="1847107" cy="2006796"/>
            <a:chOff x="4054319" y="4492843"/>
            <a:chExt cx="1847107" cy="2006796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90563" y="4723581"/>
              <a:ext cx="1545238" cy="1531103"/>
              <a:chOff x="4190563" y="4723581"/>
              <a:chExt cx="1545238" cy="1531103"/>
            </a:xfrm>
          </p:grpSpPr>
          <p:sp>
            <p:nvSpPr>
              <p:cNvPr id="864" name="フリーフォーム: 図形 863"/>
              <p:cNvSpPr/>
              <p:nvPr/>
            </p:nvSpPr>
            <p:spPr bwMode="auto">
              <a:xfrm>
                <a:off x="41905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FF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フリーフォーム: 図形 864"/>
              <p:cNvSpPr/>
              <p:nvPr/>
            </p:nvSpPr>
            <p:spPr bwMode="auto">
              <a:xfrm>
                <a:off x="45028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フリーフォーム: 図形 865"/>
              <p:cNvSpPr/>
              <p:nvPr/>
            </p:nvSpPr>
            <p:spPr bwMode="auto">
              <a:xfrm>
                <a:off x="49658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二等辺三角形 866"/>
              <p:cNvSpPr/>
              <p:nvPr/>
            </p:nvSpPr>
            <p:spPr bwMode="auto">
              <a:xfrm>
                <a:off x="47714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二等辺三角形 867"/>
              <p:cNvSpPr/>
              <p:nvPr/>
            </p:nvSpPr>
            <p:spPr bwMode="auto">
              <a:xfrm>
                <a:off x="45072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二等辺三角形 16"/>
              <p:cNvSpPr/>
              <p:nvPr/>
            </p:nvSpPr>
            <p:spPr bwMode="auto">
              <a:xfrm>
                <a:off x="42812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二等辺三角形 869"/>
              <p:cNvSpPr/>
              <p:nvPr/>
            </p:nvSpPr>
            <p:spPr bwMode="auto">
              <a:xfrm flipH="1">
                <a:off x="51574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二等辺三角形 16"/>
              <p:cNvSpPr/>
              <p:nvPr/>
            </p:nvSpPr>
            <p:spPr bwMode="auto">
              <a:xfrm flipH="1">
                <a:off x="53700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フリーフォーム: 図形 871"/>
              <p:cNvSpPr/>
              <p:nvPr/>
            </p:nvSpPr>
            <p:spPr bwMode="auto">
              <a:xfrm>
                <a:off x="42782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フリーフォーム: 図形 872"/>
              <p:cNvSpPr/>
              <p:nvPr/>
            </p:nvSpPr>
            <p:spPr bwMode="auto">
              <a:xfrm>
                <a:off x="47714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/>
              <p:cNvSpPr/>
              <p:nvPr/>
            </p:nvSpPr>
            <p:spPr bwMode="auto">
              <a:xfrm>
                <a:off x="49782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フリーフォーム: 図形 874"/>
              <p:cNvSpPr/>
              <p:nvPr/>
            </p:nvSpPr>
            <p:spPr bwMode="auto">
              <a:xfrm>
                <a:off x="47694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フリーフォーム: 図形 875"/>
              <p:cNvSpPr/>
              <p:nvPr/>
            </p:nvSpPr>
            <p:spPr bwMode="auto">
              <a:xfrm>
                <a:off x="46486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フリーフォーム: 図形 876"/>
              <p:cNvSpPr/>
              <p:nvPr/>
            </p:nvSpPr>
            <p:spPr bwMode="auto">
              <a:xfrm flipH="1">
                <a:off x="49784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フリーフォーム: 図形 877"/>
              <p:cNvSpPr/>
              <p:nvPr/>
            </p:nvSpPr>
            <p:spPr bwMode="auto">
              <a:xfrm flipH="1">
                <a:off x="49724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フリーフォーム: 図形 878"/>
              <p:cNvSpPr/>
              <p:nvPr/>
            </p:nvSpPr>
            <p:spPr bwMode="auto">
              <a:xfrm>
                <a:off x="43986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フリーフォーム: 図形 879"/>
              <p:cNvSpPr/>
              <p:nvPr/>
            </p:nvSpPr>
            <p:spPr bwMode="auto">
              <a:xfrm>
                <a:off x="46468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1" name="フリーフォーム: 図形 880"/>
              <p:cNvSpPr/>
              <p:nvPr/>
            </p:nvSpPr>
            <p:spPr bwMode="auto">
              <a:xfrm>
                <a:off x="44236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2" name="フリーフォーム: 図形 881"/>
              <p:cNvSpPr/>
              <p:nvPr/>
            </p:nvSpPr>
            <p:spPr bwMode="auto">
              <a:xfrm flipH="1">
                <a:off x="51562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3" name="フリーフォーム: 図形 882"/>
              <p:cNvSpPr/>
              <p:nvPr/>
            </p:nvSpPr>
            <p:spPr bwMode="auto">
              <a:xfrm flipH="1">
                <a:off x="53728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4" name="フリーフォーム: 図形 883"/>
              <p:cNvSpPr/>
              <p:nvPr/>
            </p:nvSpPr>
            <p:spPr bwMode="auto">
              <a:xfrm flipV="1">
                <a:off x="50303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5" name="フリーフォーム: 図形 884"/>
              <p:cNvSpPr/>
              <p:nvPr/>
            </p:nvSpPr>
            <p:spPr bwMode="auto">
              <a:xfrm flipV="1">
                <a:off x="52894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6" name="フリーフォーム: 図形 885"/>
              <p:cNvSpPr/>
              <p:nvPr/>
            </p:nvSpPr>
            <p:spPr bwMode="auto">
              <a:xfrm flipH="1" flipV="1">
                <a:off x="47763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フリーフォーム: 図形 886"/>
              <p:cNvSpPr/>
              <p:nvPr/>
            </p:nvSpPr>
            <p:spPr bwMode="auto">
              <a:xfrm flipH="1" flipV="1">
                <a:off x="45066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8" name="グループ化 487"/>
            <p:cNvGrpSpPr/>
            <p:nvPr/>
          </p:nvGrpSpPr>
          <p:grpSpPr>
            <a:xfrm>
              <a:off x="4054319" y="4492843"/>
              <a:ext cx="1847107" cy="2006796"/>
              <a:chOff x="-37659" y="2320049"/>
              <a:chExt cx="2204574" cy="2395167"/>
            </a:xfrm>
          </p:grpSpPr>
          <p:sp>
            <p:nvSpPr>
              <p:cNvPr id="489" name="星: 4 pt 48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星: 4 pt 48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星: 4 pt 49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3" name="グループ化 942"/>
          <p:cNvGrpSpPr/>
          <p:nvPr/>
        </p:nvGrpSpPr>
        <p:grpSpPr>
          <a:xfrm>
            <a:off x="7814469" y="4492843"/>
            <a:ext cx="1847107" cy="2006796"/>
            <a:chOff x="7814469" y="4492843"/>
            <a:chExt cx="1847107" cy="2006796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7937063" y="4723581"/>
              <a:ext cx="1545238" cy="1531103"/>
              <a:chOff x="7937063" y="4723581"/>
              <a:chExt cx="1545238" cy="1531103"/>
            </a:xfrm>
          </p:grpSpPr>
          <p:sp>
            <p:nvSpPr>
              <p:cNvPr id="914" name="フリーフォーム: 図形 913"/>
              <p:cNvSpPr/>
              <p:nvPr/>
            </p:nvSpPr>
            <p:spPr bwMode="auto">
              <a:xfrm>
                <a:off x="79370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66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フリーフォーム: 図形 914"/>
              <p:cNvSpPr/>
              <p:nvPr/>
            </p:nvSpPr>
            <p:spPr bwMode="auto">
              <a:xfrm>
                <a:off x="82493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フリーフォーム: 図形 915"/>
              <p:cNvSpPr/>
              <p:nvPr/>
            </p:nvSpPr>
            <p:spPr bwMode="auto">
              <a:xfrm>
                <a:off x="87123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二等辺三角形 916"/>
              <p:cNvSpPr/>
              <p:nvPr/>
            </p:nvSpPr>
            <p:spPr bwMode="auto">
              <a:xfrm>
                <a:off x="85179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二等辺三角形 917"/>
              <p:cNvSpPr/>
              <p:nvPr/>
            </p:nvSpPr>
            <p:spPr bwMode="auto">
              <a:xfrm>
                <a:off x="82537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二等辺三角形 16"/>
              <p:cNvSpPr/>
              <p:nvPr/>
            </p:nvSpPr>
            <p:spPr bwMode="auto">
              <a:xfrm>
                <a:off x="80277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二等辺三角形 919"/>
              <p:cNvSpPr/>
              <p:nvPr/>
            </p:nvSpPr>
            <p:spPr bwMode="auto">
              <a:xfrm flipH="1">
                <a:off x="89039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二等辺三角形 16"/>
              <p:cNvSpPr/>
              <p:nvPr/>
            </p:nvSpPr>
            <p:spPr bwMode="auto">
              <a:xfrm flipH="1">
                <a:off x="91165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/>
              <p:cNvSpPr/>
              <p:nvPr/>
            </p:nvSpPr>
            <p:spPr bwMode="auto">
              <a:xfrm>
                <a:off x="80247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3" name="フリーフォーム: 図形 922"/>
              <p:cNvSpPr/>
              <p:nvPr/>
            </p:nvSpPr>
            <p:spPr bwMode="auto">
              <a:xfrm>
                <a:off x="85179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4" name="フリーフォーム: 図形 923"/>
              <p:cNvSpPr/>
              <p:nvPr/>
            </p:nvSpPr>
            <p:spPr bwMode="auto">
              <a:xfrm>
                <a:off x="87247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フリーフォーム: 図形 924"/>
              <p:cNvSpPr/>
              <p:nvPr/>
            </p:nvSpPr>
            <p:spPr bwMode="auto">
              <a:xfrm>
                <a:off x="85159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フリーフォーム: 図形 925"/>
              <p:cNvSpPr/>
              <p:nvPr/>
            </p:nvSpPr>
            <p:spPr bwMode="auto">
              <a:xfrm>
                <a:off x="83951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7" name="フリーフォーム: 図形 926"/>
              <p:cNvSpPr/>
              <p:nvPr/>
            </p:nvSpPr>
            <p:spPr bwMode="auto">
              <a:xfrm flipH="1">
                <a:off x="87249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8" name="フリーフォーム: 図形 927"/>
              <p:cNvSpPr/>
              <p:nvPr/>
            </p:nvSpPr>
            <p:spPr bwMode="auto">
              <a:xfrm flipH="1">
                <a:off x="87189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フリーフォーム: 図形 928"/>
              <p:cNvSpPr/>
              <p:nvPr/>
            </p:nvSpPr>
            <p:spPr bwMode="auto">
              <a:xfrm>
                <a:off x="81451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0" name="フリーフォーム: 図形 929"/>
              <p:cNvSpPr/>
              <p:nvPr/>
            </p:nvSpPr>
            <p:spPr bwMode="auto">
              <a:xfrm>
                <a:off x="83933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フリーフォーム: 図形 930"/>
              <p:cNvSpPr/>
              <p:nvPr/>
            </p:nvSpPr>
            <p:spPr bwMode="auto">
              <a:xfrm>
                <a:off x="81701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フリーフォーム: 図形 931"/>
              <p:cNvSpPr/>
              <p:nvPr/>
            </p:nvSpPr>
            <p:spPr bwMode="auto">
              <a:xfrm flipH="1">
                <a:off x="89027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/>
              <p:cNvSpPr/>
              <p:nvPr/>
            </p:nvSpPr>
            <p:spPr bwMode="auto">
              <a:xfrm flipH="1">
                <a:off x="91193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/>
              <p:cNvSpPr/>
              <p:nvPr/>
            </p:nvSpPr>
            <p:spPr bwMode="auto">
              <a:xfrm flipV="1">
                <a:off x="87768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/>
              <p:cNvSpPr/>
              <p:nvPr/>
            </p:nvSpPr>
            <p:spPr bwMode="auto">
              <a:xfrm flipV="1">
                <a:off x="90359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/>
              <p:cNvSpPr/>
              <p:nvPr/>
            </p:nvSpPr>
            <p:spPr bwMode="auto">
              <a:xfrm flipH="1" flipV="1">
                <a:off x="85228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/>
              <p:cNvSpPr/>
              <p:nvPr/>
            </p:nvSpPr>
            <p:spPr bwMode="auto">
              <a:xfrm flipH="1" flipV="1">
                <a:off x="82531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2" name="グループ化 491"/>
            <p:cNvGrpSpPr/>
            <p:nvPr/>
          </p:nvGrpSpPr>
          <p:grpSpPr>
            <a:xfrm>
              <a:off x="7814469" y="4492843"/>
              <a:ext cx="1847107" cy="2006796"/>
              <a:chOff x="-37659" y="2320049"/>
              <a:chExt cx="2204574" cy="2395167"/>
            </a:xfrm>
          </p:grpSpPr>
          <p:sp>
            <p:nvSpPr>
              <p:cNvPr id="493" name="星: 4 pt 49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星: 4 pt 49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星: 4 pt 49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2" name="グループ化 941"/>
          <p:cNvGrpSpPr/>
          <p:nvPr/>
        </p:nvGrpSpPr>
        <p:grpSpPr>
          <a:xfrm>
            <a:off x="5908757" y="4552663"/>
            <a:ext cx="1847107" cy="2006796"/>
            <a:chOff x="5908757" y="4552663"/>
            <a:chExt cx="1847107" cy="2006796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6044763" y="4723581"/>
              <a:ext cx="1545238" cy="1531103"/>
              <a:chOff x="6044763" y="4723581"/>
              <a:chExt cx="1545238" cy="1531103"/>
            </a:xfrm>
          </p:grpSpPr>
          <p:sp>
            <p:nvSpPr>
              <p:cNvPr id="889" name="フリーフォーム: 図形 888"/>
              <p:cNvSpPr/>
              <p:nvPr/>
            </p:nvSpPr>
            <p:spPr bwMode="auto">
              <a:xfrm>
                <a:off x="6044763" y="4723581"/>
                <a:ext cx="1545238" cy="1531103"/>
              </a:xfrm>
              <a:custGeom>
                <a:avLst/>
                <a:gdLst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8808 w 2254321"/>
                  <a:gd name="connsiteY12" fmla="*/ 43722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2245384 w 2254321"/>
                  <a:gd name="connsiteY6" fmla="*/ 444370 h 1337320"/>
                  <a:gd name="connsiteX7" fmla="*/ 1129196 w 2254321"/>
                  <a:gd name="connsiteY7" fmla="*/ 1337320 h 1337320"/>
                  <a:gd name="connsiteX8" fmla="*/ 13009 w 2254321"/>
                  <a:gd name="connsiteY8" fmla="*/ 444370 h 1337320"/>
                  <a:gd name="connsiteX9" fmla="*/ 0 w 2254321"/>
                  <a:gd name="connsiteY9" fmla="*/ 444370 h 1337320"/>
                  <a:gd name="connsiteX10" fmla="*/ 6457 w 2254321"/>
                  <a:gd name="connsiteY10" fmla="*/ 439129 h 1337320"/>
                  <a:gd name="connsiteX11" fmla="*/ 4071 w 2254321"/>
                  <a:gd name="connsiteY11" fmla="*/ 437220 h 1337320"/>
                  <a:gd name="connsiteX12" fmla="*/ 547384 w 2254321"/>
                  <a:gd name="connsiteY12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2250250 w 2254321"/>
                  <a:gd name="connsiteY5" fmla="*/ 444370 h 1337320"/>
                  <a:gd name="connsiteX6" fmla="*/ 1129196 w 2254321"/>
                  <a:gd name="connsiteY6" fmla="*/ 1337320 h 1337320"/>
                  <a:gd name="connsiteX7" fmla="*/ 13009 w 2254321"/>
                  <a:gd name="connsiteY7" fmla="*/ 444370 h 1337320"/>
                  <a:gd name="connsiteX8" fmla="*/ 0 w 2254321"/>
                  <a:gd name="connsiteY8" fmla="*/ 444370 h 1337320"/>
                  <a:gd name="connsiteX9" fmla="*/ 6457 w 2254321"/>
                  <a:gd name="connsiteY9" fmla="*/ 439129 h 1337320"/>
                  <a:gd name="connsiteX10" fmla="*/ 4071 w 2254321"/>
                  <a:gd name="connsiteY10" fmla="*/ 437220 h 1337320"/>
                  <a:gd name="connsiteX11" fmla="*/ 547384 w 2254321"/>
                  <a:gd name="connsiteY11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4071 w 2254321"/>
                  <a:gd name="connsiteY9" fmla="*/ 437220 h 1337320"/>
                  <a:gd name="connsiteX10" fmla="*/ 547384 w 2254321"/>
                  <a:gd name="connsiteY10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6457 w 2254321"/>
                  <a:gd name="connsiteY8" fmla="*/ 439129 h 1337320"/>
                  <a:gd name="connsiteX9" fmla="*/ 547384 w 2254321"/>
                  <a:gd name="connsiteY9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2247835 w 2254321"/>
                  <a:gd name="connsiteY4" fmla="*/ 442409 h 1337320"/>
                  <a:gd name="connsiteX5" fmla="*/ 1129196 w 2254321"/>
                  <a:gd name="connsiteY5" fmla="*/ 1337320 h 1337320"/>
                  <a:gd name="connsiteX6" fmla="*/ 13009 w 2254321"/>
                  <a:gd name="connsiteY6" fmla="*/ 444370 h 1337320"/>
                  <a:gd name="connsiteX7" fmla="*/ 0 w 2254321"/>
                  <a:gd name="connsiteY7" fmla="*/ 444370 h 1337320"/>
                  <a:gd name="connsiteX8" fmla="*/ 547384 w 2254321"/>
                  <a:gd name="connsiteY8" fmla="*/ 0 h 1337320"/>
                  <a:gd name="connsiteX0" fmla="*/ 547384 w 2254321"/>
                  <a:gd name="connsiteY0" fmla="*/ 0 h 1337320"/>
                  <a:gd name="connsiteX1" fmla="*/ 1702866 w 2254321"/>
                  <a:gd name="connsiteY1" fmla="*/ 0 h 1337320"/>
                  <a:gd name="connsiteX2" fmla="*/ 2241443 w 2254321"/>
                  <a:gd name="connsiteY2" fmla="*/ 437220 h 1337320"/>
                  <a:gd name="connsiteX3" fmla="*/ 2254321 w 2254321"/>
                  <a:gd name="connsiteY3" fmla="*/ 437220 h 1337320"/>
                  <a:gd name="connsiteX4" fmla="*/ 1129196 w 2254321"/>
                  <a:gd name="connsiteY4" fmla="*/ 1337320 h 1337320"/>
                  <a:gd name="connsiteX5" fmla="*/ 13009 w 2254321"/>
                  <a:gd name="connsiteY5" fmla="*/ 444370 h 1337320"/>
                  <a:gd name="connsiteX6" fmla="*/ 0 w 2254321"/>
                  <a:gd name="connsiteY6" fmla="*/ 444370 h 1337320"/>
                  <a:gd name="connsiteX7" fmla="*/ 547384 w 2254321"/>
                  <a:gd name="connsiteY7" fmla="*/ 0 h 1337320"/>
                  <a:gd name="connsiteX0" fmla="*/ 547384 w 2241443"/>
                  <a:gd name="connsiteY0" fmla="*/ 0 h 1337320"/>
                  <a:gd name="connsiteX1" fmla="*/ 1702866 w 2241443"/>
                  <a:gd name="connsiteY1" fmla="*/ 0 h 1337320"/>
                  <a:gd name="connsiteX2" fmla="*/ 2241443 w 2241443"/>
                  <a:gd name="connsiteY2" fmla="*/ 437220 h 1337320"/>
                  <a:gd name="connsiteX3" fmla="*/ 1129196 w 2241443"/>
                  <a:gd name="connsiteY3" fmla="*/ 1337320 h 1337320"/>
                  <a:gd name="connsiteX4" fmla="*/ 13009 w 2241443"/>
                  <a:gd name="connsiteY4" fmla="*/ 444370 h 1337320"/>
                  <a:gd name="connsiteX5" fmla="*/ 0 w 2241443"/>
                  <a:gd name="connsiteY5" fmla="*/ 444370 h 1337320"/>
                  <a:gd name="connsiteX6" fmla="*/ 547384 w 2241443"/>
                  <a:gd name="connsiteY6" fmla="*/ 0 h 1337320"/>
                  <a:gd name="connsiteX0" fmla="*/ 534375 w 2228434"/>
                  <a:gd name="connsiteY0" fmla="*/ 0 h 1337320"/>
                  <a:gd name="connsiteX1" fmla="*/ 1689857 w 2228434"/>
                  <a:gd name="connsiteY1" fmla="*/ 0 h 1337320"/>
                  <a:gd name="connsiteX2" fmla="*/ 2228434 w 2228434"/>
                  <a:gd name="connsiteY2" fmla="*/ 437220 h 1337320"/>
                  <a:gd name="connsiteX3" fmla="*/ 1116187 w 2228434"/>
                  <a:gd name="connsiteY3" fmla="*/ 1337320 h 1337320"/>
                  <a:gd name="connsiteX4" fmla="*/ 0 w 2228434"/>
                  <a:gd name="connsiteY4" fmla="*/ 444370 h 1337320"/>
                  <a:gd name="connsiteX5" fmla="*/ 534375 w 2228434"/>
                  <a:gd name="connsiteY5" fmla="*/ 0 h 133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434" h="1337320">
                    <a:moveTo>
                      <a:pt x="534375" y="0"/>
                    </a:moveTo>
                    <a:lnTo>
                      <a:pt x="1689857" y="0"/>
                    </a:lnTo>
                    <a:lnTo>
                      <a:pt x="2228434" y="437220"/>
                    </a:lnTo>
                    <a:lnTo>
                      <a:pt x="1116187" y="1337320"/>
                    </a:lnTo>
                    <a:lnTo>
                      <a:pt x="0" y="444370"/>
                    </a:lnTo>
                    <a:lnTo>
                      <a:pt x="53437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99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フリーフォーム: 図形 889"/>
              <p:cNvSpPr/>
              <p:nvPr/>
            </p:nvSpPr>
            <p:spPr bwMode="auto">
              <a:xfrm>
                <a:off x="6357045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387350 w 661343"/>
                  <a:gd name="connsiteY1" fmla="*/ 0 h 885583"/>
                  <a:gd name="connsiteX2" fmla="*/ 661343 w 661343"/>
                  <a:gd name="connsiteY2" fmla="*/ 885583 h 885583"/>
                  <a:gd name="connsiteX3" fmla="*/ 0 w 661343"/>
                  <a:gd name="connsiteY3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387350" y="0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フリーフォーム: 図形 890"/>
              <p:cNvSpPr/>
              <p:nvPr/>
            </p:nvSpPr>
            <p:spPr bwMode="auto">
              <a:xfrm>
                <a:off x="6820037" y="5230089"/>
                <a:ext cx="469219" cy="1023259"/>
              </a:xfrm>
              <a:custGeom>
                <a:avLst/>
                <a:gdLst>
                  <a:gd name="connsiteX0" fmla="*/ 276625 w 676675"/>
                  <a:gd name="connsiteY0" fmla="*/ 0 h 900100"/>
                  <a:gd name="connsiteX1" fmla="*/ 676675 w 676675"/>
                  <a:gd name="connsiteY1" fmla="*/ 0 h 900100"/>
                  <a:gd name="connsiteX2" fmla="*/ 4490 w 676675"/>
                  <a:gd name="connsiteY2" fmla="*/ 900100 h 900100"/>
                  <a:gd name="connsiteX3" fmla="*/ 0 w 676675"/>
                  <a:gd name="connsiteY3" fmla="*/ 894088 h 900100"/>
                  <a:gd name="connsiteX4" fmla="*/ 276625 w 67667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75" h="900100">
                    <a:moveTo>
                      <a:pt x="276625" y="0"/>
                    </a:moveTo>
                    <a:lnTo>
                      <a:pt x="676675" y="0"/>
                    </a:lnTo>
                    <a:lnTo>
                      <a:pt x="4490" y="900100"/>
                    </a:lnTo>
                    <a:lnTo>
                      <a:pt x="0" y="894088"/>
                    </a:lnTo>
                    <a:lnTo>
                      <a:pt x="276625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二等辺三角形 891"/>
              <p:cNvSpPr/>
              <p:nvPr/>
            </p:nvSpPr>
            <p:spPr bwMode="auto">
              <a:xfrm>
                <a:off x="6625641" y="4723581"/>
                <a:ext cx="386213" cy="507844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二等辺三角形 892"/>
              <p:cNvSpPr/>
              <p:nvPr/>
            </p:nvSpPr>
            <p:spPr bwMode="auto">
              <a:xfrm>
                <a:off x="6361448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二等辺三角形 16"/>
              <p:cNvSpPr/>
              <p:nvPr/>
            </p:nvSpPr>
            <p:spPr bwMode="auto">
              <a:xfrm>
                <a:off x="6135487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二等辺三角形 894"/>
              <p:cNvSpPr/>
              <p:nvPr/>
            </p:nvSpPr>
            <p:spPr bwMode="auto">
              <a:xfrm flipH="1">
                <a:off x="7011691" y="4723581"/>
                <a:ext cx="264193" cy="507844"/>
              </a:xfrm>
              <a:prstGeom prst="triangle">
                <a:avLst>
                  <a:gd name="adj" fmla="val 100000"/>
                </a:avLst>
              </a:pr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二等辺三角形 16"/>
              <p:cNvSpPr/>
              <p:nvPr/>
            </p:nvSpPr>
            <p:spPr bwMode="auto">
              <a:xfrm flipH="1">
                <a:off x="7224279" y="4723581"/>
                <a:ext cx="277565" cy="507844"/>
              </a:xfrm>
              <a:custGeom>
                <a:avLst/>
                <a:gdLst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400285 w 400285"/>
                  <a:gd name="connsiteY2" fmla="*/ 446720 h 446720"/>
                  <a:gd name="connsiteX3" fmla="*/ 0 w 400285"/>
                  <a:gd name="connsiteY3" fmla="*/ 446720 h 446720"/>
                  <a:gd name="connsiteX0" fmla="*/ 0 w 400285"/>
                  <a:gd name="connsiteY0" fmla="*/ 446720 h 446720"/>
                  <a:gd name="connsiteX1" fmla="*/ 400285 w 400285"/>
                  <a:gd name="connsiteY1" fmla="*/ 0 h 446720"/>
                  <a:gd name="connsiteX2" fmla="*/ 321703 w 400285"/>
                  <a:gd name="connsiteY2" fmla="*/ 446720 h 446720"/>
                  <a:gd name="connsiteX3" fmla="*/ 0 w 400285"/>
                  <a:gd name="connsiteY3" fmla="*/ 44672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285" h="446720">
                    <a:moveTo>
                      <a:pt x="0" y="446720"/>
                    </a:moveTo>
                    <a:lnTo>
                      <a:pt x="400285" y="0"/>
                    </a:lnTo>
                    <a:lnTo>
                      <a:pt x="321703" y="446720"/>
                    </a:lnTo>
                    <a:lnTo>
                      <a:pt x="0" y="44672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7" name="フリーフォーム: 図形 896"/>
              <p:cNvSpPr/>
              <p:nvPr/>
            </p:nvSpPr>
            <p:spPr bwMode="auto">
              <a:xfrm>
                <a:off x="6132482" y="5228753"/>
                <a:ext cx="686266" cy="1023259"/>
              </a:xfrm>
              <a:custGeom>
                <a:avLst/>
                <a:gdLst>
                  <a:gd name="connsiteX0" fmla="*/ 0 w 989685"/>
                  <a:gd name="connsiteY0" fmla="*/ 0 h 900100"/>
                  <a:gd name="connsiteX1" fmla="*/ 323850 w 989685"/>
                  <a:gd name="connsiteY1" fmla="*/ 0 h 900100"/>
                  <a:gd name="connsiteX2" fmla="*/ 985193 w 989685"/>
                  <a:gd name="connsiteY2" fmla="*/ 885582 h 900100"/>
                  <a:gd name="connsiteX3" fmla="*/ 989685 w 989685"/>
                  <a:gd name="connsiteY3" fmla="*/ 900100 h 900100"/>
                  <a:gd name="connsiteX4" fmla="*/ 0 w 989685"/>
                  <a:gd name="connsiteY4" fmla="*/ 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685" h="900100">
                    <a:moveTo>
                      <a:pt x="0" y="0"/>
                    </a:moveTo>
                    <a:lnTo>
                      <a:pt x="323850" y="0"/>
                    </a:lnTo>
                    <a:lnTo>
                      <a:pt x="985193" y="885582"/>
                    </a:lnTo>
                    <a:lnTo>
                      <a:pt x="989685" y="900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/>
              <p:cNvSpPr/>
              <p:nvPr/>
            </p:nvSpPr>
            <p:spPr bwMode="auto">
              <a:xfrm>
                <a:off x="6625641" y="5228753"/>
                <a:ext cx="386213" cy="1016424"/>
              </a:xfrm>
              <a:custGeom>
                <a:avLst/>
                <a:gdLst>
                  <a:gd name="connsiteX0" fmla="*/ 0 w 556970"/>
                  <a:gd name="connsiteY0" fmla="*/ 0 h 894088"/>
                  <a:gd name="connsiteX1" fmla="*/ 556970 w 556970"/>
                  <a:gd name="connsiteY1" fmla="*/ 0 h 894088"/>
                  <a:gd name="connsiteX2" fmla="*/ 280345 w 556970"/>
                  <a:gd name="connsiteY2" fmla="*/ 894088 h 894088"/>
                  <a:gd name="connsiteX3" fmla="*/ 273993 w 556970"/>
                  <a:gd name="connsiteY3" fmla="*/ 885582 h 894088"/>
                  <a:gd name="connsiteX4" fmla="*/ 0 w 556970"/>
                  <a:gd name="connsiteY4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6970" h="894088">
                    <a:moveTo>
                      <a:pt x="0" y="0"/>
                    </a:moveTo>
                    <a:lnTo>
                      <a:pt x="556970" y="0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フリーフォーム: 図形 898"/>
              <p:cNvSpPr/>
              <p:nvPr/>
            </p:nvSpPr>
            <p:spPr bwMode="auto">
              <a:xfrm>
                <a:off x="6832474" y="5228753"/>
                <a:ext cx="672541" cy="1002794"/>
              </a:xfrm>
              <a:custGeom>
                <a:avLst/>
                <a:gdLst>
                  <a:gd name="connsiteX0" fmla="*/ 658741 w 969891"/>
                  <a:gd name="connsiteY0" fmla="*/ 0 h 882098"/>
                  <a:gd name="connsiteX1" fmla="*/ 969891 w 969891"/>
                  <a:gd name="connsiteY1" fmla="*/ 0 h 882098"/>
                  <a:gd name="connsiteX2" fmla="*/ 0 w 969891"/>
                  <a:gd name="connsiteY2" fmla="*/ 882098 h 882098"/>
                  <a:gd name="connsiteX3" fmla="*/ 658741 w 969891"/>
                  <a:gd name="connsiteY3" fmla="*/ 0 h 882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9891" h="882098">
                    <a:moveTo>
                      <a:pt x="658741" y="0"/>
                    </a:moveTo>
                    <a:lnTo>
                      <a:pt x="969891" y="0"/>
                    </a:lnTo>
                    <a:lnTo>
                      <a:pt x="0" y="882098"/>
                    </a:lnTo>
                    <a:lnTo>
                      <a:pt x="658741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フリーフォーム: 図形 899"/>
              <p:cNvSpPr/>
              <p:nvPr/>
            </p:nvSpPr>
            <p:spPr bwMode="auto">
              <a:xfrm>
                <a:off x="6623627" y="5228753"/>
                <a:ext cx="197909" cy="1016424"/>
              </a:xfrm>
              <a:custGeom>
                <a:avLst/>
                <a:gdLst>
                  <a:gd name="connsiteX0" fmla="*/ 0 w 285410"/>
                  <a:gd name="connsiteY0" fmla="*/ 0 h 894088"/>
                  <a:gd name="connsiteX1" fmla="*/ 285410 w 285410"/>
                  <a:gd name="connsiteY1" fmla="*/ 0 h 894088"/>
                  <a:gd name="connsiteX2" fmla="*/ 285410 w 285410"/>
                  <a:gd name="connsiteY2" fmla="*/ 877717 h 894088"/>
                  <a:gd name="connsiteX3" fmla="*/ 280345 w 285410"/>
                  <a:gd name="connsiteY3" fmla="*/ 894088 h 894088"/>
                  <a:gd name="connsiteX4" fmla="*/ 273993 w 285410"/>
                  <a:gd name="connsiteY4" fmla="*/ 885582 h 894088"/>
                  <a:gd name="connsiteX5" fmla="*/ 0 w 285410"/>
                  <a:gd name="connsiteY5" fmla="*/ 0 h 894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410" h="894088">
                    <a:moveTo>
                      <a:pt x="0" y="0"/>
                    </a:moveTo>
                    <a:lnTo>
                      <a:pt x="285410" y="0"/>
                    </a:lnTo>
                    <a:lnTo>
                      <a:pt x="285410" y="877717"/>
                    </a:lnTo>
                    <a:lnTo>
                      <a:pt x="280345" y="894088"/>
                    </a:lnTo>
                    <a:lnTo>
                      <a:pt x="273993" y="885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1" name="フリーフォーム: 図形 900"/>
              <p:cNvSpPr/>
              <p:nvPr/>
            </p:nvSpPr>
            <p:spPr bwMode="auto">
              <a:xfrm>
                <a:off x="6502878" y="5230089"/>
                <a:ext cx="312699" cy="1004806"/>
              </a:xfrm>
              <a:custGeom>
                <a:avLst/>
                <a:gdLst>
                  <a:gd name="connsiteX0" fmla="*/ 0 w 450952"/>
                  <a:gd name="connsiteY0" fmla="*/ 0 h 883868"/>
                  <a:gd name="connsiteX1" fmla="*/ 177490 w 450952"/>
                  <a:gd name="connsiteY1" fmla="*/ 0 h 883868"/>
                  <a:gd name="connsiteX2" fmla="*/ 450952 w 450952"/>
                  <a:gd name="connsiteY2" fmla="*/ 883868 h 883868"/>
                  <a:gd name="connsiteX3" fmla="*/ 0 w 450952"/>
                  <a:gd name="connsiteY3" fmla="*/ 0 h 88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952" h="883868">
                    <a:moveTo>
                      <a:pt x="0" y="0"/>
                    </a:moveTo>
                    <a:lnTo>
                      <a:pt x="177490" y="0"/>
                    </a:lnTo>
                    <a:lnTo>
                      <a:pt x="450952" y="883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/>
              <p:cNvSpPr/>
              <p:nvPr/>
            </p:nvSpPr>
            <p:spPr bwMode="auto">
              <a:xfrm flipH="1">
                <a:off x="6832663" y="5230089"/>
                <a:ext cx="458588" cy="1006756"/>
              </a:xfrm>
              <a:custGeom>
                <a:avLst/>
                <a:gdLst>
                  <a:gd name="connsiteX0" fmla="*/ 0 w 661343"/>
                  <a:gd name="connsiteY0" fmla="*/ 0 h 885583"/>
                  <a:gd name="connsiteX1" fmla="*/ 209860 w 661343"/>
                  <a:gd name="connsiteY1" fmla="*/ 0 h 885583"/>
                  <a:gd name="connsiteX2" fmla="*/ 660812 w 661343"/>
                  <a:gd name="connsiteY2" fmla="*/ 883868 h 885583"/>
                  <a:gd name="connsiteX3" fmla="*/ 661343 w 661343"/>
                  <a:gd name="connsiteY3" fmla="*/ 885583 h 885583"/>
                  <a:gd name="connsiteX4" fmla="*/ 0 w 661343"/>
                  <a:gd name="connsiteY4" fmla="*/ 0 h 88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343" h="885583">
                    <a:moveTo>
                      <a:pt x="0" y="0"/>
                    </a:moveTo>
                    <a:lnTo>
                      <a:pt x="209860" y="0"/>
                    </a:lnTo>
                    <a:lnTo>
                      <a:pt x="660812" y="883868"/>
                    </a:lnTo>
                    <a:lnTo>
                      <a:pt x="661343" y="885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3" name="フリーフォーム: 図形 902"/>
              <p:cNvSpPr/>
              <p:nvPr/>
            </p:nvSpPr>
            <p:spPr bwMode="auto">
              <a:xfrm flipH="1">
                <a:off x="6826643" y="5228753"/>
                <a:ext cx="684201" cy="1012316"/>
              </a:xfrm>
              <a:custGeom>
                <a:avLst/>
                <a:gdLst>
                  <a:gd name="connsiteX0" fmla="*/ 0 w 986707"/>
                  <a:gd name="connsiteY0" fmla="*/ 0 h 890474"/>
                  <a:gd name="connsiteX1" fmla="*/ 173140 w 986707"/>
                  <a:gd name="connsiteY1" fmla="*/ 0 h 890474"/>
                  <a:gd name="connsiteX2" fmla="*/ 921041 w 986707"/>
                  <a:gd name="connsiteY2" fmla="*/ 799678 h 890474"/>
                  <a:gd name="connsiteX3" fmla="*/ 985193 w 986707"/>
                  <a:gd name="connsiteY3" fmla="*/ 885582 h 890474"/>
                  <a:gd name="connsiteX4" fmla="*/ 986707 w 986707"/>
                  <a:gd name="connsiteY4" fmla="*/ 890474 h 890474"/>
                  <a:gd name="connsiteX5" fmla="*/ 941451 w 986707"/>
                  <a:gd name="connsiteY5" fmla="*/ 856232 h 890474"/>
                  <a:gd name="connsiteX6" fmla="*/ 0 w 986707"/>
                  <a:gd name="connsiteY6" fmla="*/ 0 h 89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6707" h="890474">
                    <a:moveTo>
                      <a:pt x="0" y="0"/>
                    </a:moveTo>
                    <a:lnTo>
                      <a:pt x="173140" y="0"/>
                    </a:lnTo>
                    <a:lnTo>
                      <a:pt x="921041" y="799678"/>
                    </a:lnTo>
                    <a:lnTo>
                      <a:pt x="985193" y="885582"/>
                    </a:lnTo>
                    <a:lnTo>
                      <a:pt x="986707" y="890474"/>
                    </a:lnTo>
                    <a:lnTo>
                      <a:pt x="941451" y="856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4" name="フリーフォーム: 図形 903"/>
              <p:cNvSpPr/>
              <p:nvPr/>
            </p:nvSpPr>
            <p:spPr bwMode="auto">
              <a:xfrm>
                <a:off x="6252852" y="5228753"/>
                <a:ext cx="518609" cy="909097"/>
              </a:xfrm>
              <a:custGeom>
                <a:avLst/>
                <a:gdLst>
                  <a:gd name="connsiteX0" fmla="*/ 0 w 747901"/>
                  <a:gd name="connsiteY0" fmla="*/ 0 h 799678"/>
                  <a:gd name="connsiteX1" fmla="*/ 150710 w 747901"/>
                  <a:gd name="connsiteY1" fmla="*/ 0 h 799678"/>
                  <a:gd name="connsiteX2" fmla="*/ 747901 w 747901"/>
                  <a:gd name="connsiteY2" fmla="*/ 799678 h 799678"/>
                  <a:gd name="connsiteX3" fmla="*/ 0 w 747901"/>
                  <a:gd name="connsiteY3" fmla="*/ 0 h 799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01" h="799678">
                    <a:moveTo>
                      <a:pt x="0" y="0"/>
                    </a:moveTo>
                    <a:lnTo>
                      <a:pt x="150710" y="0"/>
                    </a:lnTo>
                    <a:lnTo>
                      <a:pt x="747901" y="7996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フリーフォーム: 図形 904"/>
              <p:cNvSpPr/>
              <p:nvPr/>
            </p:nvSpPr>
            <p:spPr bwMode="auto">
              <a:xfrm>
                <a:off x="6501065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フリーフォーム: 図形 905"/>
              <p:cNvSpPr/>
              <p:nvPr/>
            </p:nvSpPr>
            <p:spPr bwMode="auto">
              <a:xfrm>
                <a:off x="6277888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フリーフォーム: 図形 906"/>
              <p:cNvSpPr/>
              <p:nvPr/>
            </p:nvSpPr>
            <p:spPr bwMode="auto">
              <a:xfrm flipH="1">
                <a:off x="7010402" y="4723581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8" name="フリーフォーム: 図形 907"/>
              <p:cNvSpPr/>
              <p:nvPr/>
            </p:nvSpPr>
            <p:spPr bwMode="auto">
              <a:xfrm flipH="1">
                <a:off x="7227082" y="47457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tx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フリーフォーム: 図形 908"/>
              <p:cNvSpPr/>
              <p:nvPr/>
            </p:nvSpPr>
            <p:spPr bwMode="auto">
              <a:xfrm flipV="1">
                <a:off x="6884538" y="4730632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0" name="フリーフォーム: 図形 909"/>
              <p:cNvSpPr/>
              <p:nvPr/>
            </p:nvSpPr>
            <p:spPr bwMode="auto">
              <a:xfrm flipV="1">
                <a:off x="7143618" y="4724547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/>
              <p:cNvSpPr/>
              <p:nvPr/>
            </p:nvSpPr>
            <p:spPr bwMode="auto">
              <a:xfrm flipH="1" flipV="1">
                <a:off x="6630514" y="4730633"/>
                <a:ext cx="125220" cy="507844"/>
              </a:xfrm>
              <a:custGeom>
                <a:avLst/>
                <a:gdLst>
                  <a:gd name="connsiteX0" fmla="*/ 180583 w 180583"/>
                  <a:gd name="connsiteY0" fmla="*/ 0 h 446720"/>
                  <a:gd name="connsiteX1" fmla="*/ 180583 w 180583"/>
                  <a:gd name="connsiteY1" fmla="*/ 446720 h 446720"/>
                  <a:gd name="connsiteX2" fmla="*/ 0 w 180583"/>
                  <a:gd name="connsiteY2" fmla="*/ 446720 h 446720"/>
                  <a:gd name="connsiteX3" fmla="*/ 179644 w 180583"/>
                  <a:gd name="connsiteY3" fmla="*/ 1101 h 446720"/>
                  <a:gd name="connsiteX4" fmla="*/ 180583 w 180583"/>
                  <a:gd name="connsiteY4" fmla="*/ 0 h 44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583" h="446720">
                    <a:moveTo>
                      <a:pt x="180583" y="0"/>
                    </a:moveTo>
                    <a:lnTo>
                      <a:pt x="180583" y="446720"/>
                    </a:lnTo>
                    <a:lnTo>
                      <a:pt x="0" y="446720"/>
                    </a:lnTo>
                    <a:lnTo>
                      <a:pt x="179644" y="1101"/>
                    </a:lnTo>
                    <a:lnTo>
                      <a:pt x="18058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2" name="フリーフォーム: 図形 911"/>
              <p:cNvSpPr/>
              <p:nvPr/>
            </p:nvSpPr>
            <p:spPr bwMode="auto">
              <a:xfrm flipH="1" flipV="1">
                <a:off x="6360803" y="4725506"/>
                <a:ext cx="133534" cy="485679"/>
              </a:xfrm>
              <a:custGeom>
                <a:avLst/>
                <a:gdLst>
                  <a:gd name="connsiteX0" fmla="*/ 192574 w 192574"/>
                  <a:gd name="connsiteY0" fmla="*/ 0 h 427223"/>
                  <a:gd name="connsiteX1" fmla="*/ 117422 w 192574"/>
                  <a:gd name="connsiteY1" fmla="*/ 427223 h 427223"/>
                  <a:gd name="connsiteX2" fmla="*/ 0 w 192574"/>
                  <a:gd name="connsiteY2" fmla="*/ 427223 h 427223"/>
                  <a:gd name="connsiteX3" fmla="*/ 192574 w 192574"/>
                  <a:gd name="connsiteY3" fmla="*/ 0 h 42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74" h="427223">
                    <a:moveTo>
                      <a:pt x="192574" y="0"/>
                    </a:moveTo>
                    <a:lnTo>
                      <a:pt x="117422" y="427223"/>
                    </a:lnTo>
                    <a:lnTo>
                      <a:pt x="0" y="427223"/>
                    </a:lnTo>
                    <a:lnTo>
                      <a:pt x="192574" y="0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>
              <a:off x="5908757" y="4552663"/>
              <a:ext cx="1847107" cy="2006796"/>
              <a:chOff x="-37659" y="2320049"/>
              <a:chExt cx="2204574" cy="2395167"/>
            </a:xfrm>
          </p:grpSpPr>
          <p:sp>
            <p:nvSpPr>
              <p:cNvPr id="497" name="星: 4 pt 49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星: 4 pt 49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星: 4 pt 49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276700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pptx546_宝石のイラスト4</dc:title>
  <dc:subject>pptx546_宝石のイラスト4</dc:subject>
  <dc:creator>http://www.digipot.net</dc:creator>
  <cp:lastModifiedBy/>
  <cp:revision>1</cp:revision>
  <dcterms:created xsi:type="dcterms:W3CDTF">2014-01-30T05:12:09Z</dcterms:created>
  <dcterms:modified xsi:type="dcterms:W3CDTF">2017-03-22T03:47:45Z</dcterms:modified>
  <cp:category/>
  <cp:version>1</cp:version>
</cp:coreProperties>
</file>