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0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66FF99"/>
    <a:srgbClr val="F2F2F2"/>
    <a:srgbClr val="FFCCCC"/>
    <a:srgbClr val="E6E6E6"/>
    <a:srgbClr val="FFCCFF"/>
    <a:srgbClr val="FF99CC"/>
    <a:srgbClr val="0000CC"/>
    <a:srgbClr val="0000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0" d="100"/>
          <a:sy n="60" d="100"/>
        </p:scale>
        <p:origin x="192" y="5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44063" y="862781"/>
            <a:ext cx="1545238" cy="1531103"/>
            <a:chOff x="444063" y="862781"/>
            <a:chExt cx="1545238" cy="1531103"/>
          </a:xfrm>
        </p:grpSpPr>
        <p:sp>
          <p:nvSpPr>
            <p:cNvPr id="24" name="フリーフォーム: 図形 23"/>
            <p:cNvSpPr/>
            <p:nvPr/>
          </p:nvSpPr>
          <p:spPr bwMode="auto">
            <a:xfrm>
              <a:off x="444063" y="8627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33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フリーフォーム: 図形 59"/>
            <p:cNvSpPr/>
            <p:nvPr/>
          </p:nvSpPr>
          <p:spPr bwMode="auto">
            <a:xfrm>
              <a:off x="756345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: 図形 58"/>
            <p:cNvSpPr/>
            <p:nvPr/>
          </p:nvSpPr>
          <p:spPr bwMode="auto">
            <a:xfrm>
              <a:off x="1219337" y="13692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二等辺三角形 14"/>
            <p:cNvSpPr/>
            <p:nvPr/>
          </p:nvSpPr>
          <p:spPr bwMode="auto">
            <a:xfrm>
              <a:off x="1024941" y="8627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二等辺三角形 15"/>
            <p:cNvSpPr/>
            <p:nvPr/>
          </p:nvSpPr>
          <p:spPr bwMode="auto">
            <a:xfrm>
              <a:off x="760748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二等辺三角形 16"/>
            <p:cNvSpPr/>
            <p:nvPr/>
          </p:nvSpPr>
          <p:spPr bwMode="auto">
            <a:xfrm>
              <a:off x="534787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二等辺三角形 17"/>
            <p:cNvSpPr/>
            <p:nvPr/>
          </p:nvSpPr>
          <p:spPr bwMode="auto">
            <a:xfrm flipH="1">
              <a:off x="1410991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二等辺三角形 16"/>
            <p:cNvSpPr/>
            <p:nvPr/>
          </p:nvSpPr>
          <p:spPr bwMode="auto">
            <a:xfrm flipH="1">
              <a:off x="1623579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" name="フリーフォーム: 図形 54"/>
            <p:cNvSpPr/>
            <p:nvPr/>
          </p:nvSpPr>
          <p:spPr bwMode="auto">
            <a:xfrm>
              <a:off x="531782" y="13679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フリーフォーム: 図形 53"/>
            <p:cNvSpPr/>
            <p:nvPr/>
          </p:nvSpPr>
          <p:spPr bwMode="auto">
            <a:xfrm>
              <a:off x="1024941" y="13679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フリーフォーム: 図形 52"/>
            <p:cNvSpPr/>
            <p:nvPr/>
          </p:nvSpPr>
          <p:spPr bwMode="auto">
            <a:xfrm>
              <a:off x="1231774" y="13679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フリーフォーム: 図形 63"/>
            <p:cNvSpPr/>
            <p:nvPr/>
          </p:nvSpPr>
          <p:spPr bwMode="auto">
            <a:xfrm>
              <a:off x="1022927" y="13679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フリーフォーム: 図形 77"/>
            <p:cNvSpPr/>
            <p:nvPr/>
          </p:nvSpPr>
          <p:spPr bwMode="auto">
            <a:xfrm>
              <a:off x="902178" y="13692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フリーフォーム: 図形 75"/>
            <p:cNvSpPr/>
            <p:nvPr/>
          </p:nvSpPr>
          <p:spPr bwMode="auto">
            <a:xfrm flipH="1">
              <a:off x="1231963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" name="フリーフォーム: 図形 74"/>
            <p:cNvSpPr/>
            <p:nvPr/>
          </p:nvSpPr>
          <p:spPr bwMode="auto">
            <a:xfrm flipH="1">
              <a:off x="1225943" y="13679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" name="フリーフォーム: 図形 72"/>
            <p:cNvSpPr/>
            <p:nvPr/>
          </p:nvSpPr>
          <p:spPr bwMode="auto">
            <a:xfrm>
              <a:off x="652152" y="13679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" name="フリーフォーム: 図形 87"/>
            <p:cNvSpPr/>
            <p:nvPr/>
          </p:nvSpPr>
          <p:spPr bwMode="auto">
            <a:xfrm>
              <a:off x="900365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フリーフォーム: 図形 82"/>
            <p:cNvSpPr/>
            <p:nvPr/>
          </p:nvSpPr>
          <p:spPr bwMode="auto">
            <a:xfrm>
              <a:off x="677188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" name="フリーフォーム: 図形 88"/>
            <p:cNvSpPr/>
            <p:nvPr/>
          </p:nvSpPr>
          <p:spPr bwMode="auto">
            <a:xfrm flipH="1">
              <a:off x="1409702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フリーフォーム: 図形 89"/>
            <p:cNvSpPr/>
            <p:nvPr/>
          </p:nvSpPr>
          <p:spPr bwMode="auto">
            <a:xfrm flipH="1">
              <a:off x="1626382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" name="フリーフォーム: 図形 90"/>
            <p:cNvSpPr/>
            <p:nvPr/>
          </p:nvSpPr>
          <p:spPr bwMode="auto">
            <a:xfrm flipV="1">
              <a:off x="1283838" y="8698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" name="フリーフォーム: 図形 91"/>
            <p:cNvSpPr/>
            <p:nvPr/>
          </p:nvSpPr>
          <p:spPr bwMode="auto">
            <a:xfrm flipV="1">
              <a:off x="1542918" y="863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" name="フリーフォーム: 図形 92"/>
            <p:cNvSpPr/>
            <p:nvPr/>
          </p:nvSpPr>
          <p:spPr bwMode="auto">
            <a:xfrm flipH="1" flipV="1">
              <a:off x="1029814" y="8698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" name="フリーフォーム: 図形 93"/>
            <p:cNvSpPr/>
            <p:nvPr/>
          </p:nvSpPr>
          <p:spPr bwMode="auto">
            <a:xfrm flipH="1" flipV="1">
              <a:off x="760103" y="8647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298263" y="862781"/>
            <a:ext cx="1545238" cy="1531103"/>
            <a:chOff x="2298263" y="862781"/>
            <a:chExt cx="1545238" cy="1531103"/>
          </a:xfrm>
        </p:grpSpPr>
        <p:sp>
          <p:nvSpPr>
            <p:cNvPr id="428" name="フリーフォーム: 図形 427"/>
            <p:cNvSpPr/>
            <p:nvPr/>
          </p:nvSpPr>
          <p:spPr bwMode="auto">
            <a:xfrm>
              <a:off x="2298263" y="8627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9" name="フリーフォーム: 図形 428"/>
            <p:cNvSpPr/>
            <p:nvPr/>
          </p:nvSpPr>
          <p:spPr bwMode="auto">
            <a:xfrm>
              <a:off x="2610545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0" name="フリーフォーム: 図形 429"/>
            <p:cNvSpPr/>
            <p:nvPr/>
          </p:nvSpPr>
          <p:spPr bwMode="auto">
            <a:xfrm>
              <a:off x="3073537" y="13692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1" name="二等辺三角形 430"/>
            <p:cNvSpPr/>
            <p:nvPr/>
          </p:nvSpPr>
          <p:spPr bwMode="auto">
            <a:xfrm>
              <a:off x="2879141" y="8627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2" name="二等辺三角形 431"/>
            <p:cNvSpPr/>
            <p:nvPr/>
          </p:nvSpPr>
          <p:spPr bwMode="auto">
            <a:xfrm>
              <a:off x="2614948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3" name="二等辺三角形 16"/>
            <p:cNvSpPr/>
            <p:nvPr/>
          </p:nvSpPr>
          <p:spPr bwMode="auto">
            <a:xfrm>
              <a:off x="2388987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4" name="二等辺三角形 433"/>
            <p:cNvSpPr/>
            <p:nvPr/>
          </p:nvSpPr>
          <p:spPr bwMode="auto">
            <a:xfrm flipH="1">
              <a:off x="3265191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5" name="二等辺三角形 16"/>
            <p:cNvSpPr/>
            <p:nvPr/>
          </p:nvSpPr>
          <p:spPr bwMode="auto">
            <a:xfrm flipH="1">
              <a:off x="3477779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6" name="フリーフォーム: 図形 435"/>
            <p:cNvSpPr/>
            <p:nvPr/>
          </p:nvSpPr>
          <p:spPr bwMode="auto">
            <a:xfrm>
              <a:off x="2385982" y="13679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7" name="フリーフォーム: 図形 436"/>
            <p:cNvSpPr/>
            <p:nvPr/>
          </p:nvSpPr>
          <p:spPr bwMode="auto">
            <a:xfrm>
              <a:off x="2879141" y="13679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8" name="フリーフォーム: 図形 437"/>
            <p:cNvSpPr/>
            <p:nvPr/>
          </p:nvSpPr>
          <p:spPr bwMode="auto">
            <a:xfrm>
              <a:off x="3085974" y="13679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9" name="フリーフォーム: 図形 438"/>
            <p:cNvSpPr/>
            <p:nvPr/>
          </p:nvSpPr>
          <p:spPr bwMode="auto">
            <a:xfrm>
              <a:off x="2877127" y="13679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0" name="フリーフォーム: 図形 439"/>
            <p:cNvSpPr/>
            <p:nvPr/>
          </p:nvSpPr>
          <p:spPr bwMode="auto">
            <a:xfrm>
              <a:off x="2756378" y="13692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1" name="フリーフォーム: 図形 440"/>
            <p:cNvSpPr/>
            <p:nvPr/>
          </p:nvSpPr>
          <p:spPr bwMode="auto">
            <a:xfrm flipH="1">
              <a:off x="3086163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2" name="フリーフォーム: 図形 441"/>
            <p:cNvSpPr/>
            <p:nvPr/>
          </p:nvSpPr>
          <p:spPr bwMode="auto">
            <a:xfrm flipH="1">
              <a:off x="3080143" y="13679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3" name="フリーフォーム: 図形 442"/>
            <p:cNvSpPr/>
            <p:nvPr/>
          </p:nvSpPr>
          <p:spPr bwMode="auto">
            <a:xfrm>
              <a:off x="2506352" y="13679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4" name="フリーフォーム: 図形 443"/>
            <p:cNvSpPr/>
            <p:nvPr/>
          </p:nvSpPr>
          <p:spPr bwMode="auto">
            <a:xfrm>
              <a:off x="2754565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5" name="フリーフォーム: 図形 444"/>
            <p:cNvSpPr/>
            <p:nvPr/>
          </p:nvSpPr>
          <p:spPr bwMode="auto">
            <a:xfrm>
              <a:off x="2531388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6" name="フリーフォーム: 図形 445"/>
            <p:cNvSpPr/>
            <p:nvPr/>
          </p:nvSpPr>
          <p:spPr bwMode="auto">
            <a:xfrm flipH="1">
              <a:off x="3263902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7" name="フリーフォーム: 図形 446"/>
            <p:cNvSpPr/>
            <p:nvPr/>
          </p:nvSpPr>
          <p:spPr bwMode="auto">
            <a:xfrm flipH="1">
              <a:off x="3480582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8" name="フリーフォーム: 図形 447"/>
            <p:cNvSpPr/>
            <p:nvPr/>
          </p:nvSpPr>
          <p:spPr bwMode="auto">
            <a:xfrm flipV="1">
              <a:off x="3138038" y="8698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9" name="フリーフォーム: 図形 448"/>
            <p:cNvSpPr/>
            <p:nvPr/>
          </p:nvSpPr>
          <p:spPr bwMode="auto">
            <a:xfrm flipV="1">
              <a:off x="3397118" y="863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0" name="フリーフォーム: 図形 449"/>
            <p:cNvSpPr/>
            <p:nvPr/>
          </p:nvSpPr>
          <p:spPr bwMode="auto">
            <a:xfrm flipH="1" flipV="1">
              <a:off x="2884014" y="8698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1" name="フリーフォーム: 図形 450"/>
            <p:cNvSpPr/>
            <p:nvPr/>
          </p:nvSpPr>
          <p:spPr bwMode="auto">
            <a:xfrm flipH="1" flipV="1">
              <a:off x="2614303" y="8647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190563" y="862781"/>
            <a:ext cx="1545238" cy="1531103"/>
            <a:chOff x="4190563" y="862781"/>
            <a:chExt cx="1545238" cy="1531103"/>
          </a:xfrm>
        </p:grpSpPr>
        <p:sp>
          <p:nvSpPr>
            <p:cNvPr id="504" name="フリーフォーム: 図形 503"/>
            <p:cNvSpPr/>
            <p:nvPr/>
          </p:nvSpPr>
          <p:spPr bwMode="auto">
            <a:xfrm>
              <a:off x="4190563" y="8627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5" name="フリーフォーム: 図形 504"/>
            <p:cNvSpPr/>
            <p:nvPr/>
          </p:nvSpPr>
          <p:spPr bwMode="auto">
            <a:xfrm>
              <a:off x="4502845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6" name="フリーフォーム: 図形 505"/>
            <p:cNvSpPr/>
            <p:nvPr/>
          </p:nvSpPr>
          <p:spPr bwMode="auto">
            <a:xfrm>
              <a:off x="4965837" y="13692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7" name="二等辺三角形 506"/>
            <p:cNvSpPr/>
            <p:nvPr/>
          </p:nvSpPr>
          <p:spPr bwMode="auto">
            <a:xfrm>
              <a:off x="4771441" y="8627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8" name="二等辺三角形 507"/>
            <p:cNvSpPr/>
            <p:nvPr/>
          </p:nvSpPr>
          <p:spPr bwMode="auto">
            <a:xfrm>
              <a:off x="4507248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9" name="二等辺三角形 16"/>
            <p:cNvSpPr/>
            <p:nvPr/>
          </p:nvSpPr>
          <p:spPr bwMode="auto">
            <a:xfrm>
              <a:off x="4281287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0" name="二等辺三角形 509"/>
            <p:cNvSpPr/>
            <p:nvPr/>
          </p:nvSpPr>
          <p:spPr bwMode="auto">
            <a:xfrm flipH="1">
              <a:off x="5157491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1" name="二等辺三角形 16"/>
            <p:cNvSpPr/>
            <p:nvPr/>
          </p:nvSpPr>
          <p:spPr bwMode="auto">
            <a:xfrm flipH="1">
              <a:off x="5370079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2" name="フリーフォーム: 図形 511"/>
            <p:cNvSpPr/>
            <p:nvPr/>
          </p:nvSpPr>
          <p:spPr bwMode="auto">
            <a:xfrm>
              <a:off x="4278282" y="13679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3" name="フリーフォーム: 図形 512"/>
            <p:cNvSpPr/>
            <p:nvPr/>
          </p:nvSpPr>
          <p:spPr bwMode="auto">
            <a:xfrm>
              <a:off x="4771441" y="13679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4" name="フリーフォーム: 図形 513"/>
            <p:cNvSpPr/>
            <p:nvPr/>
          </p:nvSpPr>
          <p:spPr bwMode="auto">
            <a:xfrm>
              <a:off x="4978274" y="13679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5" name="フリーフォーム: 図形 514"/>
            <p:cNvSpPr/>
            <p:nvPr/>
          </p:nvSpPr>
          <p:spPr bwMode="auto">
            <a:xfrm>
              <a:off x="4769427" y="13679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6" name="フリーフォーム: 図形 515"/>
            <p:cNvSpPr/>
            <p:nvPr/>
          </p:nvSpPr>
          <p:spPr bwMode="auto">
            <a:xfrm>
              <a:off x="4648678" y="13692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7" name="フリーフォーム: 図形 516"/>
            <p:cNvSpPr/>
            <p:nvPr/>
          </p:nvSpPr>
          <p:spPr bwMode="auto">
            <a:xfrm flipH="1">
              <a:off x="4978463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8" name="フリーフォーム: 図形 517"/>
            <p:cNvSpPr/>
            <p:nvPr/>
          </p:nvSpPr>
          <p:spPr bwMode="auto">
            <a:xfrm flipH="1">
              <a:off x="4972443" y="13679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9" name="フリーフォーム: 図形 518"/>
            <p:cNvSpPr/>
            <p:nvPr/>
          </p:nvSpPr>
          <p:spPr bwMode="auto">
            <a:xfrm>
              <a:off x="4398652" y="13679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0" name="フリーフォーム: 図形 519"/>
            <p:cNvSpPr/>
            <p:nvPr/>
          </p:nvSpPr>
          <p:spPr bwMode="auto">
            <a:xfrm>
              <a:off x="4646865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1" name="フリーフォーム: 図形 520"/>
            <p:cNvSpPr/>
            <p:nvPr/>
          </p:nvSpPr>
          <p:spPr bwMode="auto">
            <a:xfrm>
              <a:off x="4423688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2" name="フリーフォーム: 図形 521"/>
            <p:cNvSpPr/>
            <p:nvPr/>
          </p:nvSpPr>
          <p:spPr bwMode="auto">
            <a:xfrm flipH="1">
              <a:off x="5156202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3" name="フリーフォーム: 図形 522"/>
            <p:cNvSpPr/>
            <p:nvPr/>
          </p:nvSpPr>
          <p:spPr bwMode="auto">
            <a:xfrm flipH="1">
              <a:off x="5372882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4" name="フリーフォーム: 図形 523"/>
            <p:cNvSpPr/>
            <p:nvPr/>
          </p:nvSpPr>
          <p:spPr bwMode="auto">
            <a:xfrm flipV="1">
              <a:off x="5030338" y="8698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5" name="フリーフォーム: 図形 524"/>
            <p:cNvSpPr/>
            <p:nvPr/>
          </p:nvSpPr>
          <p:spPr bwMode="auto">
            <a:xfrm flipV="1">
              <a:off x="5289418" y="863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6" name="フリーフォーム: 図形 525"/>
            <p:cNvSpPr/>
            <p:nvPr/>
          </p:nvSpPr>
          <p:spPr bwMode="auto">
            <a:xfrm flipH="1" flipV="1">
              <a:off x="4776314" y="8698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7" name="フリーフォーム: 図形 526"/>
            <p:cNvSpPr/>
            <p:nvPr/>
          </p:nvSpPr>
          <p:spPr bwMode="auto">
            <a:xfrm flipH="1" flipV="1">
              <a:off x="4506603" y="8647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6044763" y="862781"/>
            <a:ext cx="1545238" cy="1531103"/>
            <a:chOff x="6044763" y="862781"/>
            <a:chExt cx="1545238" cy="1531103"/>
          </a:xfrm>
        </p:grpSpPr>
        <p:sp>
          <p:nvSpPr>
            <p:cNvPr id="580" name="フリーフォーム: 図形 579"/>
            <p:cNvSpPr/>
            <p:nvPr/>
          </p:nvSpPr>
          <p:spPr bwMode="auto">
            <a:xfrm>
              <a:off x="6044763" y="8627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1" name="フリーフォーム: 図形 580"/>
            <p:cNvSpPr/>
            <p:nvPr/>
          </p:nvSpPr>
          <p:spPr bwMode="auto">
            <a:xfrm>
              <a:off x="6357045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2" name="フリーフォーム: 図形 581"/>
            <p:cNvSpPr/>
            <p:nvPr/>
          </p:nvSpPr>
          <p:spPr bwMode="auto">
            <a:xfrm>
              <a:off x="6820037" y="13692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3" name="二等辺三角形 582"/>
            <p:cNvSpPr/>
            <p:nvPr/>
          </p:nvSpPr>
          <p:spPr bwMode="auto">
            <a:xfrm>
              <a:off x="6625641" y="8627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4" name="二等辺三角形 583"/>
            <p:cNvSpPr/>
            <p:nvPr/>
          </p:nvSpPr>
          <p:spPr bwMode="auto">
            <a:xfrm>
              <a:off x="6361448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5" name="二等辺三角形 16"/>
            <p:cNvSpPr/>
            <p:nvPr/>
          </p:nvSpPr>
          <p:spPr bwMode="auto">
            <a:xfrm>
              <a:off x="6135487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6" name="二等辺三角形 585"/>
            <p:cNvSpPr/>
            <p:nvPr/>
          </p:nvSpPr>
          <p:spPr bwMode="auto">
            <a:xfrm flipH="1">
              <a:off x="7011691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7" name="二等辺三角形 16"/>
            <p:cNvSpPr/>
            <p:nvPr/>
          </p:nvSpPr>
          <p:spPr bwMode="auto">
            <a:xfrm flipH="1">
              <a:off x="7224279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8" name="フリーフォーム: 図形 587"/>
            <p:cNvSpPr/>
            <p:nvPr/>
          </p:nvSpPr>
          <p:spPr bwMode="auto">
            <a:xfrm>
              <a:off x="6132482" y="13679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9" name="フリーフォーム: 図形 588"/>
            <p:cNvSpPr/>
            <p:nvPr/>
          </p:nvSpPr>
          <p:spPr bwMode="auto">
            <a:xfrm>
              <a:off x="6625641" y="13679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0" name="フリーフォーム: 図形 589"/>
            <p:cNvSpPr/>
            <p:nvPr/>
          </p:nvSpPr>
          <p:spPr bwMode="auto">
            <a:xfrm>
              <a:off x="6832474" y="13679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1" name="フリーフォーム: 図形 590"/>
            <p:cNvSpPr/>
            <p:nvPr/>
          </p:nvSpPr>
          <p:spPr bwMode="auto">
            <a:xfrm>
              <a:off x="6623627" y="13679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2" name="フリーフォーム: 図形 591"/>
            <p:cNvSpPr/>
            <p:nvPr/>
          </p:nvSpPr>
          <p:spPr bwMode="auto">
            <a:xfrm>
              <a:off x="6502878" y="13692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3" name="フリーフォーム: 図形 592"/>
            <p:cNvSpPr/>
            <p:nvPr/>
          </p:nvSpPr>
          <p:spPr bwMode="auto">
            <a:xfrm flipH="1">
              <a:off x="6832663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4" name="フリーフォーム: 図形 593"/>
            <p:cNvSpPr/>
            <p:nvPr/>
          </p:nvSpPr>
          <p:spPr bwMode="auto">
            <a:xfrm flipH="1">
              <a:off x="6826643" y="13679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5" name="フリーフォーム: 図形 594"/>
            <p:cNvSpPr/>
            <p:nvPr/>
          </p:nvSpPr>
          <p:spPr bwMode="auto">
            <a:xfrm>
              <a:off x="6252852" y="13679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6" name="フリーフォーム: 図形 595"/>
            <p:cNvSpPr/>
            <p:nvPr/>
          </p:nvSpPr>
          <p:spPr bwMode="auto">
            <a:xfrm>
              <a:off x="6501065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7" name="フリーフォーム: 図形 596"/>
            <p:cNvSpPr/>
            <p:nvPr/>
          </p:nvSpPr>
          <p:spPr bwMode="auto">
            <a:xfrm>
              <a:off x="6277888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8" name="フリーフォーム: 図形 597"/>
            <p:cNvSpPr/>
            <p:nvPr/>
          </p:nvSpPr>
          <p:spPr bwMode="auto">
            <a:xfrm flipH="1">
              <a:off x="7010402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9" name="フリーフォーム: 図形 598"/>
            <p:cNvSpPr/>
            <p:nvPr/>
          </p:nvSpPr>
          <p:spPr bwMode="auto">
            <a:xfrm flipH="1">
              <a:off x="7227082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0" name="フリーフォーム: 図形 599"/>
            <p:cNvSpPr/>
            <p:nvPr/>
          </p:nvSpPr>
          <p:spPr bwMode="auto">
            <a:xfrm flipV="1">
              <a:off x="6884538" y="8698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1" name="フリーフォーム: 図形 600"/>
            <p:cNvSpPr/>
            <p:nvPr/>
          </p:nvSpPr>
          <p:spPr bwMode="auto">
            <a:xfrm flipV="1">
              <a:off x="7143618" y="863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2" name="フリーフォーム: 図形 601"/>
            <p:cNvSpPr/>
            <p:nvPr/>
          </p:nvSpPr>
          <p:spPr bwMode="auto">
            <a:xfrm flipH="1" flipV="1">
              <a:off x="6630514" y="8698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3" name="フリーフォーム: 図形 602"/>
            <p:cNvSpPr/>
            <p:nvPr/>
          </p:nvSpPr>
          <p:spPr bwMode="auto">
            <a:xfrm flipH="1" flipV="1">
              <a:off x="6360803" y="8647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7937063" y="862781"/>
            <a:ext cx="1545238" cy="1531103"/>
            <a:chOff x="7937063" y="862781"/>
            <a:chExt cx="1545238" cy="1531103"/>
          </a:xfrm>
        </p:grpSpPr>
        <p:sp>
          <p:nvSpPr>
            <p:cNvPr id="656" name="フリーフォーム: 図形 655"/>
            <p:cNvSpPr/>
            <p:nvPr/>
          </p:nvSpPr>
          <p:spPr bwMode="auto">
            <a:xfrm>
              <a:off x="7937063" y="8627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7" name="フリーフォーム: 図形 656"/>
            <p:cNvSpPr/>
            <p:nvPr/>
          </p:nvSpPr>
          <p:spPr bwMode="auto">
            <a:xfrm>
              <a:off x="8249345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8" name="フリーフォーム: 図形 657"/>
            <p:cNvSpPr/>
            <p:nvPr/>
          </p:nvSpPr>
          <p:spPr bwMode="auto">
            <a:xfrm>
              <a:off x="8712337" y="13692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9" name="二等辺三角形 658"/>
            <p:cNvSpPr/>
            <p:nvPr/>
          </p:nvSpPr>
          <p:spPr bwMode="auto">
            <a:xfrm>
              <a:off x="8517941" y="8627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0" name="二等辺三角形 659"/>
            <p:cNvSpPr/>
            <p:nvPr/>
          </p:nvSpPr>
          <p:spPr bwMode="auto">
            <a:xfrm>
              <a:off x="8253748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1" name="二等辺三角形 16"/>
            <p:cNvSpPr/>
            <p:nvPr/>
          </p:nvSpPr>
          <p:spPr bwMode="auto">
            <a:xfrm>
              <a:off x="8027787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2" name="二等辺三角形 661"/>
            <p:cNvSpPr/>
            <p:nvPr/>
          </p:nvSpPr>
          <p:spPr bwMode="auto">
            <a:xfrm flipH="1">
              <a:off x="8903991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3" name="二等辺三角形 16"/>
            <p:cNvSpPr/>
            <p:nvPr/>
          </p:nvSpPr>
          <p:spPr bwMode="auto">
            <a:xfrm flipH="1">
              <a:off x="9116579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4" name="フリーフォーム: 図形 663"/>
            <p:cNvSpPr/>
            <p:nvPr/>
          </p:nvSpPr>
          <p:spPr bwMode="auto">
            <a:xfrm>
              <a:off x="8024782" y="13679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5" name="フリーフォーム: 図形 664"/>
            <p:cNvSpPr/>
            <p:nvPr/>
          </p:nvSpPr>
          <p:spPr bwMode="auto">
            <a:xfrm>
              <a:off x="8517941" y="13679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6" name="フリーフォーム: 図形 665"/>
            <p:cNvSpPr/>
            <p:nvPr/>
          </p:nvSpPr>
          <p:spPr bwMode="auto">
            <a:xfrm>
              <a:off x="8724774" y="13679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7" name="フリーフォーム: 図形 666"/>
            <p:cNvSpPr/>
            <p:nvPr/>
          </p:nvSpPr>
          <p:spPr bwMode="auto">
            <a:xfrm>
              <a:off x="8515927" y="13679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8" name="フリーフォーム: 図形 667"/>
            <p:cNvSpPr/>
            <p:nvPr/>
          </p:nvSpPr>
          <p:spPr bwMode="auto">
            <a:xfrm>
              <a:off x="8395178" y="13692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9" name="フリーフォーム: 図形 668"/>
            <p:cNvSpPr/>
            <p:nvPr/>
          </p:nvSpPr>
          <p:spPr bwMode="auto">
            <a:xfrm flipH="1">
              <a:off x="8724963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0" name="フリーフォーム: 図形 669"/>
            <p:cNvSpPr/>
            <p:nvPr/>
          </p:nvSpPr>
          <p:spPr bwMode="auto">
            <a:xfrm flipH="1">
              <a:off x="8718943" y="13679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1" name="フリーフォーム: 図形 670"/>
            <p:cNvSpPr/>
            <p:nvPr/>
          </p:nvSpPr>
          <p:spPr bwMode="auto">
            <a:xfrm>
              <a:off x="8145152" y="13679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2" name="フリーフォーム: 図形 671"/>
            <p:cNvSpPr/>
            <p:nvPr/>
          </p:nvSpPr>
          <p:spPr bwMode="auto">
            <a:xfrm>
              <a:off x="8393365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3" name="フリーフォーム: 図形 672"/>
            <p:cNvSpPr/>
            <p:nvPr/>
          </p:nvSpPr>
          <p:spPr bwMode="auto">
            <a:xfrm>
              <a:off x="8170188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4" name="フリーフォーム: 図形 673"/>
            <p:cNvSpPr/>
            <p:nvPr/>
          </p:nvSpPr>
          <p:spPr bwMode="auto">
            <a:xfrm flipH="1">
              <a:off x="8902702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5" name="フリーフォーム: 図形 674"/>
            <p:cNvSpPr/>
            <p:nvPr/>
          </p:nvSpPr>
          <p:spPr bwMode="auto">
            <a:xfrm flipH="1">
              <a:off x="9119382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6" name="フリーフォーム: 図形 675"/>
            <p:cNvSpPr/>
            <p:nvPr/>
          </p:nvSpPr>
          <p:spPr bwMode="auto">
            <a:xfrm flipV="1">
              <a:off x="8776838" y="8698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7" name="フリーフォーム: 図形 676"/>
            <p:cNvSpPr/>
            <p:nvPr/>
          </p:nvSpPr>
          <p:spPr bwMode="auto">
            <a:xfrm flipV="1">
              <a:off x="9035918" y="863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8" name="フリーフォーム: 図形 677"/>
            <p:cNvSpPr/>
            <p:nvPr/>
          </p:nvSpPr>
          <p:spPr bwMode="auto">
            <a:xfrm flipH="1" flipV="1">
              <a:off x="8522814" y="8698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9" name="フリーフォーム: 図形 678"/>
            <p:cNvSpPr/>
            <p:nvPr/>
          </p:nvSpPr>
          <p:spPr bwMode="auto">
            <a:xfrm flipH="1" flipV="1">
              <a:off x="8253103" y="8647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444063" y="2793181"/>
            <a:ext cx="1545238" cy="1531103"/>
            <a:chOff x="444063" y="2793181"/>
            <a:chExt cx="1545238" cy="1531103"/>
          </a:xfrm>
        </p:grpSpPr>
        <p:sp>
          <p:nvSpPr>
            <p:cNvPr id="383" name="フリーフォーム: 図形 382"/>
            <p:cNvSpPr/>
            <p:nvPr/>
          </p:nvSpPr>
          <p:spPr bwMode="auto">
            <a:xfrm>
              <a:off x="444063" y="27931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66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4" name="フリーフォーム: 図形 383"/>
            <p:cNvSpPr/>
            <p:nvPr/>
          </p:nvSpPr>
          <p:spPr bwMode="auto">
            <a:xfrm>
              <a:off x="756345" y="32996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5" name="フリーフォーム: 図形 384"/>
            <p:cNvSpPr/>
            <p:nvPr/>
          </p:nvSpPr>
          <p:spPr bwMode="auto">
            <a:xfrm>
              <a:off x="1219337" y="32996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6" name="二等辺三角形 385"/>
            <p:cNvSpPr/>
            <p:nvPr/>
          </p:nvSpPr>
          <p:spPr bwMode="auto">
            <a:xfrm>
              <a:off x="1024941" y="27931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7" name="二等辺三角形 386"/>
            <p:cNvSpPr/>
            <p:nvPr/>
          </p:nvSpPr>
          <p:spPr bwMode="auto">
            <a:xfrm>
              <a:off x="760748" y="27931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8" name="二等辺三角形 16"/>
            <p:cNvSpPr/>
            <p:nvPr/>
          </p:nvSpPr>
          <p:spPr bwMode="auto">
            <a:xfrm>
              <a:off x="534787" y="27931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9" name="二等辺三角形 388"/>
            <p:cNvSpPr/>
            <p:nvPr/>
          </p:nvSpPr>
          <p:spPr bwMode="auto">
            <a:xfrm flipH="1">
              <a:off x="1410991" y="27931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0" name="二等辺三角形 16"/>
            <p:cNvSpPr/>
            <p:nvPr/>
          </p:nvSpPr>
          <p:spPr bwMode="auto">
            <a:xfrm flipH="1">
              <a:off x="1623579" y="27931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1" name="フリーフォーム: 図形 390"/>
            <p:cNvSpPr/>
            <p:nvPr/>
          </p:nvSpPr>
          <p:spPr bwMode="auto">
            <a:xfrm>
              <a:off x="531782" y="32983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2" name="フリーフォーム: 図形 391"/>
            <p:cNvSpPr/>
            <p:nvPr/>
          </p:nvSpPr>
          <p:spPr bwMode="auto">
            <a:xfrm>
              <a:off x="1024941" y="32983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3" name="フリーフォーム: 図形 392"/>
            <p:cNvSpPr/>
            <p:nvPr/>
          </p:nvSpPr>
          <p:spPr bwMode="auto">
            <a:xfrm>
              <a:off x="1231774" y="32983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4" name="フリーフォーム: 図形 393"/>
            <p:cNvSpPr/>
            <p:nvPr/>
          </p:nvSpPr>
          <p:spPr bwMode="auto">
            <a:xfrm>
              <a:off x="1022927" y="32983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5" name="フリーフォーム: 図形 394"/>
            <p:cNvSpPr/>
            <p:nvPr/>
          </p:nvSpPr>
          <p:spPr bwMode="auto">
            <a:xfrm>
              <a:off x="902178" y="32996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6" name="フリーフォーム: 図形 395"/>
            <p:cNvSpPr/>
            <p:nvPr/>
          </p:nvSpPr>
          <p:spPr bwMode="auto">
            <a:xfrm flipH="1">
              <a:off x="1231963" y="32996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7" name="フリーフォーム: 図形 396"/>
            <p:cNvSpPr/>
            <p:nvPr/>
          </p:nvSpPr>
          <p:spPr bwMode="auto">
            <a:xfrm flipH="1">
              <a:off x="1225943" y="32983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8" name="フリーフォーム: 図形 397"/>
            <p:cNvSpPr/>
            <p:nvPr/>
          </p:nvSpPr>
          <p:spPr bwMode="auto">
            <a:xfrm>
              <a:off x="652152" y="32983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9" name="フリーフォーム: 図形 398"/>
            <p:cNvSpPr/>
            <p:nvPr/>
          </p:nvSpPr>
          <p:spPr bwMode="auto">
            <a:xfrm>
              <a:off x="900365" y="27931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0" name="フリーフォーム: 図形 399"/>
            <p:cNvSpPr/>
            <p:nvPr/>
          </p:nvSpPr>
          <p:spPr bwMode="auto">
            <a:xfrm>
              <a:off x="677188" y="28153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7" name="フリーフォーム: 図形 706"/>
            <p:cNvSpPr/>
            <p:nvPr/>
          </p:nvSpPr>
          <p:spPr bwMode="auto">
            <a:xfrm flipH="1">
              <a:off x="1409702" y="27931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8" name="フリーフォーム: 図形 707"/>
            <p:cNvSpPr/>
            <p:nvPr/>
          </p:nvSpPr>
          <p:spPr bwMode="auto">
            <a:xfrm flipH="1">
              <a:off x="1626382" y="28153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9" name="フリーフォーム: 図形 708"/>
            <p:cNvSpPr/>
            <p:nvPr/>
          </p:nvSpPr>
          <p:spPr bwMode="auto">
            <a:xfrm flipV="1">
              <a:off x="1283838" y="28002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0" name="フリーフォーム: 図形 709"/>
            <p:cNvSpPr/>
            <p:nvPr/>
          </p:nvSpPr>
          <p:spPr bwMode="auto">
            <a:xfrm flipV="1">
              <a:off x="1542918" y="27941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1" name="フリーフォーム: 図形 710"/>
            <p:cNvSpPr/>
            <p:nvPr/>
          </p:nvSpPr>
          <p:spPr bwMode="auto">
            <a:xfrm flipH="1" flipV="1">
              <a:off x="1029814" y="28002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2" name="フリーフォーム: 図形 711"/>
            <p:cNvSpPr/>
            <p:nvPr/>
          </p:nvSpPr>
          <p:spPr bwMode="auto">
            <a:xfrm flipH="1" flipV="1">
              <a:off x="760103" y="27951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181563" y="2793181"/>
            <a:ext cx="1545238" cy="1531103"/>
            <a:chOff x="2298263" y="2793181"/>
            <a:chExt cx="1545238" cy="1531103"/>
          </a:xfrm>
        </p:grpSpPr>
        <p:sp>
          <p:nvSpPr>
            <p:cNvPr id="714" name="フリーフォーム: 図形 713"/>
            <p:cNvSpPr/>
            <p:nvPr/>
          </p:nvSpPr>
          <p:spPr bwMode="auto">
            <a:xfrm>
              <a:off x="2298263" y="27931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5" name="フリーフォーム: 図形 714"/>
            <p:cNvSpPr/>
            <p:nvPr/>
          </p:nvSpPr>
          <p:spPr bwMode="auto">
            <a:xfrm>
              <a:off x="2610545" y="32996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6" name="フリーフォーム: 図形 715"/>
            <p:cNvSpPr/>
            <p:nvPr/>
          </p:nvSpPr>
          <p:spPr bwMode="auto">
            <a:xfrm>
              <a:off x="3073537" y="32996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7" name="二等辺三角形 716"/>
            <p:cNvSpPr/>
            <p:nvPr/>
          </p:nvSpPr>
          <p:spPr bwMode="auto">
            <a:xfrm>
              <a:off x="2879141" y="27931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8" name="二等辺三角形 717"/>
            <p:cNvSpPr/>
            <p:nvPr/>
          </p:nvSpPr>
          <p:spPr bwMode="auto">
            <a:xfrm>
              <a:off x="2614948" y="27931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9" name="二等辺三角形 16"/>
            <p:cNvSpPr/>
            <p:nvPr/>
          </p:nvSpPr>
          <p:spPr bwMode="auto">
            <a:xfrm>
              <a:off x="2388987" y="27931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0" name="二等辺三角形 719"/>
            <p:cNvSpPr/>
            <p:nvPr/>
          </p:nvSpPr>
          <p:spPr bwMode="auto">
            <a:xfrm flipH="1">
              <a:off x="3265191" y="27931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1" name="二等辺三角形 16"/>
            <p:cNvSpPr/>
            <p:nvPr/>
          </p:nvSpPr>
          <p:spPr bwMode="auto">
            <a:xfrm flipH="1">
              <a:off x="3477779" y="27931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2" name="フリーフォーム: 図形 721"/>
            <p:cNvSpPr/>
            <p:nvPr/>
          </p:nvSpPr>
          <p:spPr bwMode="auto">
            <a:xfrm>
              <a:off x="2385982" y="32983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3" name="フリーフォーム: 図形 722"/>
            <p:cNvSpPr/>
            <p:nvPr/>
          </p:nvSpPr>
          <p:spPr bwMode="auto">
            <a:xfrm>
              <a:off x="2879141" y="32983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4" name="フリーフォーム: 図形 723"/>
            <p:cNvSpPr/>
            <p:nvPr/>
          </p:nvSpPr>
          <p:spPr bwMode="auto">
            <a:xfrm>
              <a:off x="3085974" y="32983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5" name="フリーフォーム: 図形 724"/>
            <p:cNvSpPr/>
            <p:nvPr/>
          </p:nvSpPr>
          <p:spPr bwMode="auto">
            <a:xfrm>
              <a:off x="2877127" y="32983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6" name="フリーフォーム: 図形 725"/>
            <p:cNvSpPr/>
            <p:nvPr/>
          </p:nvSpPr>
          <p:spPr bwMode="auto">
            <a:xfrm>
              <a:off x="2756378" y="32996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7" name="フリーフォーム: 図形 726"/>
            <p:cNvSpPr/>
            <p:nvPr/>
          </p:nvSpPr>
          <p:spPr bwMode="auto">
            <a:xfrm flipH="1">
              <a:off x="3086163" y="32996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8" name="フリーフォーム: 図形 727"/>
            <p:cNvSpPr/>
            <p:nvPr/>
          </p:nvSpPr>
          <p:spPr bwMode="auto">
            <a:xfrm flipH="1">
              <a:off x="3080143" y="32983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9" name="フリーフォーム: 図形 728"/>
            <p:cNvSpPr/>
            <p:nvPr/>
          </p:nvSpPr>
          <p:spPr bwMode="auto">
            <a:xfrm>
              <a:off x="2506352" y="32983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0" name="フリーフォーム: 図形 729"/>
            <p:cNvSpPr/>
            <p:nvPr/>
          </p:nvSpPr>
          <p:spPr bwMode="auto">
            <a:xfrm>
              <a:off x="2754565" y="27931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1" name="フリーフォーム: 図形 730"/>
            <p:cNvSpPr/>
            <p:nvPr/>
          </p:nvSpPr>
          <p:spPr bwMode="auto">
            <a:xfrm>
              <a:off x="2531388" y="28153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2" name="フリーフォーム: 図形 731"/>
            <p:cNvSpPr/>
            <p:nvPr/>
          </p:nvSpPr>
          <p:spPr bwMode="auto">
            <a:xfrm flipH="1">
              <a:off x="3263902" y="27931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3" name="フリーフォーム: 図形 732"/>
            <p:cNvSpPr/>
            <p:nvPr/>
          </p:nvSpPr>
          <p:spPr bwMode="auto">
            <a:xfrm flipH="1">
              <a:off x="3480582" y="28153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4" name="フリーフォーム: 図形 733"/>
            <p:cNvSpPr/>
            <p:nvPr/>
          </p:nvSpPr>
          <p:spPr bwMode="auto">
            <a:xfrm flipV="1">
              <a:off x="3138038" y="28002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5" name="フリーフォーム: 図形 734"/>
            <p:cNvSpPr/>
            <p:nvPr/>
          </p:nvSpPr>
          <p:spPr bwMode="auto">
            <a:xfrm flipV="1">
              <a:off x="3397118" y="27941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6" name="フリーフォーム: 図形 735"/>
            <p:cNvSpPr/>
            <p:nvPr/>
          </p:nvSpPr>
          <p:spPr bwMode="auto">
            <a:xfrm flipH="1" flipV="1">
              <a:off x="2884014" y="28002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7" name="フリーフォーム: 図形 736"/>
            <p:cNvSpPr/>
            <p:nvPr/>
          </p:nvSpPr>
          <p:spPr bwMode="auto">
            <a:xfrm flipH="1" flipV="1">
              <a:off x="2614303" y="27951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2309732" y="2793181"/>
            <a:ext cx="1545238" cy="1531103"/>
            <a:chOff x="4190563" y="2793181"/>
            <a:chExt cx="1545238" cy="1531103"/>
          </a:xfrm>
        </p:grpSpPr>
        <p:sp>
          <p:nvSpPr>
            <p:cNvPr id="739" name="フリーフォーム: 図形 738"/>
            <p:cNvSpPr/>
            <p:nvPr/>
          </p:nvSpPr>
          <p:spPr bwMode="auto">
            <a:xfrm>
              <a:off x="4190563" y="27931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0" name="フリーフォーム: 図形 739"/>
            <p:cNvSpPr/>
            <p:nvPr/>
          </p:nvSpPr>
          <p:spPr bwMode="auto">
            <a:xfrm>
              <a:off x="4502845" y="32996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1" name="フリーフォーム: 図形 740"/>
            <p:cNvSpPr/>
            <p:nvPr/>
          </p:nvSpPr>
          <p:spPr bwMode="auto">
            <a:xfrm>
              <a:off x="4965837" y="32996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2" name="二等辺三角形 741"/>
            <p:cNvSpPr/>
            <p:nvPr/>
          </p:nvSpPr>
          <p:spPr bwMode="auto">
            <a:xfrm>
              <a:off x="4771441" y="27931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3" name="二等辺三角形 742"/>
            <p:cNvSpPr/>
            <p:nvPr/>
          </p:nvSpPr>
          <p:spPr bwMode="auto">
            <a:xfrm>
              <a:off x="4507248" y="27931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4" name="二等辺三角形 16"/>
            <p:cNvSpPr/>
            <p:nvPr/>
          </p:nvSpPr>
          <p:spPr bwMode="auto">
            <a:xfrm>
              <a:off x="4281287" y="27931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5" name="二等辺三角形 744"/>
            <p:cNvSpPr/>
            <p:nvPr/>
          </p:nvSpPr>
          <p:spPr bwMode="auto">
            <a:xfrm flipH="1">
              <a:off x="5157491" y="27931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6" name="二等辺三角形 16"/>
            <p:cNvSpPr/>
            <p:nvPr/>
          </p:nvSpPr>
          <p:spPr bwMode="auto">
            <a:xfrm flipH="1">
              <a:off x="5370079" y="27931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7" name="フリーフォーム: 図形 746"/>
            <p:cNvSpPr/>
            <p:nvPr/>
          </p:nvSpPr>
          <p:spPr bwMode="auto">
            <a:xfrm>
              <a:off x="4278282" y="32983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8" name="フリーフォーム: 図形 747"/>
            <p:cNvSpPr/>
            <p:nvPr/>
          </p:nvSpPr>
          <p:spPr bwMode="auto">
            <a:xfrm>
              <a:off x="4771441" y="32983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9" name="フリーフォーム: 図形 748"/>
            <p:cNvSpPr/>
            <p:nvPr/>
          </p:nvSpPr>
          <p:spPr bwMode="auto">
            <a:xfrm>
              <a:off x="4978274" y="32983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0" name="フリーフォーム: 図形 749"/>
            <p:cNvSpPr/>
            <p:nvPr/>
          </p:nvSpPr>
          <p:spPr bwMode="auto">
            <a:xfrm>
              <a:off x="4769427" y="32983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1" name="フリーフォーム: 図形 750"/>
            <p:cNvSpPr/>
            <p:nvPr/>
          </p:nvSpPr>
          <p:spPr bwMode="auto">
            <a:xfrm>
              <a:off x="4648678" y="32996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2" name="フリーフォーム: 図形 751"/>
            <p:cNvSpPr/>
            <p:nvPr/>
          </p:nvSpPr>
          <p:spPr bwMode="auto">
            <a:xfrm flipH="1">
              <a:off x="4978463" y="32996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3" name="フリーフォーム: 図形 752"/>
            <p:cNvSpPr/>
            <p:nvPr/>
          </p:nvSpPr>
          <p:spPr bwMode="auto">
            <a:xfrm flipH="1">
              <a:off x="4972443" y="32983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4" name="フリーフォーム: 図形 753"/>
            <p:cNvSpPr/>
            <p:nvPr/>
          </p:nvSpPr>
          <p:spPr bwMode="auto">
            <a:xfrm>
              <a:off x="4398652" y="32983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5" name="フリーフォーム: 図形 754"/>
            <p:cNvSpPr/>
            <p:nvPr/>
          </p:nvSpPr>
          <p:spPr bwMode="auto">
            <a:xfrm>
              <a:off x="4646865" y="27931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6" name="フリーフォーム: 図形 755"/>
            <p:cNvSpPr/>
            <p:nvPr/>
          </p:nvSpPr>
          <p:spPr bwMode="auto">
            <a:xfrm>
              <a:off x="4423688" y="28153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7" name="フリーフォーム: 図形 756"/>
            <p:cNvSpPr/>
            <p:nvPr/>
          </p:nvSpPr>
          <p:spPr bwMode="auto">
            <a:xfrm flipH="1">
              <a:off x="5156202" y="27931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8" name="フリーフォーム: 図形 757"/>
            <p:cNvSpPr/>
            <p:nvPr/>
          </p:nvSpPr>
          <p:spPr bwMode="auto">
            <a:xfrm flipH="1">
              <a:off x="5372882" y="28153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9" name="フリーフォーム: 図形 758"/>
            <p:cNvSpPr/>
            <p:nvPr/>
          </p:nvSpPr>
          <p:spPr bwMode="auto">
            <a:xfrm flipV="1">
              <a:off x="5030338" y="28002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0" name="フリーフォーム: 図形 759"/>
            <p:cNvSpPr/>
            <p:nvPr/>
          </p:nvSpPr>
          <p:spPr bwMode="auto">
            <a:xfrm flipV="1">
              <a:off x="5289418" y="27941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1" name="フリーフォーム: 図形 760"/>
            <p:cNvSpPr/>
            <p:nvPr/>
          </p:nvSpPr>
          <p:spPr bwMode="auto">
            <a:xfrm flipH="1" flipV="1">
              <a:off x="4776314" y="28002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2" name="フリーフォーム: 図形 761"/>
            <p:cNvSpPr/>
            <p:nvPr/>
          </p:nvSpPr>
          <p:spPr bwMode="auto">
            <a:xfrm flipH="1" flipV="1">
              <a:off x="4506603" y="27951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044763" y="2793181"/>
            <a:ext cx="1545238" cy="1531103"/>
            <a:chOff x="6044763" y="2793181"/>
            <a:chExt cx="1545238" cy="1531103"/>
          </a:xfrm>
        </p:grpSpPr>
        <p:sp>
          <p:nvSpPr>
            <p:cNvPr id="764" name="フリーフォーム: 図形 763"/>
            <p:cNvSpPr/>
            <p:nvPr/>
          </p:nvSpPr>
          <p:spPr bwMode="auto">
            <a:xfrm>
              <a:off x="6044763" y="27931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0000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5" name="フリーフォーム: 図形 764"/>
            <p:cNvSpPr/>
            <p:nvPr/>
          </p:nvSpPr>
          <p:spPr bwMode="auto">
            <a:xfrm>
              <a:off x="6357045" y="32996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6" name="フリーフォーム: 図形 765"/>
            <p:cNvSpPr/>
            <p:nvPr/>
          </p:nvSpPr>
          <p:spPr bwMode="auto">
            <a:xfrm>
              <a:off x="6820037" y="32996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7" name="二等辺三角形 766"/>
            <p:cNvSpPr/>
            <p:nvPr/>
          </p:nvSpPr>
          <p:spPr bwMode="auto">
            <a:xfrm>
              <a:off x="6625641" y="27931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8" name="二等辺三角形 767"/>
            <p:cNvSpPr/>
            <p:nvPr/>
          </p:nvSpPr>
          <p:spPr bwMode="auto">
            <a:xfrm>
              <a:off x="6361448" y="27931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9" name="二等辺三角形 16"/>
            <p:cNvSpPr/>
            <p:nvPr/>
          </p:nvSpPr>
          <p:spPr bwMode="auto">
            <a:xfrm>
              <a:off x="6135487" y="27931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0" name="二等辺三角形 769"/>
            <p:cNvSpPr/>
            <p:nvPr/>
          </p:nvSpPr>
          <p:spPr bwMode="auto">
            <a:xfrm flipH="1">
              <a:off x="7011691" y="27931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1" name="二等辺三角形 16"/>
            <p:cNvSpPr/>
            <p:nvPr/>
          </p:nvSpPr>
          <p:spPr bwMode="auto">
            <a:xfrm flipH="1">
              <a:off x="7224279" y="27931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2" name="フリーフォーム: 図形 771"/>
            <p:cNvSpPr/>
            <p:nvPr/>
          </p:nvSpPr>
          <p:spPr bwMode="auto">
            <a:xfrm>
              <a:off x="6132482" y="32983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3" name="フリーフォーム: 図形 772"/>
            <p:cNvSpPr/>
            <p:nvPr/>
          </p:nvSpPr>
          <p:spPr bwMode="auto">
            <a:xfrm>
              <a:off x="6625641" y="32983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4" name="フリーフォーム: 図形 773"/>
            <p:cNvSpPr/>
            <p:nvPr/>
          </p:nvSpPr>
          <p:spPr bwMode="auto">
            <a:xfrm>
              <a:off x="6832474" y="32983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5" name="フリーフォーム: 図形 774"/>
            <p:cNvSpPr/>
            <p:nvPr/>
          </p:nvSpPr>
          <p:spPr bwMode="auto">
            <a:xfrm>
              <a:off x="6623627" y="32983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6" name="フリーフォーム: 図形 775"/>
            <p:cNvSpPr/>
            <p:nvPr/>
          </p:nvSpPr>
          <p:spPr bwMode="auto">
            <a:xfrm>
              <a:off x="6502878" y="32996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7" name="フリーフォーム: 図形 776"/>
            <p:cNvSpPr/>
            <p:nvPr/>
          </p:nvSpPr>
          <p:spPr bwMode="auto">
            <a:xfrm flipH="1">
              <a:off x="6832663" y="32996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8" name="フリーフォーム: 図形 777"/>
            <p:cNvSpPr/>
            <p:nvPr/>
          </p:nvSpPr>
          <p:spPr bwMode="auto">
            <a:xfrm flipH="1">
              <a:off x="6826643" y="32983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9" name="フリーフォーム: 図形 778"/>
            <p:cNvSpPr/>
            <p:nvPr/>
          </p:nvSpPr>
          <p:spPr bwMode="auto">
            <a:xfrm>
              <a:off x="6252852" y="32983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0" name="フリーフォーム: 図形 779"/>
            <p:cNvSpPr/>
            <p:nvPr/>
          </p:nvSpPr>
          <p:spPr bwMode="auto">
            <a:xfrm>
              <a:off x="6501065" y="27931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1" name="フリーフォーム: 図形 780"/>
            <p:cNvSpPr/>
            <p:nvPr/>
          </p:nvSpPr>
          <p:spPr bwMode="auto">
            <a:xfrm>
              <a:off x="6277888" y="28153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2" name="フリーフォーム: 図形 781"/>
            <p:cNvSpPr/>
            <p:nvPr/>
          </p:nvSpPr>
          <p:spPr bwMode="auto">
            <a:xfrm flipH="1">
              <a:off x="7010402" y="27931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3" name="フリーフォーム: 図形 782"/>
            <p:cNvSpPr/>
            <p:nvPr/>
          </p:nvSpPr>
          <p:spPr bwMode="auto">
            <a:xfrm flipH="1">
              <a:off x="7227082" y="28153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4" name="フリーフォーム: 図形 783"/>
            <p:cNvSpPr/>
            <p:nvPr/>
          </p:nvSpPr>
          <p:spPr bwMode="auto">
            <a:xfrm flipV="1">
              <a:off x="6884538" y="28002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5" name="フリーフォーム: 図形 784"/>
            <p:cNvSpPr/>
            <p:nvPr/>
          </p:nvSpPr>
          <p:spPr bwMode="auto">
            <a:xfrm flipV="1">
              <a:off x="7143618" y="27941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6" name="フリーフォーム: 図形 785"/>
            <p:cNvSpPr/>
            <p:nvPr/>
          </p:nvSpPr>
          <p:spPr bwMode="auto">
            <a:xfrm flipH="1" flipV="1">
              <a:off x="6630514" y="28002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7" name="フリーフォーム: 図形 786"/>
            <p:cNvSpPr/>
            <p:nvPr/>
          </p:nvSpPr>
          <p:spPr bwMode="auto">
            <a:xfrm flipH="1" flipV="1">
              <a:off x="6360803" y="27951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7937063" y="2793181"/>
            <a:ext cx="1545238" cy="1531103"/>
            <a:chOff x="7937063" y="2793181"/>
            <a:chExt cx="1545238" cy="1531103"/>
          </a:xfrm>
        </p:grpSpPr>
        <p:sp>
          <p:nvSpPr>
            <p:cNvPr id="789" name="フリーフォーム: 図形 788"/>
            <p:cNvSpPr/>
            <p:nvPr/>
          </p:nvSpPr>
          <p:spPr bwMode="auto">
            <a:xfrm>
              <a:off x="7937063" y="27931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0" name="フリーフォーム: 図形 789"/>
            <p:cNvSpPr/>
            <p:nvPr/>
          </p:nvSpPr>
          <p:spPr bwMode="auto">
            <a:xfrm>
              <a:off x="8249345" y="32996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1" name="フリーフォーム: 図形 790"/>
            <p:cNvSpPr/>
            <p:nvPr/>
          </p:nvSpPr>
          <p:spPr bwMode="auto">
            <a:xfrm>
              <a:off x="8712337" y="32996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2" name="二等辺三角形 791"/>
            <p:cNvSpPr/>
            <p:nvPr/>
          </p:nvSpPr>
          <p:spPr bwMode="auto">
            <a:xfrm>
              <a:off x="8517941" y="27931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3" name="二等辺三角形 792"/>
            <p:cNvSpPr/>
            <p:nvPr/>
          </p:nvSpPr>
          <p:spPr bwMode="auto">
            <a:xfrm>
              <a:off x="8253748" y="27931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4" name="二等辺三角形 16"/>
            <p:cNvSpPr/>
            <p:nvPr/>
          </p:nvSpPr>
          <p:spPr bwMode="auto">
            <a:xfrm>
              <a:off x="8027787" y="27931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5" name="二等辺三角形 794"/>
            <p:cNvSpPr/>
            <p:nvPr/>
          </p:nvSpPr>
          <p:spPr bwMode="auto">
            <a:xfrm flipH="1">
              <a:off x="8903991" y="27931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6" name="二等辺三角形 16"/>
            <p:cNvSpPr/>
            <p:nvPr/>
          </p:nvSpPr>
          <p:spPr bwMode="auto">
            <a:xfrm flipH="1">
              <a:off x="9116579" y="27931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7" name="フリーフォーム: 図形 796"/>
            <p:cNvSpPr/>
            <p:nvPr/>
          </p:nvSpPr>
          <p:spPr bwMode="auto">
            <a:xfrm>
              <a:off x="8024782" y="32983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8" name="フリーフォーム: 図形 797"/>
            <p:cNvSpPr/>
            <p:nvPr/>
          </p:nvSpPr>
          <p:spPr bwMode="auto">
            <a:xfrm>
              <a:off x="8517941" y="32983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9" name="フリーフォーム: 図形 798"/>
            <p:cNvSpPr/>
            <p:nvPr/>
          </p:nvSpPr>
          <p:spPr bwMode="auto">
            <a:xfrm>
              <a:off x="8724774" y="32983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0" name="フリーフォーム: 図形 799"/>
            <p:cNvSpPr/>
            <p:nvPr/>
          </p:nvSpPr>
          <p:spPr bwMode="auto">
            <a:xfrm>
              <a:off x="8515927" y="32983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1" name="フリーフォーム: 図形 800"/>
            <p:cNvSpPr/>
            <p:nvPr/>
          </p:nvSpPr>
          <p:spPr bwMode="auto">
            <a:xfrm>
              <a:off x="8395178" y="32996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2" name="フリーフォーム: 図形 801"/>
            <p:cNvSpPr/>
            <p:nvPr/>
          </p:nvSpPr>
          <p:spPr bwMode="auto">
            <a:xfrm flipH="1">
              <a:off x="8724963" y="32996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3" name="フリーフォーム: 図形 802"/>
            <p:cNvSpPr/>
            <p:nvPr/>
          </p:nvSpPr>
          <p:spPr bwMode="auto">
            <a:xfrm flipH="1">
              <a:off x="8718943" y="32983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4" name="フリーフォーム: 図形 803"/>
            <p:cNvSpPr/>
            <p:nvPr/>
          </p:nvSpPr>
          <p:spPr bwMode="auto">
            <a:xfrm>
              <a:off x="8145152" y="32983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5" name="フリーフォーム: 図形 804"/>
            <p:cNvSpPr/>
            <p:nvPr/>
          </p:nvSpPr>
          <p:spPr bwMode="auto">
            <a:xfrm>
              <a:off x="8393365" y="27931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6" name="フリーフォーム: 図形 805"/>
            <p:cNvSpPr/>
            <p:nvPr/>
          </p:nvSpPr>
          <p:spPr bwMode="auto">
            <a:xfrm>
              <a:off x="8170188" y="28153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7" name="フリーフォーム: 図形 806"/>
            <p:cNvSpPr/>
            <p:nvPr/>
          </p:nvSpPr>
          <p:spPr bwMode="auto">
            <a:xfrm flipH="1">
              <a:off x="8902702" y="27931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8" name="フリーフォーム: 図形 807"/>
            <p:cNvSpPr/>
            <p:nvPr/>
          </p:nvSpPr>
          <p:spPr bwMode="auto">
            <a:xfrm flipH="1">
              <a:off x="9119382" y="28153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9" name="フリーフォーム: 図形 808"/>
            <p:cNvSpPr/>
            <p:nvPr/>
          </p:nvSpPr>
          <p:spPr bwMode="auto">
            <a:xfrm flipV="1">
              <a:off x="8776838" y="28002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0" name="フリーフォーム: 図形 809"/>
            <p:cNvSpPr/>
            <p:nvPr/>
          </p:nvSpPr>
          <p:spPr bwMode="auto">
            <a:xfrm flipV="1">
              <a:off x="9035918" y="27941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1" name="フリーフォーム: 図形 810"/>
            <p:cNvSpPr/>
            <p:nvPr/>
          </p:nvSpPr>
          <p:spPr bwMode="auto">
            <a:xfrm flipH="1" flipV="1">
              <a:off x="8522814" y="28002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2" name="フリーフォーム: 図形 811"/>
            <p:cNvSpPr/>
            <p:nvPr/>
          </p:nvSpPr>
          <p:spPr bwMode="auto">
            <a:xfrm flipH="1" flipV="1">
              <a:off x="8253103" y="27951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444063" y="4723581"/>
            <a:ext cx="1545238" cy="1531103"/>
            <a:chOff x="444063" y="4723581"/>
            <a:chExt cx="1545238" cy="1531103"/>
          </a:xfrm>
        </p:grpSpPr>
        <p:sp>
          <p:nvSpPr>
            <p:cNvPr id="814" name="フリーフォーム: 図形 813"/>
            <p:cNvSpPr/>
            <p:nvPr/>
          </p:nvSpPr>
          <p:spPr bwMode="auto">
            <a:xfrm>
              <a:off x="444063" y="47235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5" name="フリーフォーム: 図形 814"/>
            <p:cNvSpPr/>
            <p:nvPr/>
          </p:nvSpPr>
          <p:spPr bwMode="auto">
            <a:xfrm>
              <a:off x="756345" y="52300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6" name="フリーフォーム: 図形 815"/>
            <p:cNvSpPr/>
            <p:nvPr/>
          </p:nvSpPr>
          <p:spPr bwMode="auto">
            <a:xfrm>
              <a:off x="1219337" y="52300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7" name="二等辺三角形 816"/>
            <p:cNvSpPr/>
            <p:nvPr/>
          </p:nvSpPr>
          <p:spPr bwMode="auto">
            <a:xfrm>
              <a:off x="1024941" y="47235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8" name="二等辺三角形 817"/>
            <p:cNvSpPr/>
            <p:nvPr/>
          </p:nvSpPr>
          <p:spPr bwMode="auto">
            <a:xfrm>
              <a:off x="760748" y="47235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9" name="二等辺三角形 16"/>
            <p:cNvSpPr/>
            <p:nvPr/>
          </p:nvSpPr>
          <p:spPr bwMode="auto">
            <a:xfrm>
              <a:off x="534787" y="47235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0" name="二等辺三角形 819"/>
            <p:cNvSpPr/>
            <p:nvPr/>
          </p:nvSpPr>
          <p:spPr bwMode="auto">
            <a:xfrm flipH="1">
              <a:off x="1410991" y="47235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1" name="二等辺三角形 16"/>
            <p:cNvSpPr/>
            <p:nvPr/>
          </p:nvSpPr>
          <p:spPr bwMode="auto">
            <a:xfrm flipH="1">
              <a:off x="1623579" y="47235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2" name="フリーフォーム: 図形 821"/>
            <p:cNvSpPr/>
            <p:nvPr/>
          </p:nvSpPr>
          <p:spPr bwMode="auto">
            <a:xfrm>
              <a:off x="531782" y="52287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3" name="フリーフォーム: 図形 822"/>
            <p:cNvSpPr/>
            <p:nvPr/>
          </p:nvSpPr>
          <p:spPr bwMode="auto">
            <a:xfrm>
              <a:off x="1024941" y="52287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4" name="フリーフォーム: 図形 823"/>
            <p:cNvSpPr/>
            <p:nvPr/>
          </p:nvSpPr>
          <p:spPr bwMode="auto">
            <a:xfrm>
              <a:off x="1231774" y="52287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5" name="フリーフォーム: 図形 824"/>
            <p:cNvSpPr/>
            <p:nvPr/>
          </p:nvSpPr>
          <p:spPr bwMode="auto">
            <a:xfrm>
              <a:off x="1022927" y="52287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6" name="フリーフォーム: 図形 825"/>
            <p:cNvSpPr/>
            <p:nvPr/>
          </p:nvSpPr>
          <p:spPr bwMode="auto">
            <a:xfrm>
              <a:off x="902178" y="52300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7" name="フリーフォーム: 図形 826"/>
            <p:cNvSpPr/>
            <p:nvPr/>
          </p:nvSpPr>
          <p:spPr bwMode="auto">
            <a:xfrm flipH="1">
              <a:off x="1231963" y="52300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8" name="フリーフォーム: 図形 827"/>
            <p:cNvSpPr/>
            <p:nvPr/>
          </p:nvSpPr>
          <p:spPr bwMode="auto">
            <a:xfrm flipH="1">
              <a:off x="1225943" y="52287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9" name="フリーフォーム: 図形 828"/>
            <p:cNvSpPr/>
            <p:nvPr/>
          </p:nvSpPr>
          <p:spPr bwMode="auto">
            <a:xfrm>
              <a:off x="652152" y="52287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0" name="フリーフォーム: 図形 829"/>
            <p:cNvSpPr/>
            <p:nvPr/>
          </p:nvSpPr>
          <p:spPr bwMode="auto">
            <a:xfrm>
              <a:off x="900365" y="47235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1" name="フリーフォーム: 図形 830"/>
            <p:cNvSpPr/>
            <p:nvPr/>
          </p:nvSpPr>
          <p:spPr bwMode="auto">
            <a:xfrm>
              <a:off x="677188" y="4745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2" name="フリーフォーム: 図形 831"/>
            <p:cNvSpPr/>
            <p:nvPr/>
          </p:nvSpPr>
          <p:spPr bwMode="auto">
            <a:xfrm flipH="1">
              <a:off x="1409702" y="47235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3" name="フリーフォーム: 図形 832"/>
            <p:cNvSpPr/>
            <p:nvPr/>
          </p:nvSpPr>
          <p:spPr bwMode="auto">
            <a:xfrm flipH="1">
              <a:off x="1626382" y="4745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4" name="フリーフォーム: 図形 833"/>
            <p:cNvSpPr/>
            <p:nvPr/>
          </p:nvSpPr>
          <p:spPr bwMode="auto">
            <a:xfrm flipV="1">
              <a:off x="1283838" y="47306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5" name="フリーフォーム: 図形 834"/>
            <p:cNvSpPr/>
            <p:nvPr/>
          </p:nvSpPr>
          <p:spPr bwMode="auto">
            <a:xfrm flipV="1">
              <a:off x="1542918" y="47245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6" name="フリーフォーム: 図形 835"/>
            <p:cNvSpPr/>
            <p:nvPr/>
          </p:nvSpPr>
          <p:spPr bwMode="auto">
            <a:xfrm flipH="1" flipV="1">
              <a:off x="1029814" y="47306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7" name="フリーフォーム: 図形 836"/>
            <p:cNvSpPr/>
            <p:nvPr/>
          </p:nvSpPr>
          <p:spPr bwMode="auto">
            <a:xfrm flipH="1" flipV="1">
              <a:off x="760103" y="47255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2298263" y="4723581"/>
            <a:ext cx="1545238" cy="1531103"/>
            <a:chOff x="2298263" y="4723581"/>
            <a:chExt cx="1545238" cy="1531103"/>
          </a:xfrm>
        </p:grpSpPr>
        <p:sp>
          <p:nvSpPr>
            <p:cNvPr id="839" name="フリーフォーム: 図形 838"/>
            <p:cNvSpPr/>
            <p:nvPr/>
          </p:nvSpPr>
          <p:spPr bwMode="auto">
            <a:xfrm>
              <a:off x="2298263" y="47235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0" name="フリーフォーム: 図形 839"/>
            <p:cNvSpPr/>
            <p:nvPr/>
          </p:nvSpPr>
          <p:spPr bwMode="auto">
            <a:xfrm>
              <a:off x="2610545" y="52300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1" name="フリーフォーム: 図形 840"/>
            <p:cNvSpPr/>
            <p:nvPr/>
          </p:nvSpPr>
          <p:spPr bwMode="auto">
            <a:xfrm>
              <a:off x="3073537" y="52300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2" name="二等辺三角形 841"/>
            <p:cNvSpPr/>
            <p:nvPr/>
          </p:nvSpPr>
          <p:spPr bwMode="auto">
            <a:xfrm>
              <a:off x="2879141" y="47235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3" name="二等辺三角形 842"/>
            <p:cNvSpPr/>
            <p:nvPr/>
          </p:nvSpPr>
          <p:spPr bwMode="auto">
            <a:xfrm>
              <a:off x="2614948" y="47235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4" name="二等辺三角形 16"/>
            <p:cNvSpPr/>
            <p:nvPr/>
          </p:nvSpPr>
          <p:spPr bwMode="auto">
            <a:xfrm>
              <a:off x="2388987" y="47235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5" name="二等辺三角形 844"/>
            <p:cNvSpPr/>
            <p:nvPr/>
          </p:nvSpPr>
          <p:spPr bwMode="auto">
            <a:xfrm flipH="1">
              <a:off x="3265191" y="47235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6" name="二等辺三角形 16"/>
            <p:cNvSpPr/>
            <p:nvPr/>
          </p:nvSpPr>
          <p:spPr bwMode="auto">
            <a:xfrm flipH="1">
              <a:off x="3477779" y="47235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7" name="フリーフォーム: 図形 846"/>
            <p:cNvSpPr/>
            <p:nvPr/>
          </p:nvSpPr>
          <p:spPr bwMode="auto">
            <a:xfrm>
              <a:off x="2385982" y="52287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8" name="フリーフォーム: 図形 847"/>
            <p:cNvSpPr/>
            <p:nvPr/>
          </p:nvSpPr>
          <p:spPr bwMode="auto">
            <a:xfrm>
              <a:off x="2879141" y="52287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9" name="フリーフォーム: 図形 848"/>
            <p:cNvSpPr/>
            <p:nvPr/>
          </p:nvSpPr>
          <p:spPr bwMode="auto">
            <a:xfrm>
              <a:off x="3085974" y="52287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0" name="フリーフォーム: 図形 849"/>
            <p:cNvSpPr/>
            <p:nvPr/>
          </p:nvSpPr>
          <p:spPr bwMode="auto">
            <a:xfrm>
              <a:off x="2877127" y="52287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1" name="フリーフォーム: 図形 850"/>
            <p:cNvSpPr/>
            <p:nvPr/>
          </p:nvSpPr>
          <p:spPr bwMode="auto">
            <a:xfrm>
              <a:off x="2756378" y="52300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2" name="フリーフォーム: 図形 851"/>
            <p:cNvSpPr/>
            <p:nvPr/>
          </p:nvSpPr>
          <p:spPr bwMode="auto">
            <a:xfrm flipH="1">
              <a:off x="3086163" y="52300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3" name="フリーフォーム: 図形 852"/>
            <p:cNvSpPr/>
            <p:nvPr/>
          </p:nvSpPr>
          <p:spPr bwMode="auto">
            <a:xfrm flipH="1">
              <a:off x="3080143" y="52287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4" name="フリーフォーム: 図形 853"/>
            <p:cNvSpPr/>
            <p:nvPr/>
          </p:nvSpPr>
          <p:spPr bwMode="auto">
            <a:xfrm>
              <a:off x="2506352" y="52287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5" name="フリーフォーム: 図形 854"/>
            <p:cNvSpPr/>
            <p:nvPr/>
          </p:nvSpPr>
          <p:spPr bwMode="auto">
            <a:xfrm>
              <a:off x="2754565" y="47235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6" name="フリーフォーム: 図形 855"/>
            <p:cNvSpPr/>
            <p:nvPr/>
          </p:nvSpPr>
          <p:spPr bwMode="auto">
            <a:xfrm>
              <a:off x="2531388" y="4745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7" name="フリーフォーム: 図形 856"/>
            <p:cNvSpPr/>
            <p:nvPr/>
          </p:nvSpPr>
          <p:spPr bwMode="auto">
            <a:xfrm flipH="1">
              <a:off x="3263902" y="47235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8" name="フリーフォーム: 図形 857"/>
            <p:cNvSpPr/>
            <p:nvPr/>
          </p:nvSpPr>
          <p:spPr bwMode="auto">
            <a:xfrm flipH="1">
              <a:off x="3480582" y="4745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9" name="フリーフォーム: 図形 858"/>
            <p:cNvSpPr/>
            <p:nvPr/>
          </p:nvSpPr>
          <p:spPr bwMode="auto">
            <a:xfrm flipV="1">
              <a:off x="3138038" y="47306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0" name="フリーフォーム: 図形 859"/>
            <p:cNvSpPr/>
            <p:nvPr/>
          </p:nvSpPr>
          <p:spPr bwMode="auto">
            <a:xfrm flipV="1">
              <a:off x="3397118" y="47245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1" name="フリーフォーム: 図形 860"/>
            <p:cNvSpPr/>
            <p:nvPr/>
          </p:nvSpPr>
          <p:spPr bwMode="auto">
            <a:xfrm flipH="1" flipV="1">
              <a:off x="2884014" y="47306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2" name="フリーフォーム: 図形 861"/>
            <p:cNvSpPr/>
            <p:nvPr/>
          </p:nvSpPr>
          <p:spPr bwMode="auto">
            <a:xfrm flipH="1" flipV="1">
              <a:off x="2614303" y="47255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4190563" y="4723581"/>
            <a:ext cx="1545238" cy="1531103"/>
            <a:chOff x="4190563" y="4723581"/>
            <a:chExt cx="1545238" cy="1531103"/>
          </a:xfrm>
        </p:grpSpPr>
        <p:sp>
          <p:nvSpPr>
            <p:cNvPr id="864" name="フリーフォーム: 図形 863"/>
            <p:cNvSpPr/>
            <p:nvPr/>
          </p:nvSpPr>
          <p:spPr bwMode="auto">
            <a:xfrm>
              <a:off x="4190563" y="47235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5" name="フリーフォーム: 図形 864"/>
            <p:cNvSpPr/>
            <p:nvPr/>
          </p:nvSpPr>
          <p:spPr bwMode="auto">
            <a:xfrm>
              <a:off x="4502845" y="52300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6" name="フリーフォーム: 図形 865"/>
            <p:cNvSpPr/>
            <p:nvPr/>
          </p:nvSpPr>
          <p:spPr bwMode="auto">
            <a:xfrm>
              <a:off x="4965837" y="52300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7" name="二等辺三角形 866"/>
            <p:cNvSpPr/>
            <p:nvPr/>
          </p:nvSpPr>
          <p:spPr bwMode="auto">
            <a:xfrm>
              <a:off x="4771441" y="47235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8" name="二等辺三角形 867"/>
            <p:cNvSpPr/>
            <p:nvPr/>
          </p:nvSpPr>
          <p:spPr bwMode="auto">
            <a:xfrm>
              <a:off x="4507248" y="47235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9" name="二等辺三角形 16"/>
            <p:cNvSpPr/>
            <p:nvPr/>
          </p:nvSpPr>
          <p:spPr bwMode="auto">
            <a:xfrm>
              <a:off x="4281287" y="47235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0" name="二等辺三角形 869"/>
            <p:cNvSpPr/>
            <p:nvPr/>
          </p:nvSpPr>
          <p:spPr bwMode="auto">
            <a:xfrm flipH="1">
              <a:off x="5157491" y="47235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1" name="二等辺三角形 16"/>
            <p:cNvSpPr/>
            <p:nvPr/>
          </p:nvSpPr>
          <p:spPr bwMode="auto">
            <a:xfrm flipH="1">
              <a:off x="5370079" y="47235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2" name="フリーフォーム: 図形 871"/>
            <p:cNvSpPr/>
            <p:nvPr/>
          </p:nvSpPr>
          <p:spPr bwMode="auto">
            <a:xfrm>
              <a:off x="4278282" y="52287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3" name="フリーフォーム: 図形 872"/>
            <p:cNvSpPr/>
            <p:nvPr/>
          </p:nvSpPr>
          <p:spPr bwMode="auto">
            <a:xfrm>
              <a:off x="4771441" y="52287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4" name="フリーフォーム: 図形 873"/>
            <p:cNvSpPr/>
            <p:nvPr/>
          </p:nvSpPr>
          <p:spPr bwMode="auto">
            <a:xfrm>
              <a:off x="4978274" y="52287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5" name="フリーフォーム: 図形 874"/>
            <p:cNvSpPr/>
            <p:nvPr/>
          </p:nvSpPr>
          <p:spPr bwMode="auto">
            <a:xfrm>
              <a:off x="4769427" y="52287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6" name="フリーフォーム: 図形 875"/>
            <p:cNvSpPr/>
            <p:nvPr/>
          </p:nvSpPr>
          <p:spPr bwMode="auto">
            <a:xfrm>
              <a:off x="4648678" y="52300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7" name="フリーフォーム: 図形 876"/>
            <p:cNvSpPr/>
            <p:nvPr/>
          </p:nvSpPr>
          <p:spPr bwMode="auto">
            <a:xfrm flipH="1">
              <a:off x="4978463" y="52300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8" name="フリーフォーム: 図形 877"/>
            <p:cNvSpPr/>
            <p:nvPr/>
          </p:nvSpPr>
          <p:spPr bwMode="auto">
            <a:xfrm flipH="1">
              <a:off x="4972443" y="52287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9" name="フリーフォーム: 図形 878"/>
            <p:cNvSpPr/>
            <p:nvPr/>
          </p:nvSpPr>
          <p:spPr bwMode="auto">
            <a:xfrm>
              <a:off x="4398652" y="52287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0" name="フリーフォーム: 図形 879"/>
            <p:cNvSpPr/>
            <p:nvPr/>
          </p:nvSpPr>
          <p:spPr bwMode="auto">
            <a:xfrm>
              <a:off x="4646865" y="47235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1" name="フリーフォーム: 図形 880"/>
            <p:cNvSpPr/>
            <p:nvPr/>
          </p:nvSpPr>
          <p:spPr bwMode="auto">
            <a:xfrm>
              <a:off x="4423688" y="4745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2" name="フリーフォーム: 図形 881"/>
            <p:cNvSpPr/>
            <p:nvPr/>
          </p:nvSpPr>
          <p:spPr bwMode="auto">
            <a:xfrm flipH="1">
              <a:off x="5156202" y="47235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3" name="フリーフォーム: 図形 882"/>
            <p:cNvSpPr/>
            <p:nvPr/>
          </p:nvSpPr>
          <p:spPr bwMode="auto">
            <a:xfrm flipH="1">
              <a:off x="5372882" y="4745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4" name="フリーフォーム: 図形 883"/>
            <p:cNvSpPr/>
            <p:nvPr/>
          </p:nvSpPr>
          <p:spPr bwMode="auto">
            <a:xfrm flipV="1">
              <a:off x="5030338" y="47306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5" name="フリーフォーム: 図形 884"/>
            <p:cNvSpPr/>
            <p:nvPr/>
          </p:nvSpPr>
          <p:spPr bwMode="auto">
            <a:xfrm flipV="1">
              <a:off x="5289418" y="47245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6" name="フリーフォーム: 図形 885"/>
            <p:cNvSpPr/>
            <p:nvPr/>
          </p:nvSpPr>
          <p:spPr bwMode="auto">
            <a:xfrm flipH="1" flipV="1">
              <a:off x="4776314" y="47306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7" name="フリーフォーム: 図形 886"/>
            <p:cNvSpPr/>
            <p:nvPr/>
          </p:nvSpPr>
          <p:spPr bwMode="auto">
            <a:xfrm flipH="1" flipV="1">
              <a:off x="4506603" y="47255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6044763" y="4723581"/>
            <a:ext cx="1545238" cy="1531103"/>
            <a:chOff x="6044763" y="4723581"/>
            <a:chExt cx="1545238" cy="1531103"/>
          </a:xfrm>
        </p:grpSpPr>
        <p:sp>
          <p:nvSpPr>
            <p:cNvPr id="889" name="フリーフォーム: 図形 888"/>
            <p:cNvSpPr/>
            <p:nvPr/>
          </p:nvSpPr>
          <p:spPr bwMode="auto">
            <a:xfrm>
              <a:off x="6044763" y="47235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0" name="フリーフォーム: 図形 889"/>
            <p:cNvSpPr/>
            <p:nvPr/>
          </p:nvSpPr>
          <p:spPr bwMode="auto">
            <a:xfrm>
              <a:off x="6357045" y="52300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1" name="フリーフォーム: 図形 890"/>
            <p:cNvSpPr/>
            <p:nvPr/>
          </p:nvSpPr>
          <p:spPr bwMode="auto">
            <a:xfrm>
              <a:off x="6820037" y="52300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2" name="二等辺三角形 891"/>
            <p:cNvSpPr/>
            <p:nvPr/>
          </p:nvSpPr>
          <p:spPr bwMode="auto">
            <a:xfrm>
              <a:off x="6625641" y="47235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3" name="二等辺三角形 892"/>
            <p:cNvSpPr/>
            <p:nvPr/>
          </p:nvSpPr>
          <p:spPr bwMode="auto">
            <a:xfrm>
              <a:off x="6361448" y="47235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4" name="二等辺三角形 16"/>
            <p:cNvSpPr/>
            <p:nvPr/>
          </p:nvSpPr>
          <p:spPr bwMode="auto">
            <a:xfrm>
              <a:off x="6135487" y="47235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5" name="二等辺三角形 894"/>
            <p:cNvSpPr/>
            <p:nvPr/>
          </p:nvSpPr>
          <p:spPr bwMode="auto">
            <a:xfrm flipH="1">
              <a:off x="7011691" y="47235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6" name="二等辺三角形 16"/>
            <p:cNvSpPr/>
            <p:nvPr/>
          </p:nvSpPr>
          <p:spPr bwMode="auto">
            <a:xfrm flipH="1">
              <a:off x="7224279" y="47235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7" name="フリーフォーム: 図形 896"/>
            <p:cNvSpPr/>
            <p:nvPr/>
          </p:nvSpPr>
          <p:spPr bwMode="auto">
            <a:xfrm>
              <a:off x="6132482" y="52287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8" name="フリーフォーム: 図形 897"/>
            <p:cNvSpPr/>
            <p:nvPr/>
          </p:nvSpPr>
          <p:spPr bwMode="auto">
            <a:xfrm>
              <a:off x="6625641" y="52287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9" name="フリーフォーム: 図形 898"/>
            <p:cNvSpPr/>
            <p:nvPr/>
          </p:nvSpPr>
          <p:spPr bwMode="auto">
            <a:xfrm>
              <a:off x="6832474" y="52287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0" name="フリーフォーム: 図形 899"/>
            <p:cNvSpPr/>
            <p:nvPr/>
          </p:nvSpPr>
          <p:spPr bwMode="auto">
            <a:xfrm>
              <a:off x="6623627" y="52287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1" name="フリーフォーム: 図形 900"/>
            <p:cNvSpPr/>
            <p:nvPr/>
          </p:nvSpPr>
          <p:spPr bwMode="auto">
            <a:xfrm>
              <a:off x="6502878" y="52300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2" name="フリーフォーム: 図形 901"/>
            <p:cNvSpPr/>
            <p:nvPr/>
          </p:nvSpPr>
          <p:spPr bwMode="auto">
            <a:xfrm flipH="1">
              <a:off x="6832663" y="52300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3" name="フリーフォーム: 図形 902"/>
            <p:cNvSpPr/>
            <p:nvPr/>
          </p:nvSpPr>
          <p:spPr bwMode="auto">
            <a:xfrm flipH="1">
              <a:off x="6826643" y="52287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4" name="フリーフォーム: 図形 903"/>
            <p:cNvSpPr/>
            <p:nvPr/>
          </p:nvSpPr>
          <p:spPr bwMode="auto">
            <a:xfrm>
              <a:off x="6252852" y="52287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5" name="フリーフォーム: 図形 904"/>
            <p:cNvSpPr/>
            <p:nvPr/>
          </p:nvSpPr>
          <p:spPr bwMode="auto">
            <a:xfrm>
              <a:off x="6501065" y="47235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6" name="フリーフォーム: 図形 905"/>
            <p:cNvSpPr/>
            <p:nvPr/>
          </p:nvSpPr>
          <p:spPr bwMode="auto">
            <a:xfrm>
              <a:off x="6277888" y="4745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7" name="フリーフォーム: 図形 906"/>
            <p:cNvSpPr/>
            <p:nvPr/>
          </p:nvSpPr>
          <p:spPr bwMode="auto">
            <a:xfrm flipH="1">
              <a:off x="7010402" y="47235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8" name="フリーフォーム: 図形 907"/>
            <p:cNvSpPr/>
            <p:nvPr/>
          </p:nvSpPr>
          <p:spPr bwMode="auto">
            <a:xfrm flipH="1">
              <a:off x="7227082" y="4745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9" name="フリーフォーム: 図形 908"/>
            <p:cNvSpPr/>
            <p:nvPr/>
          </p:nvSpPr>
          <p:spPr bwMode="auto">
            <a:xfrm flipV="1">
              <a:off x="6884538" y="47306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0" name="フリーフォーム: 図形 909"/>
            <p:cNvSpPr/>
            <p:nvPr/>
          </p:nvSpPr>
          <p:spPr bwMode="auto">
            <a:xfrm flipV="1">
              <a:off x="7143618" y="47245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1" name="フリーフォーム: 図形 910"/>
            <p:cNvSpPr/>
            <p:nvPr/>
          </p:nvSpPr>
          <p:spPr bwMode="auto">
            <a:xfrm flipH="1" flipV="1">
              <a:off x="6630514" y="47306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2" name="フリーフォーム: 図形 911"/>
            <p:cNvSpPr/>
            <p:nvPr/>
          </p:nvSpPr>
          <p:spPr bwMode="auto">
            <a:xfrm flipH="1" flipV="1">
              <a:off x="6360803" y="47255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7937063" y="4723581"/>
            <a:ext cx="1545238" cy="1531103"/>
            <a:chOff x="7937063" y="4723581"/>
            <a:chExt cx="1545238" cy="1531103"/>
          </a:xfrm>
        </p:grpSpPr>
        <p:sp>
          <p:nvSpPr>
            <p:cNvPr id="914" name="フリーフォーム: 図形 913"/>
            <p:cNvSpPr/>
            <p:nvPr/>
          </p:nvSpPr>
          <p:spPr bwMode="auto">
            <a:xfrm>
              <a:off x="7937063" y="47235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00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5" name="フリーフォーム: 図形 914"/>
            <p:cNvSpPr/>
            <p:nvPr/>
          </p:nvSpPr>
          <p:spPr bwMode="auto">
            <a:xfrm>
              <a:off x="8249345" y="52300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6" name="フリーフォーム: 図形 915"/>
            <p:cNvSpPr/>
            <p:nvPr/>
          </p:nvSpPr>
          <p:spPr bwMode="auto">
            <a:xfrm>
              <a:off x="8712337" y="52300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7" name="二等辺三角形 916"/>
            <p:cNvSpPr/>
            <p:nvPr/>
          </p:nvSpPr>
          <p:spPr bwMode="auto">
            <a:xfrm>
              <a:off x="8517941" y="47235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8" name="二等辺三角形 917"/>
            <p:cNvSpPr/>
            <p:nvPr/>
          </p:nvSpPr>
          <p:spPr bwMode="auto">
            <a:xfrm>
              <a:off x="8253748" y="47235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9" name="二等辺三角形 16"/>
            <p:cNvSpPr/>
            <p:nvPr/>
          </p:nvSpPr>
          <p:spPr bwMode="auto">
            <a:xfrm>
              <a:off x="8027787" y="47235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0" name="二等辺三角形 919"/>
            <p:cNvSpPr/>
            <p:nvPr/>
          </p:nvSpPr>
          <p:spPr bwMode="auto">
            <a:xfrm flipH="1">
              <a:off x="8903991" y="47235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1" name="二等辺三角形 16"/>
            <p:cNvSpPr/>
            <p:nvPr/>
          </p:nvSpPr>
          <p:spPr bwMode="auto">
            <a:xfrm flipH="1">
              <a:off x="9116579" y="47235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2" name="フリーフォーム: 図形 921"/>
            <p:cNvSpPr/>
            <p:nvPr/>
          </p:nvSpPr>
          <p:spPr bwMode="auto">
            <a:xfrm>
              <a:off x="8024782" y="52287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3" name="フリーフォーム: 図形 922"/>
            <p:cNvSpPr/>
            <p:nvPr/>
          </p:nvSpPr>
          <p:spPr bwMode="auto">
            <a:xfrm>
              <a:off x="8517941" y="52287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4" name="フリーフォーム: 図形 923"/>
            <p:cNvSpPr/>
            <p:nvPr/>
          </p:nvSpPr>
          <p:spPr bwMode="auto">
            <a:xfrm>
              <a:off x="8724774" y="52287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5" name="フリーフォーム: 図形 924"/>
            <p:cNvSpPr/>
            <p:nvPr/>
          </p:nvSpPr>
          <p:spPr bwMode="auto">
            <a:xfrm>
              <a:off x="8515927" y="52287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6" name="フリーフォーム: 図形 925"/>
            <p:cNvSpPr/>
            <p:nvPr/>
          </p:nvSpPr>
          <p:spPr bwMode="auto">
            <a:xfrm>
              <a:off x="8395178" y="52300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7" name="フリーフォーム: 図形 926"/>
            <p:cNvSpPr/>
            <p:nvPr/>
          </p:nvSpPr>
          <p:spPr bwMode="auto">
            <a:xfrm flipH="1">
              <a:off x="8724963" y="52300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8" name="フリーフォーム: 図形 927"/>
            <p:cNvSpPr/>
            <p:nvPr/>
          </p:nvSpPr>
          <p:spPr bwMode="auto">
            <a:xfrm flipH="1">
              <a:off x="8718943" y="52287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9" name="フリーフォーム: 図形 928"/>
            <p:cNvSpPr/>
            <p:nvPr/>
          </p:nvSpPr>
          <p:spPr bwMode="auto">
            <a:xfrm>
              <a:off x="8145152" y="52287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0" name="フリーフォーム: 図形 929"/>
            <p:cNvSpPr/>
            <p:nvPr/>
          </p:nvSpPr>
          <p:spPr bwMode="auto">
            <a:xfrm>
              <a:off x="8393365" y="47235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1" name="フリーフォーム: 図形 930"/>
            <p:cNvSpPr/>
            <p:nvPr/>
          </p:nvSpPr>
          <p:spPr bwMode="auto">
            <a:xfrm>
              <a:off x="8170188" y="4745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2" name="フリーフォーム: 図形 931"/>
            <p:cNvSpPr/>
            <p:nvPr/>
          </p:nvSpPr>
          <p:spPr bwMode="auto">
            <a:xfrm flipH="1">
              <a:off x="8902702" y="47235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3" name="フリーフォーム: 図形 932"/>
            <p:cNvSpPr/>
            <p:nvPr/>
          </p:nvSpPr>
          <p:spPr bwMode="auto">
            <a:xfrm flipH="1">
              <a:off x="9119382" y="4745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4" name="フリーフォーム: 図形 933"/>
            <p:cNvSpPr/>
            <p:nvPr/>
          </p:nvSpPr>
          <p:spPr bwMode="auto">
            <a:xfrm flipV="1">
              <a:off x="8776838" y="47306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5" name="フリーフォーム: 図形 934"/>
            <p:cNvSpPr/>
            <p:nvPr/>
          </p:nvSpPr>
          <p:spPr bwMode="auto">
            <a:xfrm flipV="1">
              <a:off x="9035918" y="47245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6" name="フリーフォーム: 図形 935"/>
            <p:cNvSpPr/>
            <p:nvPr/>
          </p:nvSpPr>
          <p:spPr bwMode="auto">
            <a:xfrm flipH="1" flipV="1">
              <a:off x="8522814" y="47306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7" name="フリーフォーム: 図形 936"/>
            <p:cNvSpPr/>
            <p:nvPr/>
          </p:nvSpPr>
          <p:spPr bwMode="auto">
            <a:xfrm flipH="1" flipV="1">
              <a:off x="8253103" y="47255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3058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44063" y="862781"/>
            <a:ext cx="1545238" cy="1531103"/>
            <a:chOff x="444063" y="862781"/>
            <a:chExt cx="1545238" cy="1531103"/>
          </a:xfrm>
        </p:grpSpPr>
        <p:sp>
          <p:nvSpPr>
            <p:cNvPr id="24" name="フリーフォーム: 図形 23"/>
            <p:cNvSpPr/>
            <p:nvPr/>
          </p:nvSpPr>
          <p:spPr bwMode="auto">
            <a:xfrm>
              <a:off x="444063" y="8627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33996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フリーフォーム: 図形 59"/>
            <p:cNvSpPr/>
            <p:nvPr/>
          </p:nvSpPr>
          <p:spPr bwMode="auto">
            <a:xfrm>
              <a:off x="756345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: 図形 58"/>
            <p:cNvSpPr/>
            <p:nvPr/>
          </p:nvSpPr>
          <p:spPr bwMode="auto">
            <a:xfrm>
              <a:off x="1219337" y="13692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二等辺三角形 14"/>
            <p:cNvSpPr/>
            <p:nvPr/>
          </p:nvSpPr>
          <p:spPr bwMode="auto">
            <a:xfrm>
              <a:off x="1024941" y="8627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二等辺三角形 15"/>
            <p:cNvSpPr/>
            <p:nvPr/>
          </p:nvSpPr>
          <p:spPr bwMode="auto">
            <a:xfrm>
              <a:off x="760748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二等辺三角形 16"/>
            <p:cNvSpPr/>
            <p:nvPr/>
          </p:nvSpPr>
          <p:spPr bwMode="auto">
            <a:xfrm>
              <a:off x="534787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二等辺三角形 17"/>
            <p:cNvSpPr/>
            <p:nvPr/>
          </p:nvSpPr>
          <p:spPr bwMode="auto">
            <a:xfrm flipH="1">
              <a:off x="1410991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二等辺三角形 16"/>
            <p:cNvSpPr/>
            <p:nvPr/>
          </p:nvSpPr>
          <p:spPr bwMode="auto">
            <a:xfrm flipH="1">
              <a:off x="1623579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" name="フリーフォーム: 図形 54"/>
            <p:cNvSpPr/>
            <p:nvPr/>
          </p:nvSpPr>
          <p:spPr bwMode="auto">
            <a:xfrm>
              <a:off x="531782" y="13679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フリーフォーム: 図形 53"/>
            <p:cNvSpPr/>
            <p:nvPr/>
          </p:nvSpPr>
          <p:spPr bwMode="auto">
            <a:xfrm>
              <a:off x="1024941" y="13679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フリーフォーム: 図形 52"/>
            <p:cNvSpPr/>
            <p:nvPr/>
          </p:nvSpPr>
          <p:spPr bwMode="auto">
            <a:xfrm>
              <a:off x="1231774" y="13679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フリーフォーム: 図形 63"/>
            <p:cNvSpPr/>
            <p:nvPr/>
          </p:nvSpPr>
          <p:spPr bwMode="auto">
            <a:xfrm>
              <a:off x="1022927" y="13679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フリーフォーム: 図形 77"/>
            <p:cNvSpPr/>
            <p:nvPr/>
          </p:nvSpPr>
          <p:spPr bwMode="auto">
            <a:xfrm>
              <a:off x="902178" y="13692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フリーフォーム: 図形 75"/>
            <p:cNvSpPr/>
            <p:nvPr/>
          </p:nvSpPr>
          <p:spPr bwMode="auto">
            <a:xfrm flipH="1">
              <a:off x="1231963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" name="フリーフォーム: 図形 74"/>
            <p:cNvSpPr/>
            <p:nvPr/>
          </p:nvSpPr>
          <p:spPr bwMode="auto">
            <a:xfrm flipH="1">
              <a:off x="1225943" y="13679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" name="フリーフォーム: 図形 72"/>
            <p:cNvSpPr/>
            <p:nvPr/>
          </p:nvSpPr>
          <p:spPr bwMode="auto">
            <a:xfrm>
              <a:off x="652152" y="13679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" name="フリーフォーム: 図形 87"/>
            <p:cNvSpPr/>
            <p:nvPr/>
          </p:nvSpPr>
          <p:spPr bwMode="auto">
            <a:xfrm>
              <a:off x="900365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フリーフォーム: 図形 82"/>
            <p:cNvSpPr/>
            <p:nvPr/>
          </p:nvSpPr>
          <p:spPr bwMode="auto">
            <a:xfrm>
              <a:off x="677188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" name="フリーフォーム: 図形 88"/>
            <p:cNvSpPr/>
            <p:nvPr/>
          </p:nvSpPr>
          <p:spPr bwMode="auto">
            <a:xfrm flipH="1">
              <a:off x="1409702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フリーフォーム: 図形 89"/>
            <p:cNvSpPr/>
            <p:nvPr/>
          </p:nvSpPr>
          <p:spPr bwMode="auto">
            <a:xfrm flipH="1">
              <a:off x="1626382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" name="フリーフォーム: 図形 90"/>
            <p:cNvSpPr/>
            <p:nvPr/>
          </p:nvSpPr>
          <p:spPr bwMode="auto">
            <a:xfrm flipV="1">
              <a:off x="1283838" y="8698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" name="フリーフォーム: 図形 91"/>
            <p:cNvSpPr/>
            <p:nvPr/>
          </p:nvSpPr>
          <p:spPr bwMode="auto">
            <a:xfrm flipV="1">
              <a:off x="1542918" y="863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" name="フリーフォーム: 図形 92"/>
            <p:cNvSpPr/>
            <p:nvPr/>
          </p:nvSpPr>
          <p:spPr bwMode="auto">
            <a:xfrm flipH="1" flipV="1">
              <a:off x="1029814" y="8698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" name="フリーフォーム: 図形 93"/>
            <p:cNvSpPr/>
            <p:nvPr/>
          </p:nvSpPr>
          <p:spPr bwMode="auto">
            <a:xfrm flipH="1" flipV="1">
              <a:off x="760103" y="8647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298263" y="862781"/>
            <a:ext cx="1545238" cy="1531103"/>
            <a:chOff x="2298263" y="862781"/>
            <a:chExt cx="1545238" cy="1531103"/>
          </a:xfrm>
        </p:grpSpPr>
        <p:sp>
          <p:nvSpPr>
            <p:cNvPr id="428" name="フリーフォーム: 図形 427"/>
            <p:cNvSpPr/>
            <p:nvPr/>
          </p:nvSpPr>
          <p:spPr bwMode="auto">
            <a:xfrm>
              <a:off x="2298263" y="8627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9" name="フリーフォーム: 図形 428"/>
            <p:cNvSpPr/>
            <p:nvPr/>
          </p:nvSpPr>
          <p:spPr bwMode="auto">
            <a:xfrm>
              <a:off x="2610545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0" name="フリーフォーム: 図形 429"/>
            <p:cNvSpPr/>
            <p:nvPr/>
          </p:nvSpPr>
          <p:spPr bwMode="auto">
            <a:xfrm>
              <a:off x="3073537" y="13692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1" name="二等辺三角形 430"/>
            <p:cNvSpPr/>
            <p:nvPr/>
          </p:nvSpPr>
          <p:spPr bwMode="auto">
            <a:xfrm>
              <a:off x="2879141" y="8627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2" name="二等辺三角形 431"/>
            <p:cNvSpPr/>
            <p:nvPr/>
          </p:nvSpPr>
          <p:spPr bwMode="auto">
            <a:xfrm>
              <a:off x="2614948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3" name="二等辺三角形 16"/>
            <p:cNvSpPr/>
            <p:nvPr/>
          </p:nvSpPr>
          <p:spPr bwMode="auto">
            <a:xfrm>
              <a:off x="2388987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4" name="二等辺三角形 433"/>
            <p:cNvSpPr/>
            <p:nvPr/>
          </p:nvSpPr>
          <p:spPr bwMode="auto">
            <a:xfrm flipH="1">
              <a:off x="3265191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5" name="二等辺三角形 16"/>
            <p:cNvSpPr/>
            <p:nvPr/>
          </p:nvSpPr>
          <p:spPr bwMode="auto">
            <a:xfrm flipH="1">
              <a:off x="3477779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6" name="フリーフォーム: 図形 435"/>
            <p:cNvSpPr/>
            <p:nvPr/>
          </p:nvSpPr>
          <p:spPr bwMode="auto">
            <a:xfrm>
              <a:off x="2385982" y="13679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7" name="フリーフォーム: 図形 436"/>
            <p:cNvSpPr/>
            <p:nvPr/>
          </p:nvSpPr>
          <p:spPr bwMode="auto">
            <a:xfrm>
              <a:off x="2879141" y="13679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8" name="フリーフォーム: 図形 437"/>
            <p:cNvSpPr/>
            <p:nvPr/>
          </p:nvSpPr>
          <p:spPr bwMode="auto">
            <a:xfrm>
              <a:off x="3085974" y="13679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9" name="フリーフォーム: 図形 438"/>
            <p:cNvSpPr/>
            <p:nvPr/>
          </p:nvSpPr>
          <p:spPr bwMode="auto">
            <a:xfrm>
              <a:off x="2877127" y="13679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0" name="フリーフォーム: 図形 439"/>
            <p:cNvSpPr/>
            <p:nvPr/>
          </p:nvSpPr>
          <p:spPr bwMode="auto">
            <a:xfrm>
              <a:off x="2756378" y="13692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1" name="フリーフォーム: 図形 440"/>
            <p:cNvSpPr/>
            <p:nvPr/>
          </p:nvSpPr>
          <p:spPr bwMode="auto">
            <a:xfrm flipH="1">
              <a:off x="3086163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2" name="フリーフォーム: 図形 441"/>
            <p:cNvSpPr/>
            <p:nvPr/>
          </p:nvSpPr>
          <p:spPr bwMode="auto">
            <a:xfrm flipH="1">
              <a:off x="3080143" y="13679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3" name="フリーフォーム: 図形 442"/>
            <p:cNvSpPr/>
            <p:nvPr/>
          </p:nvSpPr>
          <p:spPr bwMode="auto">
            <a:xfrm>
              <a:off x="2506352" y="13679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4" name="フリーフォーム: 図形 443"/>
            <p:cNvSpPr/>
            <p:nvPr/>
          </p:nvSpPr>
          <p:spPr bwMode="auto">
            <a:xfrm>
              <a:off x="2754565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5" name="フリーフォーム: 図形 444"/>
            <p:cNvSpPr/>
            <p:nvPr/>
          </p:nvSpPr>
          <p:spPr bwMode="auto">
            <a:xfrm>
              <a:off x="2531388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6" name="フリーフォーム: 図形 445"/>
            <p:cNvSpPr/>
            <p:nvPr/>
          </p:nvSpPr>
          <p:spPr bwMode="auto">
            <a:xfrm flipH="1">
              <a:off x="3263902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7" name="フリーフォーム: 図形 446"/>
            <p:cNvSpPr/>
            <p:nvPr/>
          </p:nvSpPr>
          <p:spPr bwMode="auto">
            <a:xfrm flipH="1">
              <a:off x="3480582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8" name="フリーフォーム: 図形 447"/>
            <p:cNvSpPr/>
            <p:nvPr/>
          </p:nvSpPr>
          <p:spPr bwMode="auto">
            <a:xfrm flipV="1">
              <a:off x="3138038" y="8698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9" name="フリーフォーム: 図形 448"/>
            <p:cNvSpPr/>
            <p:nvPr/>
          </p:nvSpPr>
          <p:spPr bwMode="auto">
            <a:xfrm flipV="1">
              <a:off x="3397118" y="863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0" name="フリーフォーム: 図形 449"/>
            <p:cNvSpPr/>
            <p:nvPr/>
          </p:nvSpPr>
          <p:spPr bwMode="auto">
            <a:xfrm flipH="1" flipV="1">
              <a:off x="2884014" y="8698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1" name="フリーフォーム: 図形 450"/>
            <p:cNvSpPr/>
            <p:nvPr/>
          </p:nvSpPr>
          <p:spPr bwMode="auto">
            <a:xfrm flipH="1" flipV="1">
              <a:off x="2614303" y="8647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190563" y="862781"/>
            <a:ext cx="1545238" cy="1531103"/>
            <a:chOff x="4190563" y="862781"/>
            <a:chExt cx="1545238" cy="1531103"/>
          </a:xfrm>
        </p:grpSpPr>
        <p:sp>
          <p:nvSpPr>
            <p:cNvPr id="504" name="フリーフォーム: 図形 503"/>
            <p:cNvSpPr/>
            <p:nvPr/>
          </p:nvSpPr>
          <p:spPr bwMode="auto">
            <a:xfrm>
              <a:off x="4190563" y="8627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7030A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5" name="フリーフォーム: 図形 504"/>
            <p:cNvSpPr/>
            <p:nvPr/>
          </p:nvSpPr>
          <p:spPr bwMode="auto">
            <a:xfrm>
              <a:off x="4502845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6" name="フリーフォーム: 図形 505"/>
            <p:cNvSpPr/>
            <p:nvPr/>
          </p:nvSpPr>
          <p:spPr bwMode="auto">
            <a:xfrm>
              <a:off x="4965837" y="13692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7" name="二等辺三角形 506"/>
            <p:cNvSpPr/>
            <p:nvPr/>
          </p:nvSpPr>
          <p:spPr bwMode="auto">
            <a:xfrm>
              <a:off x="4771441" y="8627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8" name="二等辺三角形 507"/>
            <p:cNvSpPr/>
            <p:nvPr/>
          </p:nvSpPr>
          <p:spPr bwMode="auto">
            <a:xfrm>
              <a:off x="4507248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9" name="二等辺三角形 16"/>
            <p:cNvSpPr/>
            <p:nvPr/>
          </p:nvSpPr>
          <p:spPr bwMode="auto">
            <a:xfrm>
              <a:off x="4281287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0" name="二等辺三角形 509"/>
            <p:cNvSpPr/>
            <p:nvPr/>
          </p:nvSpPr>
          <p:spPr bwMode="auto">
            <a:xfrm flipH="1">
              <a:off x="5157491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1" name="二等辺三角形 16"/>
            <p:cNvSpPr/>
            <p:nvPr/>
          </p:nvSpPr>
          <p:spPr bwMode="auto">
            <a:xfrm flipH="1">
              <a:off x="5370079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2" name="フリーフォーム: 図形 511"/>
            <p:cNvSpPr/>
            <p:nvPr/>
          </p:nvSpPr>
          <p:spPr bwMode="auto">
            <a:xfrm>
              <a:off x="4278282" y="13679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3" name="フリーフォーム: 図形 512"/>
            <p:cNvSpPr/>
            <p:nvPr/>
          </p:nvSpPr>
          <p:spPr bwMode="auto">
            <a:xfrm>
              <a:off x="4771441" y="13679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4" name="フリーフォーム: 図形 513"/>
            <p:cNvSpPr/>
            <p:nvPr/>
          </p:nvSpPr>
          <p:spPr bwMode="auto">
            <a:xfrm>
              <a:off x="4978274" y="13679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5" name="フリーフォーム: 図形 514"/>
            <p:cNvSpPr/>
            <p:nvPr/>
          </p:nvSpPr>
          <p:spPr bwMode="auto">
            <a:xfrm>
              <a:off x="4769427" y="13679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6" name="フリーフォーム: 図形 515"/>
            <p:cNvSpPr/>
            <p:nvPr/>
          </p:nvSpPr>
          <p:spPr bwMode="auto">
            <a:xfrm>
              <a:off x="4648678" y="13692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7" name="フリーフォーム: 図形 516"/>
            <p:cNvSpPr/>
            <p:nvPr/>
          </p:nvSpPr>
          <p:spPr bwMode="auto">
            <a:xfrm flipH="1">
              <a:off x="4978463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8" name="フリーフォーム: 図形 517"/>
            <p:cNvSpPr/>
            <p:nvPr/>
          </p:nvSpPr>
          <p:spPr bwMode="auto">
            <a:xfrm flipH="1">
              <a:off x="4972443" y="13679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9" name="フリーフォーム: 図形 518"/>
            <p:cNvSpPr/>
            <p:nvPr/>
          </p:nvSpPr>
          <p:spPr bwMode="auto">
            <a:xfrm>
              <a:off x="4398652" y="13679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0" name="フリーフォーム: 図形 519"/>
            <p:cNvSpPr/>
            <p:nvPr/>
          </p:nvSpPr>
          <p:spPr bwMode="auto">
            <a:xfrm>
              <a:off x="4646865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1" name="フリーフォーム: 図形 520"/>
            <p:cNvSpPr/>
            <p:nvPr/>
          </p:nvSpPr>
          <p:spPr bwMode="auto">
            <a:xfrm>
              <a:off x="4423688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2" name="フリーフォーム: 図形 521"/>
            <p:cNvSpPr/>
            <p:nvPr/>
          </p:nvSpPr>
          <p:spPr bwMode="auto">
            <a:xfrm flipH="1">
              <a:off x="5156202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3" name="フリーフォーム: 図形 522"/>
            <p:cNvSpPr/>
            <p:nvPr/>
          </p:nvSpPr>
          <p:spPr bwMode="auto">
            <a:xfrm flipH="1">
              <a:off x="5372882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4" name="フリーフォーム: 図形 523"/>
            <p:cNvSpPr/>
            <p:nvPr/>
          </p:nvSpPr>
          <p:spPr bwMode="auto">
            <a:xfrm flipV="1">
              <a:off x="5030338" y="8698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5" name="フリーフォーム: 図形 524"/>
            <p:cNvSpPr/>
            <p:nvPr/>
          </p:nvSpPr>
          <p:spPr bwMode="auto">
            <a:xfrm flipV="1">
              <a:off x="5289418" y="863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6" name="フリーフォーム: 図形 525"/>
            <p:cNvSpPr/>
            <p:nvPr/>
          </p:nvSpPr>
          <p:spPr bwMode="auto">
            <a:xfrm flipH="1" flipV="1">
              <a:off x="4776314" y="8698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7" name="フリーフォーム: 図形 526"/>
            <p:cNvSpPr/>
            <p:nvPr/>
          </p:nvSpPr>
          <p:spPr bwMode="auto">
            <a:xfrm flipH="1" flipV="1">
              <a:off x="4506603" y="8647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6044763" y="862781"/>
            <a:ext cx="1545238" cy="1531103"/>
            <a:chOff x="6044763" y="862781"/>
            <a:chExt cx="1545238" cy="1531103"/>
          </a:xfrm>
        </p:grpSpPr>
        <p:sp>
          <p:nvSpPr>
            <p:cNvPr id="580" name="フリーフォーム: 図形 579"/>
            <p:cNvSpPr/>
            <p:nvPr/>
          </p:nvSpPr>
          <p:spPr bwMode="auto">
            <a:xfrm>
              <a:off x="6044763" y="8627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FFCCCC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1" name="フリーフォーム: 図形 580"/>
            <p:cNvSpPr/>
            <p:nvPr/>
          </p:nvSpPr>
          <p:spPr bwMode="auto">
            <a:xfrm>
              <a:off x="6357045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2" name="フリーフォーム: 図形 581"/>
            <p:cNvSpPr/>
            <p:nvPr/>
          </p:nvSpPr>
          <p:spPr bwMode="auto">
            <a:xfrm>
              <a:off x="6820037" y="13692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3" name="二等辺三角形 582"/>
            <p:cNvSpPr/>
            <p:nvPr/>
          </p:nvSpPr>
          <p:spPr bwMode="auto">
            <a:xfrm>
              <a:off x="6625641" y="8627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4" name="二等辺三角形 583"/>
            <p:cNvSpPr/>
            <p:nvPr/>
          </p:nvSpPr>
          <p:spPr bwMode="auto">
            <a:xfrm>
              <a:off x="6361448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5" name="二等辺三角形 16"/>
            <p:cNvSpPr/>
            <p:nvPr/>
          </p:nvSpPr>
          <p:spPr bwMode="auto">
            <a:xfrm>
              <a:off x="6135487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6" name="二等辺三角形 585"/>
            <p:cNvSpPr/>
            <p:nvPr/>
          </p:nvSpPr>
          <p:spPr bwMode="auto">
            <a:xfrm flipH="1">
              <a:off x="7011691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7" name="二等辺三角形 16"/>
            <p:cNvSpPr/>
            <p:nvPr/>
          </p:nvSpPr>
          <p:spPr bwMode="auto">
            <a:xfrm flipH="1">
              <a:off x="7224279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8" name="フリーフォーム: 図形 587"/>
            <p:cNvSpPr/>
            <p:nvPr/>
          </p:nvSpPr>
          <p:spPr bwMode="auto">
            <a:xfrm>
              <a:off x="6132482" y="13679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9" name="フリーフォーム: 図形 588"/>
            <p:cNvSpPr/>
            <p:nvPr/>
          </p:nvSpPr>
          <p:spPr bwMode="auto">
            <a:xfrm>
              <a:off x="6625641" y="13679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0" name="フリーフォーム: 図形 589"/>
            <p:cNvSpPr/>
            <p:nvPr/>
          </p:nvSpPr>
          <p:spPr bwMode="auto">
            <a:xfrm>
              <a:off x="6832474" y="13679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1" name="フリーフォーム: 図形 590"/>
            <p:cNvSpPr/>
            <p:nvPr/>
          </p:nvSpPr>
          <p:spPr bwMode="auto">
            <a:xfrm>
              <a:off x="6623627" y="13679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2" name="フリーフォーム: 図形 591"/>
            <p:cNvSpPr/>
            <p:nvPr/>
          </p:nvSpPr>
          <p:spPr bwMode="auto">
            <a:xfrm>
              <a:off x="6502878" y="13692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3" name="フリーフォーム: 図形 592"/>
            <p:cNvSpPr/>
            <p:nvPr/>
          </p:nvSpPr>
          <p:spPr bwMode="auto">
            <a:xfrm flipH="1">
              <a:off x="6832663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4" name="フリーフォーム: 図形 593"/>
            <p:cNvSpPr/>
            <p:nvPr/>
          </p:nvSpPr>
          <p:spPr bwMode="auto">
            <a:xfrm flipH="1">
              <a:off x="6826643" y="13679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5" name="フリーフォーム: 図形 594"/>
            <p:cNvSpPr/>
            <p:nvPr/>
          </p:nvSpPr>
          <p:spPr bwMode="auto">
            <a:xfrm>
              <a:off x="6252852" y="13679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6" name="フリーフォーム: 図形 595"/>
            <p:cNvSpPr/>
            <p:nvPr/>
          </p:nvSpPr>
          <p:spPr bwMode="auto">
            <a:xfrm>
              <a:off x="6501065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7" name="フリーフォーム: 図形 596"/>
            <p:cNvSpPr/>
            <p:nvPr/>
          </p:nvSpPr>
          <p:spPr bwMode="auto">
            <a:xfrm>
              <a:off x="6277888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8" name="フリーフォーム: 図形 597"/>
            <p:cNvSpPr/>
            <p:nvPr/>
          </p:nvSpPr>
          <p:spPr bwMode="auto">
            <a:xfrm flipH="1">
              <a:off x="7010402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9" name="フリーフォーム: 図形 598"/>
            <p:cNvSpPr/>
            <p:nvPr/>
          </p:nvSpPr>
          <p:spPr bwMode="auto">
            <a:xfrm flipH="1">
              <a:off x="7227082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0" name="フリーフォーム: 図形 599"/>
            <p:cNvSpPr/>
            <p:nvPr/>
          </p:nvSpPr>
          <p:spPr bwMode="auto">
            <a:xfrm flipV="1">
              <a:off x="6884538" y="8698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1" name="フリーフォーム: 図形 600"/>
            <p:cNvSpPr/>
            <p:nvPr/>
          </p:nvSpPr>
          <p:spPr bwMode="auto">
            <a:xfrm flipV="1">
              <a:off x="7143618" y="863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2" name="フリーフォーム: 図形 601"/>
            <p:cNvSpPr/>
            <p:nvPr/>
          </p:nvSpPr>
          <p:spPr bwMode="auto">
            <a:xfrm flipH="1" flipV="1">
              <a:off x="6630514" y="8698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3" name="フリーフォーム: 図形 602"/>
            <p:cNvSpPr/>
            <p:nvPr/>
          </p:nvSpPr>
          <p:spPr bwMode="auto">
            <a:xfrm flipH="1" flipV="1">
              <a:off x="6360803" y="8647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7937063" y="862781"/>
            <a:ext cx="1545238" cy="1531103"/>
            <a:chOff x="7937063" y="862781"/>
            <a:chExt cx="1545238" cy="1531103"/>
          </a:xfrm>
        </p:grpSpPr>
        <p:sp>
          <p:nvSpPr>
            <p:cNvPr id="656" name="フリーフォーム: 図形 655"/>
            <p:cNvSpPr/>
            <p:nvPr/>
          </p:nvSpPr>
          <p:spPr bwMode="auto">
            <a:xfrm>
              <a:off x="7937063" y="8627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7" name="フリーフォーム: 図形 656"/>
            <p:cNvSpPr/>
            <p:nvPr/>
          </p:nvSpPr>
          <p:spPr bwMode="auto">
            <a:xfrm>
              <a:off x="8249345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8" name="フリーフォーム: 図形 657"/>
            <p:cNvSpPr/>
            <p:nvPr/>
          </p:nvSpPr>
          <p:spPr bwMode="auto">
            <a:xfrm>
              <a:off x="8712337" y="13692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9" name="二等辺三角形 658"/>
            <p:cNvSpPr/>
            <p:nvPr/>
          </p:nvSpPr>
          <p:spPr bwMode="auto">
            <a:xfrm>
              <a:off x="8517941" y="8627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0" name="二等辺三角形 659"/>
            <p:cNvSpPr/>
            <p:nvPr/>
          </p:nvSpPr>
          <p:spPr bwMode="auto">
            <a:xfrm>
              <a:off x="8253748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1" name="二等辺三角形 16"/>
            <p:cNvSpPr/>
            <p:nvPr/>
          </p:nvSpPr>
          <p:spPr bwMode="auto">
            <a:xfrm>
              <a:off x="8027787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2" name="二等辺三角形 661"/>
            <p:cNvSpPr/>
            <p:nvPr/>
          </p:nvSpPr>
          <p:spPr bwMode="auto">
            <a:xfrm flipH="1">
              <a:off x="8903991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3" name="二等辺三角形 16"/>
            <p:cNvSpPr/>
            <p:nvPr/>
          </p:nvSpPr>
          <p:spPr bwMode="auto">
            <a:xfrm flipH="1">
              <a:off x="9116579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4" name="フリーフォーム: 図形 663"/>
            <p:cNvSpPr/>
            <p:nvPr/>
          </p:nvSpPr>
          <p:spPr bwMode="auto">
            <a:xfrm>
              <a:off x="8024782" y="13679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5" name="フリーフォーム: 図形 664"/>
            <p:cNvSpPr/>
            <p:nvPr/>
          </p:nvSpPr>
          <p:spPr bwMode="auto">
            <a:xfrm>
              <a:off x="8517941" y="13679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6" name="フリーフォーム: 図形 665"/>
            <p:cNvSpPr/>
            <p:nvPr/>
          </p:nvSpPr>
          <p:spPr bwMode="auto">
            <a:xfrm>
              <a:off x="8724774" y="13679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7" name="フリーフォーム: 図形 666"/>
            <p:cNvSpPr/>
            <p:nvPr/>
          </p:nvSpPr>
          <p:spPr bwMode="auto">
            <a:xfrm>
              <a:off x="8515927" y="13679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8" name="フリーフォーム: 図形 667"/>
            <p:cNvSpPr/>
            <p:nvPr/>
          </p:nvSpPr>
          <p:spPr bwMode="auto">
            <a:xfrm>
              <a:off x="8395178" y="13692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9" name="フリーフォーム: 図形 668"/>
            <p:cNvSpPr/>
            <p:nvPr/>
          </p:nvSpPr>
          <p:spPr bwMode="auto">
            <a:xfrm flipH="1">
              <a:off x="8724963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0" name="フリーフォーム: 図形 669"/>
            <p:cNvSpPr/>
            <p:nvPr/>
          </p:nvSpPr>
          <p:spPr bwMode="auto">
            <a:xfrm flipH="1">
              <a:off x="8718943" y="13679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1" name="フリーフォーム: 図形 670"/>
            <p:cNvSpPr/>
            <p:nvPr/>
          </p:nvSpPr>
          <p:spPr bwMode="auto">
            <a:xfrm>
              <a:off x="8145152" y="13679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2" name="フリーフォーム: 図形 671"/>
            <p:cNvSpPr/>
            <p:nvPr/>
          </p:nvSpPr>
          <p:spPr bwMode="auto">
            <a:xfrm>
              <a:off x="8393365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3" name="フリーフォーム: 図形 672"/>
            <p:cNvSpPr/>
            <p:nvPr/>
          </p:nvSpPr>
          <p:spPr bwMode="auto">
            <a:xfrm>
              <a:off x="8170188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4" name="フリーフォーム: 図形 673"/>
            <p:cNvSpPr/>
            <p:nvPr/>
          </p:nvSpPr>
          <p:spPr bwMode="auto">
            <a:xfrm flipH="1">
              <a:off x="8902702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5" name="フリーフォーム: 図形 674"/>
            <p:cNvSpPr/>
            <p:nvPr/>
          </p:nvSpPr>
          <p:spPr bwMode="auto">
            <a:xfrm flipH="1">
              <a:off x="9119382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6" name="フリーフォーム: 図形 675"/>
            <p:cNvSpPr/>
            <p:nvPr/>
          </p:nvSpPr>
          <p:spPr bwMode="auto">
            <a:xfrm flipV="1">
              <a:off x="8776838" y="8698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7" name="フリーフォーム: 図形 676"/>
            <p:cNvSpPr/>
            <p:nvPr/>
          </p:nvSpPr>
          <p:spPr bwMode="auto">
            <a:xfrm flipV="1">
              <a:off x="9035918" y="863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8" name="フリーフォーム: 図形 677"/>
            <p:cNvSpPr/>
            <p:nvPr/>
          </p:nvSpPr>
          <p:spPr bwMode="auto">
            <a:xfrm flipH="1" flipV="1">
              <a:off x="8522814" y="8698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9" name="フリーフォーム: 図形 678"/>
            <p:cNvSpPr/>
            <p:nvPr/>
          </p:nvSpPr>
          <p:spPr bwMode="auto">
            <a:xfrm flipH="1" flipV="1">
              <a:off x="8253103" y="8647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444063" y="2793181"/>
            <a:ext cx="1545238" cy="1531103"/>
            <a:chOff x="444063" y="2793181"/>
            <a:chExt cx="1545238" cy="1531103"/>
          </a:xfrm>
        </p:grpSpPr>
        <p:sp>
          <p:nvSpPr>
            <p:cNvPr id="383" name="フリーフォーム: 図形 382"/>
            <p:cNvSpPr/>
            <p:nvPr/>
          </p:nvSpPr>
          <p:spPr bwMode="auto">
            <a:xfrm>
              <a:off x="444063" y="27931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66FF99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4" name="フリーフォーム: 図形 383"/>
            <p:cNvSpPr/>
            <p:nvPr/>
          </p:nvSpPr>
          <p:spPr bwMode="auto">
            <a:xfrm>
              <a:off x="756345" y="32996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5" name="フリーフォーム: 図形 384"/>
            <p:cNvSpPr/>
            <p:nvPr/>
          </p:nvSpPr>
          <p:spPr bwMode="auto">
            <a:xfrm>
              <a:off x="1219337" y="32996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6" name="二等辺三角形 385"/>
            <p:cNvSpPr/>
            <p:nvPr/>
          </p:nvSpPr>
          <p:spPr bwMode="auto">
            <a:xfrm>
              <a:off x="1024941" y="27931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7" name="二等辺三角形 386"/>
            <p:cNvSpPr/>
            <p:nvPr/>
          </p:nvSpPr>
          <p:spPr bwMode="auto">
            <a:xfrm>
              <a:off x="760748" y="27931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8" name="二等辺三角形 16"/>
            <p:cNvSpPr/>
            <p:nvPr/>
          </p:nvSpPr>
          <p:spPr bwMode="auto">
            <a:xfrm>
              <a:off x="534787" y="27931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9" name="二等辺三角形 388"/>
            <p:cNvSpPr/>
            <p:nvPr/>
          </p:nvSpPr>
          <p:spPr bwMode="auto">
            <a:xfrm flipH="1">
              <a:off x="1410991" y="27931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0" name="二等辺三角形 16"/>
            <p:cNvSpPr/>
            <p:nvPr/>
          </p:nvSpPr>
          <p:spPr bwMode="auto">
            <a:xfrm flipH="1">
              <a:off x="1623579" y="27931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1" name="フリーフォーム: 図形 390"/>
            <p:cNvSpPr/>
            <p:nvPr/>
          </p:nvSpPr>
          <p:spPr bwMode="auto">
            <a:xfrm>
              <a:off x="531782" y="32983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2" name="フリーフォーム: 図形 391"/>
            <p:cNvSpPr/>
            <p:nvPr/>
          </p:nvSpPr>
          <p:spPr bwMode="auto">
            <a:xfrm>
              <a:off x="1024941" y="32983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3" name="フリーフォーム: 図形 392"/>
            <p:cNvSpPr/>
            <p:nvPr/>
          </p:nvSpPr>
          <p:spPr bwMode="auto">
            <a:xfrm>
              <a:off x="1231774" y="32983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4" name="フリーフォーム: 図形 393"/>
            <p:cNvSpPr/>
            <p:nvPr/>
          </p:nvSpPr>
          <p:spPr bwMode="auto">
            <a:xfrm>
              <a:off x="1022927" y="32983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5" name="フリーフォーム: 図形 394"/>
            <p:cNvSpPr/>
            <p:nvPr/>
          </p:nvSpPr>
          <p:spPr bwMode="auto">
            <a:xfrm>
              <a:off x="902178" y="32996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6" name="フリーフォーム: 図形 395"/>
            <p:cNvSpPr/>
            <p:nvPr/>
          </p:nvSpPr>
          <p:spPr bwMode="auto">
            <a:xfrm flipH="1">
              <a:off x="1231963" y="32996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7" name="フリーフォーム: 図形 396"/>
            <p:cNvSpPr/>
            <p:nvPr/>
          </p:nvSpPr>
          <p:spPr bwMode="auto">
            <a:xfrm flipH="1">
              <a:off x="1225943" y="32983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8" name="フリーフォーム: 図形 397"/>
            <p:cNvSpPr/>
            <p:nvPr/>
          </p:nvSpPr>
          <p:spPr bwMode="auto">
            <a:xfrm>
              <a:off x="652152" y="32983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9" name="フリーフォーム: 図形 398"/>
            <p:cNvSpPr/>
            <p:nvPr/>
          </p:nvSpPr>
          <p:spPr bwMode="auto">
            <a:xfrm>
              <a:off x="900365" y="27931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0" name="フリーフォーム: 図形 399"/>
            <p:cNvSpPr/>
            <p:nvPr/>
          </p:nvSpPr>
          <p:spPr bwMode="auto">
            <a:xfrm>
              <a:off x="677188" y="28153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7" name="フリーフォーム: 図形 706"/>
            <p:cNvSpPr/>
            <p:nvPr/>
          </p:nvSpPr>
          <p:spPr bwMode="auto">
            <a:xfrm flipH="1">
              <a:off x="1409702" y="27931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8" name="フリーフォーム: 図形 707"/>
            <p:cNvSpPr/>
            <p:nvPr/>
          </p:nvSpPr>
          <p:spPr bwMode="auto">
            <a:xfrm flipH="1">
              <a:off x="1626382" y="28153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9" name="フリーフォーム: 図形 708"/>
            <p:cNvSpPr/>
            <p:nvPr/>
          </p:nvSpPr>
          <p:spPr bwMode="auto">
            <a:xfrm flipV="1">
              <a:off x="1283838" y="28002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0" name="フリーフォーム: 図形 709"/>
            <p:cNvSpPr/>
            <p:nvPr/>
          </p:nvSpPr>
          <p:spPr bwMode="auto">
            <a:xfrm flipV="1">
              <a:off x="1542918" y="27941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1" name="フリーフォーム: 図形 710"/>
            <p:cNvSpPr/>
            <p:nvPr/>
          </p:nvSpPr>
          <p:spPr bwMode="auto">
            <a:xfrm flipH="1" flipV="1">
              <a:off x="1029814" y="28002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2" name="フリーフォーム: 図形 711"/>
            <p:cNvSpPr/>
            <p:nvPr/>
          </p:nvSpPr>
          <p:spPr bwMode="auto">
            <a:xfrm flipH="1" flipV="1">
              <a:off x="760103" y="27951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2298263" y="2793181"/>
            <a:ext cx="1545238" cy="1531103"/>
            <a:chOff x="2298263" y="2793181"/>
            <a:chExt cx="1545238" cy="1531103"/>
          </a:xfrm>
        </p:grpSpPr>
        <p:sp>
          <p:nvSpPr>
            <p:cNvPr id="714" name="フリーフォーム: 図形 713"/>
            <p:cNvSpPr/>
            <p:nvPr/>
          </p:nvSpPr>
          <p:spPr bwMode="auto">
            <a:xfrm>
              <a:off x="2298263" y="27931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5" name="フリーフォーム: 図形 714"/>
            <p:cNvSpPr/>
            <p:nvPr/>
          </p:nvSpPr>
          <p:spPr bwMode="auto">
            <a:xfrm>
              <a:off x="2610545" y="32996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6" name="フリーフォーム: 図形 715"/>
            <p:cNvSpPr/>
            <p:nvPr/>
          </p:nvSpPr>
          <p:spPr bwMode="auto">
            <a:xfrm>
              <a:off x="3073537" y="32996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7" name="二等辺三角形 716"/>
            <p:cNvSpPr/>
            <p:nvPr/>
          </p:nvSpPr>
          <p:spPr bwMode="auto">
            <a:xfrm>
              <a:off x="2879141" y="27931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8" name="二等辺三角形 717"/>
            <p:cNvSpPr/>
            <p:nvPr/>
          </p:nvSpPr>
          <p:spPr bwMode="auto">
            <a:xfrm>
              <a:off x="2614948" y="27931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9" name="二等辺三角形 16"/>
            <p:cNvSpPr/>
            <p:nvPr/>
          </p:nvSpPr>
          <p:spPr bwMode="auto">
            <a:xfrm>
              <a:off x="2388987" y="27931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0" name="二等辺三角形 719"/>
            <p:cNvSpPr/>
            <p:nvPr/>
          </p:nvSpPr>
          <p:spPr bwMode="auto">
            <a:xfrm flipH="1">
              <a:off x="3265191" y="27931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1" name="二等辺三角形 16"/>
            <p:cNvSpPr/>
            <p:nvPr/>
          </p:nvSpPr>
          <p:spPr bwMode="auto">
            <a:xfrm flipH="1">
              <a:off x="3477779" y="27931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2" name="フリーフォーム: 図形 721"/>
            <p:cNvSpPr/>
            <p:nvPr/>
          </p:nvSpPr>
          <p:spPr bwMode="auto">
            <a:xfrm>
              <a:off x="2385982" y="32983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3" name="フリーフォーム: 図形 722"/>
            <p:cNvSpPr/>
            <p:nvPr/>
          </p:nvSpPr>
          <p:spPr bwMode="auto">
            <a:xfrm>
              <a:off x="2879141" y="32983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4" name="フリーフォーム: 図形 723"/>
            <p:cNvSpPr/>
            <p:nvPr/>
          </p:nvSpPr>
          <p:spPr bwMode="auto">
            <a:xfrm>
              <a:off x="3085974" y="32983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5" name="フリーフォーム: 図形 724"/>
            <p:cNvSpPr/>
            <p:nvPr/>
          </p:nvSpPr>
          <p:spPr bwMode="auto">
            <a:xfrm>
              <a:off x="2877127" y="32983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6" name="フリーフォーム: 図形 725"/>
            <p:cNvSpPr/>
            <p:nvPr/>
          </p:nvSpPr>
          <p:spPr bwMode="auto">
            <a:xfrm>
              <a:off x="2756378" y="32996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7" name="フリーフォーム: 図形 726"/>
            <p:cNvSpPr/>
            <p:nvPr/>
          </p:nvSpPr>
          <p:spPr bwMode="auto">
            <a:xfrm flipH="1">
              <a:off x="3086163" y="32996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8" name="フリーフォーム: 図形 727"/>
            <p:cNvSpPr/>
            <p:nvPr/>
          </p:nvSpPr>
          <p:spPr bwMode="auto">
            <a:xfrm flipH="1">
              <a:off x="3080143" y="32983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9" name="フリーフォーム: 図形 728"/>
            <p:cNvSpPr/>
            <p:nvPr/>
          </p:nvSpPr>
          <p:spPr bwMode="auto">
            <a:xfrm>
              <a:off x="2506352" y="32983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0" name="フリーフォーム: 図形 729"/>
            <p:cNvSpPr/>
            <p:nvPr/>
          </p:nvSpPr>
          <p:spPr bwMode="auto">
            <a:xfrm>
              <a:off x="2754565" y="27931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1" name="フリーフォーム: 図形 730"/>
            <p:cNvSpPr/>
            <p:nvPr/>
          </p:nvSpPr>
          <p:spPr bwMode="auto">
            <a:xfrm>
              <a:off x="2531388" y="28153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2" name="フリーフォーム: 図形 731"/>
            <p:cNvSpPr/>
            <p:nvPr/>
          </p:nvSpPr>
          <p:spPr bwMode="auto">
            <a:xfrm flipH="1">
              <a:off x="3263902" y="27931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3" name="フリーフォーム: 図形 732"/>
            <p:cNvSpPr/>
            <p:nvPr/>
          </p:nvSpPr>
          <p:spPr bwMode="auto">
            <a:xfrm flipH="1">
              <a:off x="3480582" y="28153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4" name="フリーフォーム: 図形 733"/>
            <p:cNvSpPr/>
            <p:nvPr/>
          </p:nvSpPr>
          <p:spPr bwMode="auto">
            <a:xfrm flipV="1">
              <a:off x="3138038" y="28002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5" name="フリーフォーム: 図形 734"/>
            <p:cNvSpPr/>
            <p:nvPr/>
          </p:nvSpPr>
          <p:spPr bwMode="auto">
            <a:xfrm flipV="1">
              <a:off x="3397118" y="27941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6" name="フリーフォーム: 図形 735"/>
            <p:cNvSpPr/>
            <p:nvPr/>
          </p:nvSpPr>
          <p:spPr bwMode="auto">
            <a:xfrm flipH="1" flipV="1">
              <a:off x="2884014" y="28002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7" name="フリーフォーム: 図形 736"/>
            <p:cNvSpPr/>
            <p:nvPr/>
          </p:nvSpPr>
          <p:spPr bwMode="auto">
            <a:xfrm flipH="1" flipV="1">
              <a:off x="2614303" y="27951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190563" y="2793181"/>
            <a:ext cx="1545238" cy="1531103"/>
            <a:chOff x="4190563" y="2793181"/>
            <a:chExt cx="1545238" cy="1531103"/>
          </a:xfrm>
        </p:grpSpPr>
        <p:sp>
          <p:nvSpPr>
            <p:cNvPr id="739" name="フリーフォーム: 図形 738"/>
            <p:cNvSpPr/>
            <p:nvPr/>
          </p:nvSpPr>
          <p:spPr bwMode="auto">
            <a:xfrm>
              <a:off x="4190563" y="27931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9933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0" name="フリーフォーム: 図形 739"/>
            <p:cNvSpPr/>
            <p:nvPr/>
          </p:nvSpPr>
          <p:spPr bwMode="auto">
            <a:xfrm>
              <a:off x="4502845" y="32996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1" name="フリーフォーム: 図形 740"/>
            <p:cNvSpPr/>
            <p:nvPr/>
          </p:nvSpPr>
          <p:spPr bwMode="auto">
            <a:xfrm>
              <a:off x="4965837" y="32996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2" name="二等辺三角形 741"/>
            <p:cNvSpPr/>
            <p:nvPr/>
          </p:nvSpPr>
          <p:spPr bwMode="auto">
            <a:xfrm>
              <a:off x="4771441" y="27931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3" name="二等辺三角形 742"/>
            <p:cNvSpPr/>
            <p:nvPr/>
          </p:nvSpPr>
          <p:spPr bwMode="auto">
            <a:xfrm>
              <a:off x="4507248" y="27931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4" name="二等辺三角形 16"/>
            <p:cNvSpPr/>
            <p:nvPr/>
          </p:nvSpPr>
          <p:spPr bwMode="auto">
            <a:xfrm>
              <a:off x="4281287" y="27931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5" name="二等辺三角形 744"/>
            <p:cNvSpPr/>
            <p:nvPr/>
          </p:nvSpPr>
          <p:spPr bwMode="auto">
            <a:xfrm flipH="1">
              <a:off x="5157491" y="27931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6" name="二等辺三角形 16"/>
            <p:cNvSpPr/>
            <p:nvPr/>
          </p:nvSpPr>
          <p:spPr bwMode="auto">
            <a:xfrm flipH="1">
              <a:off x="5370079" y="27931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7" name="フリーフォーム: 図形 746"/>
            <p:cNvSpPr/>
            <p:nvPr/>
          </p:nvSpPr>
          <p:spPr bwMode="auto">
            <a:xfrm>
              <a:off x="4278282" y="32983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8" name="フリーフォーム: 図形 747"/>
            <p:cNvSpPr/>
            <p:nvPr/>
          </p:nvSpPr>
          <p:spPr bwMode="auto">
            <a:xfrm>
              <a:off x="4771441" y="32983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9" name="フリーフォーム: 図形 748"/>
            <p:cNvSpPr/>
            <p:nvPr/>
          </p:nvSpPr>
          <p:spPr bwMode="auto">
            <a:xfrm>
              <a:off x="4978274" y="32983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0" name="フリーフォーム: 図形 749"/>
            <p:cNvSpPr/>
            <p:nvPr/>
          </p:nvSpPr>
          <p:spPr bwMode="auto">
            <a:xfrm>
              <a:off x="4769427" y="32983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1" name="フリーフォーム: 図形 750"/>
            <p:cNvSpPr/>
            <p:nvPr/>
          </p:nvSpPr>
          <p:spPr bwMode="auto">
            <a:xfrm>
              <a:off x="4648678" y="32996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2" name="フリーフォーム: 図形 751"/>
            <p:cNvSpPr/>
            <p:nvPr/>
          </p:nvSpPr>
          <p:spPr bwMode="auto">
            <a:xfrm flipH="1">
              <a:off x="4978463" y="32996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3" name="フリーフォーム: 図形 752"/>
            <p:cNvSpPr/>
            <p:nvPr/>
          </p:nvSpPr>
          <p:spPr bwMode="auto">
            <a:xfrm flipH="1">
              <a:off x="4972443" y="32983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4" name="フリーフォーム: 図形 753"/>
            <p:cNvSpPr/>
            <p:nvPr/>
          </p:nvSpPr>
          <p:spPr bwMode="auto">
            <a:xfrm>
              <a:off x="4398652" y="32983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5" name="フリーフォーム: 図形 754"/>
            <p:cNvSpPr/>
            <p:nvPr/>
          </p:nvSpPr>
          <p:spPr bwMode="auto">
            <a:xfrm>
              <a:off x="4646865" y="27931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6" name="フリーフォーム: 図形 755"/>
            <p:cNvSpPr/>
            <p:nvPr/>
          </p:nvSpPr>
          <p:spPr bwMode="auto">
            <a:xfrm>
              <a:off x="4423688" y="28153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7" name="フリーフォーム: 図形 756"/>
            <p:cNvSpPr/>
            <p:nvPr/>
          </p:nvSpPr>
          <p:spPr bwMode="auto">
            <a:xfrm flipH="1">
              <a:off x="5156202" y="27931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8" name="フリーフォーム: 図形 757"/>
            <p:cNvSpPr/>
            <p:nvPr/>
          </p:nvSpPr>
          <p:spPr bwMode="auto">
            <a:xfrm flipH="1">
              <a:off x="5372882" y="28153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9" name="フリーフォーム: 図形 758"/>
            <p:cNvSpPr/>
            <p:nvPr/>
          </p:nvSpPr>
          <p:spPr bwMode="auto">
            <a:xfrm flipV="1">
              <a:off x="5030338" y="28002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0" name="フリーフォーム: 図形 759"/>
            <p:cNvSpPr/>
            <p:nvPr/>
          </p:nvSpPr>
          <p:spPr bwMode="auto">
            <a:xfrm flipV="1">
              <a:off x="5289418" y="27941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1" name="フリーフォーム: 図形 760"/>
            <p:cNvSpPr/>
            <p:nvPr/>
          </p:nvSpPr>
          <p:spPr bwMode="auto">
            <a:xfrm flipH="1" flipV="1">
              <a:off x="4776314" y="28002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2" name="フリーフォーム: 図形 761"/>
            <p:cNvSpPr/>
            <p:nvPr/>
          </p:nvSpPr>
          <p:spPr bwMode="auto">
            <a:xfrm flipH="1" flipV="1">
              <a:off x="4506603" y="27951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044763" y="2793181"/>
            <a:ext cx="1545238" cy="1531103"/>
            <a:chOff x="6044763" y="2793181"/>
            <a:chExt cx="1545238" cy="1531103"/>
          </a:xfrm>
        </p:grpSpPr>
        <p:sp>
          <p:nvSpPr>
            <p:cNvPr id="764" name="フリーフォーム: 図形 763"/>
            <p:cNvSpPr/>
            <p:nvPr/>
          </p:nvSpPr>
          <p:spPr bwMode="auto">
            <a:xfrm>
              <a:off x="6044763" y="27931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0000CC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5" name="フリーフォーム: 図形 764"/>
            <p:cNvSpPr/>
            <p:nvPr/>
          </p:nvSpPr>
          <p:spPr bwMode="auto">
            <a:xfrm>
              <a:off x="6357045" y="32996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6" name="フリーフォーム: 図形 765"/>
            <p:cNvSpPr/>
            <p:nvPr/>
          </p:nvSpPr>
          <p:spPr bwMode="auto">
            <a:xfrm>
              <a:off x="6820037" y="32996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7" name="二等辺三角形 766"/>
            <p:cNvSpPr/>
            <p:nvPr/>
          </p:nvSpPr>
          <p:spPr bwMode="auto">
            <a:xfrm>
              <a:off x="6625641" y="27931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8" name="二等辺三角形 767"/>
            <p:cNvSpPr/>
            <p:nvPr/>
          </p:nvSpPr>
          <p:spPr bwMode="auto">
            <a:xfrm>
              <a:off x="6361448" y="27931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9" name="二等辺三角形 16"/>
            <p:cNvSpPr/>
            <p:nvPr/>
          </p:nvSpPr>
          <p:spPr bwMode="auto">
            <a:xfrm>
              <a:off x="6135487" y="27931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0" name="二等辺三角形 769"/>
            <p:cNvSpPr/>
            <p:nvPr/>
          </p:nvSpPr>
          <p:spPr bwMode="auto">
            <a:xfrm flipH="1">
              <a:off x="7011691" y="27931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1" name="二等辺三角形 16"/>
            <p:cNvSpPr/>
            <p:nvPr/>
          </p:nvSpPr>
          <p:spPr bwMode="auto">
            <a:xfrm flipH="1">
              <a:off x="7224279" y="27931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2" name="フリーフォーム: 図形 771"/>
            <p:cNvSpPr/>
            <p:nvPr/>
          </p:nvSpPr>
          <p:spPr bwMode="auto">
            <a:xfrm>
              <a:off x="6132482" y="32983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3" name="フリーフォーム: 図形 772"/>
            <p:cNvSpPr/>
            <p:nvPr/>
          </p:nvSpPr>
          <p:spPr bwMode="auto">
            <a:xfrm>
              <a:off x="6625641" y="32983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4" name="フリーフォーム: 図形 773"/>
            <p:cNvSpPr/>
            <p:nvPr/>
          </p:nvSpPr>
          <p:spPr bwMode="auto">
            <a:xfrm>
              <a:off x="6832474" y="32983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5" name="フリーフォーム: 図形 774"/>
            <p:cNvSpPr/>
            <p:nvPr/>
          </p:nvSpPr>
          <p:spPr bwMode="auto">
            <a:xfrm>
              <a:off x="6623627" y="32983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6" name="フリーフォーム: 図形 775"/>
            <p:cNvSpPr/>
            <p:nvPr/>
          </p:nvSpPr>
          <p:spPr bwMode="auto">
            <a:xfrm>
              <a:off x="6502878" y="32996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7" name="フリーフォーム: 図形 776"/>
            <p:cNvSpPr/>
            <p:nvPr/>
          </p:nvSpPr>
          <p:spPr bwMode="auto">
            <a:xfrm flipH="1">
              <a:off x="6832663" y="32996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8" name="フリーフォーム: 図形 777"/>
            <p:cNvSpPr/>
            <p:nvPr/>
          </p:nvSpPr>
          <p:spPr bwMode="auto">
            <a:xfrm flipH="1">
              <a:off x="6826643" y="32983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9" name="フリーフォーム: 図形 778"/>
            <p:cNvSpPr/>
            <p:nvPr/>
          </p:nvSpPr>
          <p:spPr bwMode="auto">
            <a:xfrm>
              <a:off x="6252852" y="32983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0" name="フリーフォーム: 図形 779"/>
            <p:cNvSpPr/>
            <p:nvPr/>
          </p:nvSpPr>
          <p:spPr bwMode="auto">
            <a:xfrm>
              <a:off x="6501065" y="27931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1" name="フリーフォーム: 図形 780"/>
            <p:cNvSpPr/>
            <p:nvPr/>
          </p:nvSpPr>
          <p:spPr bwMode="auto">
            <a:xfrm>
              <a:off x="6277888" y="28153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2" name="フリーフォーム: 図形 781"/>
            <p:cNvSpPr/>
            <p:nvPr/>
          </p:nvSpPr>
          <p:spPr bwMode="auto">
            <a:xfrm flipH="1">
              <a:off x="7010402" y="27931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3" name="フリーフォーム: 図形 782"/>
            <p:cNvSpPr/>
            <p:nvPr/>
          </p:nvSpPr>
          <p:spPr bwMode="auto">
            <a:xfrm flipH="1">
              <a:off x="7227082" y="28153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4" name="フリーフォーム: 図形 783"/>
            <p:cNvSpPr/>
            <p:nvPr/>
          </p:nvSpPr>
          <p:spPr bwMode="auto">
            <a:xfrm flipV="1">
              <a:off x="6884538" y="28002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5" name="フリーフォーム: 図形 784"/>
            <p:cNvSpPr/>
            <p:nvPr/>
          </p:nvSpPr>
          <p:spPr bwMode="auto">
            <a:xfrm flipV="1">
              <a:off x="7143618" y="27941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6" name="フリーフォーム: 図形 785"/>
            <p:cNvSpPr/>
            <p:nvPr/>
          </p:nvSpPr>
          <p:spPr bwMode="auto">
            <a:xfrm flipH="1" flipV="1">
              <a:off x="6630514" y="28002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7" name="フリーフォーム: 図形 786"/>
            <p:cNvSpPr/>
            <p:nvPr/>
          </p:nvSpPr>
          <p:spPr bwMode="auto">
            <a:xfrm flipH="1" flipV="1">
              <a:off x="6360803" y="27951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7937063" y="2793181"/>
            <a:ext cx="1545238" cy="1531103"/>
            <a:chOff x="7937063" y="2793181"/>
            <a:chExt cx="1545238" cy="1531103"/>
          </a:xfrm>
        </p:grpSpPr>
        <p:sp>
          <p:nvSpPr>
            <p:cNvPr id="789" name="フリーフォーム: 図形 788"/>
            <p:cNvSpPr/>
            <p:nvPr/>
          </p:nvSpPr>
          <p:spPr bwMode="auto">
            <a:xfrm>
              <a:off x="7937063" y="27931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0" name="フリーフォーム: 図形 789"/>
            <p:cNvSpPr/>
            <p:nvPr/>
          </p:nvSpPr>
          <p:spPr bwMode="auto">
            <a:xfrm>
              <a:off x="8249345" y="32996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1" name="フリーフォーム: 図形 790"/>
            <p:cNvSpPr/>
            <p:nvPr/>
          </p:nvSpPr>
          <p:spPr bwMode="auto">
            <a:xfrm>
              <a:off x="8712337" y="32996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2" name="二等辺三角形 791"/>
            <p:cNvSpPr/>
            <p:nvPr/>
          </p:nvSpPr>
          <p:spPr bwMode="auto">
            <a:xfrm>
              <a:off x="8517941" y="27931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3" name="二等辺三角形 792"/>
            <p:cNvSpPr/>
            <p:nvPr/>
          </p:nvSpPr>
          <p:spPr bwMode="auto">
            <a:xfrm>
              <a:off x="8253748" y="27931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4" name="二等辺三角形 16"/>
            <p:cNvSpPr/>
            <p:nvPr/>
          </p:nvSpPr>
          <p:spPr bwMode="auto">
            <a:xfrm>
              <a:off x="8027787" y="27931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5" name="二等辺三角形 794"/>
            <p:cNvSpPr/>
            <p:nvPr/>
          </p:nvSpPr>
          <p:spPr bwMode="auto">
            <a:xfrm flipH="1">
              <a:off x="8903991" y="27931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6" name="二等辺三角形 16"/>
            <p:cNvSpPr/>
            <p:nvPr/>
          </p:nvSpPr>
          <p:spPr bwMode="auto">
            <a:xfrm flipH="1">
              <a:off x="9116579" y="27931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7" name="フリーフォーム: 図形 796"/>
            <p:cNvSpPr/>
            <p:nvPr/>
          </p:nvSpPr>
          <p:spPr bwMode="auto">
            <a:xfrm>
              <a:off x="8024782" y="32983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8" name="フリーフォーム: 図形 797"/>
            <p:cNvSpPr/>
            <p:nvPr/>
          </p:nvSpPr>
          <p:spPr bwMode="auto">
            <a:xfrm>
              <a:off x="8517941" y="32983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9" name="フリーフォーム: 図形 798"/>
            <p:cNvSpPr/>
            <p:nvPr/>
          </p:nvSpPr>
          <p:spPr bwMode="auto">
            <a:xfrm>
              <a:off x="8724774" y="32983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0" name="フリーフォーム: 図形 799"/>
            <p:cNvSpPr/>
            <p:nvPr/>
          </p:nvSpPr>
          <p:spPr bwMode="auto">
            <a:xfrm>
              <a:off x="8515927" y="32983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1" name="フリーフォーム: 図形 800"/>
            <p:cNvSpPr/>
            <p:nvPr/>
          </p:nvSpPr>
          <p:spPr bwMode="auto">
            <a:xfrm>
              <a:off x="8395178" y="32996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2" name="フリーフォーム: 図形 801"/>
            <p:cNvSpPr/>
            <p:nvPr/>
          </p:nvSpPr>
          <p:spPr bwMode="auto">
            <a:xfrm flipH="1">
              <a:off x="8724963" y="32996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3" name="フリーフォーム: 図形 802"/>
            <p:cNvSpPr/>
            <p:nvPr/>
          </p:nvSpPr>
          <p:spPr bwMode="auto">
            <a:xfrm flipH="1">
              <a:off x="8718943" y="32983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4" name="フリーフォーム: 図形 803"/>
            <p:cNvSpPr/>
            <p:nvPr/>
          </p:nvSpPr>
          <p:spPr bwMode="auto">
            <a:xfrm>
              <a:off x="8145152" y="32983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5" name="フリーフォーム: 図形 804"/>
            <p:cNvSpPr/>
            <p:nvPr/>
          </p:nvSpPr>
          <p:spPr bwMode="auto">
            <a:xfrm>
              <a:off x="8393365" y="27931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6" name="フリーフォーム: 図形 805"/>
            <p:cNvSpPr/>
            <p:nvPr/>
          </p:nvSpPr>
          <p:spPr bwMode="auto">
            <a:xfrm>
              <a:off x="8170188" y="28153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7" name="フリーフォーム: 図形 806"/>
            <p:cNvSpPr/>
            <p:nvPr/>
          </p:nvSpPr>
          <p:spPr bwMode="auto">
            <a:xfrm flipH="1">
              <a:off x="8902702" y="27931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8" name="フリーフォーム: 図形 807"/>
            <p:cNvSpPr/>
            <p:nvPr/>
          </p:nvSpPr>
          <p:spPr bwMode="auto">
            <a:xfrm flipH="1">
              <a:off x="9119382" y="28153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9" name="フリーフォーム: 図形 808"/>
            <p:cNvSpPr/>
            <p:nvPr/>
          </p:nvSpPr>
          <p:spPr bwMode="auto">
            <a:xfrm flipV="1">
              <a:off x="8776838" y="28002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0" name="フリーフォーム: 図形 809"/>
            <p:cNvSpPr/>
            <p:nvPr/>
          </p:nvSpPr>
          <p:spPr bwMode="auto">
            <a:xfrm flipV="1">
              <a:off x="9035918" y="27941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1" name="フリーフォーム: 図形 810"/>
            <p:cNvSpPr/>
            <p:nvPr/>
          </p:nvSpPr>
          <p:spPr bwMode="auto">
            <a:xfrm flipH="1" flipV="1">
              <a:off x="8522814" y="28002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2" name="フリーフォーム: 図形 811"/>
            <p:cNvSpPr/>
            <p:nvPr/>
          </p:nvSpPr>
          <p:spPr bwMode="auto">
            <a:xfrm flipH="1" flipV="1">
              <a:off x="8253103" y="27951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444063" y="4723581"/>
            <a:ext cx="1545238" cy="1531103"/>
            <a:chOff x="444063" y="4723581"/>
            <a:chExt cx="1545238" cy="1531103"/>
          </a:xfrm>
        </p:grpSpPr>
        <p:sp>
          <p:nvSpPr>
            <p:cNvPr id="814" name="フリーフォーム: 図形 813"/>
            <p:cNvSpPr/>
            <p:nvPr/>
          </p:nvSpPr>
          <p:spPr bwMode="auto">
            <a:xfrm>
              <a:off x="444063" y="47235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FF006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5" name="フリーフォーム: 図形 814"/>
            <p:cNvSpPr/>
            <p:nvPr/>
          </p:nvSpPr>
          <p:spPr bwMode="auto">
            <a:xfrm>
              <a:off x="756345" y="52300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6" name="フリーフォーム: 図形 815"/>
            <p:cNvSpPr/>
            <p:nvPr/>
          </p:nvSpPr>
          <p:spPr bwMode="auto">
            <a:xfrm>
              <a:off x="1219337" y="52300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7" name="二等辺三角形 816"/>
            <p:cNvSpPr/>
            <p:nvPr/>
          </p:nvSpPr>
          <p:spPr bwMode="auto">
            <a:xfrm>
              <a:off x="1024941" y="47235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8" name="二等辺三角形 817"/>
            <p:cNvSpPr/>
            <p:nvPr/>
          </p:nvSpPr>
          <p:spPr bwMode="auto">
            <a:xfrm>
              <a:off x="760748" y="47235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9" name="二等辺三角形 16"/>
            <p:cNvSpPr/>
            <p:nvPr/>
          </p:nvSpPr>
          <p:spPr bwMode="auto">
            <a:xfrm>
              <a:off x="534787" y="47235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0" name="二等辺三角形 819"/>
            <p:cNvSpPr/>
            <p:nvPr/>
          </p:nvSpPr>
          <p:spPr bwMode="auto">
            <a:xfrm flipH="1">
              <a:off x="1410991" y="47235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1" name="二等辺三角形 16"/>
            <p:cNvSpPr/>
            <p:nvPr/>
          </p:nvSpPr>
          <p:spPr bwMode="auto">
            <a:xfrm flipH="1">
              <a:off x="1623579" y="47235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2" name="フリーフォーム: 図形 821"/>
            <p:cNvSpPr/>
            <p:nvPr/>
          </p:nvSpPr>
          <p:spPr bwMode="auto">
            <a:xfrm>
              <a:off x="531782" y="52287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3" name="フリーフォーム: 図形 822"/>
            <p:cNvSpPr/>
            <p:nvPr/>
          </p:nvSpPr>
          <p:spPr bwMode="auto">
            <a:xfrm>
              <a:off x="1024941" y="52287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4" name="フリーフォーム: 図形 823"/>
            <p:cNvSpPr/>
            <p:nvPr/>
          </p:nvSpPr>
          <p:spPr bwMode="auto">
            <a:xfrm>
              <a:off x="1231774" y="52287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5" name="フリーフォーム: 図形 824"/>
            <p:cNvSpPr/>
            <p:nvPr/>
          </p:nvSpPr>
          <p:spPr bwMode="auto">
            <a:xfrm>
              <a:off x="1022927" y="52287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6" name="フリーフォーム: 図形 825"/>
            <p:cNvSpPr/>
            <p:nvPr/>
          </p:nvSpPr>
          <p:spPr bwMode="auto">
            <a:xfrm>
              <a:off x="902178" y="52300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7" name="フリーフォーム: 図形 826"/>
            <p:cNvSpPr/>
            <p:nvPr/>
          </p:nvSpPr>
          <p:spPr bwMode="auto">
            <a:xfrm flipH="1">
              <a:off x="1231963" y="52300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8" name="フリーフォーム: 図形 827"/>
            <p:cNvSpPr/>
            <p:nvPr/>
          </p:nvSpPr>
          <p:spPr bwMode="auto">
            <a:xfrm flipH="1">
              <a:off x="1225943" y="52287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9" name="フリーフォーム: 図形 828"/>
            <p:cNvSpPr/>
            <p:nvPr/>
          </p:nvSpPr>
          <p:spPr bwMode="auto">
            <a:xfrm>
              <a:off x="652152" y="52287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0" name="フリーフォーム: 図形 829"/>
            <p:cNvSpPr/>
            <p:nvPr/>
          </p:nvSpPr>
          <p:spPr bwMode="auto">
            <a:xfrm>
              <a:off x="900365" y="47235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1" name="フリーフォーム: 図形 830"/>
            <p:cNvSpPr/>
            <p:nvPr/>
          </p:nvSpPr>
          <p:spPr bwMode="auto">
            <a:xfrm>
              <a:off x="677188" y="4745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2" name="フリーフォーム: 図形 831"/>
            <p:cNvSpPr/>
            <p:nvPr/>
          </p:nvSpPr>
          <p:spPr bwMode="auto">
            <a:xfrm flipH="1">
              <a:off x="1409702" y="47235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3" name="フリーフォーム: 図形 832"/>
            <p:cNvSpPr/>
            <p:nvPr/>
          </p:nvSpPr>
          <p:spPr bwMode="auto">
            <a:xfrm flipH="1">
              <a:off x="1626382" y="4745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4" name="フリーフォーム: 図形 833"/>
            <p:cNvSpPr/>
            <p:nvPr/>
          </p:nvSpPr>
          <p:spPr bwMode="auto">
            <a:xfrm flipV="1">
              <a:off x="1283838" y="47306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5" name="フリーフォーム: 図形 834"/>
            <p:cNvSpPr/>
            <p:nvPr/>
          </p:nvSpPr>
          <p:spPr bwMode="auto">
            <a:xfrm flipV="1">
              <a:off x="1542918" y="47245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6" name="フリーフォーム: 図形 835"/>
            <p:cNvSpPr/>
            <p:nvPr/>
          </p:nvSpPr>
          <p:spPr bwMode="auto">
            <a:xfrm flipH="1" flipV="1">
              <a:off x="1029814" y="47306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7" name="フリーフォーム: 図形 836"/>
            <p:cNvSpPr/>
            <p:nvPr/>
          </p:nvSpPr>
          <p:spPr bwMode="auto">
            <a:xfrm flipH="1" flipV="1">
              <a:off x="760103" y="47255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2298263" y="4723581"/>
            <a:ext cx="1545238" cy="1531103"/>
            <a:chOff x="2298263" y="4723581"/>
            <a:chExt cx="1545238" cy="1531103"/>
          </a:xfrm>
        </p:grpSpPr>
        <p:sp>
          <p:nvSpPr>
            <p:cNvPr id="839" name="フリーフォーム: 図形 838"/>
            <p:cNvSpPr/>
            <p:nvPr/>
          </p:nvSpPr>
          <p:spPr bwMode="auto">
            <a:xfrm>
              <a:off x="2298263" y="47235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FF66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0" name="フリーフォーム: 図形 839"/>
            <p:cNvSpPr/>
            <p:nvPr/>
          </p:nvSpPr>
          <p:spPr bwMode="auto">
            <a:xfrm>
              <a:off x="2610545" y="52300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1" name="フリーフォーム: 図形 840"/>
            <p:cNvSpPr/>
            <p:nvPr/>
          </p:nvSpPr>
          <p:spPr bwMode="auto">
            <a:xfrm>
              <a:off x="3073537" y="52300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2" name="二等辺三角形 841"/>
            <p:cNvSpPr/>
            <p:nvPr/>
          </p:nvSpPr>
          <p:spPr bwMode="auto">
            <a:xfrm>
              <a:off x="2879141" y="47235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3" name="二等辺三角形 842"/>
            <p:cNvSpPr/>
            <p:nvPr/>
          </p:nvSpPr>
          <p:spPr bwMode="auto">
            <a:xfrm>
              <a:off x="2614948" y="47235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4" name="二等辺三角形 16"/>
            <p:cNvSpPr/>
            <p:nvPr/>
          </p:nvSpPr>
          <p:spPr bwMode="auto">
            <a:xfrm>
              <a:off x="2388987" y="47235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5" name="二等辺三角形 844"/>
            <p:cNvSpPr/>
            <p:nvPr/>
          </p:nvSpPr>
          <p:spPr bwMode="auto">
            <a:xfrm flipH="1">
              <a:off x="3265191" y="47235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6" name="二等辺三角形 16"/>
            <p:cNvSpPr/>
            <p:nvPr/>
          </p:nvSpPr>
          <p:spPr bwMode="auto">
            <a:xfrm flipH="1">
              <a:off x="3477779" y="47235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7" name="フリーフォーム: 図形 846"/>
            <p:cNvSpPr/>
            <p:nvPr/>
          </p:nvSpPr>
          <p:spPr bwMode="auto">
            <a:xfrm>
              <a:off x="2385982" y="52287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8" name="フリーフォーム: 図形 847"/>
            <p:cNvSpPr/>
            <p:nvPr/>
          </p:nvSpPr>
          <p:spPr bwMode="auto">
            <a:xfrm>
              <a:off x="2879141" y="52287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9" name="フリーフォーム: 図形 848"/>
            <p:cNvSpPr/>
            <p:nvPr/>
          </p:nvSpPr>
          <p:spPr bwMode="auto">
            <a:xfrm>
              <a:off x="3085974" y="52287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0" name="フリーフォーム: 図形 849"/>
            <p:cNvSpPr/>
            <p:nvPr/>
          </p:nvSpPr>
          <p:spPr bwMode="auto">
            <a:xfrm>
              <a:off x="2877127" y="52287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1" name="フリーフォーム: 図形 850"/>
            <p:cNvSpPr/>
            <p:nvPr/>
          </p:nvSpPr>
          <p:spPr bwMode="auto">
            <a:xfrm>
              <a:off x="2756378" y="52300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2" name="フリーフォーム: 図形 851"/>
            <p:cNvSpPr/>
            <p:nvPr/>
          </p:nvSpPr>
          <p:spPr bwMode="auto">
            <a:xfrm flipH="1">
              <a:off x="3086163" y="52300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3" name="フリーフォーム: 図形 852"/>
            <p:cNvSpPr/>
            <p:nvPr/>
          </p:nvSpPr>
          <p:spPr bwMode="auto">
            <a:xfrm flipH="1">
              <a:off x="3080143" y="52287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4" name="フリーフォーム: 図形 853"/>
            <p:cNvSpPr/>
            <p:nvPr/>
          </p:nvSpPr>
          <p:spPr bwMode="auto">
            <a:xfrm>
              <a:off x="2506352" y="52287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5" name="フリーフォーム: 図形 854"/>
            <p:cNvSpPr/>
            <p:nvPr/>
          </p:nvSpPr>
          <p:spPr bwMode="auto">
            <a:xfrm>
              <a:off x="2754565" y="47235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6" name="フリーフォーム: 図形 855"/>
            <p:cNvSpPr/>
            <p:nvPr/>
          </p:nvSpPr>
          <p:spPr bwMode="auto">
            <a:xfrm>
              <a:off x="2531388" y="4745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7" name="フリーフォーム: 図形 856"/>
            <p:cNvSpPr/>
            <p:nvPr/>
          </p:nvSpPr>
          <p:spPr bwMode="auto">
            <a:xfrm flipH="1">
              <a:off x="3263902" y="47235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8" name="フリーフォーム: 図形 857"/>
            <p:cNvSpPr/>
            <p:nvPr/>
          </p:nvSpPr>
          <p:spPr bwMode="auto">
            <a:xfrm flipH="1">
              <a:off x="3480582" y="4745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9" name="フリーフォーム: 図形 858"/>
            <p:cNvSpPr/>
            <p:nvPr/>
          </p:nvSpPr>
          <p:spPr bwMode="auto">
            <a:xfrm flipV="1">
              <a:off x="3138038" y="47306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0" name="フリーフォーム: 図形 859"/>
            <p:cNvSpPr/>
            <p:nvPr/>
          </p:nvSpPr>
          <p:spPr bwMode="auto">
            <a:xfrm flipV="1">
              <a:off x="3397118" y="47245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1" name="フリーフォーム: 図形 860"/>
            <p:cNvSpPr/>
            <p:nvPr/>
          </p:nvSpPr>
          <p:spPr bwMode="auto">
            <a:xfrm flipH="1" flipV="1">
              <a:off x="2884014" y="47306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2" name="フリーフォーム: 図形 861"/>
            <p:cNvSpPr/>
            <p:nvPr/>
          </p:nvSpPr>
          <p:spPr bwMode="auto">
            <a:xfrm flipH="1" flipV="1">
              <a:off x="2614303" y="47255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4190563" y="4723581"/>
            <a:ext cx="1545238" cy="1531103"/>
            <a:chOff x="4190563" y="4723581"/>
            <a:chExt cx="1545238" cy="1531103"/>
          </a:xfrm>
        </p:grpSpPr>
        <p:sp>
          <p:nvSpPr>
            <p:cNvPr id="864" name="フリーフォーム: 図形 863"/>
            <p:cNvSpPr/>
            <p:nvPr/>
          </p:nvSpPr>
          <p:spPr bwMode="auto">
            <a:xfrm>
              <a:off x="4190563" y="47235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00FF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5" name="フリーフォーム: 図形 864"/>
            <p:cNvSpPr/>
            <p:nvPr/>
          </p:nvSpPr>
          <p:spPr bwMode="auto">
            <a:xfrm>
              <a:off x="4502845" y="52300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6" name="フリーフォーム: 図形 865"/>
            <p:cNvSpPr/>
            <p:nvPr/>
          </p:nvSpPr>
          <p:spPr bwMode="auto">
            <a:xfrm>
              <a:off x="4965837" y="52300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7" name="二等辺三角形 866"/>
            <p:cNvSpPr/>
            <p:nvPr/>
          </p:nvSpPr>
          <p:spPr bwMode="auto">
            <a:xfrm>
              <a:off x="4771441" y="47235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8" name="二等辺三角形 867"/>
            <p:cNvSpPr/>
            <p:nvPr/>
          </p:nvSpPr>
          <p:spPr bwMode="auto">
            <a:xfrm>
              <a:off x="4507248" y="47235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9" name="二等辺三角形 16"/>
            <p:cNvSpPr/>
            <p:nvPr/>
          </p:nvSpPr>
          <p:spPr bwMode="auto">
            <a:xfrm>
              <a:off x="4281287" y="47235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0" name="二等辺三角形 869"/>
            <p:cNvSpPr/>
            <p:nvPr/>
          </p:nvSpPr>
          <p:spPr bwMode="auto">
            <a:xfrm flipH="1">
              <a:off x="5157491" y="47235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1" name="二等辺三角形 16"/>
            <p:cNvSpPr/>
            <p:nvPr/>
          </p:nvSpPr>
          <p:spPr bwMode="auto">
            <a:xfrm flipH="1">
              <a:off x="5370079" y="47235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2" name="フリーフォーム: 図形 871"/>
            <p:cNvSpPr/>
            <p:nvPr/>
          </p:nvSpPr>
          <p:spPr bwMode="auto">
            <a:xfrm>
              <a:off x="4278282" y="52287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3" name="フリーフォーム: 図形 872"/>
            <p:cNvSpPr/>
            <p:nvPr/>
          </p:nvSpPr>
          <p:spPr bwMode="auto">
            <a:xfrm>
              <a:off x="4771441" y="52287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4" name="フリーフォーム: 図形 873"/>
            <p:cNvSpPr/>
            <p:nvPr/>
          </p:nvSpPr>
          <p:spPr bwMode="auto">
            <a:xfrm>
              <a:off x="4978274" y="52287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5" name="フリーフォーム: 図形 874"/>
            <p:cNvSpPr/>
            <p:nvPr/>
          </p:nvSpPr>
          <p:spPr bwMode="auto">
            <a:xfrm>
              <a:off x="4769427" y="52287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6" name="フリーフォーム: 図形 875"/>
            <p:cNvSpPr/>
            <p:nvPr/>
          </p:nvSpPr>
          <p:spPr bwMode="auto">
            <a:xfrm>
              <a:off x="4648678" y="52300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7" name="フリーフォーム: 図形 876"/>
            <p:cNvSpPr/>
            <p:nvPr/>
          </p:nvSpPr>
          <p:spPr bwMode="auto">
            <a:xfrm flipH="1">
              <a:off x="4978463" y="52300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8" name="フリーフォーム: 図形 877"/>
            <p:cNvSpPr/>
            <p:nvPr/>
          </p:nvSpPr>
          <p:spPr bwMode="auto">
            <a:xfrm flipH="1">
              <a:off x="4972443" y="52287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9" name="フリーフォーム: 図形 878"/>
            <p:cNvSpPr/>
            <p:nvPr/>
          </p:nvSpPr>
          <p:spPr bwMode="auto">
            <a:xfrm>
              <a:off x="4398652" y="52287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0" name="フリーフォーム: 図形 879"/>
            <p:cNvSpPr/>
            <p:nvPr/>
          </p:nvSpPr>
          <p:spPr bwMode="auto">
            <a:xfrm>
              <a:off x="4646865" y="47235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1" name="フリーフォーム: 図形 880"/>
            <p:cNvSpPr/>
            <p:nvPr/>
          </p:nvSpPr>
          <p:spPr bwMode="auto">
            <a:xfrm>
              <a:off x="4423688" y="4745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2" name="フリーフォーム: 図形 881"/>
            <p:cNvSpPr/>
            <p:nvPr/>
          </p:nvSpPr>
          <p:spPr bwMode="auto">
            <a:xfrm flipH="1">
              <a:off x="5156202" y="47235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3" name="フリーフォーム: 図形 882"/>
            <p:cNvSpPr/>
            <p:nvPr/>
          </p:nvSpPr>
          <p:spPr bwMode="auto">
            <a:xfrm flipH="1">
              <a:off x="5372882" y="4745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4" name="フリーフォーム: 図形 883"/>
            <p:cNvSpPr/>
            <p:nvPr/>
          </p:nvSpPr>
          <p:spPr bwMode="auto">
            <a:xfrm flipV="1">
              <a:off x="5030338" y="47306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5" name="フリーフォーム: 図形 884"/>
            <p:cNvSpPr/>
            <p:nvPr/>
          </p:nvSpPr>
          <p:spPr bwMode="auto">
            <a:xfrm flipV="1">
              <a:off x="5289418" y="47245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6" name="フリーフォーム: 図形 885"/>
            <p:cNvSpPr/>
            <p:nvPr/>
          </p:nvSpPr>
          <p:spPr bwMode="auto">
            <a:xfrm flipH="1" flipV="1">
              <a:off x="4776314" y="47306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7" name="フリーフォーム: 図形 886"/>
            <p:cNvSpPr/>
            <p:nvPr/>
          </p:nvSpPr>
          <p:spPr bwMode="auto">
            <a:xfrm flipH="1" flipV="1">
              <a:off x="4506603" y="47255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6044763" y="4723581"/>
            <a:ext cx="1545238" cy="1531103"/>
            <a:chOff x="6044763" y="4723581"/>
            <a:chExt cx="1545238" cy="1531103"/>
          </a:xfrm>
        </p:grpSpPr>
        <p:sp>
          <p:nvSpPr>
            <p:cNvPr id="889" name="フリーフォーム: 図形 888"/>
            <p:cNvSpPr/>
            <p:nvPr/>
          </p:nvSpPr>
          <p:spPr bwMode="auto">
            <a:xfrm>
              <a:off x="6044763" y="47235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FFFF99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0" name="フリーフォーム: 図形 889"/>
            <p:cNvSpPr/>
            <p:nvPr/>
          </p:nvSpPr>
          <p:spPr bwMode="auto">
            <a:xfrm>
              <a:off x="6357045" y="52300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1" name="フリーフォーム: 図形 890"/>
            <p:cNvSpPr/>
            <p:nvPr/>
          </p:nvSpPr>
          <p:spPr bwMode="auto">
            <a:xfrm>
              <a:off x="6820037" y="52300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2" name="二等辺三角形 891"/>
            <p:cNvSpPr/>
            <p:nvPr/>
          </p:nvSpPr>
          <p:spPr bwMode="auto">
            <a:xfrm>
              <a:off x="6625641" y="47235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3" name="二等辺三角形 892"/>
            <p:cNvSpPr/>
            <p:nvPr/>
          </p:nvSpPr>
          <p:spPr bwMode="auto">
            <a:xfrm>
              <a:off x="6361448" y="47235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4" name="二等辺三角形 16"/>
            <p:cNvSpPr/>
            <p:nvPr/>
          </p:nvSpPr>
          <p:spPr bwMode="auto">
            <a:xfrm>
              <a:off x="6135487" y="47235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5" name="二等辺三角形 894"/>
            <p:cNvSpPr/>
            <p:nvPr/>
          </p:nvSpPr>
          <p:spPr bwMode="auto">
            <a:xfrm flipH="1">
              <a:off x="7011691" y="47235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6" name="二等辺三角形 16"/>
            <p:cNvSpPr/>
            <p:nvPr/>
          </p:nvSpPr>
          <p:spPr bwMode="auto">
            <a:xfrm flipH="1">
              <a:off x="7224279" y="47235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7" name="フリーフォーム: 図形 896"/>
            <p:cNvSpPr/>
            <p:nvPr/>
          </p:nvSpPr>
          <p:spPr bwMode="auto">
            <a:xfrm>
              <a:off x="6132482" y="52287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8" name="フリーフォーム: 図形 897"/>
            <p:cNvSpPr/>
            <p:nvPr/>
          </p:nvSpPr>
          <p:spPr bwMode="auto">
            <a:xfrm>
              <a:off x="6625641" y="52287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9" name="フリーフォーム: 図形 898"/>
            <p:cNvSpPr/>
            <p:nvPr/>
          </p:nvSpPr>
          <p:spPr bwMode="auto">
            <a:xfrm>
              <a:off x="6832474" y="52287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0" name="フリーフォーム: 図形 899"/>
            <p:cNvSpPr/>
            <p:nvPr/>
          </p:nvSpPr>
          <p:spPr bwMode="auto">
            <a:xfrm>
              <a:off x="6623627" y="52287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1" name="フリーフォーム: 図形 900"/>
            <p:cNvSpPr/>
            <p:nvPr/>
          </p:nvSpPr>
          <p:spPr bwMode="auto">
            <a:xfrm>
              <a:off x="6502878" y="52300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2" name="フリーフォーム: 図形 901"/>
            <p:cNvSpPr/>
            <p:nvPr/>
          </p:nvSpPr>
          <p:spPr bwMode="auto">
            <a:xfrm flipH="1">
              <a:off x="6832663" y="52300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3" name="フリーフォーム: 図形 902"/>
            <p:cNvSpPr/>
            <p:nvPr/>
          </p:nvSpPr>
          <p:spPr bwMode="auto">
            <a:xfrm flipH="1">
              <a:off x="6826643" y="52287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4" name="フリーフォーム: 図形 903"/>
            <p:cNvSpPr/>
            <p:nvPr/>
          </p:nvSpPr>
          <p:spPr bwMode="auto">
            <a:xfrm>
              <a:off x="6252852" y="52287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5" name="フリーフォーム: 図形 904"/>
            <p:cNvSpPr/>
            <p:nvPr/>
          </p:nvSpPr>
          <p:spPr bwMode="auto">
            <a:xfrm>
              <a:off x="6501065" y="47235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6" name="フリーフォーム: 図形 905"/>
            <p:cNvSpPr/>
            <p:nvPr/>
          </p:nvSpPr>
          <p:spPr bwMode="auto">
            <a:xfrm>
              <a:off x="6277888" y="4745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7" name="フリーフォーム: 図形 906"/>
            <p:cNvSpPr/>
            <p:nvPr/>
          </p:nvSpPr>
          <p:spPr bwMode="auto">
            <a:xfrm flipH="1">
              <a:off x="7010402" y="47235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8" name="フリーフォーム: 図形 907"/>
            <p:cNvSpPr/>
            <p:nvPr/>
          </p:nvSpPr>
          <p:spPr bwMode="auto">
            <a:xfrm flipH="1">
              <a:off x="7227082" y="4745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9" name="フリーフォーム: 図形 908"/>
            <p:cNvSpPr/>
            <p:nvPr/>
          </p:nvSpPr>
          <p:spPr bwMode="auto">
            <a:xfrm flipV="1">
              <a:off x="6884538" y="47306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0" name="フリーフォーム: 図形 909"/>
            <p:cNvSpPr/>
            <p:nvPr/>
          </p:nvSpPr>
          <p:spPr bwMode="auto">
            <a:xfrm flipV="1">
              <a:off x="7143618" y="47245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1" name="フリーフォーム: 図形 910"/>
            <p:cNvSpPr/>
            <p:nvPr/>
          </p:nvSpPr>
          <p:spPr bwMode="auto">
            <a:xfrm flipH="1" flipV="1">
              <a:off x="6630514" y="47306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2" name="フリーフォーム: 図形 911"/>
            <p:cNvSpPr/>
            <p:nvPr/>
          </p:nvSpPr>
          <p:spPr bwMode="auto">
            <a:xfrm flipH="1" flipV="1">
              <a:off x="6360803" y="47255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7937063" y="4723581"/>
            <a:ext cx="1545238" cy="1531103"/>
            <a:chOff x="7937063" y="4723581"/>
            <a:chExt cx="1545238" cy="1531103"/>
          </a:xfrm>
        </p:grpSpPr>
        <p:sp>
          <p:nvSpPr>
            <p:cNvPr id="914" name="フリーフォーム: 図形 913"/>
            <p:cNvSpPr/>
            <p:nvPr/>
          </p:nvSpPr>
          <p:spPr bwMode="auto">
            <a:xfrm>
              <a:off x="7937063" y="47235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solidFill>
              <a:srgbClr val="00006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5" name="フリーフォーム: 図形 914"/>
            <p:cNvSpPr/>
            <p:nvPr/>
          </p:nvSpPr>
          <p:spPr bwMode="auto">
            <a:xfrm>
              <a:off x="8249345" y="52300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6" name="フリーフォーム: 図形 915"/>
            <p:cNvSpPr/>
            <p:nvPr/>
          </p:nvSpPr>
          <p:spPr bwMode="auto">
            <a:xfrm>
              <a:off x="8712337" y="52300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7" name="二等辺三角形 916"/>
            <p:cNvSpPr/>
            <p:nvPr/>
          </p:nvSpPr>
          <p:spPr bwMode="auto">
            <a:xfrm>
              <a:off x="8517941" y="47235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8" name="二等辺三角形 917"/>
            <p:cNvSpPr/>
            <p:nvPr/>
          </p:nvSpPr>
          <p:spPr bwMode="auto">
            <a:xfrm>
              <a:off x="8253748" y="47235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9" name="二等辺三角形 16"/>
            <p:cNvSpPr/>
            <p:nvPr/>
          </p:nvSpPr>
          <p:spPr bwMode="auto">
            <a:xfrm>
              <a:off x="8027787" y="47235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0" name="二等辺三角形 919"/>
            <p:cNvSpPr/>
            <p:nvPr/>
          </p:nvSpPr>
          <p:spPr bwMode="auto">
            <a:xfrm flipH="1">
              <a:off x="8903991" y="47235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1" name="二等辺三角形 16"/>
            <p:cNvSpPr/>
            <p:nvPr/>
          </p:nvSpPr>
          <p:spPr bwMode="auto">
            <a:xfrm flipH="1">
              <a:off x="9116579" y="47235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2" name="フリーフォーム: 図形 921"/>
            <p:cNvSpPr/>
            <p:nvPr/>
          </p:nvSpPr>
          <p:spPr bwMode="auto">
            <a:xfrm>
              <a:off x="8024782" y="52287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3" name="フリーフォーム: 図形 922"/>
            <p:cNvSpPr/>
            <p:nvPr/>
          </p:nvSpPr>
          <p:spPr bwMode="auto">
            <a:xfrm>
              <a:off x="8517941" y="52287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4" name="フリーフォーム: 図形 923"/>
            <p:cNvSpPr/>
            <p:nvPr/>
          </p:nvSpPr>
          <p:spPr bwMode="auto">
            <a:xfrm>
              <a:off x="8724774" y="52287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5" name="フリーフォーム: 図形 924"/>
            <p:cNvSpPr/>
            <p:nvPr/>
          </p:nvSpPr>
          <p:spPr bwMode="auto">
            <a:xfrm>
              <a:off x="8515927" y="52287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6" name="フリーフォーム: 図形 925"/>
            <p:cNvSpPr/>
            <p:nvPr/>
          </p:nvSpPr>
          <p:spPr bwMode="auto">
            <a:xfrm>
              <a:off x="8395178" y="52300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7" name="フリーフォーム: 図形 926"/>
            <p:cNvSpPr/>
            <p:nvPr/>
          </p:nvSpPr>
          <p:spPr bwMode="auto">
            <a:xfrm flipH="1">
              <a:off x="8724963" y="52300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8" name="フリーフォーム: 図形 927"/>
            <p:cNvSpPr/>
            <p:nvPr/>
          </p:nvSpPr>
          <p:spPr bwMode="auto">
            <a:xfrm flipH="1">
              <a:off x="8718943" y="52287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9" name="フリーフォーム: 図形 928"/>
            <p:cNvSpPr/>
            <p:nvPr/>
          </p:nvSpPr>
          <p:spPr bwMode="auto">
            <a:xfrm>
              <a:off x="8145152" y="52287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0" name="フリーフォーム: 図形 929"/>
            <p:cNvSpPr/>
            <p:nvPr/>
          </p:nvSpPr>
          <p:spPr bwMode="auto">
            <a:xfrm>
              <a:off x="8393365" y="47235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1" name="フリーフォーム: 図形 930"/>
            <p:cNvSpPr/>
            <p:nvPr/>
          </p:nvSpPr>
          <p:spPr bwMode="auto">
            <a:xfrm>
              <a:off x="8170188" y="4745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2" name="フリーフォーム: 図形 931"/>
            <p:cNvSpPr/>
            <p:nvPr/>
          </p:nvSpPr>
          <p:spPr bwMode="auto">
            <a:xfrm flipH="1">
              <a:off x="8902702" y="47235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3" name="フリーフォーム: 図形 932"/>
            <p:cNvSpPr/>
            <p:nvPr/>
          </p:nvSpPr>
          <p:spPr bwMode="auto">
            <a:xfrm flipH="1">
              <a:off x="9119382" y="4745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4" name="フリーフォーム: 図形 933"/>
            <p:cNvSpPr/>
            <p:nvPr/>
          </p:nvSpPr>
          <p:spPr bwMode="auto">
            <a:xfrm flipV="1">
              <a:off x="8776838" y="47306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5" name="フリーフォーム: 図形 934"/>
            <p:cNvSpPr/>
            <p:nvPr/>
          </p:nvSpPr>
          <p:spPr bwMode="auto">
            <a:xfrm flipV="1">
              <a:off x="9035918" y="47245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6" name="フリーフォーム: 図形 935"/>
            <p:cNvSpPr/>
            <p:nvPr/>
          </p:nvSpPr>
          <p:spPr bwMode="auto">
            <a:xfrm flipH="1" flipV="1">
              <a:off x="8522814" y="47306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7" name="フリーフォーム: 図形 936"/>
            <p:cNvSpPr/>
            <p:nvPr/>
          </p:nvSpPr>
          <p:spPr bwMode="auto">
            <a:xfrm flipH="1" flipV="1">
              <a:off x="8253103" y="47255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767662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pptx545_宝石のイラスト3</dc:title>
  <dc:subject>pptx545_宝石のイラスト3</dc:subject>
  <dc:creator>http://www.digipot.net</dc:creator>
  <cp:lastModifiedBy/>
  <cp:revision>1</cp:revision>
  <dcterms:created xsi:type="dcterms:W3CDTF">2014-01-30T05:12:09Z</dcterms:created>
  <dcterms:modified xsi:type="dcterms:W3CDTF">2017-03-22T05:36:10Z</dcterms:modified>
  <cp:category/>
  <cp:version>1</cp:version>
</cp:coreProperties>
</file>