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3" r:id="rId2"/>
    <p:sldId id="30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F2F2F2"/>
    <a:srgbClr val="FFCCCC"/>
    <a:srgbClr val="E6E6E6"/>
    <a:srgbClr val="FFCCFF"/>
    <a:srgbClr val="FF99CC"/>
    <a:srgbClr val="993300"/>
    <a:srgbClr val="0000CC"/>
    <a:srgbClr val="0000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93" d="100"/>
          <a:sy n="93" d="100"/>
        </p:scale>
        <p:origin x="336" y="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/>
        </p:nvGrpSpPr>
        <p:grpSpPr>
          <a:xfrm>
            <a:off x="319807" y="2708420"/>
            <a:ext cx="1847107" cy="2006796"/>
            <a:chOff x="319807" y="2708420"/>
            <a:chExt cx="1847107" cy="2006796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418778" y="2775170"/>
              <a:ext cx="1570523" cy="1570521"/>
              <a:chOff x="418778" y="2775170"/>
              <a:chExt cx="1570523" cy="1570521"/>
            </a:xfrm>
          </p:grpSpPr>
          <p:sp>
            <p:nvSpPr>
              <p:cNvPr id="25" name="星: 8 pt 24"/>
              <p:cNvSpPr/>
              <p:nvPr/>
            </p:nvSpPr>
            <p:spPr bwMode="auto">
              <a:xfrm>
                <a:off x="418778" y="27751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66FF99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フリーフォーム: 図形 25"/>
              <p:cNvSpPr/>
              <p:nvPr/>
            </p:nvSpPr>
            <p:spPr bwMode="auto">
              <a:xfrm rot="2700000">
                <a:off x="1079041" y="30054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/>
              <p:cNvSpPr/>
              <p:nvPr/>
            </p:nvSpPr>
            <p:spPr bwMode="auto">
              <a:xfrm rot="2700000">
                <a:off x="751359" y="30161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/>
              <p:cNvSpPr/>
              <p:nvPr/>
            </p:nvSpPr>
            <p:spPr bwMode="auto">
              <a:xfrm rot="2700000">
                <a:off x="1391560" y="31045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/>
              <p:cNvSpPr/>
              <p:nvPr/>
            </p:nvSpPr>
            <p:spPr bwMode="auto">
              <a:xfrm rot="2700000">
                <a:off x="652240" y="34322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/>
              <p:cNvSpPr/>
              <p:nvPr/>
            </p:nvSpPr>
            <p:spPr bwMode="auto">
              <a:xfrm rot="2700000">
                <a:off x="1505845" y="34322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/>
              <p:cNvSpPr/>
              <p:nvPr/>
            </p:nvSpPr>
            <p:spPr bwMode="auto">
              <a:xfrm rot="2700000">
                <a:off x="1479953" y="37447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/>
              <p:cNvSpPr/>
              <p:nvPr/>
            </p:nvSpPr>
            <p:spPr bwMode="auto">
              <a:xfrm rot="2700000">
                <a:off x="662967" y="38331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/>
              <p:cNvSpPr/>
              <p:nvPr/>
            </p:nvSpPr>
            <p:spPr bwMode="auto">
              <a:xfrm rot="2700000">
                <a:off x="1079042" y="38590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/>
              <p:cNvSpPr/>
              <p:nvPr/>
            </p:nvSpPr>
            <p:spPr bwMode="auto">
              <a:xfrm>
                <a:off x="960030" y="27880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フリーフォーム: 図形 34"/>
              <p:cNvSpPr/>
              <p:nvPr/>
            </p:nvSpPr>
            <p:spPr bwMode="auto">
              <a:xfrm>
                <a:off x="1460414" y="29540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フリーフォーム: 図形 35"/>
              <p:cNvSpPr/>
              <p:nvPr/>
            </p:nvSpPr>
            <p:spPr bwMode="auto">
              <a:xfrm>
                <a:off x="599834" y="29548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フリーフォーム: 図形 36"/>
              <p:cNvSpPr/>
              <p:nvPr/>
            </p:nvSpPr>
            <p:spPr bwMode="auto">
              <a:xfrm>
                <a:off x="1810579" y="33126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フリーフォーム: 図形 37"/>
              <p:cNvSpPr/>
              <p:nvPr/>
            </p:nvSpPr>
            <p:spPr bwMode="auto">
              <a:xfrm>
                <a:off x="433097" y="33176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フリーフォーム: 図形 38"/>
              <p:cNvSpPr/>
              <p:nvPr/>
            </p:nvSpPr>
            <p:spPr bwMode="auto">
              <a:xfrm>
                <a:off x="1460938" y="38152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フリーフォーム: 図形 39"/>
              <p:cNvSpPr/>
              <p:nvPr/>
            </p:nvSpPr>
            <p:spPr bwMode="auto">
              <a:xfrm>
                <a:off x="599941" y="38197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フリーフォーム: 図形 40"/>
              <p:cNvSpPr/>
              <p:nvPr/>
            </p:nvSpPr>
            <p:spPr bwMode="auto">
              <a:xfrm>
                <a:off x="960474" y="41670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フリーフォーム: 図形 41"/>
              <p:cNvSpPr/>
              <p:nvPr/>
            </p:nvSpPr>
            <p:spPr bwMode="auto">
              <a:xfrm flipV="1">
                <a:off x="1027261" y="35542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フリーフォーム: 図形 42"/>
              <p:cNvSpPr/>
              <p:nvPr/>
            </p:nvSpPr>
            <p:spPr bwMode="auto">
              <a:xfrm rot="16200000" flipV="1">
                <a:off x="1241324" y="33420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フリーフォーム: 図形 43"/>
              <p:cNvSpPr/>
              <p:nvPr/>
            </p:nvSpPr>
            <p:spPr bwMode="auto">
              <a:xfrm rot="18900000" flipV="1">
                <a:off x="1180465" y="34945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フリーフォーム: 図形 44"/>
              <p:cNvSpPr/>
              <p:nvPr/>
            </p:nvSpPr>
            <p:spPr bwMode="auto">
              <a:xfrm rot="8100000" flipV="1">
                <a:off x="876312" y="31940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フリーフォーム: 図形 45"/>
              <p:cNvSpPr/>
              <p:nvPr/>
            </p:nvSpPr>
            <p:spPr bwMode="auto">
              <a:xfrm rot="5400000" flipV="1">
                <a:off x="815640" y="33472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フリーフォーム: 図形 46"/>
              <p:cNvSpPr/>
              <p:nvPr/>
            </p:nvSpPr>
            <p:spPr bwMode="auto">
              <a:xfrm rot="10800000" flipV="1">
                <a:off x="1029594" y="31293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8" name="グループ化 377"/>
            <p:cNvGrpSpPr/>
            <p:nvPr/>
          </p:nvGrpSpPr>
          <p:grpSpPr>
            <a:xfrm>
              <a:off x="319807" y="2708420"/>
              <a:ext cx="1847107" cy="2006796"/>
              <a:chOff x="-37659" y="2320049"/>
              <a:chExt cx="2204574" cy="2395167"/>
            </a:xfrm>
          </p:grpSpPr>
          <p:sp>
            <p:nvSpPr>
              <p:cNvPr id="379" name="星: 4 pt 378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星: 4 pt 379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星: 4 pt 380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319807" y="811254"/>
            <a:ext cx="1847107" cy="2006796"/>
            <a:chOff x="319807" y="811254"/>
            <a:chExt cx="1847107" cy="2006796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418778" y="857470"/>
              <a:ext cx="1570523" cy="1570521"/>
              <a:chOff x="418778" y="857470"/>
              <a:chExt cx="1570523" cy="1570521"/>
            </a:xfrm>
          </p:grpSpPr>
          <p:sp>
            <p:nvSpPr>
              <p:cNvPr id="708" name="星: 8 pt 707"/>
              <p:cNvSpPr/>
              <p:nvPr/>
            </p:nvSpPr>
            <p:spPr bwMode="auto">
              <a:xfrm>
                <a:off x="418778" y="8574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339966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フリーフォーム: 図形 708"/>
              <p:cNvSpPr/>
              <p:nvPr/>
            </p:nvSpPr>
            <p:spPr bwMode="auto">
              <a:xfrm rot="2700000">
                <a:off x="1079041" y="10877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フリーフォーム: 図形 709"/>
              <p:cNvSpPr/>
              <p:nvPr/>
            </p:nvSpPr>
            <p:spPr bwMode="auto">
              <a:xfrm rot="2700000">
                <a:off x="751359" y="10984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フリーフォーム: 図形 710"/>
              <p:cNvSpPr/>
              <p:nvPr/>
            </p:nvSpPr>
            <p:spPr bwMode="auto">
              <a:xfrm rot="2700000">
                <a:off x="1391560" y="11868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フリーフォーム: 図形 711"/>
              <p:cNvSpPr/>
              <p:nvPr/>
            </p:nvSpPr>
            <p:spPr bwMode="auto">
              <a:xfrm rot="2700000">
                <a:off x="652240" y="15145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フリーフォーム: 図形 712"/>
              <p:cNvSpPr/>
              <p:nvPr/>
            </p:nvSpPr>
            <p:spPr bwMode="auto">
              <a:xfrm rot="2700000">
                <a:off x="1505845" y="15145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フリーフォーム: 図形 713"/>
              <p:cNvSpPr/>
              <p:nvPr/>
            </p:nvSpPr>
            <p:spPr bwMode="auto">
              <a:xfrm rot="2700000">
                <a:off x="1479953" y="18270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フリーフォーム: 図形 714"/>
              <p:cNvSpPr/>
              <p:nvPr/>
            </p:nvSpPr>
            <p:spPr bwMode="auto">
              <a:xfrm rot="2700000">
                <a:off x="662967" y="19154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フリーフォーム: 図形 715"/>
              <p:cNvSpPr/>
              <p:nvPr/>
            </p:nvSpPr>
            <p:spPr bwMode="auto">
              <a:xfrm rot="2700000">
                <a:off x="1079042" y="19413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フリーフォーム: 図形 716"/>
              <p:cNvSpPr/>
              <p:nvPr/>
            </p:nvSpPr>
            <p:spPr bwMode="auto">
              <a:xfrm>
                <a:off x="960030" y="8703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8" name="フリーフォーム: 図形 717"/>
              <p:cNvSpPr/>
              <p:nvPr/>
            </p:nvSpPr>
            <p:spPr bwMode="auto">
              <a:xfrm>
                <a:off x="1460414" y="10363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9" name="フリーフォーム: 図形 718"/>
              <p:cNvSpPr/>
              <p:nvPr/>
            </p:nvSpPr>
            <p:spPr bwMode="auto">
              <a:xfrm>
                <a:off x="599834" y="10371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0" name="フリーフォーム: 図形 719"/>
              <p:cNvSpPr/>
              <p:nvPr/>
            </p:nvSpPr>
            <p:spPr bwMode="auto">
              <a:xfrm>
                <a:off x="1810579" y="13949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1" name="フリーフォーム: 図形 720"/>
              <p:cNvSpPr/>
              <p:nvPr/>
            </p:nvSpPr>
            <p:spPr bwMode="auto">
              <a:xfrm>
                <a:off x="433097" y="13999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2" name="フリーフォーム: 図形 721"/>
              <p:cNvSpPr/>
              <p:nvPr/>
            </p:nvSpPr>
            <p:spPr bwMode="auto">
              <a:xfrm>
                <a:off x="1460938" y="18975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3" name="フリーフォーム: 図形 722"/>
              <p:cNvSpPr/>
              <p:nvPr/>
            </p:nvSpPr>
            <p:spPr bwMode="auto">
              <a:xfrm>
                <a:off x="599941" y="19020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4" name="フリーフォーム: 図形 723"/>
              <p:cNvSpPr/>
              <p:nvPr/>
            </p:nvSpPr>
            <p:spPr bwMode="auto">
              <a:xfrm>
                <a:off x="960474" y="22493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5" name="フリーフォーム: 図形 724"/>
              <p:cNvSpPr/>
              <p:nvPr/>
            </p:nvSpPr>
            <p:spPr bwMode="auto">
              <a:xfrm flipV="1">
                <a:off x="1027261" y="16365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6" name="フリーフォーム: 図形 725"/>
              <p:cNvSpPr/>
              <p:nvPr/>
            </p:nvSpPr>
            <p:spPr bwMode="auto">
              <a:xfrm rot="16200000" flipV="1">
                <a:off x="1241324" y="14243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7" name="フリーフォーム: 図形 726"/>
              <p:cNvSpPr/>
              <p:nvPr/>
            </p:nvSpPr>
            <p:spPr bwMode="auto">
              <a:xfrm rot="18900000" flipV="1">
                <a:off x="1180465" y="15768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8" name="フリーフォーム: 図形 727"/>
              <p:cNvSpPr/>
              <p:nvPr/>
            </p:nvSpPr>
            <p:spPr bwMode="auto">
              <a:xfrm rot="8100000" flipV="1">
                <a:off x="876312" y="12763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9" name="フリーフォーム: 図形 728"/>
              <p:cNvSpPr/>
              <p:nvPr/>
            </p:nvSpPr>
            <p:spPr bwMode="auto">
              <a:xfrm rot="5400000" flipV="1">
                <a:off x="815640" y="14295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0" name="フリーフォーム: 図形 729"/>
              <p:cNvSpPr/>
              <p:nvPr/>
            </p:nvSpPr>
            <p:spPr bwMode="auto">
              <a:xfrm rot="10800000" flipV="1">
                <a:off x="1029594" y="12116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2" name="グループ化 381"/>
            <p:cNvGrpSpPr/>
            <p:nvPr/>
          </p:nvGrpSpPr>
          <p:grpSpPr>
            <a:xfrm>
              <a:off x="319807" y="811254"/>
              <a:ext cx="1847107" cy="2006796"/>
              <a:chOff x="-37659" y="2320049"/>
              <a:chExt cx="2204574" cy="2395167"/>
            </a:xfrm>
          </p:grpSpPr>
          <p:sp>
            <p:nvSpPr>
              <p:cNvPr id="383" name="星: 4 pt 382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星: 4 pt 383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星: 4 pt 384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" name="グループ化 23"/>
          <p:cNvGrpSpPr/>
          <p:nvPr/>
        </p:nvGrpSpPr>
        <p:grpSpPr>
          <a:xfrm>
            <a:off x="2148607" y="2708420"/>
            <a:ext cx="1847107" cy="2006796"/>
            <a:chOff x="2148607" y="2708420"/>
            <a:chExt cx="1847107" cy="2006796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2272978" y="2775170"/>
              <a:ext cx="1570523" cy="1570521"/>
              <a:chOff x="2272978" y="2775170"/>
              <a:chExt cx="1570523" cy="1570521"/>
            </a:xfrm>
          </p:grpSpPr>
          <p:sp>
            <p:nvSpPr>
              <p:cNvPr id="404" name="星: 8 pt 403"/>
              <p:cNvSpPr/>
              <p:nvPr/>
            </p:nvSpPr>
            <p:spPr bwMode="auto">
              <a:xfrm>
                <a:off x="2272978" y="27751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C0000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5" name="フリーフォーム: 図形 404"/>
              <p:cNvSpPr/>
              <p:nvPr/>
            </p:nvSpPr>
            <p:spPr bwMode="auto">
              <a:xfrm rot="2700000">
                <a:off x="2933241" y="30054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フリーフォーム: 図形 405"/>
              <p:cNvSpPr/>
              <p:nvPr/>
            </p:nvSpPr>
            <p:spPr bwMode="auto">
              <a:xfrm rot="2700000">
                <a:off x="2605559" y="30161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/>
              <p:cNvSpPr/>
              <p:nvPr/>
            </p:nvSpPr>
            <p:spPr bwMode="auto">
              <a:xfrm rot="2700000">
                <a:off x="3245760" y="31045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フリーフォーム: 図形 407"/>
              <p:cNvSpPr/>
              <p:nvPr/>
            </p:nvSpPr>
            <p:spPr bwMode="auto">
              <a:xfrm rot="2700000">
                <a:off x="2506440" y="34322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: 図形 408"/>
              <p:cNvSpPr/>
              <p:nvPr/>
            </p:nvSpPr>
            <p:spPr bwMode="auto">
              <a:xfrm rot="2700000">
                <a:off x="3360045" y="34322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フリーフォーム: 図形 409"/>
              <p:cNvSpPr/>
              <p:nvPr/>
            </p:nvSpPr>
            <p:spPr bwMode="auto">
              <a:xfrm rot="2700000">
                <a:off x="3334153" y="37447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フリーフォーム: 図形 410"/>
              <p:cNvSpPr/>
              <p:nvPr/>
            </p:nvSpPr>
            <p:spPr bwMode="auto">
              <a:xfrm rot="2700000">
                <a:off x="2517167" y="38331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フリーフォーム: 図形 411"/>
              <p:cNvSpPr/>
              <p:nvPr/>
            </p:nvSpPr>
            <p:spPr bwMode="auto">
              <a:xfrm rot="2700000">
                <a:off x="2933242" y="38590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フリーフォーム: 図形 412"/>
              <p:cNvSpPr/>
              <p:nvPr/>
            </p:nvSpPr>
            <p:spPr bwMode="auto">
              <a:xfrm>
                <a:off x="2814230" y="27880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4" name="フリーフォーム: 図形 413"/>
              <p:cNvSpPr/>
              <p:nvPr/>
            </p:nvSpPr>
            <p:spPr bwMode="auto">
              <a:xfrm>
                <a:off x="3314614" y="29540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5" name="フリーフォーム: 図形 414"/>
              <p:cNvSpPr/>
              <p:nvPr/>
            </p:nvSpPr>
            <p:spPr bwMode="auto">
              <a:xfrm>
                <a:off x="2454034" y="29548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6" name="フリーフォーム: 図形 415"/>
              <p:cNvSpPr/>
              <p:nvPr/>
            </p:nvSpPr>
            <p:spPr bwMode="auto">
              <a:xfrm>
                <a:off x="3664779" y="33126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7" name="フリーフォーム: 図形 416"/>
              <p:cNvSpPr/>
              <p:nvPr/>
            </p:nvSpPr>
            <p:spPr bwMode="auto">
              <a:xfrm>
                <a:off x="2287297" y="33176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フリーフォーム: 図形 417"/>
              <p:cNvSpPr/>
              <p:nvPr/>
            </p:nvSpPr>
            <p:spPr bwMode="auto">
              <a:xfrm>
                <a:off x="3315138" y="38152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9" name="フリーフォーム: 図形 418"/>
              <p:cNvSpPr/>
              <p:nvPr/>
            </p:nvSpPr>
            <p:spPr bwMode="auto">
              <a:xfrm>
                <a:off x="2454141" y="38197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0" name="フリーフォーム: 図形 419"/>
              <p:cNvSpPr/>
              <p:nvPr/>
            </p:nvSpPr>
            <p:spPr bwMode="auto">
              <a:xfrm>
                <a:off x="2814674" y="41670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1" name="フリーフォーム: 図形 420"/>
              <p:cNvSpPr/>
              <p:nvPr/>
            </p:nvSpPr>
            <p:spPr bwMode="auto">
              <a:xfrm flipV="1">
                <a:off x="2881461" y="35542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2" name="フリーフォーム: 図形 421"/>
              <p:cNvSpPr/>
              <p:nvPr/>
            </p:nvSpPr>
            <p:spPr bwMode="auto">
              <a:xfrm rot="16200000" flipV="1">
                <a:off x="3095524" y="33420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3" name="フリーフォーム: 図形 422"/>
              <p:cNvSpPr/>
              <p:nvPr/>
            </p:nvSpPr>
            <p:spPr bwMode="auto">
              <a:xfrm rot="18900000" flipV="1">
                <a:off x="3034665" y="34945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4" name="フリーフォーム: 図形 423"/>
              <p:cNvSpPr/>
              <p:nvPr/>
            </p:nvSpPr>
            <p:spPr bwMode="auto">
              <a:xfrm rot="8100000" flipV="1">
                <a:off x="2730512" y="31940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5" name="フリーフォーム: 図形 424"/>
              <p:cNvSpPr/>
              <p:nvPr/>
            </p:nvSpPr>
            <p:spPr bwMode="auto">
              <a:xfrm rot="5400000" flipV="1">
                <a:off x="2669840" y="33472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6" name="フリーフォーム: 図形 425"/>
              <p:cNvSpPr/>
              <p:nvPr/>
            </p:nvSpPr>
            <p:spPr bwMode="auto">
              <a:xfrm rot="10800000" flipV="1">
                <a:off x="2883794" y="31293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6" name="グループ化 385"/>
            <p:cNvGrpSpPr/>
            <p:nvPr/>
          </p:nvGrpSpPr>
          <p:grpSpPr>
            <a:xfrm>
              <a:off x="2148607" y="2708420"/>
              <a:ext cx="1847107" cy="2006796"/>
              <a:chOff x="-37659" y="2320049"/>
              <a:chExt cx="2204574" cy="2395167"/>
            </a:xfrm>
          </p:grpSpPr>
          <p:sp>
            <p:nvSpPr>
              <p:cNvPr id="387" name="星: 4 pt 386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星: 4 pt 387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星: 4 pt 388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" name="グループ化 17"/>
          <p:cNvGrpSpPr/>
          <p:nvPr/>
        </p:nvGrpSpPr>
        <p:grpSpPr>
          <a:xfrm>
            <a:off x="2148607" y="811254"/>
            <a:ext cx="1847107" cy="2006796"/>
            <a:chOff x="2148607" y="811254"/>
            <a:chExt cx="1847107" cy="200679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2272978" y="857470"/>
              <a:ext cx="1570523" cy="1570521"/>
              <a:chOff x="2272978" y="857470"/>
              <a:chExt cx="1570523" cy="1570521"/>
            </a:xfrm>
          </p:grpSpPr>
          <p:sp>
            <p:nvSpPr>
              <p:cNvPr id="732" name="星: 8 pt 731"/>
              <p:cNvSpPr/>
              <p:nvPr/>
            </p:nvSpPr>
            <p:spPr bwMode="auto">
              <a:xfrm>
                <a:off x="2272978" y="8574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000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3" name="フリーフォーム: 図形 732"/>
              <p:cNvSpPr/>
              <p:nvPr/>
            </p:nvSpPr>
            <p:spPr bwMode="auto">
              <a:xfrm rot="2700000">
                <a:off x="2933241" y="10877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フリーフォーム: 図形 733"/>
              <p:cNvSpPr/>
              <p:nvPr/>
            </p:nvSpPr>
            <p:spPr bwMode="auto">
              <a:xfrm rot="2700000">
                <a:off x="2605559" y="10984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フリーフォーム: 図形 734"/>
              <p:cNvSpPr/>
              <p:nvPr/>
            </p:nvSpPr>
            <p:spPr bwMode="auto">
              <a:xfrm rot="2700000">
                <a:off x="3245760" y="11868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/>
              <p:cNvSpPr/>
              <p:nvPr/>
            </p:nvSpPr>
            <p:spPr bwMode="auto">
              <a:xfrm rot="2700000">
                <a:off x="2506440" y="15145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/>
              <p:cNvSpPr/>
              <p:nvPr/>
            </p:nvSpPr>
            <p:spPr bwMode="auto">
              <a:xfrm rot="2700000">
                <a:off x="3360045" y="15145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/>
              <p:cNvSpPr/>
              <p:nvPr/>
            </p:nvSpPr>
            <p:spPr bwMode="auto">
              <a:xfrm rot="2700000">
                <a:off x="3334153" y="18270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/>
              <p:cNvSpPr/>
              <p:nvPr/>
            </p:nvSpPr>
            <p:spPr bwMode="auto">
              <a:xfrm rot="2700000">
                <a:off x="2517167" y="19154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/>
              <p:cNvSpPr/>
              <p:nvPr/>
            </p:nvSpPr>
            <p:spPr bwMode="auto">
              <a:xfrm rot="2700000">
                <a:off x="2933242" y="19413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/>
              <p:cNvSpPr/>
              <p:nvPr/>
            </p:nvSpPr>
            <p:spPr bwMode="auto">
              <a:xfrm>
                <a:off x="2814230" y="8703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2" name="フリーフォーム: 図形 741"/>
              <p:cNvSpPr/>
              <p:nvPr/>
            </p:nvSpPr>
            <p:spPr bwMode="auto">
              <a:xfrm>
                <a:off x="3314614" y="10363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3" name="フリーフォーム: 図形 742"/>
              <p:cNvSpPr/>
              <p:nvPr/>
            </p:nvSpPr>
            <p:spPr bwMode="auto">
              <a:xfrm>
                <a:off x="2454034" y="10371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4" name="フリーフォーム: 図形 743"/>
              <p:cNvSpPr/>
              <p:nvPr/>
            </p:nvSpPr>
            <p:spPr bwMode="auto">
              <a:xfrm>
                <a:off x="3664779" y="13949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5" name="フリーフォーム: 図形 744"/>
              <p:cNvSpPr/>
              <p:nvPr/>
            </p:nvSpPr>
            <p:spPr bwMode="auto">
              <a:xfrm>
                <a:off x="2287297" y="13999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6" name="フリーフォーム: 図形 745"/>
              <p:cNvSpPr/>
              <p:nvPr/>
            </p:nvSpPr>
            <p:spPr bwMode="auto">
              <a:xfrm>
                <a:off x="3315138" y="18975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7" name="フリーフォーム: 図形 746"/>
              <p:cNvSpPr/>
              <p:nvPr/>
            </p:nvSpPr>
            <p:spPr bwMode="auto">
              <a:xfrm>
                <a:off x="2454141" y="19020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8" name="フリーフォーム: 図形 747"/>
              <p:cNvSpPr/>
              <p:nvPr/>
            </p:nvSpPr>
            <p:spPr bwMode="auto">
              <a:xfrm>
                <a:off x="2814674" y="22493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9" name="フリーフォーム: 図形 748"/>
              <p:cNvSpPr/>
              <p:nvPr/>
            </p:nvSpPr>
            <p:spPr bwMode="auto">
              <a:xfrm flipV="1">
                <a:off x="2881461" y="16365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0" name="フリーフォーム: 図形 749"/>
              <p:cNvSpPr/>
              <p:nvPr/>
            </p:nvSpPr>
            <p:spPr bwMode="auto">
              <a:xfrm rot="16200000" flipV="1">
                <a:off x="3095524" y="14243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1" name="フリーフォーム: 図形 750"/>
              <p:cNvSpPr/>
              <p:nvPr/>
            </p:nvSpPr>
            <p:spPr bwMode="auto">
              <a:xfrm rot="18900000" flipV="1">
                <a:off x="3034665" y="15768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2" name="フリーフォーム: 図形 751"/>
              <p:cNvSpPr/>
              <p:nvPr/>
            </p:nvSpPr>
            <p:spPr bwMode="auto">
              <a:xfrm rot="8100000" flipV="1">
                <a:off x="2730512" y="12763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3" name="フリーフォーム: 図形 752"/>
              <p:cNvSpPr/>
              <p:nvPr/>
            </p:nvSpPr>
            <p:spPr bwMode="auto">
              <a:xfrm rot="5400000" flipV="1">
                <a:off x="2669840" y="14295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4" name="フリーフォーム: 図形 753"/>
              <p:cNvSpPr/>
              <p:nvPr/>
            </p:nvSpPr>
            <p:spPr bwMode="auto">
              <a:xfrm rot="10800000" flipV="1">
                <a:off x="2883794" y="12116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0" name="グループ化 389"/>
            <p:cNvGrpSpPr/>
            <p:nvPr/>
          </p:nvGrpSpPr>
          <p:grpSpPr>
            <a:xfrm>
              <a:off x="2148607" y="811254"/>
              <a:ext cx="1847107" cy="2006796"/>
              <a:chOff x="-37659" y="2320049"/>
              <a:chExt cx="2204574" cy="2395167"/>
            </a:xfrm>
          </p:grpSpPr>
          <p:sp>
            <p:nvSpPr>
              <p:cNvPr id="391" name="星: 4 pt 390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星: 4 pt 391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星: 4 pt 392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47" name="グループ化 946"/>
          <p:cNvGrpSpPr/>
          <p:nvPr/>
        </p:nvGrpSpPr>
        <p:grpSpPr>
          <a:xfrm>
            <a:off x="4054319" y="2708420"/>
            <a:ext cx="1847107" cy="2006796"/>
            <a:chOff x="4054319" y="2708420"/>
            <a:chExt cx="1847107" cy="2006796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4165278" y="2775170"/>
              <a:ext cx="1570523" cy="1570521"/>
              <a:chOff x="4165278" y="2775170"/>
              <a:chExt cx="1570523" cy="1570521"/>
            </a:xfrm>
          </p:grpSpPr>
          <p:sp>
            <p:nvSpPr>
              <p:cNvPr id="480" name="星: 8 pt 479"/>
              <p:cNvSpPr/>
              <p:nvPr/>
            </p:nvSpPr>
            <p:spPr bwMode="auto">
              <a:xfrm>
                <a:off x="4165278" y="27751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99330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1" name="フリーフォーム: 図形 480"/>
              <p:cNvSpPr/>
              <p:nvPr/>
            </p:nvSpPr>
            <p:spPr bwMode="auto">
              <a:xfrm rot="2700000">
                <a:off x="4825541" y="30054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フリーフォーム: 図形 481"/>
              <p:cNvSpPr/>
              <p:nvPr/>
            </p:nvSpPr>
            <p:spPr bwMode="auto">
              <a:xfrm rot="2700000">
                <a:off x="4497859" y="30161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フリーフォーム: 図形 482"/>
              <p:cNvSpPr/>
              <p:nvPr/>
            </p:nvSpPr>
            <p:spPr bwMode="auto">
              <a:xfrm rot="2700000">
                <a:off x="5138060" y="31045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フリーフォーム: 図形 483"/>
              <p:cNvSpPr/>
              <p:nvPr/>
            </p:nvSpPr>
            <p:spPr bwMode="auto">
              <a:xfrm rot="2700000">
                <a:off x="4398740" y="34322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フリーフォーム: 図形 484"/>
              <p:cNvSpPr/>
              <p:nvPr/>
            </p:nvSpPr>
            <p:spPr bwMode="auto">
              <a:xfrm rot="2700000">
                <a:off x="5252345" y="34322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フリーフォーム: 図形 485"/>
              <p:cNvSpPr/>
              <p:nvPr/>
            </p:nvSpPr>
            <p:spPr bwMode="auto">
              <a:xfrm rot="2700000">
                <a:off x="5226453" y="37447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フリーフォーム: 図形 486"/>
              <p:cNvSpPr/>
              <p:nvPr/>
            </p:nvSpPr>
            <p:spPr bwMode="auto">
              <a:xfrm rot="2700000">
                <a:off x="4409467" y="38331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フリーフォーム: 図形 487"/>
              <p:cNvSpPr/>
              <p:nvPr/>
            </p:nvSpPr>
            <p:spPr bwMode="auto">
              <a:xfrm rot="2700000">
                <a:off x="4825542" y="38590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フリーフォーム: 図形 488"/>
              <p:cNvSpPr/>
              <p:nvPr/>
            </p:nvSpPr>
            <p:spPr bwMode="auto">
              <a:xfrm>
                <a:off x="4706530" y="27880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0" name="フリーフォーム: 図形 489"/>
              <p:cNvSpPr/>
              <p:nvPr/>
            </p:nvSpPr>
            <p:spPr bwMode="auto">
              <a:xfrm>
                <a:off x="5206914" y="29540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1" name="フリーフォーム: 図形 490"/>
              <p:cNvSpPr/>
              <p:nvPr/>
            </p:nvSpPr>
            <p:spPr bwMode="auto">
              <a:xfrm>
                <a:off x="4346334" y="29548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2" name="フリーフォーム: 図形 491"/>
              <p:cNvSpPr/>
              <p:nvPr/>
            </p:nvSpPr>
            <p:spPr bwMode="auto">
              <a:xfrm>
                <a:off x="5557079" y="33126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3" name="フリーフォーム: 図形 492"/>
              <p:cNvSpPr/>
              <p:nvPr/>
            </p:nvSpPr>
            <p:spPr bwMode="auto">
              <a:xfrm>
                <a:off x="4179597" y="33176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フリーフォーム: 図形 493"/>
              <p:cNvSpPr/>
              <p:nvPr/>
            </p:nvSpPr>
            <p:spPr bwMode="auto">
              <a:xfrm>
                <a:off x="5207438" y="38152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5" name="フリーフォーム: 図形 494"/>
              <p:cNvSpPr/>
              <p:nvPr/>
            </p:nvSpPr>
            <p:spPr bwMode="auto">
              <a:xfrm>
                <a:off x="4346441" y="38197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6" name="フリーフォーム: 図形 495"/>
              <p:cNvSpPr/>
              <p:nvPr/>
            </p:nvSpPr>
            <p:spPr bwMode="auto">
              <a:xfrm>
                <a:off x="4706974" y="41670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7" name="フリーフォーム: 図形 496"/>
              <p:cNvSpPr/>
              <p:nvPr/>
            </p:nvSpPr>
            <p:spPr bwMode="auto">
              <a:xfrm flipV="1">
                <a:off x="4773761" y="35542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8" name="フリーフォーム: 図形 497"/>
              <p:cNvSpPr/>
              <p:nvPr/>
            </p:nvSpPr>
            <p:spPr bwMode="auto">
              <a:xfrm rot="16200000" flipV="1">
                <a:off x="4987824" y="33420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9" name="フリーフォーム: 図形 498"/>
              <p:cNvSpPr/>
              <p:nvPr/>
            </p:nvSpPr>
            <p:spPr bwMode="auto">
              <a:xfrm rot="18900000" flipV="1">
                <a:off x="4926965" y="34945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0" name="フリーフォーム: 図形 499"/>
              <p:cNvSpPr/>
              <p:nvPr/>
            </p:nvSpPr>
            <p:spPr bwMode="auto">
              <a:xfrm rot="8100000" flipV="1">
                <a:off x="4622812" y="31940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1" name="フリーフォーム: 図形 500"/>
              <p:cNvSpPr/>
              <p:nvPr/>
            </p:nvSpPr>
            <p:spPr bwMode="auto">
              <a:xfrm rot="5400000" flipV="1">
                <a:off x="4562140" y="33472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2" name="フリーフォーム: 図形 501"/>
              <p:cNvSpPr/>
              <p:nvPr/>
            </p:nvSpPr>
            <p:spPr bwMode="auto">
              <a:xfrm rot="10800000" flipV="1">
                <a:off x="4776094" y="31293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4" name="グループ化 393"/>
            <p:cNvGrpSpPr/>
            <p:nvPr/>
          </p:nvGrpSpPr>
          <p:grpSpPr>
            <a:xfrm>
              <a:off x="4054319" y="2708420"/>
              <a:ext cx="1847107" cy="2006796"/>
              <a:chOff x="-37659" y="2320049"/>
              <a:chExt cx="2204574" cy="2395167"/>
            </a:xfrm>
          </p:grpSpPr>
          <p:sp>
            <p:nvSpPr>
              <p:cNvPr id="395" name="星: 4 pt 394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星: 4 pt 395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星: 4 pt 396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" name="グループ化 18"/>
          <p:cNvGrpSpPr/>
          <p:nvPr/>
        </p:nvGrpSpPr>
        <p:grpSpPr>
          <a:xfrm>
            <a:off x="4054319" y="811254"/>
            <a:ext cx="1847107" cy="2006796"/>
            <a:chOff x="4054319" y="811254"/>
            <a:chExt cx="1847107" cy="2006796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4165278" y="857470"/>
              <a:ext cx="1570523" cy="1570521"/>
              <a:chOff x="4165278" y="857470"/>
              <a:chExt cx="1570523" cy="1570521"/>
            </a:xfrm>
          </p:grpSpPr>
          <p:sp>
            <p:nvSpPr>
              <p:cNvPr id="756" name="星: 8 pt 755"/>
              <p:cNvSpPr/>
              <p:nvPr/>
            </p:nvSpPr>
            <p:spPr bwMode="auto">
              <a:xfrm>
                <a:off x="4165278" y="8574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7030A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7" name="フリーフォーム: 図形 756"/>
              <p:cNvSpPr/>
              <p:nvPr/>
            </p:nvSpPr>
            <p:spPr bwMode="auto">
              <a:xfrm rot="2700000">
                <a:off x="4825541" y="10877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/>
              <p:cNvSpPr/>
              <p:nvPr/>
            </p:nvSpPr>
            <p:spPr bwMode="auto">
              <a:xfrm rot="2700000">
                <a:off x="4497859" y="10984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/>
              <p:cNvSpPr/>
              <p:nvPr/>
            </p:nvSpPr>
            <p:spPr bwMode="auto">
              <a:xfrm rot="2700000">
                <a:off x="5138060" y="11868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/>
              <p:cNvSpPr/>
              <p:nvPr/>
            </p:nvSpPr>
            <p:spPr bwMode="auto">
              <a:xfrm rot="2700000">
                <a:off x="4398740" y="15145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/>
              <p:cNvSpPr/>
              <p:nvPr/>
            </p:nvSpPr>
            <p:spPr bwMode="auto">
              <a:xfrm rot="2700000">
                <a:off x="5252345" y="15145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/>
              <p:cNvSpPr/>
              <p:nvPr/>
            </p:nvSpPr>
            <p:spPr bwMode="auto">
              <a:xfrm rot="2700000">
                <a:off x="5226453" y="18270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/>
              <p:cNvSpPr/>
              <p:nvPr/>
            </p:nvSpPr>
            <p:spPr bwMode="auto">
              <a:xfrm rot="2700000">
                <a:off x="4409467" y="19154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/>
              <p:cNvSpPr/>
              <p:nvPr/>
            </p:nvSpPr>
            <p:spPr bwMode="auto">
              <a:xfrm rot="2700000">
                <a:off x="4825542" y="19413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/>
              <p:cNvSpPr/>
              <p:nvPr/>
            </p:nvSpPr>
            <p:spPr bwMode="auto">
              <a:xfrm>
                <a:off x="4706530" y="8703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6" name="フリーフォーム: 図形 765"/>
              <p:cNvSpPr/>
              <p:nvPr/>
            </p:nvSpPr>
            <p:spPr bwMode="auto">
              <a:xfrm>
                <a:off x="5206914" y="10363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7" name="フリーフォーム: 図形 766"/>
              <p:cNvSpPr/>
              <p:nvPr/>
            </p:nvSpPr>
            <p:spPr bwMode="auto">
              <a:xfrm>
                <a:off x="4346334" y="10371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8" name="フリーフォーム: 図形 767"/>
              <p:cNvSpPr/>
              <p:nvPr/>
            </p:nvSpPr>
            <p:spPr bwMode="auto">
              <a:xfrm>
                <a:off x="5557079" y="13949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9" name="フリーフォーム: 図形 768"/>
              <p:cNvSpPr/>
              <p:nvPr/>
            </p:nvSpPr>
            <p:spPr bwMode="auto">
              <a:xfrm>
                <a:off x="4179597" y="13999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0" name="フリーフォーム: 図形 769"/>
              <p:cNvSpPr/>
              <p:nvPr/>
            </p:nvSpPr>
            <p:spPr bwMode="auto">
              <a:xfrm>
                <a:off x="5207438" y="18975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1" name="フリーフォーム: 図形 770"/>
              <p:cNvSpPr/>
              <p:nvPr/>
            </p:nvSpPr>
            <p:spPr bwMode="auto">
              <a:xfrm>
                <a:off x="4346441" y="19020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2" name="フリーフォーム: 図形 771"/>
              <p:cNvSpPr/>
              <p:nvPr/>
            </p:nvSpPr>
            <p:spPr bwMode="auto">
              <a:xfrm>
                <a:off x="4706974" y="22493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3" name="フリーフォーム: 図形 772"/>
              <p:cNvSpPr/>
              <p:nvPr/>
            </p:nvSpPr>
            <p:spPr bwMode="auto">
              <a:xfrm flipV="1">
                <a:off x="4773761" y="16365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4" name="フリーフォーム: 図形 773"/>
              <p:cNvSpPr/>
              <p:nvPr/>
            </p:nvSpPr>
            <p:spPr bwMode="auto">
              <a:xfrm rot="16200000" flipV="1">
                <a:off x="4987824" y="14243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5" name="フリーフォーム: 図形 774"/>
              <p:cNvSpPr/>
              <p:nvPr/>
            </p:nvSpPr>
            <p:spPr bwMode="auto">
              <a:xfrm rot="18900000" flipV="1">
                <a:off x="4926965" y="15768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6" name="フリーフォーム: 図形 775"/>
              <p:cNvSpPr/>
              <p:nvPr/>
            </p:nvSpPr>
            <p:spPr bwMode="auto">
              <a:xfrm rot="8100000" flipV="1">
                <a:off x="4622812" y="12763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7" name="フリーフォーム: 図形 776"/>
              <p:cNvSpPr/>
              <p:nvPr/>
            </p:nvSpPr>
            <p:spPr bwMode="auto">
              <a:xfrm rot="5400000" flipV="1">
                <a:off x="4562140" y="14295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8" name="フリーフォーム: 図形 777"/>
              <p:cNvSpPr/>
              <p:nvPr/>
            </p:nvSpPr>
            <p:spPr bwMode="auto">
              <a:xfrm rot="10800000" flipV="1">
                <a:off x="4776094" y="12116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8" name="グループ化 397"/>
            <p:cNvGrpSpPr/>
            <p:nvPr/>
          </p:nvGrpSpPr>
          <p:grpSpPr>
            <a:xfrm>
              <a:off x="4054319" y="811254"/>
              <a:ext cx="1847107" cy="2006796"/>
              <a:chOff x="-37659" y="2320049"/>
              <a:chExt cx="2204574" cy="2395167"/>
            </a:xfrm>
          </p:grpSpPr>
          <p:sp>
            <p:nvSpPr>
              <p:cNvPr id="399" name="星: 4 pt 398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星: 4 pt 399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星: 4 pt 400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" name="グループ化 19"/>
          <p:cNvGrpSpPr/>
          <p:nvPr/>
        </p:nvGrpSpPr>
        <p:grpSpPr>
          <a:xfrm>
            <a:off x="5908757" y="811254"/>
            <a:ext cx="1847107" cy="2006796"/>
            <a:chOff x="5908757" y="811254"/>
            <a:chExt cx="1847107" cy="2006796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6019478" y="857470"/>
              <a:ext cx="1570523" cy="1570521"/>
              <a:chOff x="6019478" y="857470"/>
              <a:chExt cx="1570523" cy="1570521"/>
            </a:xfrm>
          </p:grpSpPr>
          <p:sp>
            <p:nvSpPr>
              <p:cNvPr id="780" name="星: 8 pt 779"/>
              <p:cNvSpPr/>
              <p:nvPr/>
            </p:nvSpPr>
            <p:spPr bwMode="auto">
              <a:xfrm>
                <a:off x="6019478" y="8574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CCCC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1" name="フリーフォーム: 図形 780"/>
              <p:cNvSpPr/>
              <p:nvPr/>
            </p:nvSpPr>
            <p:spPr bwMode="auto">
              <a:xfrm rot="2700000">
                <a:off x="6679741" y="10877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/>
              <p:cNvSpPr/>
              <p:nvPr/>
            </p:nvSpPr>
            <p:spPr bwMode="auto">
              <a:xfrm rot="2700000">
                <a:off x="6352059" y="10984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/>
              <p:cNvSpPr/>
              <p:nvPr/>
            </p:nvSpPr>
            <p:spPr bwMode="auto">
              <a:xfrm rot="2700000">
                <a:off x="6992260" y="11868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/>
              <p:cNvSpPr/>
              <p:nvPr/>
            </p:nvSpPr>
            <p:spPr bwMode="auto">
              <a:xfrm rot="2700000">
                <a:off x="6252940" y="15145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/>
              <p:cNvSpPr/>
              <p:nvPr/>
            </p:nvSpPr>
            <p:spPr bwMode="auto">
              <a:xfrm rot="2700000">
                <a:off x="7106545" y="15145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/>
              <p:cNvSpPr/>
              <p:nvPr/>
            </p:nvSpPr>
            <p:spPr bwMode="auto">
              <a:xfrm rot="2700000">
                <a:off x="7080653" y="18270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/>
              <p:cNvSpPr/>
              <p:nvPr/>
            </p:nvSpPr>
            <p:spPr bwMode="auto">
              <a:xfrm rot="2700000">
                <a:off x="6263667" y="19154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/>
              <p:cNvSpPr/>
              <p:nvPr/>
            </p:nvSpPr>
            <p:spPr bwMode="auto">
              <a:xfrm rot="2700000">
                <a:off x="6679742" y="19413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/>
              <p:cNvSpPr/>
              <p:nvPr/>
            </p:nvSpPr>
            <p:spPr bwMode="auto">
              <a:xfrm>
                <a:off x="6560730" y="8703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0" name="フリーフォーム: 図形 789"/>
              <p:cNvSpPr/>
              <p:nvPr/>
            </p:nvSpPr>
            <p:spPr bwMode="auto">
              <a:xfrm>
                <a:off x="7061114" y="10363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1" name="フリーフォーム: 図形 790"/>
              <p:cNvSpPr/>
              <p:nvPr/>
            </p:nvSpPr>
            <p:spPr bwMode="auto">
              <a:xfrm>
                <a:off x="6200534" y="10371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2" name="フリーフォーム: 図形 791"/>
              <p:cNvSpPr/>
              <p:nvPr/>
            </p:nvSpPr>
            <p:spPr bwMode="auto">
              <a:xfrm>
                <a:off x="7411279" y="13949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3" name="フリーフォーム: 図形 792"/>
              <p:cNvSpPr/>
              <p:nvPr/>
            </p:nvSpPr>
            <p:spPr bwMode="auto">
              <a:xfrm>
                <a:off x="6033797" y="13999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4" name="フリーフォーム: 図形 793"/>
              <p:cNvSpPr/>
              <p:nvPr/>
            </p:nvSpPr>
            <p:spPr bwMode="auto">
              <a:xfrm>
                <a:off x="7061638" y="18975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5" name="フリーフォーム: 図形 794"/>
              <p:cNvSpPr/>
              <p:nvPr/>
            </p:nvSpPr>
            <p:spPr bwMode="auto">
              <a:xfrm>
                <a:off x="6200641" y="19020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6" name="フリーフォーム: 図形 795"/>
              <p:cNvSpPr/>
              <p:nvPr/>
            </p:nvSpPr>
            <p:spPr bwMode="auto">
              <a:xfrm>
                <a:off x="6561174" y="22493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7" name="フリーフォーム: 図形 796"/>
              <p:cNvSpPr/>
              <p:nvPr/>
            </p:nvSpPr>
            <p:spPr bwMode="auto">
              <a:xfrm flipV="1">
                <a:off x="6627961" y="16365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8" name="フリーフォーム: 図形 797"/>
              <p:cNvSpPr/>
              <p:nvPr/>
            </p:nvSpPr>
            <p:spPr bwMode="auto">
              <a:xfrm rot="16200000" flipV="1">
                <a:off x="6842024" y="14243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9" name="フリーフォーム: 図形 798"/>
              <p:cNvSpPr/>
              <p:nvPr/>
            </p:nvSpPr>
            <p:spPr bwMode="auto">
              <a:xfrm rot="18900000" flipV="1">
                <a:off x="6781165" y="15768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0" name="フリーフォーム: 図形 799"/>
              <p:cNvSpPr/>
              <p:nvPr/>
            </p:nvSpPr>
            <p:spPr bwMode="auto">
              <a:xfrm rot="8100000" flipV="1">
                <a:off x="6477012" y="12763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1" name="フリーフォーム: 図形 800"/>
              <p:cNvSpPr/>
              <p:nvPr/>
            </p:nvSpPr>
            <p:spPr bwMode="auto">
              <a:xfrm rot="5400000" flipV="1">
                <a:off x="6416340" y="14295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2" name="フリーフォーム: 図形 801"/>
              <p:cNvSpPr/>
              <p:nvPr/>
            </p:nvSpPr>
            <p:spPr bwMode="auto">
              <a:xfrm rot="10800000" flipV="1">
                <a:off x="6630294" y="12116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2" name="グループ化 401"/>
            <p:cNvGrpSpPr/>
            <p:nvPr/>
          </p:nvGrpSpPr>
          <p:grpSpPr>
            <a:xfrm>
              <a:off x="5908757" y="811254"/>
              <a:ext cx="1847107" cy="2006796"/>
              <a:chOff x="-37659" y="2320049"/>
              <a:chExt cx="2204574" cy="2395167"/>
            </a:xfrm>
          </p:grpSpPr>
          <p:sp>
            <p:nvSpPr>
              <p:cNvPr id="403" name="星: 4 pt 402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星: 4 pt 426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星: 4 pt 427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49" name="グループ化 948"/>
          <p:cNvGrpSpPr/>
          <p:nvPr/>
        </p:nvGrpSpPr>
        <p:grpSpPr>
          <a:xfrm>
            <a:off x="7814469" y="2708420"/>
            <a:ext cx="1847107" cy="2006796"/>
            <a:chOff x="7814469" y="2708420"/>
            <a:chExt cx="1847107" cy="2006796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7911778" y="2775170"/>
              <a:ext cx="1570523" cy="1570521"/>
              <a:chOff x="7911778" y="2775170"/>
              <a:chExt cx="1570523" cy="1570521"/>
            </a:xfrm>
          </p:grpSpPr>
          <p:sp>
            <p:nvSpPr>
              <p:cNvPr id="632" name="星: 8 pt 631"/>
              <p:cNvSpPr/>
              <p:nvPr/>
            </p:nvSpPr>
            <p:spPr bwMode="auto">
              <a:xfrm>
                <a:off x="7911778" y="27751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FF0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3" name="フリーフォーム: 図形 632"/>
              <p:cNvSpPr/>
              <p:nvPr/>
            </p:nvSpPr>
            <p:spPr bwMode="auto">
              <a:xfrm rot="2700000">
                <a:off x="8572041" y="30054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フリーフォーム: 図形 633"/>
              <p:cNvSpPr/>
              <p:nvPr/>
            </p:nvSpPr>
            <p:spPr bwMode="auto">
              <a:xfrm rot="2700000">
                <a:off x="8244359" y="30161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フリーフォーム: 図形 634"/>
              <p:cNvSpPr/>
              <p:nvPr/>
            </p:nvSpPr>
            <p:spPr bwMode="auto">
              <a:xfrm rot="2700000">
                <a:off x="8884560" y="31045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フリーフォーム: 図形 635"/>
              <p:cNvSpPr/>
              <p:nvPr/>
            </p:nvSpPr>
            <p:spPr bwMode="auto">
              <a:xfrm rot="2700000">
                <a:off x="8145240" y="34322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フリーフォーム: 図形 636"/>
              <p:cNvSpPr/>
              <p:nvPr/>
            </p:nvSpPr>
            <p:spPr bwMode="auto">
              <a:xfrm rot="2700000">
                <a:off x="8998845" y="34322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フリーフォーム: 図形 637"/>
              <p:cNvSpPr/>
              <p:nvPr/>
            </p:nvSpPr>
            <p:spPr bwMode="auto">
              <a:xfrm rot="2700000">
                <a:off x="8972953" y="37447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フリーフォーム: 図形 638"/>
              <p:cNvSpPr/>
              <p:nvPr/>
            </p:nvSpPr>
            <p:spPr bwMode="auto">
              <a:xfrm rot="2700000">
                <a:off x="8155967" y="38331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フリーフォーム: 図形 639"/>
              <p:cNvSpPr/>
              <p:nvPr/>
            </p:nvSpPr>
            <p:spPr bwMode="auto">
              <a:xfrm rot="2700000">
                <a:off x="8572042" y="38590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フリーフォーム: 図形 640"/>
              <p:cNvSpPr/>
              <p:nvPr/>
            </p:nvSpPr>
            <p:spPr bwMode="auto">
              <a:xfrm>
                <a:off x="8453030" y="27880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2" name="フリーフォーム: 図形 641"/>
              <p:cNvSpPr/>
              <p:nvPr/>
            </p:nvSpPr>
            <p:spPr bwMode="auto">
              <a:xfrm>
                <a:off x="8953414" y="29540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3" name="フリーフォーム: 図形 642"/>
              <p:cNvSpPr/>
              <p:nvPr/>
            </p:nvSpPr>
            <p:spPr bwMode="auto">
              <a:xfrm>
                <a:off x="8092834" y="29548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4" name="フリーフォーム: 図形 643"/>
              <p:cNvSpPr/>
              <p:nvPr/>
            </p:nvSpPr>
            <p:spPr bwMode="auto">
              <a:xfrm>
                <a:off x="9303579" y="33126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5" name="フリーフォーム: 図形 644"/>
              <p:cNvSpPr/>
              <p:nvPr/>
            </p:nvSpPr>
            <p:spPr bwMode="auto">
              <a:xfrm>
                <a:off x="7926097" y="33176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6" name="フリーフォーム: 図形 645"/>
              <p:cNvSpPr/>
              <p:nvPr/>
            </p:nvSpPr>
            <p:spPr bwMode="auto">
              <a:xfrm>
                <a:off x="8953938" y="38152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7" name="フリーフォーム: 図形 646"/>
              <p:cNvSpPr/>
              <p:nvPr/>
            </p:nvSpPr>
            <p:spPr bwMode="auto">
              <a:xfrm>
                <a:off x="8092941" y="38197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8" name="フリーフォーム: 図形 647"/>
              <p:cNvSpPr/>
              <p:nvPr/>
            </p:nvSpPr>
            <p:spPr bwMode="auto">
              <a:xfrm>
                <a:off x="8453474" y="41670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9" name="フリーフォーム: 図形 648"/>
              <p:cNvSpPr/>
              <p:nvPr/>
            </p:nvSpPr>
            <p:spPr bwMode="auto">
              <a:xfrm flipV="1">
                <a:off x="8520261" y="35542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0" name="フリーフォーム: 図形 649"/>
              <p:cNvSpPr/>
              <p:nvPr/>
            </p:nvSpPr>
            <p:spPr bwMode="auto">
              <a:xfrm rot="16200000" flipV="1">
                <a:off x="8734324" y="33420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1" name="フリーフォーム: 図形 650"/>
              <p:cNvSpPr/>
              <p:nvPr/>
            </p:nvSpPr>
            <p:spPr bwMode="auto">
              <a:xfrm rot="18900000" flipV="1">
                <a:off x="8673465" y="34945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2" name="フリーフォーム: 図形 651"/>
              <p:cNvSpPr/>
              <p:nvPr/>
            </p:nvSpPr>
            <p:spPr bwMode="auto">
              <a:xfrm rot="8100000" flipV="1">
                <a:off x="8369312" y="31940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3" name="フリーフォーム: 図形 652"/>
              <p:cNvSpPr/>
              <p:nvPr/>
            </p:nvSpPr>
            <p:spPr bwMode="auto">
              <a:xfrm rot="5400000" flipV="1">
                <a:off x="8308640" y="33472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4" name="フリーフォーム: 図形 653"/>
              <p:cNvSpPr/>
              <p:nvPr/>
            </p:nvSpPr>
            <p:spPr bwMode="auto">
              <a:xfrm rot="10800000" flipV="1">
                <a:off x="8522594" y="31293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29" name="グループ化 428"/>
            <p:cNvGrpSpPr/>
            <p:nvPr/>
          </p:nvGrpSpPr>
          <p:grpSpPr>
            <a:xfrm>
              <a:off x="7814469" y="2708420"/>
              <a:ext cx="1847107" cy="2006796"/>
              <a:chOff x="-37659" y="2320049"/>
              <a:chExt cx="2204574" cy="2395167"/>
            </a:xfrm>
          </p:grpSpPr>
          <p:sp>
            <p:nvSpPr>
              <p:cNvPr id="430" name="星: 4 pt 429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星: 4 pt 430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星: 4 pt 431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" name="グループ化 20"/>
          <p:cNvGrpSpPr/>
          <p:nvPr/>
        </p:nvGrpSpPr>
        <p:grpSpPr>
          <a:xfrm>
            <a:off x="7814469" y="811254"/>
            <a:ext cx="1847107" cy="2006796"/>
            <a:chOff x="7814469" y="811254"/>
            <a:chExt cx="1847107" cy="2006796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7911778" y="857470"/>
              <a:ext cx="1570523" cy="1570521"/>
              <a:chOff x="7911778" y="857470"/>
              <a:chExt cx="1570523" cy="1570521"/>
            </a:xfrm>
          </p:grpSpPr>
          <p:sp>
            <p:nvSpPr>
              <p:cNvPr id="804" name="星: 8 pt 803"/>
              <p:cNvSpPr/>
              <p:nvPr/>
            </p:nvSpPr>
            <p:spPr bwMode="auto">
              <a:xfrm>
                <a:off x="7911778" y="8574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2F2F2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5" name="フリーフォーム: 図形 804"/>
              <p:cNvSpPr/>
              <p:nvPr/>
            </p:nvSpPr>
            <p:spPr bwMode="auto">
              <a:xfrm rot="2700000">
                <a:off x="8572041" y="10877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/>
              <p:cNvSpPr/>
              <p:nvPr/>
            </p:nvSpPr>
            <p:spPr bwMode="auto">
              <a:xfrm rot="2700000">
                <a:off x="8244359" y="10984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/>
              <p:cNvSpPr/>
              <p:nvPr/>
            </p:nvSpPr>
            <p:spPr bwMode="auto">
              <a:xfrm rot="2700000">
                <a:off x="8884560" y="11868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/>
              <p:cNvSpPr/>
              <p:nvPr/>
            </p:nvSpPr>
            <p:spPr bwMode="auto">
              <a:xfrm rot="2700000">
                <a:off x="8145240" y="15145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/>
              <p:cNvSpPr/>
              <p:nvPr/>
            </p:nvSpPr>
            <p:spPr bwMode="auto">
              <a:xfrm rot="2700000">
                <a:off x="8998845" y="15145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/>
              <p:cNvSpPr/>
              <p:nvPr/>
            </p:nvSpPr>
            <p:spPr bwMode="auto">
              <a:xfrm rot="2700000">
                <a:off x="8972953" y="18270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/>
              <p:cNvSpPr/>
              <p:nvPr/>
            </p:nvSpPr>
            <p:spPr bwMode="auto">
              <a:xfrm rot="2700000">
                <a:off x="8155967" y="19154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/>
              <p:cNvSpPr/>
              <p:nvPr/>
            </p:nvSpPr>
            <p:spPr bwMode="auto">
              <a:xfrm rot="2700000">
                <a:off x="8572042" y="19413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/>
              <p:cNvSpPr/>
              <p:nvPr/>
            </p:nvSpPr>
            <p:spPr bwMode="auto">
              <a:xfrm>
                <a:off x="8453030" y="8703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4" name="フリーフォーム: 図形 813"/>
              <p:cNvSpPr/>
              <p:nvPr/>
            </p:nvSpPr>
            <p:spPr bwMode="auto">
              <a:xfrm>
                <a:off x="8953414" y="10363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5" name="フリーフォーム: 図形 814"/>
              <p:cNvSpPr/>
              <p:nvPr/>
            </p:nvSpPr>
            <p:spPr bwMode="auto">
              <a:xfrm>
                <a:off x="8092834" y="10371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6" name="フリーフォーム: 図形 815"/>
              <p:cNvSpPr/>
              <p:nvPr/>
            </p:nvSpPr>
            <p:spPr bwMode="auto">
              <a:xfrm>
                <a:off x="9303579" y="13949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7" name="フリーフォーム: 図形 816"/>
              <p:cNvSpPr/>
              <p:nvPr/>
            </p:nvSpPr>
            <p:spPr bwMode="auto">
              <a:xfrm>
                <a:off x="7926097" y="13999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8" name="フリーフォーム: 図形 817"/>
              <p:cNvSpPr/>
              <p:nvPr/>
            </p:nvSpPr>
            <p:spPr bwMode="auto">
              <a:xfrm>
                <a:off x="8953938" y="18975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9" name="フリーフォーム: 図形 818"/>
              <p:cNvSpPr/>
              <p:nvPr/>
            </p:nvSpPr>
            <p:spPr bwMode="auto">
              <a:xfrm>
                <a:off x="8092941" y="19020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0" name="フリーフォーム: 図形 819"/>
              <p:cNvSpPr/>
              <p:nvPr/>
            </p:nvSpPr>
            <p:spPr bwMode="auto">
              <a:xfrm>
                <a:off x="8453474" y="22493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1" name="フリーフォーム: 図形 820"/>
              <p:cNvSpPr/>
              <p:nvPr/>
            </p:nvSpPr>
            <p:spPr bwMode="auto">
              <a:xfrm flipV="1">
                <a:off x="8520261" y="16365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2" name="フリーフォーム: 図形 821"/>
              <p:cNvSpPr/>
              <p:nvPr/>
            </p:nvSpPr>
            <p:spPr bwMode="auto">
              <a:xfrm rot="16200000" flipV="1">
                <a:off x="8734324" y="14243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3" name="フリーフォーム: 図形 822"/>
              <p:cNvSpPr/>
              <p:nvPr/>
            </p:nvSpPr>
            <p:spPr bwMode="auto">
              <a:xfrm rot="18900000" flipV="1">
                <a:off x="8673465" y="15768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4" name="フリーフォーム: 図形 823"/>
              <p:cNvSpPr/>
              <p:nvPr/>
            </p:nvSpPr>
            <p:spPr bwMode="auto">
              <a:xfrm rot="8100000" flipV="1">
                <a:off x="8369312" y="12763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5" name="フリーフォーム: 図形 824"/>
              <p:cNvSpPr/>
              <p:nvPr/>
            </p:nvSpPr>
            <p:spPr bwMode="auto">
              <a:xfrm rot="5400000" flipV="1">
                <a:off x="8308640" y="14295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6" name="フリーフォーム: 図形 825"/>
              <p:cNvSpPr/>
              <p:nvPr/>
            </p:nvSpPr>
            <p:spPr bwMode="auto">
              <a:xfrm rot="10800000" flipV="1">
                <a:off x="8522594" y="12116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33" name="グループ化 432"/>
            <p:cNvGrpSpPr/>
            <p:nvPr/>
          </p:nvGrpSpPr>
          <p:grpSpPr>
            <a:xfrm>
              <a:off x="7814469" y="811254"/>
              <a:ext cx="1847107" cy="2006796"/>
              <a:chOff x="-37659" y="2320049"/>
              <a:chExt cx="2204574" cy="2395167"/>
            </a:xfrm>
          </p:grpSpPr>
          <p:sp>
            <p:nvSpPr>
              <p:cNvPr id="434" name="星: 4 pt 433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星: 4 pt 434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星: 4 pt 435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48" name="グループ化 947"/>
          <p:cNvGrpSpPr/>
          <p:nvPr/>
        </p:nvGrpSpPr>
        <p:grpSpPr>
          <a:xfrm>
            <a:off x="5908757" y="2768240"/>
            <a:ext cx="1847107" cy="2006796"/>
            <a:chOff x="5908757" y="2768240"/>
            <a:chExt cx="1847107" cy="2006796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6019478" y="2775170"/>
              <a:ext cx="1570523" cy="1570521"/>
              <a:chOff x="6019478" y="2775170"/>
              <a:chExt cx="1570523" cy="1570521"/>
            </a:xfrm>
          </p:grpSpPr>
          <p:sp>
            <p:nvSpPr>
              <p:cNvPr id="556" name="星: 8 pt 555"/>
              <p:cNvSpPr/>
              <p:nvPr/>
            </p:nvSpPr>
            <p:spPr bwMode="auto">
              <a:xfrm>
                <a:off x="6019478" y="27751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0000CC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7" name="フリーフォーム: 図形 556"/>
              <p:cNvSpPr/>
              <p:nvPr/>
            </p:nvSpPr>
            <p:spPr bwMode="auto">
              <a:xfrm rot="2700000">
                <a:off x="6679741" y="30054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フリーフォーム: 図形 557"/>
              <p:cNvSpPr/>
              <p:nvPr/>
            </p:nvSpPr>
            <p:spPr bwMode="auto">
              <a:xfrm rot="2700000">
                <a:off x="6352059" y="30161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フリーフォーム: 図形 558"/>
              <p:cNvSpPr/>
              <p:nvPr/>
            </p:nvSpPr>
            <p:spPr bwMode="auto">
              <a:xfrm rot="2700000">
                <a:off x="6992260" y="31045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フリーフォーム: 図形 559"/>
              <p:cNvSpPr/>
              <p:nvPr/>
            </p:nvSpPr>
            <p:spPr bwMode="auto">
              <a:xfrm rot="2700000">
                <a:off x="6252940" y="34322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フリーフォーム: 図形 560"/>
              <p:cNvSpPr/>
              <p:nvPr/>
            </p:nvSpPr>
            <p:spPr bwMode="auto">
              <a:xfrm rot="2700000">
                <a:off x="7106545" y="34322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フリーフォーム: 図形 561"/>
              <p:cNvSpPr/>
              <p:nvPr/>
            </p:nvSpPr>
            <p:spPr bwMode="auto">
              <a:xfrm rot="2700000">
                <a:off x="7080653" y="37447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フリーフォーム: 図形 562"/>
              <p:cNvSpPr/>
              <p:nvPr/>
            </p:nvSpPr>
            <p:spPr bwMode="auto">
              <a:xfrm rot="2700000">
                <a:off x="6263667" y="38331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フリーフォーム: 図形 563"/>
              <p:cNvSpPr/>
              <p:nvPr/>
            </p:nvSpPr>
            <p:spPr bwMode="auto">
              <a:xfrm rot="2700000">
                <a:off x="6679742" y="38590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フリーフォーム: 図形 564"/>
              <p:cNvSpPr/>
              <p:nvPr/>
            </p:nvSpPr>
            <p:spPr bwMode="auto">
              <a:xfrm>
                <a:off x="6560730" y="27880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6" name="フリーフォーム: 図形 565"/>
              <p:cNvSpPr/>
              <p:nvPr/>
            </p:nvSpPr>
            <p:spPr bwMode="auto">
              <a:xfrm>
                <a:off x="7061114" y="29540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7" name="フリーフォーム: 図形 566"/>
              <p:cNvSpPr/>
              <p:nvPr/>
            </p:nvSpPr>
            <p:spPr bwMode="auto">
              <a:xfrm>
                <a:off x="6200534" y="29548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8" name="フリーフォーム: 図形 567"/>
              <p:cNvSpPr/>
              <p:nvPr/>
            </p:nvSpPr>
            <p:spPr bwMode="auto">
              <a:xfrm>
                <a:off x="7411279" y="33126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9" name="フリーフォーム: 図形 568"/>
              <p:cNvSpPr/>
              <p:nvPr/>
            </p:nvSpPr>
            <p:spPr bwMode="auto">
              <a:xfrm>
                <a:off x="6033797" y="33176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0" name="フリーフォーム: 図形 569"/>
              <p:cNvSpPr/>
              <p:nvPr/>
            </p:nvSpPr>
            <p:spPr bwMode="auto">
              <a:xfrm>
                <a:off x="7061638" y="38152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1" name="フリーフォーム: 図形 570"/>
              <p:cNvSpPr/>
              <p:nvPr/>
            </p:nvSpPr>
            <p:spPr bwMode="auto">
              <a:xfrm>
                <a:off x="6200641" y="38197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2" name="フリーフォーム: 図形 571"/>
              <p:cNvSpPr/>
              <p:nvPr/>
            </p:nvSpPr>
            <p:spPr bwMode="auto">
              <a:xfrm>
                <a:off x="6561174" y="41670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3" name="フリーフォーム: 図形 572"/>
              <p:cNvSpPr/>
              <p:nvPr/>
            </p:nvSpPr>
            <p:spPr bwMode="auto">
              <a:xfrm flipV="1">
                <a:off x="6627961" y="35542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4" name="フリーフォーム: 図形 573"/>
              <p:cNvSpPr/>
              <p:nvPr/>
            </p:nvSpPr>
            <p:spPr bwMode="auto">
              <a:xfrm rot="16200000" flipV="1">
                <a:off x="6842024" y="33420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5" name="フリーフォーム: 図形 574"/>
              <p:cNvSpPr/>
              <p:nvPr/>
            </p:nvSpPr>
            <p:spPr bwMode="auto">
              <a:xfrm rot="18900000" flipV="1">
                <a:off x="6781165" y="34945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6" name="フリーフォーム: 図形 575"/>
              <p:cNvSpPr/>
              <p:nvPr/>
            </p:nvSpPr>
            <p:spPr bwMode="auto">
              <a:xfrm rot="8100000" flipV="1">
                <a:off x="6477012" y="31940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7" name="フリーフォーム: 図形 576"/>
              <p:cNvSpPr/>
              <p:nvPr/>
            </p:nvSpPr>
            <p:spPr bwMode="auto">
              <a:xfrm rot="5400000" flipV="1">
                <a:off x="6416340" y="33472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8" name="フリーフォーム: 図形 577"/>
              <p:cNvSpPr/>
              <p:nvPr/>
            </p:nvSpPr>
            <p:spPr bwMode="auto">
              <a:xfrm rot="10800000" flipV="1">
                <a:off x="6630294" y="31293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37" name="グループ化 436"/>
            <p:cNvGrpSpPr/>
            <p:nvPr/>
          </p:nvGrpSpPr>
          <p:grpSpPr>
            <a:xfrm>
              <a:off x="5908757" y="2768240"/>
              <a:ext cx="1847107" cy="2006796"/>
              <a:chOff x="-37659" y="2320049"/>
              <a:chExt cx="2204574" cy="2395167"/>
            </a:xfrm>
          </p:grpSpPr>
          <p:sp>
            <p:nvSpPr>
              <p:cNvPr id="438" name="星: 4 pt 437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星: 4 pt 438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星: 4 pt 439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" name="グループ化 22"/>
          <p:cNvGrpSpPr/>
          <p:nvPr/>
        </p:nvGrpSpPr>
        <p:grpSpPr>
          <a:xfrm>
            <a:off x="319807" y="4665407"/>
            <a:ext cx="1847107" cy="2006796"/>
            <a:chOff x="319807" y="4665407"/>
            <a:chExt cx="1847107" cy="2006796"/>
          </a:xfrm>
        </p:grpSpPr>
        <p:grpSp>
          <p:nvGrpSpPr>
            <p:cNvPr id="12" name="グループ化 11"/>
            <p:cNvGrpSpPr/>
            <p:nvPr/>
          </p:nvGrpSpPr>
          <p:grpSpPr>
            <a:xfrm>
              <a:off x="418778" y="4718270"/>
              <a:ext cx="1570523" cy="1570521"/>
              <a:chOff x="418778" y="4718270"/>
              <a:chExt cx="1570523" cy="1570521"/>
            </a:xfrm>
          </p:grpSpPr>
          <p:sp>
            <p:nvSpPr>
              <p:cNvPr id="828" name="星: 8 pt 827"/>
              <p:cNvSpPr/>
              <p:nvPr/>
            </p:nvSpPr>
            <p:spPr bwMode="auto">
              <a:xfrm>
                <a:off x="418778" y="47182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0066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9" name="フリーフォーム: 図形 828"/>
              <p:cNvSpPr/>
              <p:nvPr/>
            </p:nvSpPr>
            <p:spPr bwMode="auto">
              <a:xfrm rot="2700000">
                <a:off x="1079041" y="49485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/>
              <p:cNvSpPr/>
              <p:nvPr/>
            </p:nvSpPr>
            <p:spPr bwMode="auto">
              <a:xfrm rot="2700000">
                <a:off x="751359" y="49592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/>
              <p:cNvSpPr/>
              <p:nvPr/>
            </p:nvSpPr>
            <p:spPr bwMode="auto">
              <a:xfrm rot="2700000">
                <a:off x="1391560" y="50476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/>
              <p:cNvSpPr/>
              <p:nvPr/>
            </p:nvSpPr>
            <p:spPr bwMode="auto">
              <a:xfrm rot="2700000">
                <a:off x="652240" y="53753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/>
              <p:cNvSpPr/>
              <p:nvPr/>
            </p:nvSpPr>
            <p:spPr bwMode="auto">
              <a:xfrm rot="2700000">
                <a:off x="1505845" y="53753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/>
              <p:cNvSpPr/>
              <p:nvPr/>
            </p:nvSpPr>
            <p:spPr bwMode="auto">
              <a:xfrm rot="2700000">
                <a:off x="1479953" y="56878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/>
              <p:cNvSpPr/>
              <p:nvPr/>
            </p:nvSpPr>
            <p:spPr bwMode="auto">
              <a:xfrm rot="2700000">
                <a:off x="662967" y="57762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/>
              <p:cNvSpPr/>
              <p:nvPr/>
            </p:nvSpPr>
            <p:spPr bwMode="auto">
              <a:xfrm rot="2700000">
                <a:off x="1079042" y="58021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/>
              <p:cNvSpPr/>
              <p:nvPr/>
            </p:nvSpPr>
            <p:spPr bwMode="auto">
              <a:xfrm>
                <a:off x="960030" y="47311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8" name="フリーフォーム: 図形 837"/>
              <p:cNvSpPr/>
              <p:nvPr/>
            </p:nvSpPr>
            <p:spPr bwMode="auto">
              <a:xfrm>
                <a:off x="1460414" y="48971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9" name="フリーフォーム: 図形 838"/>
              <p:cNvSpPr/>
              <p:nvPr/>
            </p:nvSpPr>
            <p:spPr bwMode="auto">
              <a:xfrm>
                <a:off x="599834" y="48979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0" name="フリーフォーム: 図形 839"/>
              <p:cNvSpPr/>
              <p:nvPr/>
            </p:nvSpPr>
            <p:spPr bwMode="auto">
              <a:xfrm>
                <a:off x="1810579" y="52557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1" name="フリーフォーム: 図形 840"/>
              <p:cNvSpPr/>
              <p:nvPr/>
            </p:nvSpPr>
            <p:spPr bwMode="auto">
              <a:xfrm>
                <a:off x="433097" y="52607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2" name="フリーフォーム: 図形 841"/>
              <p:cNvSpPr/>
              <p:nvPr/>
            </p:nvSpPr>
            <p:spPr bwMode="auto">
              <a:xfrm>
                <a:off x="1460938" y="57583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3" name="フリーフォーム: 図形 842"/>
              <p:cNvSpPr/>
              <p:nvPr/>
            </p:nvSpPr>
            <p:spPr bwMode="auto">
              <a:xfrm>
                <a:off x="599941" y="57628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4" name="フリーフォーム: 図形 843"/>
              <p:cNvSpPr/>
              <p:nvPr/>
            </p:nvSpPr>
            <p:spPr bwMode="auto">
              <a:xfrm>
                <a:off x="960474" y="61101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5" name="フリーフォーム: 図形 844"/>
              <p:cNvSpPr/>
              <p:nvPr/>
            </p:nvSpPr>
            <p:spPr bwMode="auto">
              <a:xfrm flipV="1">
                <a:off x="1027261" y="54973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6" name="フリーフォーム: 図形 845"/>
              <p:cNvSpPr/>
              <p:nvPr/>
            </p:nvSpPr>
            <p:spPr bwMode="auto">
              <a:xfrm rot="16200000" flipV="1">
                <a:off x="1241324" y="52851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7" name="フリーフォーム: 図形 846"/>
              <p:cNvSpPr/>
              <p:nvPr/>
            </p:nvSpPr>
            <p:spPr bwMode="auto">
              <a:xfrm rot="18900000" flipV="1">
                <a:off x="1180465" y="54376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8" name="フリーフォーム: 図形 847"/>
              <p:cNvSpPr/>
              <p:nvPr/>
            </p:nvSpPr>
            <p:spPr bwMode="auto">
              <a:xfrm rot="8100000" flipV="1">
                <a:off x="876312" y="51371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9" name="フリーフォーム: 図形 848"/>
              <p:cNvSpPr/>
              <p:nvPr/>
            </p:nvSpPr>
            <p:spPr bwMode="auto">
              <a:xfrm rot="5400000" flipV="1">
                <a:off x="815640" y="52903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0" name="フリーフォーム: 図形 849"/>
              <p:cNvSpPr/>
              <p:nvPr/>
            </p:nvSpPr>
            <p:spPr bwMode="auto">
              <a:xfrm rot="10800000" flipV="1">
                <a:off x="1029594" y="50724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41" name="グループ化 440"/>
            <p:cNvGrpSpPr/>
            <p:nvPr/>
          </p:nvGrpSpPr>
          <p:grpSpPr>
            <a:xfrm>
              <a:off x="319807" y="4665407"/>
              <a:ext cx="1847107" cy="2006796"/>
              <a:chOff x="-37659" y="2320049"/>
              <a:chExt cx="2204574" cy="2395167"/>
            </a:xfrm>
          </p:grpSpPr>
          <p:sp>
            <p:nvSpPr>
              <p:cNvPr id="442" name="星: 4 pt 441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星: 4 pt 442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星: 4 pt 443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0" name="グループ化 949"/>
          <p:cNvGrpSpPr/>
          <p:nvPr/>
        </p:nvGrpSpPr>
        <p:grpSpPr>
          <a:xfrm>
            <a:off x="2148607" y="4665407"/>
            <a:ext cx="1847107" cy="2006796"/>
            <a:chOff x="2148607" y="4665407"/>
            <a:chExt cx="1847107" cy="2006796"/>
          </a:xfrm>
        </p:grpSpPr>
        <p:grpSp>
          <p:nvGrpSpPr>
            <p:cNvPr id="13" name="グループ化 12"/>
            <p:cNvGrpSpPr/>
            <p:nvPr/>
          </p:nvGrpSpPr>
          <p:grpSpPr>
            <a:xfrm>
              <a:off x="2272978" y="4718270"/>
              <a:ext cx="1570523" cy="1570521"/>
              <a:chOff x="2272978" y="4718270"/>
              <a:chExt cx="1570523" cy="1570521"/>
            </a:xfrm>
          </p:grpSpPr>
          <p:sp>
            <p:nvSpPr>
              <p:cNvPr id="852" name="星: 8 pt 851"/>
              <p:cNvSpPr/>
              <p:nvPr/>
            </p:nvSpPr>
            <p:spPr bwMode="auto">
              <a:xfrm>
                <a:off x="2272978" y="47182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660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3" name="フリーフォーム: 図形 852"/>
              <p:cNvSpPr/>
              <p:nvPr/>
            </p:nvSpPr>
            <p:spPr bwMode="auto">
              <a:xfrm rot="2700000">
                <a:off x="2933241" y="49485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/>
              <p:cNvSpPr/>
              <p:nvPr/>
            </p:nvSpPr>
            <p:spPr bwMode="auto">
              <a:xfrm rot="2700000">
                <a:off x="2605559" y="49592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/>
              <p:cNvSpPr/>
              <p:nvPr/>
            </p:nvSpPr>
            <p:spPr bwMode="auto">
              <a:xfrm rot="2700000">
                <a:off x="3245760" y="50476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/>
              <p:cNvSpPr/>
              <p:nvPr/>
            </p:nvSpPr>
            <p:spPr bwMode="auto">
              <a:xfrm rot="2700000">
                <a:off x="2506440" y="53753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/>
              <p:cNvSpPr/>
              <p:nvPr/>
            </p:nvSpPr>
            <p:spPr bwMode="auto">
              <a:xfrm rot="2700000">
                <a:off x="3360045" y="53753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/>
              <p:cNvSpPr/>
              <p:nvPr/>
            </p:nvSpPr>
            <p:spPr bwMode="auto">
              <a:xfrm rot="2700000">
                <a:off x="3334153" y="56878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/>
              <p:cNvSpPr/>
              <p:nvPr/>
            </p:nvSpPr>
            <p:spPr bwMode="auto">
              <a:xfrm rot="2700000">
                <a:off x="2517167" y="57762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/>
              <p:cNvSpPr/>
              <p:nvPr/>
            </p:nvSpPr>
            <p:spPr bwMode="auto">
              <a:xfrm rot="2700000">
                <a:off x="2933242" y="58021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/>
              <p:cNvSpPr/>
              <p:nvPr/>
            </p:nvSpPr>
            <p:spPr bwMode="auto">
              <a:xfrm>
                <a:off x="2814230" y="47311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2" name="フリーフォーム: 図形 861"/>
              <p:cNvSpPr/>
              <p:nvPr/>
            </p:nvSpPr>
            <p:spPr bwMode="auto">
              <a:xfrm>
                <a:off x="3314614" y="48971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3" name="フリーフォーム: 図形 862"/>
              <p:cNvSpPr/>
              <p:nvPr/>
            </p:nvSpPr>
            <p:spPr bwMode="auto">
              <a:xfrm>
                <a:off x="2454034" y="48979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4" name="フリーフォーム: 図形 863"/>
              <p:cNvSpPr/>
              <p:nvPr/>
            </p:nvSpPr>
            <p:spPr bwMode="auto">
              <a:xfrm>
                <a:off x="3664779" y="52557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5" name="フリーフォーム: 図形 864"/>
              <p:cNvSpPr/>
              <p:nvPr/>
            </p:nvSpPr>
            <p:spPr bwMode="auto">
              <a:xfrm>
                <a:off x="2287297" y="52607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6" name="フリーフォーム: 図形 865"/>
              <p:cNvSpPr/>
              <p:nvPr/>
            </p:nvSpPr>
            <p:spPr bwMode="auto">
              <a:xfrm>
                <a:off x="3315138" y="57583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7" name="フリーフォーム: 図形 866"/>
              <p:cNvSpPr/>
              <p:nvPr/>
            </p:nvSpPr>
            <p:spPr bwMode="auto">
              <a:xfrm>
                <a:off x="2454141" y="57628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8" name="フリーフォーム: 図形 867"/>
              <p:cNvSpPr/>
              <p:nvPr/>
            </p:nvSpPr>
            <p:spPr bwMode="auto">
              <a:xfrm>
                <a:off x="2814674" y="61101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9" name="フリーフォーム: 図形 868"/>
              <p:cNvSpPr/>
              <p:nvPr/>
            </p:nvSpPr>
            <p:spPr bwMode="auto">
              <a:xfrm flipV="1">
                <a:off x="2881461" y="54973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0" name="フリーフォーム: 図形 869"/>
              <p:cNvSpPr/>
              <p:nvPr/>
            </p:nvSpPr>
            <p:spPr bwMode="auto">
              <a:xfrm rot="16200000" flipV="1">
                <a:off x="3095524" y="52851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1" name="フリーフォーム: 図形 870"/>
              <p:cNvSpPr/>
              <p:nvPr/>
            </p:nvSpPr>
            <p:spPr bwMode="auto">
              <a:xfrm rot="18900000" flipV="1">
                <a:off x="3034665" y="54376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2" name="フリーフォーム: 図形 871"/>
              <p:cNvSpPr/>
              <p:nvPr/>
            </p:nvSpPr>
            <p:spPr bwMode="auto">
              <a:xfrm rot="8100000" flipV="1">
                <a:off x="2730512" y="51371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3" name="フリーフォーム: 図形 872"/>
              <p:cNvSpPr/>
              <p:nvPr/>
            </p:nvSpPr>
            <p:spPr bwMode="auto">
              <a:xfrm rot="5400000" flipV="1">
                <a:off x="2669840" y="52903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4" name="フリーフォーム: 図形 873"/>
              <p:cNvSpPr/>
              <p:nvPr/>
            </p:nvSpPr>
            <p:spPr bwMode="auto">
              <a:xfrm rot="10800000" flipV="1">
                <a:off x="2883794" y="50724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45" name="グループ化 444"/>
            <p:cNvGrpSpPr/>
            <p:nvPr/>
          </p:nvGrpSpPr>
          <p:grpSpPr>
            <a:xfrm>
              <a:off x="2148607" y="4665407"/>
              <a:ext cx="1847107" cy="2006796"/>
              <a:chOff x="-37659" y="2320049"/>
              <a:chExt cx="2204574" cy="2395167"/>
            </a:xfrm>
          </p:grpSpPr>
          <p:sp>
            <p:nvSpPr>
              <p:cNvPr id="446" name="星: 4 pt 445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星: 4 pt 446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星: 4 pt 447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1" name="グループ化 950"/>
          <p:cNvGrpSpPr/>
          <p:nvPr/>
        </p:nvGrpSpPr>
        <p:grpSpPr>
          <a:xfrm>
            <a:off x="4054319" y="4665407"/>
            <a:ext cx="1847107" cy="2006796"/>
            <a:chOff x="4054319" y="4665407"/>
            <a:chExt cx="1847107" cy="2006796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4165278" y="4718270"/>
              <a:ext cx="1570523" cy="1570521"/>
              <a:chOff x="4165278" y="4718270"/>
              <a:chExt cx="1570523" cy="1570521"/>
            </a:xfrm>
          </p:grpSpPr>
          <p:sp>
            <p:nvSpPr>
              <p:cNvPr id="876" name="星: 8 pt 875"/>
              <p:cNvSpPr/>
              <p:nvPr/>
            </p:nvSpPr>
            <p:spPr bwMode="auto">
              <a:xfrm>
                <a:off x="4165278" y="47182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00FF0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7" name="フリーフォーム: 図形 876"/>
              <p:cNvSpPr/>
              <p:nvPr/>
            </p:nvSpPr>
            <p:spPr bwMode="auto">
              <a:xfrm rot="2700000">
                <a:off x="4825541" y="49485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/>
              <p:cNvSpPr/>
              <p:nvPr/>
            </p:nvSpPr>
            <p:spPr bwMode="auto">
              <a:xfrm rot="2700000">
                <a:off x="4497859" y="49592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/>
              <p:cNvSpPr/>
              <p:nvPr/>
            </p:nvSpPr>
            <p:spPr bwMode="auto">
              <a:xfrm rot="2700000">
                <a:off x="5138060" y="50476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/>
              <p:cNvSpPr/>
              <p:nvPr/>
            </p:nvSpPr>
            <p:spPr bwMode="auto">
              <a:xfrm rot="2700000">
                <a:off x="4398740" y="53753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/>
              <p:cNvSpPr/>
              <p:nvPr/>
            </p:nvSpPr>
            <p:spPr bwMode="auto">
              <a:xfrm rot="2700000">
                <a:off x="5252345" y="53753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/>
              <p:cNvSpPr/>
              <p:nvPr/>
            </p:nvSpPr>
            <p:spPr bwMode="auto">
              <a:xfrm rot="2700000">
                <a:off x="5226453" y="56878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/>
              <p:cNvSpPr/>
              <p:nvPr/>
            </p:nvSpPr>
            <p:spPr bwMode="auto">
              <a:xfrm rot="2700000">
                <a:off x="4409467" y="57762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/>
              <p:cNvSpPr/>
              <p:nvPr/>
            </p:nvSpPr>
            <p:spPr bwMode="auto">
              <a:xfrm rot="2700000">
                <a:off x="4825542" y="58021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/>
              <p:cNvSpPr/>
              <p:nvPr/>
            </p:nvSpPr>
            <p:spPr bwMode="auto">
              <a:xfrm>
                <a:off x="4706530" y="47311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6" name="フリーフォーム: 図形 885"/>
              <p:cNvSpPr/>
              <p:nvPr/>
            </p:nvSpPr>
            <p:spPr bwMode="auto">
              <a:xfrm>
                <a:off x="5206914" y="48971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7" name="フリーフォーム: 図形 886"/>
              <p:cNvSpPr/>
              <p:nvPr/>
            </p:nvSpPr>
            <p:spPr bwMode="auto">
              <a:xfrm>
                <a:off x="4346334" y="48979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8" name="フリーフォーム: 図形 887"/>
              <p:cNvSpPr/>
              <p:nvPr/>
            </p:nvSpPr>
            <p:spPr bwMode="auto">
              <a:xfrm>
                <a:off x="5557079" y="52557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9" name="フリーフォーム: 図形 888"/>
              <p:cNvSpPr/>
              <p:nvPr/>
            </p:nvSpPr>
            <p:spPr bwMode="auto">
              <a:xfrm>
                <a:off x="4179597" y="52607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0" name="フリーフォーム: 図形 889"/>
              <p:cNvSpPr/>
              <p:nvPr/>
            </p:nvSpPr>
            <p:spPr bwMode="auto">
              <a:xfrm>
                <a:off x="5207438" y="57583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1" name="フリーフォーム: 図形 890"/>
              <p:cNvSpPr/>
              <p:nvPr/>
            </p:nvSpPr>
            <p:spPr bwMode="auto">
              <a:xfrm>
                <a:off x="4346441" y="57628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2" name="フリーフォーム: 図形 891"/>
              <p:cNvSpPr/>
              <p:nvPr/>
            </p:nvSpPr>
            <p:spPr bwMode="auto">
              <a:xfrm>
                <a:off x="4706974" y="61101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3" name="フリーフォーム: 図形 892"/>
              <p:cNvSpPr/>
              <p:nvPr/>
            </p:nvSpPr>
            <p:spPr bwMode="auto">
              <a:xfrm flipV="1">
                <a:off x="4773761" y="54973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4" name="フリーフォーム: 図形 893"/>
              <p:cNvSpPr/>
              <p:nvPr/>
            </p:nvSpPr>
            <p:spPr bwMode="auto">
              <a:xfrm rot="16200000" flipV="1">
                <a:off x="4987824" y="52851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5" name="フリーフォーム: 図形 894"/>
              <p:cNvSpPr/>
              <p:nvPr/>
            </p:nvSpPr>
            <p:spPr bwMode="auto">
              <a:xfrm rot="18900000" flipV="1">
                <a:off x="4926965" y="54376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6" name="フリーフォーム: 図形 895"/>
              <p:cNvSpPr/>
              <p:nvPr/>
            </p:nvSpPr>
            <p:spPr bwMode="auto">
              <a:xfrm rot="8100000" flipV="1">
                <a:off x="4622812" y="51371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7" name="フリーフォーム: 図形 896"/>
              <p:cNvSpPr/>
              <p:nvPr/>
            </p:nvSpPr>
            <p:spPr bwMode="auto">
              <a:xfrm rot="5400000" flipV="1">
                <a:off x="4562140" y="52903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8" name="フリーフォーム: 図形 897"/>
              <p:cNvSpPr/>
              <p:nvPr/>
            </p:nvSpPr>
            <p:spPr bwMode="auto">
              <a:xfrm rot="10800000" flipV="1">
                <a:off x="4776094" y="50724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49" name="グループ化 448"/>
            <p:cNvGrpSpPr/>
            <p:nvPr/>
          </p:nvGrpSpPr>
          <p:grpSpPr>
            <a:xfrm>
              <a:off x="4054319" y="4665407"/>
              <a:ext cx="1847107" cy="2006796"/>
              <a:chOff x="-37659" y="2320049"/>
              <a:chExt cx="2204574" cy="2395167"/>
            </a:xfrm>
          </p:grpSpPr>
          <p:sp>
            <p:nvSpPr>
              <p:cNvPr id="450" name="星: 4 pt 449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星: 4 pt 450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星: 4 pt 451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3" name="グループ化 952"/>
          <p:cNvGrpSpPr/>
          <p:nvPr/>
        </p:nvGrpSpPr>
        <p:grpSpPr>
          <a:xfrm>
            <a:off x="7814469" y="4665407"/>
            <a:ext cx="1847107" cy="2006796"/>
            <a:chOff x="7814469" y="4665407"/>
            <a:chExt cx="1847107" cy="2006796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7911778" y="4718270"/>
              <a:ext cx="1570523" cy="1570521"/>
              <a:chOff x="7911778" y="4718270"/>
              <a:chExt cx="1570523" cy="1570521"/>
            </a:xfrm>
          </p:grpSpPr>
          <p:sp>
            <p:nvSpPr>
              <p:cNvPr id="924" name="星: 8 pt 923"/>
              <p:cNvSpPr/>
              <p:nvPr/>
            </p:nvSpPr>
            <p:spPr bwMode="auto">
              <a:xfrm>
                <a:off x="7911778" y="47182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000066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5" name="フリーフォーム: 図形 924"/>
              <p:cNvSpPr/>
              <p:nvPr/>
            </p:nvSpPr>
            <p:spPr bwMode="auto">
              <a:xfrm rot="2700000">
                <a:off x="8572041" y="49485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6" name="フリーフォーム: 図形 925"/>
              <p:cNvSpPr/>
              <p:nvPr/>
            </p:nvSpPr>
            <p:spPr bwMode="auto">
              <a:xfrm rot="2700000">
                <a:off x="8244359" y="49592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7" name="フリーフォーム: 図形 926"/>
              <p:cNvSpPr/>
              <p:nvPr/>
            </p:nvSpPr>
            <p:spPr bwMode="auto">
              <a:xfrm rot="2700000">
                <a:off x="8884560" y="50476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フリーフォーム: 図形 927"/>
              <p:cNvSpPr/>
              <p:nvPr/>
            </p:nvSpPr>
            <p:spPr bwMode="auto">
              <a:xfrm rot="2700000">
                <a:off x="8145240" y="53753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9" name="フリーフォーム: 図形 928"/>
              <p:cNvSpPr/>
              <p:nvPr/>
            </p:nvSpPr>
            <p:spPr bwMode="auto">
              <a:xfrm rot="2700000">
                <a:off x="8998845" y="53753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0" name="フリーフォーム: 図形 929"/>
              <p:cNvSpPr/>
              <p:nvPr/>
            </p:nvSpPr>
            <p:spPr bwMode="auto">
              <a:xfrm rot="2700000">
                <a:off x="8972953" y="56878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1" name="フリーフォーム: 図形 930"/>
              <p:cNvSpPr/>
              <p:nvPr/>
            </p:nvSpPr>
            <p:spPr bwMode="auto">
              <a:xfrm rot="2700000">
                <a:off x="8155967" y="57762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2" name="フリーフォーム: 図形 931"/>
              <p:cNvSpPr/>
              <p:nvPr/>
            </p:nvSpPr>
            <p:spPr bwMode="auto">
              <a:xfrm rot="2700000">
                <a:off x="8572042" y="58021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3" name="フリーフォーム: 図形 932"/>
              <p:cNvSpPr/>
              <p:nvPr/>
            </p:nvSpPr>
            <p:spPr bwMode="auto">
              <a:xfrm>
                <a:off x="8453030" y="47311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4" name="フリーフォーム: 図形 933"/>
              <p:cNvSpPr/>
              <p:nvPr/>
            </p:nvSpPr>
            <p:spPr bwMode="auto">
              <a:xfrm>
                <a:off x="8953414" y="48971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5" name="フリーフォーム: 図形 934"/>
              <p:cNvSpPr/>
              <p:nvPr/>
            </p:nvSpPr>
            <p:spPr bwMode="auto">
              <a:xfrm>
                <a:off x="8092834" y="48979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6" name="フリーフォーム: 図形 935"/>
              <p:cNvSpPr/>
              <p:nvPr/>
            </p:nvSpPr>
            <p:spPr bwMode="auto">
              <a:xfrm>
                <a:off x="9303579" y="52557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7" name="フリーフォーム: 図形 936"/>
              <p:cNvSpPr/>
              <p:nvPr/>
            </p:nvSpPr>
            <p:spPr bwMode="auto">
              <a:xfrm>
                <a:off x="7926097" y="52607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8" name="フリーフォーム: 図形 937"/>
              <p:cNvSpPr/>
              <p:nvPr/>
            </p:nvSpPr>
            <p:spPr bwMode="auto">
              <a:xfrm>
                <a:off x="8953938" y="57583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9" name="フリーフォーム: 図形 938"/>
              <p:cNvSpPr/>
              <p:nvPr/>
            </p:nvSpPr>
            <p:spPr bwMode="auto">
              <a:xfrm>
                <a:off x="8092941" y="57628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0" name="フリーフォーム: 図形 939"/>
              <p:cNvSpPr/>
              <p:nvPr/>
            </p:nvSpPr>
            <p:spPr bwMode="auto">
              <a:xfrm>
                <a:off x="8453474" y="61101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1" name="フリーフォーム: 図形 940"/>
              <p:cNvSpPr/>
              <p:nvPr/>
            </p:nvSpPr>
            <p:spPr bwMode="auto">
              <a:xfrm flipV="1">
                <a:off x="8520261" y="54973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2" name="フリーフォーム: 図形 941"/>
              <p:cNvSpPr/>
              <p:nvPr/>
            </p:nvSpPr>
            <p:spPr bwMode="auto">
              <a:xfrm rot="16200000" flipV="1">
                <a:off x="8734324" y="52851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3" name="フリーフォーム: 図形 942"/>
              <p:cNvSpPr/>
              <p:nvPr/>
            </p:nvSpPr>
            <p:spPr bwMode="auto">
              <a:xfrm rot="18900000" flipV="1">
                <a:off x="8673465" y="54376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4" name="フリーフォーム: 図形 943"/>
              <p:cNvSpPr/>
              <p:nvPr/>
            </p:nvSpPr>
            <p:spPr bwMode="auto">
              <a:xfrm rot="8100000" flipV="1">
                <a:off x="8369312" y="51371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5" name="フリーフォーム: 図形 944"/>
              <p:cNvSpPr/>
              <p:nvPr/>
            </p:nvSpPr>
            <p:spPr bwMode="auto">
              <a:xfrm rot="5400000" flipV="1">
                <a:off x="8308640" y="52903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6" name="フリーフォーム: 図形 945"/>
              <p:cNvSpPr/>
              <p:nvPr/>
            </p:nvSpPr>
            <p:spPr bwMode="auto">
              <a:xfrm rot="10800000" flipV="1">
                <a:off x="8522594" y="50724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53" name="グループ化 452"/>
            <p:cNvGrpSpPr/>
            <p:nvPr/>
          </p:nvGrpSpPr>
          <p:grpSpPr>
            <a:xfrm>
              <a:off x="7814469" y="4665407"/>
              <a:ext cx="1847107" cy="2006796"/>
              <a:chOff x="-37659" y="2320049"/>
              <a:chExt cx="2204574" cy="2395167"/>
            </a:xfrm>
          </p:grpSpPr>
          <p:sp>
            <p:nvSpPr>
              <p:cNvPr id="454" name="星: 4 pt 453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星: 4 pt 454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星: 4 pt 455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2" name="グループ化 951"/>
          <p:cNvGrpSpPr/>
          <p:nvPr/>
        </p:nvGrpSpPr>
        <p:grpSpPr>
          <a:xfrm>
            <a:off x="5908757" y="4718270"/>
            <a:ext cx="1847107" cy="2013753"/>
            <a:chOff x="5908757" y="4718270"/>
            <a:chExt cx="1847107" cy="2013753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6019478" y="4718270"/>
              <a:ext cx="1570523" cy="1570521"/>
              <a:chOff x="6019478" y="4718270"/>
              <a:chExt cx="1570523" cy="1570521"/>
            </a:xfrm>
          </p:grpSpPr>
          <p:sp>
            <p:nvSpPr>
              <p:cNvPr id="900" name="星: 8 pt 899"/>
              <p:cNvSpPr/>
              <p:nvPr/>
            </p:nvSpPr>
            <p:spPr bwMode="auto">
              <a:xfrm>
                <a:off x="6019478" y="47182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FF99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1" name="フリーフォーム: 図形 900"/>
              <p:cNvSpPr/>
              <p:nvPr/>
            </p:nvSpPr>
            <p:spPr bwMode="auto">
              <a:xfrm rot="2700000">
                <a:off x="6679741" y="49485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/>
              <p:cNvSpPr/>
              <p:nvPr/>
            </p:nvSpPr>
            <p:spPr bwMode="auto">
              <a:xfrm rot="2700000">
                <a:off x="6352059" y="49592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/>
              <p:cNvSpPr/>
              <p:nvPr/>
            </p:nvSpPr>
            <p:spPr bwMode="auto">
              <a:xfrm rot="2700000">
                <a:off x="6992260" y="50476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/>
              <p:cNvSpPr/>
              <p:nvPr/>
            </p:nvSpPr>
            <p:spPr bwMode="auto">
              <a:xfrm rot="2700000">
                <a:off x="6252940" y="53753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/>
              <p:cNvSpPr/>
              <p:nvPr/>
            </p:nvSpPr>
            <p:spPr bwMode="auto">
              <a:xfrm rot="2700000">
                <a:off x="7106545" y="53753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/>
              <p:cNvSpPr/>
              <p:nvPr/>
            </p:nvSpPr>
            <p:spPr bwMode="auto">
              <a:xfrm rot="2700000">
                <a:off x="7080653" y="56878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/>
              <p:cNvSpPr/>
              <p:nvPr/>
            </p:nvSpPr>
            <p:spPr bwMode="auto">
              <a:xfrm rot="2700000">
                <a:off x="6263667" y="57762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/>
              <p:cNvSpPr/>
              <p:nvPr/>
            </p:nvSpPr>
            <p:spPr bwMode="auto">
              <a:xfrm rot="2700000">
                <a:off x="6679742" y="58021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/>
              <p:cNvSpPr/>
              <p:nvPr/>
            </p:nvSpPr>
            <p:spPr bwMode="auto">
              <a:xfrm>
                <a:off x="6560730" y="47311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0" name="フリーフォーム: 図形 909"/>
              <p:cNvSpPr/>
              <p:nvPr/>
            </p:nvSpPr>
            <p:spPr bwMode="auto">
              <a:xfrm>
                <a:off x="7061114" y="48971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1" name="フリーフォーム: 図形 910"/>
              <p:cNvSpPr/>
              <p:nvPr/>
            </p:nvSpPr>
            <p:spPr bwMode="auto">
              <a:xfrm>
                <a:off x="6200534" y="48979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2" name="フリーフォーム: 図形 911"/>
              <p:cNvSpPr/>
              <p:nvPr/>
            </p:nvSpPr>
            <p:spPr bwMode="auto">
              <a:xfrm>
                <a:off x="7411279" y="52557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3" name="フリーフォーム: 図形 912"/>
              <p:cNvSpPr/>
              <p:nvPr/>
            </p:nvSpPr>
            <p:spPr bwMode="auto">
              <a:xfrm>
                <a:off x="6033797" y="52607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4" name="フリーフォーム: 図形 913"/>
              <p:cNvSpPr/>
              <p:nvPr/>
            </p:nvSpPr>
            <p:spPr bwMode="auto">
              <a:xfrm>
                <a:off x="7061638" y="57583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5" name="フリーフォーム: 図形 914"/>
              <p:cNvSpPr/>
              <p:nvPr/>
            </p:nvSpPr>
            <p:spPr bwMode="auto">
              <a:xfrm>
                <a:off x="6200641" y="57628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6" name="フリーフォーム: 図形 915"/>
              <p:cNvSpPr/>
              <p:nvPr/>
            </p:nvSpPr>
            <p:spPr bwMode="auto">
              <a:xfrm>
                <a:off x="6561174" y="61101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7" name="フリーフォーム: 図形 916"/>
              <p:cNvSpPr/>
              <p:nvPr/>
            </p:nvSpPr>
            <p:spPr bwMode="auto">
              <a:xfrm flipV="1">
                <a:off x="6627961" y="54973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8" name="フリーフォーム: 図形 917"/>
              <p:cNvSpPr/>
              <p:nvPr/>
            </p:nvSpPr>
            <p:spPr bwMode="auto">
              <a:xfrm rot="16200000" flipV="1">
                <a:off x="6842024" y="52851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9" name="フリーフォーム: 図形 918"/>
              <p:cNvSpPr/>
              <p:nvPr/>
            </p:nvSpPr>
            <p:spPr bwMode="auto">
              <a:xfrm rot="18900000" flipV="1">
                <a:off x="6781165" y="54376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0" name="フリーフォーム: 図形 919"/>
              <p:cNvSpPr/>
              <p:nvPr/>
            </p:nvSpPr>
            <p:spPr bwMode="auto">
              <a:xfrm rot="8100000" flipV="1">
                <a:off x="6477012" y="51371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1" name="フリーフォーム: 図形 920"/>
              <p:cNvSpPr/>
              <p:nvPr/>
            </p:nvSpPr>
            <p:spPr bwMode="auto">
              <a:xfrm rot="5400000" flipV="1">
                <a:off x="6416340" y="52903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2" name="フリーフォーム: 図形 921"/>
              <p:cNvSpPr/>
              <p:nvPr/>
            </p:nvSpPr>
            <p:spPr bwMode="auto">
              <a:xfrm rot="10800000" flipV="1">
                <a:off x="6630294" y="50724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57" name="グループ化 456"/>
            <p:cNvGrpSpPr/>
            <p:nvPr/>
          </p:nvGrpSpPr>
          <p:grpSpPr>
            <a:xfrm>
              <a:off x="5908757" y="4725227"/>
              <a:ext cx="1847107" cy="2006796"/>
              <a:chOff x="-37659" y="2320049"/>
              <a:chExt cx="2204574" cy="2395167"/>
            </a:xfrm>
          </p:grpSpPr>
          <p:sp>
            <p:nvSpPr>
              <p:cNvPr id="458" name="星: 4 pt 457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星: 4 pt 458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星: 4 pt 459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47615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/>
        </p:nvGrpSpPr>
        <p:grpSpPr>
          <a:xfrm>
            <a:off x="319807" y="2708420"/>
            <a:ext cx="1847107" cy="2006796"/>
            <a:chOff x="319807" y="2708420"/>
            <a:chExt cx="1847107" cy="2006796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418778" y="2775170"/>
              <a:ext cx="1570523" cy="1570521"/>
              <a:chOff x="418778" y="2775170"/>
              <a:chExt cx="1570523" cy="1570521"/>
            </a:xfrm>
          </p:grpSpPr>
          <p:sp>
            <p:nvSpPr>
              <p:cNvPr id="25" name="星: 8 pt 24"/>
              <p:cNvSpPr/>
              <p:nvPr/>
            </p:nvSpPr>
            <p:spPr bwMode="auto">
              <a:xfrm>
                <a:off x="418778" y="27751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66FF99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フリーフォーム: 図形 25"/>
              <p:cNvSpPr/>
              <p:nvPr/>
            </p:nvSpPr>
            <p:spPr bwMode="auto">
              <a:xfrm rot="2700000">
                <a:off x="1079041" y="30054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/>
              <p:cNvSpPr/>
              <p:nvPr/>
            </p:nvSpPr>
            <p:spPr bwMode="auto">
              <a:xfrm rot="2700000">
                <a:off x="751359" y="30161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/>
              <p:cNvSpPr/>
              <p:nvPr/>
            </p:nvSpPr>
            <p:spPr bwMode="auto">
              <a:xfrm rot="2700000">
                <a:off x="1391560" y="31045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/>
              <p:cNvSpPr/>
              <p:nvPr/>
            </p:nvSpPr>
            <p:spPr bwMode="auto">
              <a:xfrm rot="2700000">
                <a:off x="652240" y="34322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/>
              <p:cNvSpPr/>
              <p:nvPr/>
            </p:nvSpPr>
            <p:spPr bwMode="auto">
              <a:xfrm rot="2700000">
                <a:off x="1505845" y="34322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/>
              <p:cNvSpPr/>
              <p:nvPr/>
            </p:nvSpPr>
            <p:spPr bwMode="auto">
              <a:xfrm rot="2700000">
                <a:off x="1479953" y="37447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/>
              <p:cNvSpPr/>
              <p:nvPr/>
            </p:nvSpPr>
            <p:spPr bwMode="auto">
              <a:xfrm rot="2700000">
                <a:off x="662967" y="38331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/>
              <p:cNvSpPr/>
              <p:nvPr/>
            </p:nvSpPr>
            <p:spPr bwMode="auto">
              <a:xfrm rot="2700000">
                <a:off x="1079042" y="38590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/>
              <p:cNvSpPr/>
              <p:nvPr/>
            </p:nvSpPr>
            <p:spPr bwMode="auto">
              <a:xfrm>
                <a:off x="960030" y="27880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フリーフォーム: 図形 34"/>
              <p:cNvSpPr/>
              <p:nvPr/>
            </p:nvSpPr>
            <p:spPr bwMode="auto">
              <a:xfrm>
                <a:off x="1460414" y="29540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フリーフォーム: 図形 35"/>
              <p:cNvSpPr/>
              <p:nvPr/>
            </p:nvSpPr>
            <p:spPr bwMode="auto">
              <a:xfrm>
                <a:off x="599834" y="29548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フリーフォーム: 図形 36"/>
              <p:cNvSpPr/>
              <p:nvPr/>
            </p:nvSpPr>
            <p:spPr bwMode="auto">
              <a:xfrm>
                <a:off x="1810579" y="33126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フリーフォーム: 図形 37"/>
              <p:cNvSpPr/>
              <p:nvPr/>
            </p:nvSpPr>
            <p:spPr bwMode="auto">
              <a:xfrm>
                <a:off x="433097" y="33176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フリーフォーム: 図形 38"/>
              <p:cNvSpPr/>
              <p:nvPr/>
            </p:nvSpPr>
            <p:spPr bwMode="auto">
              <a:xfrm>
                <a:off x="1460938" y="38152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フリーフォーム: 図形 39"/>
              <p:cNvSpPr/>
              <p:nvPr/>
            </p:nvSpPr>
            <p:spPr bwMode="auto">
              <a:xfrm>
                <a:off x="599941" y="38197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フリーフォーム: 図形 40"/>
              <p:cNvSpPr/>
              <p:nvPr/>
            </p:nvSpPr>
            <p:spPr bwMode="auto">
              <a:xfrm>
                <a:off x="960474" y="41670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フリーフォーム: 図形 41"/>
              <p:cNvSpPr/>
              <p:nvPr/>
            </p:nvSpPr>
            <p:spPr bwMode="auto">
              <a:xfrm flipV="1">
                <a:off x="1027261" y="35542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フリーフォーム: 図形 42"/>
              <p:cNvSpPr/>
              <p:nvPr/>
            </p:nvSpPr>
            <p:spPr bwMode="auto">
              <a:xfrm rot="16200000" flipV="1">
                <a:off x="1241324" y="33420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フリーフォーム: 図形 43"/>
              <p:cNvSpPr/>
              <p:nvPr/>
            </p:nvSpPr>
            <p:spPr bwMode="auto">
              <a:xfrm rot="18900000" flipV="1">
                <a:off x="1180465" y="34945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フリーフォーム: 図形 44"/>
              <p:cNvSpPr/>
              <p:nvPr/>
            </p:nvSpPr>
            <p:spPr bwMode="auto">
              <a:xfrm rot="8100000" flipV="1">
                <a:off x="876312" y="31940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フリーフォーム: 図形 45"/>
              <p:cNvSpPr/>
              <p:nvPr/>
            </p:nvSpPr>
            <p:spPr bwMode="auto">
              <a:xfrm rot="5400000" flipV="1">
                <a:off x="815640" y="33472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フリーフォーム: 図形 46"/>
              <p:cNvSpPr/>
              <p:nvPr/>
            </p:nvSpPr>
            <p:spPr bwMode="auto">
              <a:xfrm rot="10800000" flipV="1">
                <a:off x="1029594" y="31293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62" name="グループ化 361"/>
            <p:cNvGrpSpPr/>
            <p:nvPr/>
          </p:nvGrpSpPr>
          <p:grpSpPr>
            <a:xfrm>
              <a:off x="319807" y="2708420"/>
              <a:ext cx="1847107" cy="2006796"/>
              <a:chOff x="-37659" y="2320049"/>
              <a:chExt cx="2204574" cy="2395167"/>
            </a:xfrm>
          </p:grpSpPr>
          <p:sp>
            <p:nvSpPr>
              <p:cNvPr id="363" name="星: 4 pt 362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星: 4 pt 363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星: 4 pt 364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319807" y="811254"/>
            <a:ext cx="1847107" cy="2006796"/>
            <a:chOff x="319807" y="811254"/>
            <a:chExt cx="1847107" cy="2006796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418778" y="857470"/>
              <a:ext cx="1570523" cy="1570521"/>
              <a:chOff x="418778" y="857470"/>
              <a:chExt cx="1570523" cy="1570521"/>
            </a:xfrm>
          </p:grpSpPr>
          <p:sp>
            <p:nvSpPr>
              <p:cNvPr id="708" name="星: 8 pt 707"/>
              <p:cNvSpPr/>
              <p:nvPr/>
            </p:nvSpPr>
            <p:spPr bwMode="auto">
              <a:xfrm>
                <a:off x="418778" y="8574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339966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フリーフォーム: 図形 708"/>
              <p:cNvSpPr/>
              <p:nvPr/>
            </p:nvSpPr>
            <p:spPr bwMode="auto">
              <a:xfrm rot="2700000">
                <a:off x="1079041" y="10877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フリーフォーム: 図形 709"/>
              <p:cNvSpPr/>
              <p:nvPr/>
            </p:nvSpPr>
            <p:spPr bwMode="auto">
              <a:xfrm rot="2700000">
                <a:off x="751359" y="10984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フリーフォーム: 図形 710"/>
              <p:cNvSpPr/>
              <p:nvPr/>
            </p:nvSpPr>
            <p:spPr bwMode="auto">
              <a:xfrm rot="2700000">
                <a:off x="1391560" y="11868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フリーフォーム: 図形 711"/>
              <p:cNvSpPr/>
              <p:nvPr/>
            </p:nvSpPr>
            <p:spPr bwMode="auto">
              <a:xfrm rot="2700000">
                <a:off x="652240" y="15145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フリーフォーム: 図形 712"/>
              <p:cNvSpPr/>
              <p:nvPr/>
            </p:nvSpPr>
            <p:spPr bwMode="auto">
              <a:xfrm rot="2700000">
                <a:off x="1505845" y="15145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フリーフォーム: 図形 713"/>
              <p:cNvSpPr/>
              <p:nvPr/>
            </p:nvSpPr>
            <p:spPr bwMode="auto">
              <a:xfrm rot="2700000">
                <a:off x="1479953" y="18270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フリーフォーム: 図形 714"/>
              <p:cNvSpPr/>
              <p:nvPr/>
            </p:nvSpPr>
            <p:spPr bwMode="auto">
              <a:xfrm rot="2700000">
                <a:off x="662967" y="19154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フリーフォーム: 図形 715"/>
              <p:cNvSpPr/>
              <p:nvPr/>
            </p:nvSpPr>
            <p:spPr bwMode="auto">
              <a:xfrm rot="2700000">
                <a:off x="1079042" y="19413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フリーフォーム: 図形 716"/>
              <p:cNvSpPr/>
              <p:nvPr/>
            </p:nvSpPr>
            <p:spPr bwMode="auto">
              <a:xfrm>
                <a:off x="960030" y="8703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8" name="フリーフォーム: 図形 717"/>
              <p:cNvSpPr/>
              <p:nvPr/>
            </p:nvSpPr>
            <p:spPr bwMode="auto">
              <a:xfrm>
                <a:off x="1460414" y="10363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9" name="フリーフォーム: 図形 718"/>
              <p:cNvSpPr/>
              <p:nvPr/>
            </p:nvSpPr>
            <p:spPr bwMode="auto">
              <a:xfrm>
                <a:off x="599834" y="10371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0" name="フリーフォーム: 図形 719"/>
              <p:cNvSpPr/>
              <p:nvPr/>
            </p:nvSpPr>
            <p:spPr bwMode="auto">
              <a:xfrm>
                <a:off x="1810579" y="13949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1" name="フリーフォーム: 図形 720"/>
              <p:cNvSpPr/>
              <p:nvPr/>
            </p:nvSpPr>
            <p:spPr bwMode="auto">
              <a:xfrm>
                <a:off x="433097" y="13999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2" name="フリーフォーム: 図形 721"/>
              <p:cNvSpPr/>
              <p:nvPr/>
            </p:nvSpPr>
            <p:spPr bwMode="auto">
              <a:xfrm>
                <a:off x="1460938" y="18975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3" name="フリーフォーム: 図形 722"/>
              <p:cNvSpPr/>
              <p:nvPr/>
            </p:nvSpPr>
            <p:spPr bwMode="auto">
              <a:xfrm>
                <a:off x="599941" y="19020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4" name="フリーフォーム: 図形 723"/>
              <p:cNvSpPr/>
              <p:nvPr/>
            </p:nvSpPr>
            <p:spPr bwMode="auto">
              <a:xfrm>
                <a:off x="960474" y="22493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5" name="フリーフォーム: 図形 724"/>
              <p:cNvSpPr/>
              <p:nvPr/>
            </p:nvSpPr>
            <p:spPr bwMode="auto">
              <a:xfrm flipV="1">
                <a:off x="1027261" y="16365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6" name="フリーフォーム: 図形 725"/>
              <p:cNvSpPr/>
              <p:nvPr/>
            </p:nvSpPr>
            <p:spPr bwMode="auto">
              <a:xfrm rot="16200000" flipV="1">
                <a:off x="1241324" y="14243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7" name="フリーフォーム: 図形 726"/>
              <p:cNvSpPr/>
              <p:nvPr/>
            </p:nvSpPr>
            <p:spPr bwMode="auto">
              <a:xfrm rot="18900000" flipV="1">
                <a:off x="1180465" y="15768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8" name="フリーフォーム: 図形 727"/>
              <p:cNvSpPr/>
              <p:nvPr/>
            </p:nvSpPr>
            <p:spPr bwMode="auto">
              <a:xfrm rot="8100000" flipV="1">
                <a:off x="876312" y="12763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9" name="フリーフォーム: 図形 728"/>
              <p:cNvSpPr/>
              <p:nvPr/>
            </p:nvSpPr>
            <p:spPr bwMode="auto">
              <a:xfrm rot="5400000" flipV="1">
                <a:off x="815640" y="14295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0" name="フリーフォーム: 図形 729"/>
              <p:cNvSpPr/>
              <p:nvPr/>
            </p:nvSpPr>
            <p:spPr bwMode="auto">
              <a:xfrm rot="10800000" flipV="1">
                <a:off x="1029594" y="12116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66" name="グループ化 365"/>
            <p:cNvGrpSpPr/>
            <p:nvPr/>
          </p:nvGrpSpPr>
          <p:grpSpPr>
            <a:xfrm>
              <a:off x="319807" y="811254"/>
              <a:ext cx="1847107" cy="2006796"/>
              <a:chOff x="-37659" y="2320049"/>
              <a:chExt cx="2204574" cy="2395167"/>
            </a:xfrm>
          </p:grpSpPr>
          <p:sp>
            <p:nvSpPr>
              <p:cNvPr id="367" name="星: 4 pt 366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星: 4 pt 367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星: 4 pt 368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" name="グループ化 22"/>
          <p:cNvGrpSpPr/>
          <p:nvPr/>
        </p:nvGrpSpPr>
        <p:grpSpPr>
          <a:xfrm>
            <a:off x="2118351" y="2728856"/>
            <a:ext cx="1847107" cy="2006796"/>
            <a:chOff x="2118351" y="2728856"/>
            <a:chExt cx="1847107" cy="2006796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2272978" y="2775170"/>
              <a:ext cx="1570523" cy="1570521"/>
              <a:chOff x="2272978" y="2775170"/>
              <a:chExt cx="1570523" cy="1570521"/>
            </a:xfrm>
          </p:grpSpPr>
          <p:sp>
            <p:nvSpPr>
              <p:cNvPr id="404" name="星: 8 pt 403"/>
              <p:cNvSpPr/>
              <p:nvPr/>
            </p:nvSpPr>
            <p:spPr bwMode="auto">
              <a:xfrm>
                <a:off x="2272978" y="27751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C00000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5" name="フリーフォーム: 図形 404"/>
              <p:cNvSpPr/>
              <p:nvPr/>
            </p:nvSpPr>
            <p:spPr bwMode="auto">
              <a:xfrm rot="2700000">
                <a:off x="2933241" y="30054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フリーフォーム: 図形 405"/>
              <p:cNvSpPr/>
              <p:nvPr/>
            </p:nvSpPr>
            <p:spPr bwMode="auto">
              <a:xfrm rot="2700000">
                <a:off x="2605559" y="30161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/>
              <p:cNvSpPr/>
              <p:nvPr/>
            </p:nvSpPr>
            <p:spPr bwMode="auto">
              <a:xfrm rot="2700000">
                <a:off x="3245760" y="31045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フリーフォーム: 図形 407"/>
              <p:cNvSpPr/>
              <p:nvPr/>
            </p:nvSpPr>
            <p:spPr bwMode="auto">
              <a:xfrm rot="2700000">
                <a:off x="2506440" y="34322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: 図形 408"/>
              <p:cNvSpPr/>
              <p:nvPr/>
            </p:nvSpPr>
            <p:spPr bwMode="auto">
              <a:xfrm rot="2700000">
                <a:off x="3360045" y="34322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フリーフォーム: 図形 409"/>
              <p:cNvSpPr/>
              <p:nvPr/>
            </p:nvSpPr>
            <p:spPr bwMode="auto">
              <a:xfrm rot="2700000">
                <a:off x="3334153" y="37447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フリーフォーム: 図形 410"/>
              <p:cNvSpPr/>
              <p:nvPr/>
            </p:nvSpPr>
            <p:spPr bwMode="auto">
              <a:xfrm rot="2700000">
                <a:off x="2517167" y="38331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フリーフォーム: 図形 411"/>
              <p:cNvSpPr/>
              <p:nvPr/>
            </p:nvSpPr>
            <p:spPr bwMode="auto">
              <a:xfrm rot="2700000">
                <a:off x="2933242" y="38590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フリーフォーム: 図形 412"/>
              <p:cNvSpPr/>
              <p:nvPr/>
            </p:nvSpPr>
            <p:spPr bwMode="auto">
              <a:xfrm>
                <a:off x="2814230" y="27880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4" name="フリーフォーム: 図形 413"/>
              <p:cNvSpPr/>
              <p:nvPr/>
            </p:nvSpPr>
            <p:spPr bwMode="auto">
              <a:xfrm>
                <a:off x="3314614" y="29540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5" name="フリーフォーム: 図形 414"/>
              <p:cNvSpPr/>
              <p:nvPr/>
            </p:nvSpPr>
            <p:spPr bwMode="auto">
              <a:xfrm>
                <a:off x="2454034" y="29548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6" name="フリーフォーム: 図形 415"/>
              <p:cNvSpPr/>
              <p:nvPr/>
            </p:nvSpPr>
            <p:spPr bwMode="auto">
              <a:xfrm>
                <a:off x="3664779" y="33126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7" name="フリーフォーム: 図形 416"/>
              <p:cNvSpPr/>
              <p:nvPr/>
            </p:nvSpPr>
            <p:spPr bwMode="auto">
              <a:xfrm>
                <a:off x="2287297" y="33176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フリーフォーム: 図形 417"/>
              <p:cNvSpPr/>
              <p:nvPr/>
            </p:nvSpPr>
            <p:spPr bwMode="auto">
              <a:xfrm>
                <a:off x="3315138" y="38152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9" name="フリーフォーム: 図形 418"/>
              <p:cNvSpPr/>
              <p:nvPr/>
            </p:nvSpPr>
            <p:spPr bwMode="auto">
              <a:xfrm>
                <a:off x="2454141" y="38197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0" name="フリーフォーム: 図形 419"/>
              <p:cNvSpPr/>
              <p:nvPr/>
            </p:nvSpPr>
            <p:spPr bwMode="auto">
              <a:xfrm>
                <a:off x="2814674" y="41670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1" name="フリーフォーム: 図形 420"/>
              <p:cNvSpPr/>
              <p:nvPr/>
            </p:nvSpPr>
            <p:spPr bwMode="auto">
              <a:xfrm flipV="1">
                <a:off x="2881461" y="35542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2" name="フリーフォーム: 図形 421"/>
              <p:cNvSpPr/>
              <p:nvPr/>
            </p:nvSpPr>
            <p:spPr bwMode="auto">
              <a:xfrm rot="16200000" flipV="1">
                <a:off x="3095524" y="33420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3" name="フリーフォーム: 図形 422"/>
              <p:cNvSpPr/>
              <p:nvPr/>
            </p:nvSpPr>
            <p:spPr bwMode="auto">
              <a:xfrm rot="18900000" flipV="1">
                <a:off x="3034665" y="34945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4" name="フリーフォーム: 図形 423"/>
              <p:cNvSpPr/>
              <p:nvPr/>
            </p:nvSpPr>
            <p:spPr bwMode="auto">
              <a:xfrm rot="8100000" flipV="1">
                <a:off x="2730512" y="31940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5" name="フリーフォーム: 図形 424"/>
              <p:cNvSpPr/>
              <p:nvPr/>
            </p:nvSpPr>
            <p:spPr bwMode="auto">
              <a:xfrm rot="5400000" flipV="1">
                <a:off x="2669840" y="33472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6" name="フリーフォーム: 図形 425"/>
              <p:cNvSpPr/>
              <p:nvPr/>
            </p:nvSpPr>
            <p:spPr bwMode="auto">
              <a:xfrm rot="10800000" flipV="1">
                <a:off x="2883794" y="31293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0" name="グループ化 369"/>
            <p:cNvGrpSpPr/>
            <p:nvPr/>
          </p:nvGrpSpPr>
          <p:grpSpPr>
            <a:xfrm>
              <a:off x="2118351" y="2728856"/>
              <a:ext cx="1847107" cy="2006796"/>
              <a:chOff x="-37659" y="2320049"/>
              <a:chExt cx="2204574" cy="2395167"/>
            </a:xfrm>
          </p:grpSpPr>
          <p:sp>
            <p:nvSpPr>
              <p:cNvPr id="371" name="星: 4 pt 370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星: 4 pt 371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星: 4 pt 372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" name="グループ化 17"/>
          <p:cNvGrpSpPr/>
          <p:nvPr/>
        </p:nvGrpSpPr>
        <p:grpSpPr>
          <a:xfrm>
            <a:off x="2148607" y="811254"/>
            <a:ext cx="1847107" cy="2006796"/>
            <a:chOff x="2148607" y="811254"/>
            <a:chExt cx="1847107" cy="200679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2272978" y="857470"/>
              <a:ext cx="1570523" cy="1570521"/>
              <a:chOff x="2272978" y="857470"/>
              <a:chExt cx="1570523" cy="1570521"/>
            </a:xfrm>
          </p:grpSpPr>
          <p:sp>
            <p:nvSpPr>
              <p:cNvPr id="732" name="星: 8 pt 731"/>
              <p:cNvSpPr/>
              <p:nvPr/>
            </p:nvSpPr>
            <p:spPr bwMode="auto">
              <a:xfrm>
                <a:off x="2272978" y="8574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0000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3" name="フリーフォーム: 図形 732"/>
              <p:cNvSpPr/>
              <p:nvPr/>
            </p:nvSpPr>
            <p:spPr bwMode="auto">
              <a:xfrm rot="2700000">
                <a:off x="2933241" y="10877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フリーフォーム: 図形 733"/>
              <p:cNvSpPr/>
              <p:nvPr/>
            </p:nvSpPr>
            <p:spPr bwMode="auto">
              <a:xfrm rot="2700000">
                <a:off x="2605559" y="10984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フリーフォーム: 図形 734"/>
              <p:cNvSpPr/>
              <p:nvPr/>
            </p:nvSpPr>
            <p:spPr bwMode="auto">
              <a:xfrm rot="2700000">
                <a:off x="3245760" y="11868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/>
              <p:cNvSpPr/>
              <p:nvPr/>
            </p:nvSpPr>
            <p:spPr bwMode="auto">
              <a:xfrm rot="2700000">
                <a:off x="2506440" y="15145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/>
              <p:cNvSpPr/>
              <p:nvPr/>
            </p:nvSpPr>
            <p:spPr bwMode="auto">
              <a:xfrm rot="2700000">
                <a:off x="3360045" y="15145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/>
              <p:cNvSpPr/>
              <p:nvPr/>
            </p:nvSpPr>
            <p:spPr bwMode="auto">
              <a:xfrm rot="2700000">
                <a:off x="3334153" y="18270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/>
              <p:cNvSpPr/>
              <p:nvPr/>
            </p:nvSpPr>
            <p:spPr bwMode="auto">
              <a:xfrm rot="2700000">
                <a:off x="2517167" y="19154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/>
              <p:cNvSpPr/>
              <p:nvPr/>
            </p:nvSpPr>
            <p:spPr bwMode="auto">
              <a:xfrm rot="2700000">
                <a:off x="2933242" y="19413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/>
              <p:cNvSpPr/>
              <p:nvPr/>
            </p:nvSpPr>
            <p:spPr bwMode="auto">
              <a:xfrm>
                <a:off x="2814230" y="8703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2" name="フリーフォーム: 図形 741"/>
              <p:cNvSpPr/>
              <p:nvPr/>
            </p:nvSpPr>
            <p:spPr bwMode="auto">
              <a:xfrm>
                <a:off x="3314614" y="10363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3" name="フリーフォーム: 図形 742"/>
              <p:cNvSpPr/>
              <p:nvPr/>
            </p:nvSpPr>
            <p:spPr bwMode="auto">
              <a:xfrm>
                <a:off x="2454034" y="10371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4" name="フリーフォーム: 図形 743"/>
              <p:cNvSpPr/>
              <p:nvPr/>
            </p:nvSpPr>
            <p:spPr bwMode="auto">
              <a:xfrm>
                <a:off x="3664779" y="13949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5" name="フリーフォーム: 図形 744"/>
              <p:cNvSpPr/>
              <p:nvPr/>
            </p:nvSpPr>
            <p:spPr bwMode="auto">
              <a:xfrm>
                <a:off x="2287297" y="13999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6" name="フリーフォーム: 図形 745"/>
              <p:cNvSpPr/>
              <p:nvPr/>
            </p:nvSpPr>
            <p:spPr bwMode="auto">
              <a:xfrm>
                <a:off x="3315138" y="18975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7" name="フリーフォーム: 図形 746"/>
              <p:cNvSpPr/>
              <p:nvPr/>
            </p:nvSpPr>
            <p:spPr bwMode="auto">
              <a:xfrm>
                <a:off x="2454141" y="19020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8" name="フリーフォーム: 図形 747"/>
              <p:cNvSpPr/>
              <p:nvPr/>
            </p:nvSpPr>
            <p:spPr bwMode="auto">
              <a:xfrm>
                <a:off x="2814674" y="22493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9" name="フリーフォーム: 図形 748"/>
              <p:cNvSpPr/>
              <p:nvPr/>
            </p:nvSpPr>
            <p:spPr bwMode="auto">
              <a:xfrm flipV="1">
                <a:off x="2881461" y="16365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0" name="フリーフォーム: 図形 749"/>
              <p:cNvSpPr/>
              <p:nvPr/>
            </p:nvSpPr>
            <p:spPr bwMode="auto">
              <a:xfrm rot="16200000" flipV="1">
                <a:off x="3095524" y="14243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1" name="フリーフォーム: 図形 750"/>
              <p:cNvSpPr/>
              <p:nvPr/>
            </p:nvSpPr>
            <p:spPr bwMode="auto">
              <a:xfrm rot="18900000" flipV="1">
                <a:off x="3034665" y="15768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2" name="フリーフォーム: 図形 751"/>
              <p:cNvSpPr/>
              <p:nvPr/>
            </p:nvSpPr>
            <p:spPr bwMode="auto">
              <a:xfrm rot="8100000" flipV="1">
                <a:off x="2730512" y="12763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3" name="フリーフォーム: 図形 752"/>
              <p:cNvSpPr/>
              <p:nvPr/>
            </p:nvSpPr>
            <p:spPr bwMode="auto">
              <a:xfrm rot="5400000" flipV="1">
                <a:off x="2669840" y="14295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4" name="フリーフォーム: 図形 753"/>
              <p:cNvSpPr/>
              <p:nvPr/>
            </p:nvSpPr>
            <p:spPr bwMode="auto">
              <a:xfrm rot="10800000" flipV="1">
                <a:off x="2883794" y="12116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4" name="グループ化 373"/>
            <p:cNvGrpSpPr/>
            <p:nvPr/>
          </p:nvGrpSpPr>
          <p:grpSpPr>
            <a:xfrm>
              <a:off x="2148607" y="811254"/>
              <a:ext cx="1847107" cy="2006796"/>
              <a:chOff x="-37659" y="2320049"/>
              <a:chExt cx="2204574" cy="2395167"/>
            </a:xfrm>
          </p:grpSpPr>
          <p:sp>
            <p:nvSpPr>
              <p:cNvPr id="375" name="星: 4 pt 374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星: 4 pt 375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星: 4 pt 376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" name="グループ化 23"/>
          <p:cNvGrpSpPr/>
          <p:nvPr/>
        </p:nvGrpSpPr>
        <p:grpSpPr>
          <a:xfrm>
            <a:off x="4054319" y="2708420"/>
            <a:ext cx="1847107" cy="2006796"/>
            <a:chOff x="4054319" y="2708420"/>
            <a:chExt cx="1847107" cy="2006796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4165278" y="2775170"/>
              <a:ext cx="1570523" cy="1570521"/>
              <a:chOff x="4165278" y="2775170"/>
              <a:chExt cx="1570523" cy="1570521"/>
            </a:xfrm>
          </p:grpSpPr>
          <p:sp>
            <p:nvSpPr>
              <p:cNvPr id="480" name="星: 8 pt 479"/>
              <p:cNvSpPr/>
              <p:nvPr/>
            </p:nvSpPr>
            <p:spPr bwMode="auto">
              <a:xfrm>
                <a:off x="4165278" y="27751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993300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1" name="フリーフォーム: 図形 480"/>
              <p:cNvSpPr/>
              <p:nvPr/>
            </p:nvSpPr>
            <p:spPr bwMode="auto">
              <a:xfrm rot="2700000">
                <a:off x="4825541" y="30054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フリーフォーム: 図形 481"/>
              <p:cNvSpPr/>
              <p:nvPr/>
            </p:nvSpPr>
            <p:spPr bwMode="auto">
              <a:xfrm rot="2700000">
                <a:off x="4497859" y="30161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フリーフォーム: 図形 482"/>
              <p:cNvSpPr/>
              <p:nvPr/>
            </p:nvSpPr>
            <p:spPr bwMode="auto">
              <a:xfrm rot="2700000">
                <a:off x="5138060" y="31045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フリーフォーム: 図形 483"/>
              <p:cNvSpPr/>
              <p:nvPr/>
            </p:nvSpPr>
            <p:spPr bwMode="auto">
              <a:xfrm rot="2700000">
                <a:off x="4398740" y="34322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フリーフォーム: 図形 484"/>
              <p:cNvSpPr/>
              <p:nvPr/>
            </p:nvSpPr>
            <p:spPr bwMode="auto">
              <a:xfrm rot="2700000">
                <a:off x="5252345" y="34322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フリーフォーム: 図形 485"/>
              <p:cNvSpPr/>
              <p:nvPr/>
            </p:nvSpPr>
            <p:spPr bwMode="auto">
              <a:xfrm rot="2700000">
                <a:off x="5226453" y="37447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フリーフォーム: 図形 486"/>
              <p:cNvSpPr/>
              <p:nvPr/>
            </p:nvSpPr>
            <p:spPr bwMode="auto">
              <a:xfrm rot="2700000">
                <a:off x="4409467" y="38331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フリーフォーム: 図形 487"/>
              <p:cNvSpPr/>
              <p:nvPr/>
            </p:nvSpPr>
            <p:spPr bwMode="auto">
              <a:xfrm rot="2700000">
                <a:off x="4825542" y="38590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フリーフォーム: 図形 488"/>
              <p:cNvSpPr/>
              <p:nvPr/>
            </p:nvSpPr>
            <p:spPr bwMode="auto">
              <a:xfrm>
                <a:off x="4706530" y="27880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0" name="フリーフォーム: 図形 489"/>
              <p:cNvSpPr/>
              <p:nvPr/>
            </p:nvSpPr>
            <p:spPr bwMode="auto">
              <a:xfrm>
                <a:off x="5206914" y="29540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1" name="フリーフォーム: 図形 490"/>
              <p:cNvSpPr/>
              <p:nvPr/>
            </p:nvSpPr>
            <p:spPr bwMode="auto">
              <a:xfrm>
                <a:off x="4346334" y="29548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2" name="フリーフォーム: 図形 491"/>
              <p:cNvSpPr/>
              <p:nvPr/>
            </p:nvSpPr>
            <p:spPr bwMode="auto">
              <a:xfrm>
                <a:off x="5557079" y="33126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3" name="フリーフォーム: 図形 492"/>
              <p:cNvSpPr/>
              <p:nvPr/>
            </p:nvSpPr>
            <p:spPr bwMode="auto">
              <a:xfrm>
                <a:off x="4179597" y="33176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フリーフォーム: 図形 493"/>
              <p:cNvSpPr/>
              <p:nvPr/>
            </p:nvSpPr>
            <p:spPr bwMode="auto">
              <a:xfrm>
                <a:off x="5207438" y="38152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5" name="フリーフォーム: 図形 494"/>
              <p:cNvSpPr/>
              <p:nvPr/>
            </p:nvSpPr>
            <p:spPr bwMode="auto">
              <a:xfrm>
                <a:off x="4346441" y="38197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6" name="フリーフォーム: 図形 495"/>
              <p:cNvSpPr/>
              <p:nvPr/>
            </p:nvSpPr>
            <p:spPr bwMode="auto">
              <a:xfrm>
                <a:off x="4706974" y="41670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7" name="フリーフォーム: 図形 496"/>
              <p:cNvSpPr/>
              <p:nvPr/>
            </p:nvSpPr>
            <p:spPr bwMode="auto">
              <a:xfrm flipV="1">
                <a:off x="4773761" y="35542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8" name="フリーフォーム: 図形 497"/>
              <p:cNvSpPr/>
              <p:nvPr/>
            </p:nvSpPr>
            <p:spPr bwMode="auto">
              <a:xfrm rot="16200000" flipV="1">
                <a:off x="4987824" y="33420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9" name="フリーフォーム: 図形 498"/>
              <p:cNvSpPr/>
              <p:nvPr/>
            </p:nvSpPr>
            <p:spPr bwMode="auto">
              <a:xfrm rot="18900000" flipV="1">
                <a:off x="4926965" y="34945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0" name="フリーフォーム: 図形 499"/>
              <p:cNvSpPr/>
              <p:nvPr/>
            </p:nvSpPr>
            <p:spPr bwMode="auto">
              <a:xfrm rot="8100000" flipV="1">
                <a:off x="4622812" y="31940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1" name="フリーフォーム: 図形 500"/>
              <p:cNvSpPr/>
              <p:nvPr/>
            </p:nvSpPr>
            <p:spPr bwMode="auto">
              <a:xfrm rot="5400000" flipV="1">
                <a:off x="4562140" y="33472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2" name="フリーフォーム: 図形 501"/>
              <p:cNvSpPr/>
              <p:nvPr/>
            </p:nvSpPr>
            <p:spPr bwMode="auto">
              <a:xfrm rot="10800000" flipV="1">
                <a:off x="4776094" y="31293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8" name="グループ化 377"/>
            <p:cNvGrpSpPr/>
            <p:nvPr/>
          </p:nvGrpSpPr>
          <p:grpSpPr>
            <a:xfrm>
              <a:off x="4054319" y="2708420"/>
              <a:ext cx="1847107" cy="2006796"/>
              <a:chOff x="-37659" y="2320049"/>
              <a:chExt cx="2204574" cy="2395167"/>
            </a:xfrm>
          </p:grpSpPr>
          <p:sp>
            <p:nvSpPr>
              <p:cNvPr id="379" name="星: 4 pt 378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星: 4 pt 379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星: 4 pt 380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" name="グループ化 18"/>
          <p:cNvGrpSpPr/>
          <p:nvPr/>
        </p:nvGrpSpPr>
        <p:grpSpPr>
          <a:xfrm>
            <a:off x="4054319" y="811254"/>
            <a:ext cx="1847107" cy="2006796"/>
            <a:chOff x="4054319" y="811254"/>
            <a:chExt cx="1847107" cy="2006796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4165278" y="857470"/>
              <a:ext cx="1570523" cy="1570521"/>
              <a:chOff x="4165278" y="857470"/>
              <a:chExt cx="1570523" cy="1570521"/>
            </a:xfrm>
          </p:grpSpPr>
          <p:sp>
            <p:nvSpPr>
              <p:cNvPr id="756" name="星: 8 pt 755"/>
              <p:cNvSpPr/>
              <p:nvPr/>
            </p:nvSpPr>
            <p:spPr bwMode="auto">
              <a:xfrm>
                <a:off x="4165278" y="8574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7030A0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7" name="フリーフォーム: 図形 756"/>
              <p:cNvSpPr/>
              <p:nvPr/>
            </p:nvSpPr>
            <p:spPr bwMode="auto">
              <a:xfrm rot="2700000">
                <a:off x="4825541" y="10877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/>
              <p:cNvSpPr/>
              <p:nvPr/>
            </p:nvSpPr>
            <p:spPr bwMode="auto">
              <a:xfrm rot="2700000">
                <a:off x="4497859" y="10984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/>
              <p:cNvSpPr/>
              <p:nvPr/>
            </p:nvSpPr>
            <p:spPr bwMode="auto">
              <a:xfrm rot="2700000">
                <a:off x="5138060" y="11868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/>
              <p:cNvSpPr/>
              <p:nvPr/>
            </p:nvSpPr>
            <p:spPr bwMode="auto">
              <a:xfrm rot="2700000">
                <a:off x="4398740" y="15145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/>
              <p:cNvSpPr/>
              <p:nvPr/>
            </p:nvSpPr>
            <p:spPr bwMode="auto">
              <a:xfrm rot="2700000">
                <a:off x="5252345" y="15145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/>
              <p:cNvSpPr/>
              <p:nvPr/>
            </p:nvSpPr>
            <p:spPr bwMode="auto">
              <a:xfrm rot="2700000">
                <a:off x="5226453" y="18270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/>
              <p:cNvSpPr/>
              <p:nvPr/>
            </p:nvSpPr>
            <p:spPr bwMode="auto">
              <a:xfrm rot="2700000">
                <a:off x="4409467" y="19154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/>
              <p:cNvSpPr/>
              <p:nvPr/>
            </p:nvSpPr>
            <p:spPr bwMode="auto">
              <a:xfrm rot="2700000">
                <a:off x="4825542" y="19413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/>
              <p:cNvSpPr/>
              <p:nvPr/>
            </p:nvSpPr>
            <p:spPr bwMode="auto">
              <a:xfrm>
                <a:off x="4706530" y="8703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6" name="フリーフォーム: 図形 765"/>
              <p:cNvSpPr/>
              <p:nvPr/>
            </p:nvSpPr>
            <p:spPr bwMode="auto">
              <a:xfrm>
                <a:off x="5206914" y="10363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7" name="フリーフォーム: 図形 766"/>
              <p:cNvSpPr/>
              <p:nvPr/>
            </p:nvSpPr>
            <p:spPr bwMode="auto">
              <a:xfrm>
                <a:off x="4346334" y="10371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8" name="フリーフォーム: 図形 767"/>
              <p:cNvSpPr/>
              <p:nvPr/>
            </p:nvSpPr>
            <p:spPr bwMode="auto">
              <a:xfrm>
                <a:off x="5557079" y="13949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9" name="フリーフォーム: 図形 768"/>
              <p:cNvSpPr/>
              <p:nvPr/>
            </p:nvSpPr>
            <p:spPr bwMode="auto">
              <a:xfrm>
                <a:off x="4179597" y="13999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0" name="フリーフォーム: 図形 769"/>
              <p:cNvSpPr/>
              <p:nvPr/>
            </p:nvSpPr>
            <p:spPr bwMode="auto">
              <a:xfrm>
                <a:off x="5207438" y="18975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1" name="フリーフォーム: 図形 770"/>
              <p:cNvSpPr/>
              <p:nvPr/>
            </p:nvSpPr>
            <p:spPr bwMode="auto">
              <a:xfrm>
                <a:off x="4346441" y="19020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2" name="フリーフォーム: 図形 771"/>
              <p:cNvSpPr/>
              <p:nvPr/>
            </p:nvSpPr>
            <p:spPr bwMode="auto">
              <a:xfrm>
                <a:off x="4706974" y="22493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3" name="フリーフォーム: 図形 772"/>
              <p:cNvSpPr/>
              <p:nvPr/>
            </p:nvSpPr>
            <p:spPr bwMode="auto">
              <a:xfrm flipV="1">
                <a:off x="4773761" y="16365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4" name="フリーフォーム: 図形 773"/>
              <p:cNvSpPr/>
              <p:nvPr/>
            </p:nvSpPr>
            <p:spPr bwMode="auto">
              <a:xfrm rot="16200000" flipV="1">
                <a:off x="4987824" y="14243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5" name="フリーフォーム: 図形 774"/>
              <p:cNvSpPr/>
              <p:nvPr/>
            </p:nvSpPr>
            <p:spPr bwMode="auto">
              <a:xfrm rot="18900000" flipV="1">
                <a:off x="4926965" y="15768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6" name="フリーフォーム: 図形 775"/>
              <p:cNvSpPr/>
              <p:nvPr/>
            </p:nvSpPr>
            <p:spPr bwMode="auto">
              <a:xfrm rot="8100000" flipV="1">
                <a:off x="4622812" y="12763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7" name="フリーフォーム: 図形 776"/>
              <p:cNvSpPr/>
              <p:nvPr/>
            </p:nvSpPr>
            <p:spPr bwMode="auto">
              <a:xfrm rot="5400000" flipV="1">
                <a:off x="4562140" y="14295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8" name="フリーフォーム: 図形 777"/>
              <p:cNvSpPr/>
              <p:nvPr/>
            </p:nvSpPr>
            <p:spPr bwMode="auto">
              <a:xfrm rot="10800000" flipV="1">
                <a:off x="4776094" y="12116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2" name="グループ化 381"/>
            <p:cNvGrpSpPr/>
            <p:nvPr/>
          </p:nvGrpSpPr>
          <p:grpSpPr>
            <a:xfrm>
              <a:off x="4054319" y="811254"/>
              <a:ext cx="1847107" cy="2006796"/>
              <a:chOff x="-37659" y="2320049"/>
              <a:chExt cx="2204574" cy="2395167"/>
            </a:xfrm>
          </p:grpSpPr>
          <p:sp>
            <p:nvSpPr>
              <p:cNvPr id="383" name="星: 4 pt 382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星: 4 pt 383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星: 4 pt 384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" name="グループ化 19"/>
          <p:cNvGrpSpPr/>
          <p:nvPr/>
        </p:nvGrpSpPr>
        <p:grpSpPr>
          <a:xfrm>
            <a:off x="5908757" y="811254"/>
            <a:ext cx="1847107" cy="2006796"/>
            <a:chOff x="5908757" y="811254"/>
            <a:chExt cx="1847107" cy="2006796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6019478" y="857470"/>
              <a:ext cx="1570523" cy="1570521"/>
              <a:chOff x="6019478" y="857470"/>
              <a:chExt cx="1570523" cy="1570521"/>
            </a:xfrm>
          </p:grpSpPr>
          <p:sp>
            <p:nvSpPr>
              <p:cNvPr id="780" name="星: 8 pt 779"/>
              <p:cNvSpPr/>
              <p:nvPr/>
            </p:nvSpPr>
            <p:spPr bwMode="auto">
              <a:xfrm>
                <a:off x="6019478" y="8574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CCCC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1" name="フリーフォーム: 図形 780"/>
              <p:cNvSpPr/>
              <p:nvPr/>
            </p:nvSpPr>
            <p:spPr bwMode="auto">
              <a:xfrm rot="2700000">
                <a:off x="6679741" y="10877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/>
              <p:cNvSpPr/>
              <p:nvPr/>
            </p:nvSpPr>
            <p:spPr bwMode="auto">
              <a:xfrm rot="2700000">
                <a:off x="6352059" y="10984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/>
              <p:cNvSpPr/>
              <p:nvPr/>
            </p:nvSpPr>
            <p:spPr bwMode="auto">
              <a:xfrm rot="2700000">
                <a:off x="6992260" y="11868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/>
              <p:cNvSpPr/>
              <p:nvPr/>
            </p:nvSpPr>
            <p:spPr bwMode="auto">
              <a:xfrm rot="2700000">
                <a:off x="6252940" y="15145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/>
              <p:cNvSpPr/>
              <p:nvPr/>
            </p:nvSpPr>
            <p:spPr bwMode="auto">
              <a:xfrm rot="2700000">
                <a:off x="7106545" y="15145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/>
              <p:cNvSpPr/>
              <p:nvPr/>
            </p:nvSpPr>
            <p:spPr bwMode="auto">
              <a:xfrm rot="2700000">
                <a:off x="7080653" y="18270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/>
              <p:cNvSpPr/>
              <p:nvPr/>
            </p:nvSpPr>
            <p:spPr bwMode="auto">
              <a:xfrm rot="2700000">
                <a:off x="6263667" y="19154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/>
              <p:cNvSpPr/>
              <p:nvPr/>
            </p:nvSpPr>
            <p:spPr bwMode="auto">
              <a:xfrm rot="2700000">
                <a:off x="6679742" y="19413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/>
              <p:cNvSpPr/>
              <p:nvPr/>
            </p:nvSpPr>
            <p:spPr bwMode="auto">
              <a:xfrm>
                <a:off x="6560730" y="8703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0" name="フリーフォーム: 図形 789"/>
              <p:cNvSpPr/>
              <p:nvPr/>
            </p:nvSpPr>
            <p:spPr bwMode="auto">
              <a:xfrm>
                <a:off x="7061114" y="10363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1" name="フリーフォーム: 図形 790"/>
              <p:cNvSpPr/>
              <p:nvPr/>
            </p:nvSpPr>
            <p:spPr bwMode="auto">
              <a:xfrm>
                <a:off x="6200534" y="10371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2" name="フリーフォーム: 図形 791"/>
              <p:cNvSpPr/>
              <p:nvPr/>
            </p:nvSpPr>
            <p:spPr bwMode="auto">
              <a:xfrm>
                <a:off x="7411279" y="13949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3" name="フリーフォーム: 図形 792"/>
              <p:cNvSpPr/>
              <p:nvPr/>
            </p:nvSpPr>
            <p:spPr bwMode="auto">
              <a:xfrm>
                <a:off x="6033797" y="13999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4" name="フリーフォーム: 図形 793"/>
              <p:cNvSpPr/>
              <p:nvPr/>
            </p:nvSpPr>
            <p:spPr bwMode="auto">
              <a:xfrm>
                <a:off x="7061638" y="18975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5" name="フリーフォーム: 図形 794"/>
              <p:cNvSpPr/>
              <p:nvPr/>
            </p:nvSpPr>
            <p:spPr bwMode="auto">
              <a:xfrm>
                <a:off x="6200641" y="19020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6" name="フリーフォーム: 図形 795"/>
              <p:cNvSpPr/>
              <p:nvPr/>
            </p:nvSpPr>
            <p:spPr bwMode="auto">
              <a:xfrm>
                <a:off x="6561174" y="22493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7" name="フリーフォーム: 図形 796"/>
              <p:cNvSpPr/>
              <p:nvPr/>
            </p:nvSpPr>
            <p:spPr bwMode="auto">
              <a:xfrm flipV="1">
                <a:off x="6627961" y="16365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8" name="フリーフォーム: 図形 797"/>
              <p:cNvSpPr/>
              <p:nvPr/>
            </p:nvSpPr>
            <p:spPr bwMode="auto">
              <a:xfrm rot="16200000" flipV="1">
                <a:off x="6842024" y="14243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9" name="フリーフォーム: 図形 798"/>
              <p:cNvSpPr/>
              <p:nvPr/>
            </p:nvSpPr>
            <p:spPr bwMode="auto">
              <a:xfrm rot="18900000" flipV="1">
                <a:off x="6781165" y="15768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0" name="フリーフォーム: 図形 799"/>
              <p:cNvSpPr/>
              <p:nvPr/>
            </p:nvSpPr>
            <p:spPr bwMode="auto">
              <a:xfrm rot="8100000" flipV="1">
                <a:off x="6477012" y="12763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1" name="フリーフォーム: 図形 800"/>
              <p:cNvSpPr/>
              <p:nvPr/>
            </p:nvSpPr>
            <p:spPr bwMode="auto">
              <a:xfrm rot="5400000" flipV="1">
                <a:off x="6416340" y="14295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2" name="フリーフォーム: 図形 801"/>
              <p:cNvSpPr/>
              <p:nvPr/>
            </p:nvSpPr>
            <p:spPr bwMode="auto">
              <a:xfrm rot="10800000" flipV="1">
                <a:off x="6630294" y="12116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6" name="グループ化 385"/>
            <p:cNvGrpSpPr/>
            <p:nvPr/>
          </p:nvGrpSpPr>
          <p:grpSpPr>
            <a:xfrm>
              <a:off x="5908757" y="811254"/>
              <a:ext cx="1847107" cy="2006796"/>
              <a:chOff x="-37659" y="2320049"/>
              <a:chExt cx="2204574" cy="2395167"/>
            </a:xfrm>
          </p:grpSpPr>
          <p:sp>
            <p:nvSpPr>
              <p:cNvPr id="387" name="星: 4 pt 386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星: 4 pt 387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星: 4 pt 388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48" name="グループ化 947"/>
          <p:cNvGrpSpPr/>
          <p:nvPr/>
        </p:nvGrpSpPr>
        <p:grpSpPr>
          <a:xfrm>
            <a:off x="7814469" y="2708420"/>
            <a:ext cx="1847107" cy="2006796"/>
            <a:chOff x="7814469" y="2708420"/>
            <a:chExt cx="1847107" cy="2006796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7911778" y="2775170"/>
              <a:ext cx="1570523" cy="1570521"/>
              <a:chOff x="7911778" y="2775170"/>
              <a:chExt cx="1570523" cy="1570521"/>
            </a:xfrm>
          </p:grpSpPr>
          <p:sp>
            <p:nvSpPr>
              <p:cNvPr id="632" name="星: 8 pt 631"/>
              <p:cNvSpPr/>
              <p:nvPr/>
            </p:nvSpPr>
            <p:spPr bwMode="auto">
              <a:xfrm>
                <a:off x="7911778" y="27751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FF00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3" name="フリーフォーム: 図形 632"/>
              <p:cNvSpPr/>
              <p:nvPr/>
            </p:nvSpPr>
            <p:spPr bwMode="auto">
              <a:xfrm rot="2700000">
                <a:off x="8572041" y="30054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フリーフォーム: 図形 633"/>
              <p:cNvSpPr/>
              <p:nvPr/>
            </p:nvSpPr>
            <p:spPr bwMode="auto">
              <a:xfrm rot="2700000">
                <a:off x="8244359" y="30161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フリーフォーム: 図形 634"/>
              <p:cNvSpPr/>
              <p:nvPr/>
            </p:nvSpPr>
            <p:spPr bwMode="auto">
              <a:xfrm rot="2700000">
                <a:off x="8884560" y="31045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フリーフォーム: 図形 635"/>
              <p:cNvSpPr/>
              <p:nvPr/>
            </p:nvSpPr>
            <p:spPr bwMode="auto">
              <a:xfrm rot="2700000">
                <a:off x="8145240" y="34322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フリーフォーム: 図形 636"/>
              <p:cNvSpPr/>
              <p:nvPr/>
            </p:nvSpPr>
            <p:spPr bwMode="auto">
              <a:xfrm rot="2700000">
                <a:off x="8998845" y="34322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フリーフォーム: 図形 637"/>
              <p:cNvSpPr/>
              <p:nvPr/>
            </p:nvSpPr>
            <p:spPr bwMode="auto">
              <a:xfrm rot="2700000">
                <a:off x="8972953" y="37447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フリーフォーム: 図形 638"/>
              <p:cNvSpPr/>
              <p:nvPr/>
            </p:nvSpPr>
            <p:spPr bwMode="auto">
              <a:xfrm rot="2700000">
                <a:off x="8155967" y="38331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フリーフォーム: 図形 639"/>
              <p:cNvSpPr/>
              <p:nvPr/>
            </p:nvSpPr>
            <p:spPr bwMode="auto">
              <a:xfrm rot="2700000">
                <a:off x="8572042" y="38590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フリーフォーム: 図形 640"/>
              <p:cNvSpPr/>
              <p:nvPr/>
            </p:nvSpPr>
            <p:spPr bwMode="auto">
              <a:xfrm>
                <a:off x="8453030" y="27880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2" name="フリーフォーム: 図形 641"/>
              <p:cNvSpPr/>
              <p:nvPr/>
            </p:nvSpPr>
            <p:spPr bwMode="auto">
              <a:xfrm>
                <a:off x="8953414" y="29540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3" name="フリーフォーム: 図形 642"/>
              <p:cNvSpPr/>
              <p:nvPr/>
            </p:nvSpPr>
            <p:spPr bwMode="auto">
              <a:xfrm>
                <a:off x="8092834" y="29548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4" name="フリーフォーム: 図形 643"/>
              <p:cNvSpPr/>
              <p:nvPr/>
            </p:nvSpPr>
            <p:spPr bwMode="auto">
              <a:xfrm>
                <a:off x="9303579" y="33126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5" name="フリーフォーム: 図形 644"/>
              <p:cNvSpPr/>
              <p:nvPr/>
            </p:nvSpPr>
            <p:spPr bwMode="auto">
              <a:xfrm>
                <a:off x="7926097" y="33176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6" name="フリーフォーム: 図形 645"/>
              <p:cNvSpPr/>
              <p:nvPr/>
            </p:nvSpPr>
            <p:spPr bwMode="auto">
              <a:xfrm>
                <a:off x="8953938" y="38152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7" name="フリーフォーム: 図形 646"/>
              <p:cNvSpPr/>
              <p:nvPr/>
            </p:nvSpPr>
            <p:spPr bwMode="auto">
              <a:xfrm>
                <a:off x="8092941" y="38197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8" name="フリーフォーム: 図形 647"/>
              <p:cNvSpPr/>
              <p:nvPr/>
            </p:nvSpPr>
            <p:spPr bwMode="auto">
              <a:xfrm>
                <a:off x="8453474" y="41670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9" name="フリーフォーム: 図形 648"/>
              <p:cNvSpPr/>
              <p:nvPr/>
            </p:nvSpPr>
            <p:spPr bwMode="auto">
              <a:xfrm flipV="1">
                <a:off x="8520261" y="35542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0" name="フリーフォーム: 図形 649"/>
              <p:cNvSpPr/>
              <p:nvPr/>
            </p:nvSpPr>
            <p:spPr bwMode="auto">
              <a:xfrm rot="16200000" flipV="1">
                <a:off x="8734324" y="33420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1" name="フリーフォーム: 図形 650"/>
              <p:cNvSpPr/>
              <p:nvPr/>
            </p:nvSpPr>
            <p:spPr bwMode="auto">
              <a:xfrm rot="18900000" flipV="1">
                <a:off x="8673465" y="34945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2" name="フリーフォーム: 図形 651"/>
              <p:cNvSpPr/>
              <p:nvPr/>
            </p:nvSpPr>
            <p:spPr bwMode="auto">
              <a:xfrm rot="8100000" flipV="1">
                <a:off x="8369312" y="31940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3" name="フリーフォーム: 図形 652"/>
              <p:cNvSpPr/>
              <p:nvPr/>
            </p:nvSpPr>
            <p:spPr bwMode="auto">
              <a:xfrm rot="5400000" flipV="1">
                <a:off x="8308640" y="33472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4" name="フリーフォーム: 図形 653"/>
              <p:cNvSpPr/>
              <p:nvPr/>
            </p:nvSpPr>
            <p:spPr bwMode="auto">
              <a:xfrm rot="10800000" flipV="1">
                <a:off x="8522594" y="31293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0" name="グループ化 389"/>
            <p:cNvGrpSpPr/>
            <p:nvPr/>
          </p:nvGrpSpPr>
          <p:grpSpPr>
            <a:xfrm>
              <a:off x="7814469" y="2708420"/>
              <a:ext cx="1847107" cy="2006796"/>
              <a:chOff x="-37659" y="2320049"/>
              <a:chExt cx="2204574" cy="2395167"/>
            </a:xfrm>
          </p:grpSpPr>
          <p:sp>
            <p:nvSpPr>
              <p:cNvPr id="391" name="星: 4 pt 390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星: 4 pt 391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星: 4 pt 392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" name="グループ化 20"/>
          <p:cNvGrpSpPr/>
          <p:nvPr/>
        </p:nvGrpSpPr>
        <p:grpSpPr>
          <a:xfrm>
            <a:off x="7814469" y="811254"/>
            <a:ext cx="1847107" cy="2006796"/>
            <a:chOff x="7814469" y="811254"/>
            <a:chExt cx="1847107" cy="2006796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7911778" y="857470"/>
              <a:ext cx="1570523" cy="1570521"/>
              <a:chOff x="7911778" y="857470"/>
              <a:chExt cx="1570523" cy="1570521"/>
            </a:xfrm>
          </p:grpSpPr>
          <p:sp>
            <p:nvSpPr>
              <p:cNvPr id="804" name="星: 8 pt 803"/>
              <p:cNvSpPr/>
              <p:nvPr/>
            </p:nvSpPr>
            <p:spPr bwMode="auto">
              <a:xfrm>
                <a:off x="7911778" y="8574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2F2F2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5" name="フリーフォーム: 図形 804"/>
              <p:cNvSpPr/>
              <p:nvPr/>
            </p:nvSpPr>
            <p:spPr bwMode="auto">
              <a:xfrm rot="2700000">
                <a:off x="8572041" y="10877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/>
              <p:cNvSpPr/>
              <p:nvPr/>
            </p:nvSpPr>
            <p:spPr bwMode="auto">
              <a:xfrm rot="2700000">
                <a:off x="8244359" y="10984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/>
              <p:cNvSpPr/>
              <p:nvPr/>
            </p:nvSpPr>
            <p:spPr bwMode="auto">
              <a:xfrm rot="2700000">
                <a:off x="8884560" y="11868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/>
              <p:cNvSpPr/>
              <p:nvPr/>
            </p:nvSpPr>
            <p:spPr bwMode="auto">
              <a:xfrm rot="2700000">
                <a:off x="8145240" y="15145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/>
              <p:cNvSpPr/>
              <p:nvPr/>
            </p:nvSpPr>
            <p:spPr bwMode="auto">
              <a:xfrm rot="2700000">
                <a:off x="8998845" y="15145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/>
              <p:cNvSpPr/>
              <p:nvPr/>
            </p:nvSpPr>
            <p:spPr bwMode="auto">
              <a:xfrm rot="2700000">
                <a:off x="8972953" y="18270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/>
              <p:cNvSpPr/>
              <p:nvPr/>
            </p:nvSpPr>
            <p:spPr bwMode="auto">
              <a:xfrm rot="2700000">
                <a:off x="8155967" y="19154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/>
              <p:cNvSpPr/>
              <p:nvPr/>
            </p:nvSpPr>
            <p:spPr bwMode="auto">
              <a:xfrm rot="2700000">
                <a:off x="8572042" y="19413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/>
              <p:cNvSpPr/>
              <p:nvPr/>
            </p:nvSpPr>
            <p:spPr bwMode="auto">
              <a:xfrm>
                <a:off x="8453030" y="8703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4" name="フリーフォーム: 図形 813"/>
              <p:cNvSpPr/>
              <p:nvPr/>
            </p:nvSpPr>
            <p:spPr bwMode="auto">
              <a:xfrm>
                <a:off x="8953414" y="10363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5" name="フリーフォーム: 図形 814"/>
              <p:cNvSpPr/>
              <p:nvPr/>
            </p:nvSpPr>
            <p:spPr bwMode="auto">
              <a:xfrm>
                <a:off x="8092834" y="10371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6" name="フリーフォーム: 図形 815"/>
              <p:cNvSpPr/>
              <p:nvPr/>
            </p:nvSpPr>
            <p:spPr bwMode="auto">
              <a:xfrm>
                <a:off x="9303579" y="13949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7" name="フリーフォーム: 図形 816"/>
              <p:cNvSpPr/>
              <p:nvPr/>
            </p:nvSpPr>
            <p:spPr bwMode="auto">
              <a:xfrm>
                <a:off x="7926097" y="13999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8" name="フリーフォーム: 図形 817"/>
              <p:cNvSpPr/>
              <p:nvPr/>
            </p:nvSpPr>
            <p:spPr bwMode="auto">
              <a:xfrm>
                <a:off x="8953938" y="18975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9" name="フリーフォーム: 図形 818"/>
              <p:cNvSpPr/>
              <p:nvPr/>
            </p:nvSpPr>
            <p:spPr bwMode="auto">
              <a:xfrm>
                <a:off x="8092941" y="19020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0" name="フリーフォーム: 図形 819"/>
              <p:cNvSpPr/>
              <p:nvPr/>
            </p:nvSpPr>
            <p:spPr bwMode="auto">
              <a:xfrm>
                <a:off x="8453474" y="22493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1" name="フリーフォーム: 図形 820"/>
              <p:cNvSpPr/>
              <p:nvPr/>
            </p:nvSpPr>
            <p:spPr bwMode="auto">
              <a:xfrm flipV="1">
                <a:off x="8520261" y="16365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2" name="フリーフォーム: 図形 821"/>
              <p:cNvSpPr/>
              <p:nvPr/>
            </p:nvSpPr>
            <p:spPr bwMode="auto">
              <a:xfrm rot="16200000" flipV="1">
                <a:off x="8734324" y="14243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3" name="フリーフォーム: 図形 822"/>
              <p:cNvSpPr/>
              <p:nvPr/>
            </p:nvSpPr>
            <p:spPr bwMode="auto">
              <a:xfrm rot="18900000" flipV="1">
                <a:off x="8673465" y="15768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4" name="フリーフォーム: 図形 823"/>
              <p:cNvSpPr/>
              <p:nvPr/>
            </p:nvSpPr>
            <p:spPr bwMode="auto">
              <a:xfrm rot="8100000" flipV="1">
                <a:off x="8369312" y="12763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5" name="フリーフォーム: 図形 824"/>
              <p:cNvSpPr/>
              <p:nvPr/>
            </p:nvSpPr>
            <p:spPr bwMode="auto">
              <a:xfrm rot="5400000" flipV="1">
                <a:off x="8308640" y="14295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6" name="フリーフォーム: 図形 825"/>
              <p:cNvSpPr/>
              <p:nvPr/>
            </p:nvSpPr>
            <p:spPr bwMode="auto">
              <a:xfrm rot="10800000" flipV="1">
                <a:off x="8522594" y="12116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4" name="グループ化 393"/>
            <p:cNvGrpSpPr/>
            <p:nvPr/>
          </p:nvGrpSpPr>
          <p:grpSpPr>
            <a:xfrm>
              <a:off x="7814469" y="811254"/>
              <a:ext cx="1847107" cy="2006796"/>
              <a:chOff x="-37659" y="2320049"/>
              <a:chExt cx="2204574" cy="2395167"/>
            </a:xfrm>
          </p:grpSpPr>
          <p:sp>
            <p:nvSpPr>
              <p:cNvPr id="395" name="星: 4 pt 394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星: 4 pt 395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星: 4 pt 396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47" name="グループ化 946"/>
          <p:cNvGrpSpPr/>
          <p:nvPr/>
        </p:nvGrpSpPr>
        <p:grpSpPr>
          <a:xfrm>
            <a:off x="5908757" y="2768240"/>
            <a:ext cx="1847107" cy="2006796"/>
            <a:chOff x="5908757" y="2768240"/>
            <a:chExt cx="1847107" cy="2006796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6019478" y="2775170"/>
              <a:ext cx="1570523" cy="1570521"/>
              <a:chOff x="6019478" y="2775170"/>
              <a:chExt cx="1570523" cy="1570521"/>
            </a:xfrm>
          </p:grpSpPr>
          <p:sp>
            <p:nvSpPr>
              <p:cNvPr id="556" name="星: 8 pt 555"/>
              <p:cNvSpPr/>
              <p:nvPr/>
            </p:nvSpPr>
            <p:spPr bwMode="auto">
              <a:xfrm>
                <a:off x="6019478" y="27751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0000CC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7" name="フリーフォーム: 図形 556"/>
              <p:cNvSpPr/>
              <p:nvPr/>
            </p:nvSpPr>
            <p:spPr bwMode="auto">
              <a:xfrm rot="2700000">
                <a:off x="6679741" y="30054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フリーフォーム: 図形 557"/>
              <p:cNvSpPr/>
              <p:nvPr/>
            </p:nvSpPr>
            <p:spPr bwMode="auto">
              <a:xfrm rot="2700000">
                <a:off x="6352059" y="30161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フリーフォーム: 図形 558"/>
              <p:cNvSpPr/>
              <p:nvPr/>
            </p:nvSpPr>
            <p:spPr bwMode="auto">
              <a:xfrm rot="2700000">
                <a:off x="6992260" y="31045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フリーフォーム: 図形 559"/>
              <p:cNvSpPr/>
              <p:nvPr/>
            </p:nvSpPr>
            <p:spPr bwMode="auto">
              <a:xfrm rot="2700000">
                <a:off x="6252940" y="34322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フリーフォーム: 図形 560"/>
              <p:cNvSpPr/>
              <p:nvPr/>
            </p:nvSpPr>
            <p:spPr bwMode="auto">
              <a:xfrm rot="2700000">
                <a:off x="7106545" y="34322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フリーフォーム: 図形 561"/>
              <p:cNvSpPr/>
              <p:nvPr/>
            </p:nvSpPr>
            <p:spPr bwMode="auto">
              <a:xfrm rot="2700000">
                <a:off x="7080653" y="37447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フリーフォーム: 図形 562"/>
              <p:cNvSpPr/>
              <p:nvPr/>
            </p:nvSpPr>
            <p:spPr bwMode="auto">
              <a:xfrm rot="2700000">
                <a:off x="6263667" y="38331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フリーフォーム: 図形 563"/>
              <p:cNvSpPr/>
              <p:nvPr/>
            </p:nvSpPr>
            <p:spPr bwMode="auto">
              <a:xfrm rot="2700000">
                <a:off x="6679742" y="38590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フリーフォーム: 図形 564"/>
              <p:cNvSpPr/>
              <p:nvPr/>
            </p:nvSpPr>
            <p:spPr bwMode="auto">
              <a:xfrm>
                <a:off x="6560730" y="27880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6" name="フリーフォーム: 図形 565"/>
              <p:cNvSpPr/>
              <p:nvPr/>
            </p:nvSpPr>
            <p:spPr bwMode="auto">
              <a:xfrm>
                <a:off x="7061114" y="29540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7" name="フリーフォーム: 図形 566"/>
              <p:cNvSpPr/>
              <p:nvPr/>
            </p:nvSpPr>
            <p:spPr bwMode="auto">
              <a:xfrm>
                <a:off x="6200534" y="29548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8" name="フリーフォーム: 図形 567"/>
              <p:cNvSpPr/>
              <p:nvPr/>
            </p:nvSpPr>
            <p:spPr bwMode="auto">
              <a:xfrm>
                <a:off x="7411279" y="33126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9" name="フリーフォーム: 図形 568"/>
              <p:cNvSpPr/>
              <p:nvPr/>
            </p:nvSpPr>
            <p:spPr bwMode="auto">
              <a:xfrm>
                <a:off x="6033797" y="33176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0" name="フリーフォーム: 図形 569"/>
              <p:cNvSpPr/>
              <p:nvPr/>
            </p:nvSpPr>
            <p:spPr bwMode="auto">
              <a:xfrm>
                <a:off x="7061638" y="38152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1" name="フリーフォーム: 図形 570"/>
              <p:cNvSpPr/>
              <p:nvPr/>
            </p:nvSpPr>
            <p:spPr bwMode="auto">
              <a:xfrm>
                <a:off x="6200641" y="38197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2" name="フリーフォーム: 図形 571"/>
              <p:cNvSpPr/>
              <p:nvPr/>
            </p:nvSpPr>
            <p:spPr bwMode="auto">
              <a:xfrm>
                <a:off x="6561174" y="41670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3" name="フリーフォーム: 図形 572"/>
              <p:cNvSpPr/>
              <p:nvPr/>
            </p:nvSpPr>
            <p:spPr bwMode="auto">
              <a:xfrm flipV="1">
                <a:off x="6627961" y="35542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4" name="フリーフォーム: 図形 573"/>
              <p:cNvSpPr/>
              <p:nvPr/>
            </p:nvSpPr>
            <p:spPr bwMode="auto">
              <a:xfrm rot="16200000" flipV="1">
                <a:off x="6842024" y="33420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5" name="フリーフォーム: 図形 574"/>
              <p:cNvSpPr/>
              <p:nvPr/>
            </p:nvSpPr>
            <p:spPr bwMode="auto">
              <a:xfrm rot="18900000" flipV="1">
                <a:off x="6781165" y="34945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6" name="フリーフォーム: 図形 575"/>
              <p:cNvSpPr/>
              <p:nvPr/>
            </p:nvSpPr>
            <p:spPr bwMode="auto">
              <a:xfrm rot="8100000" flipV="1">
                <a:off x="6477012" y="31940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7" name="フリーフォーム: 図形 576"/>
              <p:cNvSpPr/>
              <p:nvPr/>
            </p:nvSpPr>
            <p:spPr bwMode="auto">
              <a:xfrm rot="5400000" flipV="1">
                <a:off x="6416340" y="33472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8" name="フリーフォーム: 図形 577"/>
              <p:cNvSpPr/>
              <p:nvPr/>
            </p:nvSpPr>
            <p:spPr bwMode="auto">
              <a:xfrm rot="10800000" flipV="1">
                <a:off x="6630294" y="31293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8" name="グループ化 397"/>
            <p:cNvGrpSpPr/>
            <p:nvPr/>
          </p:nvGrpSpPr>
          <p:grpSpPr>
            <a:xfrm>
              <a:off x="5908757" y="2768240"/>
              <a:ext cx="1847107" cy="2006796"/>
              <a:chOff x="-37659" y="2320049"/>
              <a:chExt cx="2204574" cy="2395167"/>
            </a:xfrm>
          </p:grpSpPr>
          <p:sp>
            <p:nvSpPr>
              <p:cNvPr id="399" name="星: 4 pt 398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星: 4 pt 399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星: 4 pt 400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3" name="グループ化 952"/>
          <p:cNvGrpSpPr/>
          <p:nvPr/>
        </p:nvGrpSpPr>
        <p:grpSpPr>
          <a:xfrm>
            <a:off x="319807" y="4665407"/>
            <a:ext cx="1847107" cy="2006796"/>
            <a:chOff x="319807" y="4665407"/>
            <a:chExt cx="1847107" cy="2006796"/>
          </a:xfrm>
        </p:grpSpPr>
        <p:grpSp>
          <p:nvGrpSpPr>
            <p:cNvPr id="12" name="グループ化 11"/>
            <p:cNvGrpSpPr/>
            <p:nvPr/>
          </p:nvGrpSpPr>
          <p:grpSpPr>
            <a:xfrm>
              <a:off x="418778" y="4718270"/>
              <a:ext cx="1570523" cy="1570521"/>
              <a:chOff x="418778" y="4718270"/>
              <a:chExt cx="1570523" cy="1570521"/>
            </a:xfrm>
          </p:grpSpPr>
          <p:sp>
            <p:nvSpPr>
              <p:cNvPr id="828" name="星: 8 pt 827"/>
              <p:cNvSpPr/>
              <p:nvPr/>
            </p:nvSpPr>
            <p:spPr bwMode="auto">
              <a:xfrm>
                <a:off x="418778" y="47182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0066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9" name="フリーフォーム: 図形 828"/>
              <p:cNvSpPr/>
              <p:nvPr/>
            </p:nvSpPr>
            <p:spPr bwMode="auto">
              <a:xfrm rot="2700000">
                <a:off x="1079041" y="49485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/>
              <p:cNvSpPr/>
              <p:nvPr/>
            </p:nvSpPr>
            <p:spPr bwMode="auto">
              <a:xfrm rot="2700000">
                <a:off x="751359" y="49592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/>
              <p:cNvSpPr/>
              <p:nvPr/>
            </p:nvSpPr>
            <p:spPr bwMode="auto">
              <a:xfrm rot="2700000">
                <a:off x="1391560" y="50476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/>
              <p:cNvSpPr/>
              <p:nvPr/>
            </p:nvSpPr>
            <p:spPr bwMode="auto">
              <a:xfrm rot="2700000">
                <a:off x="652240" y="53753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/>
              <p:cNvSpPr/>
              <p:nvPr/>
            </p:nvSpPr>
            <p:spPr bwMode="auto">
              <a:xfrm rot="2700000">
                <a:off x="1505845" y="53753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/>
              <p:cNvSpPr/>
              <p:nvPr/>
            </p:nvSpPr>
            <p:spPr bwMode="auto">
              <a:xfrm rot="2700000">
                <a:off x="1479953" y="56878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/>
              <p:cNvSpPr/>
              <p:nvPr/>
            </p:nvSpPr>
            <p:spPr bwMode="auto">
              <a:xfrm rot="2700000">
                <a:off x="662967" y="57762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/>
              <p:cNvSpPr/>
              <p:nvPr/>
            </p:nvSpPr>
            <p:spPr bwMode="auto">
              <a:xfrm rot="2700000">
                <a:off x="1079042" y="58021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/>
              <p:cNvSpPr/>
              <p:nvPr/>
            </p:nvSpPr>
            <p:spPr bwMode="auto">
              <a:xfrm>
                <a:off x="960030" y="47311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8" name="フリーフォーム: 図形 837"/>
              <p:cNvSpPr/>
              <p:nvPr/>
            </p:nvSpPr>
            <p:spPr bwMode="auto">
              <a:xfrm>
                <a:off x="1460414" y="48971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9" name="フリーフォーム: 図形 838"/>
              <p:cNvSpPr/>
              <p:nvPr/>
            </p:nvSpPr>
            <p:spPr bwMode="auto">
              <a:xfrm>
                <a:off x="599834" y="48979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0" name="フリーフォーム: 図形 839"/>
              <p:cNvSpPr/>
              <p:nvPr/>
            </p:nvSpPr>
            <p:spPr bwMode="auto">
              <a:xfrm>
                <a:off x="1810579" y="52557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1" name="フリーフォーム: 図形 840"/>
              <p:cNvSpPr/>
              <p:nvPr/>
            </p:nvSpPr>
            <p:spPr bwMode="auto">
              <a:xfrm>
                <a:off x="433097" y="52607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2" name="フリーフォーム: 図形 841"/>
              <p:cNvSpPr/>
              <p:nvPr/>
            </p:nvSpPr>
            <p:spPr bwMode="auto">
              <a:xfrm>
                <a:off x="1460938" y="57583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3" name="フリーフォーム: 図形 842"/>
              <p:cNvSpPr/>
              <p:nvPr/>
            </p:nvSpPr>
            <p:spPr bwMode="auto">
              <a:xfrm>
                <a:off x="599941" y="57628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4" name="フリーフォーム: 図形 843"/>
              <p:cNvSpPr/>
              <p:nvPr/>
            </p:nvSpPr>
            <p:spPr bwMode="auto">
              <a:xfrm>
                <a:off x="960474" y="61101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5" name="フリーフォーム: 図形 844"/>
              <p:cNvSpPr/>
              <p:nvPr/>
            </p:nvSpPr>
            <p:spPr bwMode="auto">
              <a:xfrm flipV="1">
                <a:off x="1027261" y="54973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6" name="フリーフォーム: 図形 845"/>
              <p:cNvSpPr/>
              <p:nvPr/>
            </p:nvSpPr>
            <p:spPr bwMode="auto">
              <a:xfrm rot="16200000" flipV="1">
                <a:off x="1241324" y="52851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7" name="フリーフォーム: 図形 846"/>
              <p:cNvSpPr/>
              <p:nvPr/>
            </p:nvSpPr>
            <p:spPr bwMode="auto">
              <a:xfrm rot="18900000" flipV="1">
                <a:off x="1180465" y="54376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8" name="フリーフォーム: 図形 847"/>
              <p:cNvSpPr/>
              <p:nvPr/>
            </p:nvSpPr>
            <p:spPr bwMode="auto">
              <a:xfrm rot="8100000" flipV="1">
                <a:off x="876312" y="51371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9" name="フリーフォーム: 図形 848"/>
              <p:cNvSpPr/>
              <p:nvPr/>
            </p:nvSpPr>
            <p:spPr bwMode="auto">
              <a:xfrm rot="5400000" flipV="1">
                <a:off x="815640" y="52903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0" name="フリーフォーム: 図形 849"/>
              <p:cNvSpPr/>
              <p:nvPr/>
            </p:nvSpPr>
            <p:spPr bwMode="auto">
              <a:xfrm rot="10800000" flipV="1">
                <a:off x="1029594" y="50724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2" name="グループ化 401"/>
            <p:cNvGrpSpPr/>
            <p:nvPr/>
          </p:nvGrpSpPr>
          <p:grpSpPr>
            <a:xfrm>
              <a:off x="319807" y="4665407"/>
              <a:ext cx="1847107" cy="2006796"/>
              <a:chOff x="-37659" y="2320049"/>
              <a:chExt cx="2204574" cy="2395167"/>
            </a:xfrm>
          </p:grpSpPr>
          <p:sp>
            <p:nvSpPr>
              <p:cNvPr id="403" name="星: 4 pt 402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星: 4 pt 426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星: 4 pt 427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2" name="グループ化 951"/>
          <p:cNvGrpSpPr/>
          <p:nvPr/>
        </p:nvGrpSpPr>
        <p:grpSpPr>
          <a:xfrm>
            <a:off x="2148607" y="4665407"/>
            <a:ext cx="1847107" cy="2006796"/>
            <a:chOff x="2148607" y="4665407"/>
            <a:chExt cx="1847107" cy="2006796"/>
          </a:xfrm>
        </p:grpSpPr>
        <p:grpSp>
          <p:nvGrpSpPr>
            <p:cNvPr id="13" name="グループ化 12"/>
            <p:cNvGrpSpPr/>
            <p:nvPr/>
          </p:nvGrpSpPr>
          <p:grpSpPr>
            <a:xfrm>
              <a:off x="2272978" y="4718270"/>
              <a:ext cx="1570523" cy="1570521"/>
              <a:chOff x="2272978" y="4718270"/>
              <a:chExt cx="1570523" cy="1570521"/>
            </a:xfrm>
          </p:grpSpPr>
          <p:sp>
            <p:nvSpPr>
              <p:cNvPr id="852" name="星: 8 pt 851"/>
              <p:cNvSpPr/>
              <p:nvPr/>
            </p:nvSpPr>
            <p:spPr bwMode="auto">
              <a:xfrm>
                <a:off x="2272978" y="47182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6600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3" name="フリーフォーム: 図形 852"/>
              <p:cNvSpPr/>
              <p:nvPr/>
            </p:nvSpPr>
            <p:spPr bwMode="auto">
              <a:xfrm rot="2700000">
                <a:off x="2933241" y="49485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/>
              <p:cNvSpPr/>
              <p:nvPr/>
            </p:nvSpPr>
            <p:spPr bwMode="auto">
              <a:xfrm rot="2700000">
                <a:off x="2605559" y="49592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/>
              <p:cNvSpPr/>
              <p:nvPr/>
            </p:nvSpPr>
            <p:spPr bwMode="auto">
              <a:xfrm rot="2700000">
                <a:off x="3245760" y="50476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/>
              <p:cNvSpPr/>
              <p:nvPr/>
            </p:nvSpPr>
            <p:spPr bwMode="auto">
              <a:xfrm rot="2700000">
                <a:off x="2506440" y="53753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/>
              <p:cNvSpPr/>
              <p:nvPr/>
            </p:nvSpPr>
            <p:spPr bwMode="auto">
              <a:xfrm rot="2700000">
                <a:off x="3360045" y="53753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/>
              <p:cNvSpPr/>
              <p:nvPr/>
            </p:nvSpPr>
            <p:spPr bwMode="auto">
              <a:xfrm rot="2700000">
                <a:off x="3334153" y="56878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/>
              <p:cNvSpPr/>
              <p:nvPr/>
            </p:nvSpPr>
            <p:spPr bwMode="auto">
              <a:xfrm rot="2700000">
                <a:off x="2517167" y="57762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/>
              <p:cNvSpPr/>
              <p:nvPr/>
            </p:nvSpPr>
            <p:spPr bwMode="auto">
              <a:xfrm rot="2700000">
                <a:off x="2933242" y="58021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/>
              <p:cNvSpPr/>
              <p:nvPr/>
            </p:nvSpPr>
            <p:spPr bwMode="auto">
              <a:xfrm>
                <a:off x="2814230" y="47311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2" name="フリーフォーム: 図形 861"/>
              <p:cNvSpPr/>
              <p:nvPr/>
            </p:nvSpPr>
            <p:spPr bwMode="auto">
              <a:xfrm>
                <a:off x="3314614" y="48971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3" name="フリーフォーム: 図形 862"/>
              <p:cNvSpPr/>
              <p:nvPr/>
            </p:nvSpPr>
            <p:spPr bwMode="auto">
              <a:xfrm>
                <a:off x="2454034" y="48979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4" name="フリーフォーム: 図形 863"/>
              <p:cNvSpPr/>
              <p:nvPr/>
            </p:nvSpPr>
            <p:spPr bwMode="auto">
              <a:xfrm>
                <a:off x="3664779" y="52557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5" name="フリーフォーム: 図形 864"/>
              <p:cNvSpPr/>
              <p:nvPr/>
            </p:nvSpPr>
            <p:spPr bwMode="auto">
              <a:xfrm>
                <a:off x="2287297" y="52607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6" name="フリーフォーム: 図形 865"/>
              <p:cNvSpPr/>
              <p:nvPr/>
            </p:nvSpPr>
            <p:spPr bwMode="auto">
              <a:xfrm>
                <a:off x="3315138" y="57583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7" name="フリーフォーム: 図形 866"/>
              <p:cNvSpPr/>
              <p:nvPr/>
            </p:nvSpPr>
            <p:spPr bwMode="auto">
              <a:xfrm>
                <a:off x="2454141" y="57628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8" name="フリーフォーム: 図形 867"/>
              <p:cNvSpPr/>
              <p:nvPr/>
            </p:nvSpPr>
            <p:spPr bwMode="auto">
              <a:xfrm>
                <a:off x="2814674" y="61101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9" name="フリーフォーム: 図形 868"/>
              <p:cNvSpPr/>
              <p:nvPr/>
            </p:nvSpPr>
            <p:spPr bwMode="auto">
              <a:xfrm flipV="1">
                <a:off x="2881461" y="54973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0" name="フリーフォーム: 図形 869"/>
              <p:cNvSpPr/>
              <p:nvPr/>
            </p:nvSpPr>
            <p:spPr bwMode="auto">
              <a:xfrm rot="16200000" flipV="1">
                <a:off x="3095524" y="52851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1" name="フリーフォーム: 図形 870"/>
              <p:cNvSpPr/>
              <p:nvPr/>
            </p:nvSpPr>
            <p:spPr bwMode="auto">
              <a:xfrm rot="18900000" flipV="1">
                <a:off x="3034665" y="54376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2" name="フリーフォーム: 図形 871"/>
              <p:cNvSpPr/>
              <p:nvPr/>
            </p:nvSpPr>
            <p:spPr bwMode="auto">
              <a:xfrm rot="8100000" flipV="1">
                <a:off x="2730512" y="51371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3" name="フリーフォーム: 図形 872"/>
              <p:cNvSpPr/>
              <p:nvPr/>
            </p:nvSpPr>
            <p:spPr bwMode="auto">
              <a:xfrm rot="5400000" flipV="1">
                <a:off x="2669840" y="52903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4" name="フリーフォーム: 図形 873"/>
              <p:cNvSpPr/>
              <p:nvPr/>
            </p:nvSpPr>
            <p:spPr bwMode="auto">
              <a:xfrm rot="10800000" flipV="1">
                <a:off x="2883794" y="50724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29" name="グループ化 428"/>
            <p:cNvGrpSpPr/>
            <p:nvPr/>
          </p:nvGrpSpPr>
          <p:grpSpPr>
            <a:xfrm>
              <a:off x="2148607" y="4665407"/>
              <a:ext cx="1847107" cy="2006796"/>
              <a:chOff x="-37659" y="2320049"/>
              <a:chExt cx="2204574" cy="2395167"/>
            </a:xfrm>
          </p:grpSpPr>
          <p:sp>
            <p:nvSpPr>
              <p:cNvPr id="430" name="星: 4 pt 429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星: 4 pt 430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星: 4 pt 431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1" name="グループ化 950"/>
          <p:cNvGrpSpPr/>
          <p:nvPr/>
        </p:nvGrpSpPr>
        <p:grpSpPr>
          <a:xfrm>
            <a:off x="4054319" y="4665407"/>
            <a:ext cx="1847107" cy="2006796"/>
            <a:chOff x="4054319" y="4665407"/>
            <a:chExt cx="1847107" cy="2006796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4165278" y="4718270"/>
              <a:ext cx="1570523" cy="1570521"/>
              <a:chOff x="4165278" y="4718270"/>
              <a:chExt cx="1570523" cy="1570521"/>
            </a:xfrm>
          </p:grpSpPr>
          <p:sp>
            <p:nvSpPr>
              <p:cNvPr id="876" name="星: 8 pt 875"/>
              <p:cNvSpPr/>
              <p:nvPr/>
            </p:nvSpPr>
            <p:spPr bwMode="auto">
              <a:xfrm>
                <a:off x="4165278" y="47182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00FF00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7" name="フリーフォーム: 図形 876"/>
              <p:cNvSpPr/>
              <p:nvPr/>
            </p:nvSpPr>
            <p:spPr bwMode="auto">
              <a:xfrm rot="2700000">
                <a:off x="4825541" y="49485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/>
              <p:cNvSpPr/>
              <p:nvPr/>
            </p:nvSpPr>
            <p:spPr bwMode="auto">
              <a:xfrm rot="2700000">
                <a:off x="4497859" y="49592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/>
              <p:cNvSpPr/>
              <p:nvPr/>
            </p:nvSpPr>
            <p:spPr bwMode="auto">
              <a:xfrm rot="2700000">
                <a:off x="5138060" y="50476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/>
              <p:cNvSpPr/>
              <p:nvPr/>
            </p:nvSpPr>
            <p:spPr bwMode="auto">
              <a:xfrm rot="2700000">
                <a:off x="4398740" y="53753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/>
              <p:cNvSpPr/>
              <p:nvPr/>
            </p:nvSpPr>
            <p:spPr bwMode="auto">
              <a:xfrm rot="2700000">
                <a:off x="5252345" y="53753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/>
              <p:cNvSpPr/>
              <p:nvPr/>
            </p:nvSpPr>
            <p:spPr bwMode="auto">
              <a:xfrm rot="2700000">
                <a:off x="5226453" y="56878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/>
              <p:cNvSpPr/>
              <p:nvPr/>
            </p:nvSpPr>
            <p:spPr bwMode="auto">
              <a:xfrm rot="2700000">
                <a:off x="4409467" y="57762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/>
              <p:cNvSpPr/>
              <p:nvPr/>
            </p:nvSpPr>
            <p:spPr bwMode="auto">
              <a:xfrm rot="2700000">
                <a:off x="4825542" y="58021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/>
              <p:cNvSpPr/>
              <p:nvPr/>
            </p:nvSpPr>
            <p:spPr bwMode="auto">
              <a:xfrm>
                <a:off x="4706530" y="47311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6" name="フリーフォーム: 図形 885"/>
              <p:cNvSpPr/>
              <p:nvPr/>
            </p:nvSpPr>
            <p:spPr bwMode="auto">
              <a:xfrm>
                <a:off x="5206914" y="48971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7" name="フリーフォーム: 図形 886"/>
              <p:cNvSpPr/>
              <p:nvPr/>
            </p:nvSpPr>
            <p:spPr bwMode="auto">
              <a:xfrm>
                <a:off x="4346334" y="48979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8" name="フリーフォーム: 図形 887"/>
              <p:cNvSpPr/>
              <p:nvPr/>
            </p:nvSpPr>
            <p:spPr bwMode="auto">
              <a:xfrm>
                <a:off x="5557079" y="52557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9" name="フリーフォーム: 図形 888"/>
              <p:cNvSpPr/>
              <p:nvPr/>
            </p:nvSpPr>
            <p:spPr bwMode="auto">
              <a:xfrm>
                <a:off x="4179597" y="52607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0" name="フリーフォーム: 図形 889"/>
              <p:cNvSpPr/>
              <p:nvPr/>
            </p:nvSpPr>
            <p:spPr bwMode="auto">
              <a:xfrm>
                <a:off x="5207438" y="57583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1" name="フリーフォーム: 図形 890"/>
              <p:cNvSpPr/>
              <p:nvPr/>
            </p:nvSpPr>
            <p:spPr bwMode="auto">
              <a:xfrm>
                <a:off x="4346441" y="57628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2" name="フリーフォーム: 図形 891"/>
              <p:cNvSpPr/>
              <p:nvPr/>
            </p:nvSpPr>
            <p:spPr bwMode="auto">
              <a:xfrm>
                <a:off x="4706974" y="61101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3" name="フリーフォーム: 図形 892"/>
              <p:cNvSpPr/>
              <p:nvPr/>
            </p:nvSpPr>
            <p:spPr bwMode="auto">
              <a:xfrm flipV="1">
                <a:off x="4773761" y="54973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4" name="フリーフォーム: 図形 893"/>
              <p:cNvSpPr/>
              <p:nvPr/>
            </p:nvSpPr>
            <p:spPr bwMode="auto">
              <a:xfrm rot="16200000" flipV="1">
                <a:off x="4987824" y="52851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5" name="フリーフォーム: 図形 894"/>
              <p:cNvSpPr/>
              <p:nvPr/>
            </p:nvSpPr>
            <p:spPr bwMode="auto">
              <a:xfrm rot="18900000" flipV="1">
                <a:off x="4926965" y="54376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6" name="フリーフォーム: 図形 895"/>
              <p:cNvSpPr/>
              <p:nvPr/>
            </p:nvSpPr>
            <p:spPr bwMode="auto">
              <a:xfrm rot="8100000" flipV="1">
                <a:off x="4622812" y="51371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7" name="フリーフォーム: 図形 896"/>
              <p:cNvSpPr/>
              <p:nvPr/>
            </p:nvSpPr>
            <p:spPr bwMode="auto">
              <a:xfrm rot="5400000" flipV="1">
                <a:off x="4562140" y="52903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8" name="フリーフォーム: 図形 897"/>
              <p:cNvSpPr/>
              <p:nvPr/>
            </p:nvSpPr>
            <p:spPr bwMode="auto">
              <a:xfrm rot="10800000" flipV="1">
                <a:off x="4776094" y="50724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33" name="グループ化 432"/>
            <p:cNvGrpSpPr/>
            <p:nvPr/>
          </p:nvGrpSpPr>
          <p:grpSpPr>
            <a:xfrm>
              <a:off x="4054319" y="4665407"/>
              <a:ext cx="1847107" cy="2006796"/>
              <a:chOff x="-37659" y="2320049"/>
              <a:chExt cx="2204574" cy="2395167"/>
            </a:xfrm>
          </p:grpSpPr>
          <p:sp>
            <p:nvSpPr>
              <p:cNvPr id="434" name="星: 4 pt 433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星: 4 pt 434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星: 4 pt 435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49" name="グループ化 948"/>
          <p:cNvGrpSpPr/>
          <p:nvPr/>
        </p:nvGrpSpPr>
        <p:grpSpPr>
          <a:xfrm>
            <a:off x="7814469" y="4665407"/>
            <a:ext cx="1847107" cy="2006796"/>
            <a:chOff x="7814469" y="4665407"/>
            <a:chExt cx="1847107" cy="2006796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7911778" y="4718270"/>
              <a:ext cx="1570523" cy="1570521"/>
              <a:chOff x="7911778" y="4718270"/>
              <a:chExt cx="1570523" cy="1570521"/>
            </a:xfrm>
          </p:grpSpPr>
          <p:sp>
            <p:nvSpPr>
              <p:cNvPr id="924" name="星: 8 pt 923"/>
              <p:cNvSpPr/>
              <p:nvPr/>
            </p:nvSpPr>
            <p:spPr bwMode="auto">
              <a:xfrm>
                <a:off x="7911778" y="47182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000066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5" name="フリーフォーム: 図形 924"/>
              <p:cNvSpPr/>
              <p:nvPr/>
            </p:nvSpPr>
            <p:spPr bwMode="auto">
              <a:xfrm rot="2700000">
                <a:off x="8572041" y="49485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6" name="フリーフォーム: 図形 925"/>
              <p:cNvSpPr/>
              <p:nvPr/>
            </p:nvSpPr>
            <p:spPr bwMode="auto">
              <a:xfrm rot="2700000">
                <a:off x="8244359" y="49592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7" name="フリーフォーム: 図形 926"/>
              <p:cNvSpPr/>
              <p:nvPr/>
            </p:nvSpPr>
            <p:spPr bwMode="auto">
              <a:xfrm rot="2700000">
                <a:off x="8884560" y="50476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フリーフォーム: 図形 927"/>
              <p:cNvSpPr/>
              <p:nvPr/>
            </p:nvSpPr>
            <p:spPr bwMode="auto">
              <a:xfrm rot="2700000">
                <a:off x="8145240" y="53753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9" name="フリーフォーム: 図形 928"/>
              <p:cNvSpPr/>
              <p:nvPr/>
            </p:nvSpPr>
            <p:spPr bwMode="auto">
              <a:xfrm rot="2700000">
                <a:off x="8998845" y="53753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0" name="フリーフォーム: 図形 929"/>
              <p:cNvSpPr/>
              <p:nvPr/>
            </p:nvSpPr>
            <p:spPr bwMode="auto">
              <a:xfrm rot="2700000">
                <a:off x="8972953" y="56878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1" name="フリーフォーム: 図形 930"/>
              <p:cNvSpPr/>
              <p:nvPr/>
            </p:nvSpPr>
            <p:spPr bwMode="auto">
              <a:xfrm rot="2700000">
                <a:off x="8155967" y="57762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2" name="フリーフォーム: 図形 931"/>
              <p:cNvSpPr/>
              <p:nvPr/>
            </p:nvSpPr>
            <p:spPr bwMode="auto">
              <a:xfrm rot="2700000">
                <a:off x="8572042" y="58021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3" name="フリーフォーム: 図形 932"/>
              <p:cNvSpPr/>
              <p:nvPr/>
            </p:nvSpPr>
            <p:spPr bwMode="auto">
              <a:xfrm>
                <a:off x="8453030" y="47311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4" name="フリーフォーム: 図形 933"/>
              <p:cNvSpPr/>
              <p:nvPr/>
            </p:nvSpPr>
            <p:spPr bwMode="auto">
              <a:xfrm>
                <a:off x="8953414" y="48971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5" name="フリーフォーム: 図形 934"/>
              <p:cNvSpPr/>
              <p:nvPr/>
            </p:nvSpPr>
            <p:spPr bwMode="auto">
              <a:xfrm>
                <a:off x="8092834" y="48979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6" name="フリーフォーム: 図形 935"/>
              <p:cNvSpPr/>
              <p:nvPr/>
            </p:nvSpPr>
            <p:spPr bwMode="auto">
              <a:xfrm>
                <a:off x="9303579" y="52557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7" name="フリーフォーム: 図形 936"/>
              <p:cNvSpPr/>
              <p:nvPr/>
            </p:nvSpPr>
            <p:spPr bwMode="auto">
              <a:xfrm>
                <a:off x="7926097" y="52607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8" name="フリーフォーム: 図形 937"/>
              <p:cNvSpPr/>
              <p:nvPr/>
            </p:nvSpPr>
            <p:spPr bwMode="auto">
              <a:xfrm>
                <a:off x="8953938" y="57583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9" name="フリーフォーム: 図形 938"/>
              <p:cNvSpPr/>
              <p:nvPr/>
            </p:nvSpPr>
            <p:spPr bwMode="auto">
              <a:xfrm>
                <a:off x="8092941" y="57628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0" name="フリーフォーム: 図形 939"/>
              <p:cNvSpPr/>
              <p:nvPr/>
            </p:nvSpPr>
            <p:spPr bwMode="auto">
              <a:xfrm>
                <a:off x="8453474" y="61101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1" name="フリーフォーム: 図形 940"/>
              <p:cNvSpPr/>
              <p:nvPr/>
            </p:nvSpPr>
            <p:spPr bwMode="auto">
              <a:xfrm flipV="1">
                <a:off x="8520261" y="54973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2" name="フリーフォーム: 図形 941"/>
              <p:cNvSpPr/>
              <p:nvPr/>
            </p:nvSpPr>
            <p:spPr bwMode="auto">
              <a:xfrm rot="16200000" flipV="1">
                <a:off x="8734324" y="52851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3" name="フリーフォーム: 図形 942"/>
              <p:cNvSpPr/>
              <p:nvPr/>
            </p:nvSpPr>
            <p:spPr bwMode="auto">
              <a:xfrm rot="18900000" flipV="1">
                <a:off x="8673465" y="54376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4" name="フリーフォーム: 図形 943"/>
              <p:cNvSpPr/>
              <p:nvPr/>
            </p:nvSpPr>
            <p:spPr bwMode="auto">
              <a:xfrm rot="8100000" flipV="1">
                <a:off x="8369312" y="51371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5" name="フリーフォーム: 図形 944"/>
              <p:cNvSpPr/>
              <p:nvPr/>
            </p:nvSpPr>
            <p:spPr bwMode="auto">
              <a:xfrm rot="5400000" flipV="1">
                <a:off x="8308640" y="52903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6" name="フリーフォーム: 図形 945"/>
              <p:cNvSpPr/>
              <p:nvPr/>
            </p:nvSpPr>
            <p:spPr bwMode="auto">
              <a:xfrm rot="10800000" flipV="1">
                <a:off x="8522594" y="50724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37" name="グループ化 436"/>
            <p:cNvGrpSpPr/>
            <p:nvPr/>
          </p:nvGrpSpPr>
          <p:grpSpPr>
            <a:xfrm>
              <a:off x="7814469" y="4665407"/>
              <a:ext cx="1847107" cy="2006796"/>
              <a:chOff x="-37659" y="2320049"/>
              <a:chExt cx="2204574" cy="2395167"/>
            </a:xfrm>
          </p:grpSpPr>
          <p:sp>
            <p:nvSpPr>
              <p:cNvPr id="438" name="星: 4 pt 437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星: 4 pt 438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星: 4 pt 439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0" name="グループ化 949"/>
          <p:cNvGrpSpPr/>
          <p:nvPr/>
        </p:nvGrpSpPr>
        <p:grpSpPr>
          <a:xfrm>
            <a:off x="5908757" y="4718270"/>
            <a:ext cx="1847107" cy="2013753"/>
            <a:chOff x="5908757" y="4718270"/>
            <a:chExt cx="1847107" cy="2013753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6019478" y="4718270"/>
              <a:ext cx="1570523" cy="1570521"/>
              <a:chOff x="6019478" y="4718270"/>
              <a:chExt cx="1570523" cy="1570521"/>
            </a:xfrm>
          </p:grpSpPr>
          <p:sp>
            <p:nvSpPr>
              <p:cNvPr id="900" name="星: 8 pt 899"/>
              <p:cNvSpPr/>
              <p:nvPr/>
            </p:nvSpPr>
            <p:spPr bwMode="auto">
              <a:xfrm>
                <a:off x="6019478" y="47182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FF99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1" name="フリーフォーム: 図形 900"/>
              <p:cNvSpPr/>
              <p:nvPr/>
            </p:nvSpPr>
            <p:spPr bwMode="auto">
              <a:xfrm rot="2700000">
                <a:off x="6679741" y="49485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/>
              <p:cNvSpPr/>
              <p:nvPr/>
            </p:nvSpPr>
            <p:spPr bwMode="auto">
              <a:xfrm rot="2700000">
                <a:off x="6352059" y="49592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/>
              <p:cNvSpPr/>
              <p:nvPr/>
            </p:nvSpPr>
            <p:spPr bwMode="auto">
              <a:xfrm rot="2700000">
                <a:off x="6992260" y="50476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/>
              <p:cNvSpPr/>
              <p:nvPr/>
            </p:nvSpPr>
            <p:spPr bwMode="auto">
              <a:xfrm rot="2700000">
                <a:off x="6252940" y="53753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/>
              <p:cNvSpPr/>
              <p:nvPr/>
            </p:nvSpPr>
            <p:spPr bwMode="auto">
              <a:xfrm rot="2700000">
                <a:off x="7106545" y="53753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/>
              <p:cNvSpPr/>
              <p:nvPr/>
            </p:nvSpPr>
            <p:spPr bwMode="auto">
              <a:xfrm rot="2700000">
                <a:off x="7080653" y="56878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/>
              <p:cNvSpPr/>
              <p:nvPr/>
            </p:nvSpPr>
            <p:spPr bwMode="auto">
              <a:xfrm rot="2700000">
                <a:off x="6263667" y="57762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/>
              <p:cNvSpPr/>
              <p:nvPr/>
            </p:nvSpPr>
            <p:spPr bwMode="auto">
              <a:xfrm rot="2700000">
                <a:off x="6679742" y="58021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/>
              <p:cNvSpPr/>
              <p:nvPr/>
            </p:nvSpPr>
            <p:spPr bwMode="auto">
              <a:xfrm>
                <a:off x="6560730" y="47311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0" name="フリーフォーム: 図形 909"/>
              <p:cNvSpPr/>
              <p:nvPr/>
            </p:nvSpPr>
            <p:spPr bwMode="auto">
              <a:xfrm>
                <a:off x="7061114" y="48971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1" name="フリーフォーム: 図形 910"/>
              <p:cNvSpPr/>
              <p:nvPr/>
            </p:nvSpPr>
            <p:spPr bwMode="auto">
              <a:xfrm>
                <a:off x="6200534" y="48979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2" name="フリーフォーム: 図形 911"/>
              <p:cNvSpPr/>
              <p:nvPr/>
            </p:nvSpPr>
            <p:spPr bwMode="auto">
              <a:xfrm>
                <a:off x="7411279" y="52557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3" name="フリーフォーム: 図形 912"/>
              <p:cNvSpPr/>
              <p:nvPr/>
            </p:nvSpPr>
            <p:spPr bwMode="auto">
              <a:xfrm>
                <a:off x="6033797" y="52607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4" name="フリーフォーム: 図形 913"/>
              <p:cNvSpPr/>
              <p:nvPr/>
            </p:nvSpPr>
            <p:spPr bwMode="auto">
              <a:xfrm>
                <a:off x="7061638" y="57583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5" name="フリーフォーム: 図形 914"/>
              <p:cNvSpPr/>
              <p:nvPr/>
            </p:nvSpPr>
            <p:spPr bwMode="auto">
              <a:xfrm>
                <a:off x="6200641" y="57628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6" name="フリーフォーム: 図形 915"/>
              <p:cNvSpPr/>
              <p:nvPr/>
            </p:nvSpPr>
            <p:spPr bwMode="auto">
              <a:xfrm>
                <a:off x="6561174" y="61101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7" name="フリーフォーム: 図形 916"/>
              <p:cNvSpPr/>
              <p:nvPr/>
            </p:nvSpPr>
            <p:spPr bwMode="auto">
              <a:xfrm flipV="1">
                <a:off x="6627961" y="54973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8" name="フリーフォーム: 図形 917"/>
              <p:cNvSpPr/>
              <p:nvPr/>
            </p:nvSpPr>
            <p:spPr bwMode="auto">
              <a:xfrm rot="16200000" flipV="1">
                <a:off x="6842024" y="52851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9" name="フリーフォーム: 図形 918"/>
              <p:cNvSpPr/>
              <p:nvPr/>
            </p:nvSpPr>
            <p:spPr bwMode="auto">
              <a:xfrm rot="18900000" flipV="1">
                <a:off x="6781165" y="54376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0" name="フリーフォーム: 図形 919"/>
              <p:cNvSpPr/>
              <p:nvPr/>
            </p:nvSpPr>
            <p:spPr bwMode="auto">
              <a:xfrm rot="8100000" flipV="1">
                <a:off x="6477012" y="51371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1" name="フリーフォーム: 図形 920"/>
              <p:cNvSpPr/>
              <p:nvPr/>
            </p:nvSpPr>
            <p:spPr bwMode="auto">
              <a:xfrm rot="5400000" flipV="1">
                <a:off x="6416340" y="52903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2" name="フリーフォーム: 図形 921"/>
              <p:cNvSpPr/>
              <p:nvPr/>
            </p:nvSpPr>
            <p:spPr bwMode="auto">
              <a:xfrm rot="10800000" flipV="1">
                <a:off x="6630294" y="50724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41" name="グループ化 440"/>
            <p:cNvGrpSpPr/>
            <p:nvPr/>
          </p:nvGrpSpPr>
          <p:grpSpPr>
            <a:xfrm>
              <a:off x="5908757" y="4725227"/>
              <a:ext cx="1847107" cy="2006796"/>
              <a:chOff x="-37659" y="2320049"/>
              <a:chExt cx="2204574" cy="2395167"/>
            </a:xfrm>
          </p:grpSpPr>
          <p:sp>
            <p:nvSpPr>
              <p:cNvPr id="442" name="星: 4 pt 441"/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星: 4 pt 442"/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星: 4 pt 443"/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6856966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pptx544_宝石のイラスト2</dc:title>
  <dc:subject>pptx544_宝石のイラスト2</dc:subject>
  <dc:creator>http://www.digipot.net</dc:creator>
  <cp:lastModifiedBy/>
  <cp:revision>1</cp:revision>
  <dcterms:created xsi:type="dcterms:W3CDTF">2014-01-30T05:12:09Z</dcterms:created>
  <dcterms:modified xsi:type="dcterms:W3CDTF">2017-03-22T03:46:11Z</dcterms:modified>
  <cp:category/>
  <cp:version>1</cp:version>
</cp:coreProperties>
</file>