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3E6"/>
    <a:srgbClr val="CCECFF"/>
    <a:srgbClr val="002060"/>
    <a:srgbClr val="DEEBF7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9" d="100"/>
          <a:sy n="69" d="100"/>
        </p:scale>
        <p:origin x="90" y="6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グループ化 93"/>
          <p:cNvGrpSpPr/>
          <p:nvPr/>
        </p:nvGrpSpPr>
        <p:grpSpPr>
          <a:xfrm>
            <a:off x="407628" y="3519010"/>
            <a:ext cx="1597435" cy="854801"/>
            <a:chOff x="112918" y="2168860"/>
            <a:chExt cx="2115235" cy="1131880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170299" y="2168860"/>
              <a:ext cx="2000472" cy="820979"/>
              <a:chOff x="3584782" y="1589160"/>
              <a:chExt cx="3742012" cy="1535694"/>
            </a:xfrm>
          </p:grpSpPr>
          <p:sp>
            <p:nvSpPr>
              <p:cNvPr id="22" name="フリーフォーム: 図形 21"/>
              <p:cNvSpPr/>
              <p:nvPr/>
            </p:nvSpPr>
            <p:spPr bwMode="auto">
              <a:xfrm>
                <a:off x="3792699" y="1754827"/>
                <a:ext cx="3340716" cy="1340921"/>
              </a:xfrm>
              <a:custGeom>
                <a:avLst/>
                <a:gdLst>
                  <a:gd name="connsiteX0" fmla="*/ 1657641 w 3358122"/>
                  <a:gd name="connsiteY0" fmla="*/ 0 h 1330368"/>
                  <a:gd name="connsiteX1" fmla="*/ 1671301 w 3358122"/>
                  <a:gd name="connsiteY1" fmla="*/ 890 h 1330368"/>
                  <a:gd name="connsiteX2" fmla="*/ 1684966 w 3358122"/>
                  <a:gd name="connsiteY2" fmla="*/ 160 h 1330368"/>
                  <a:gd name="connsiteX3" fmla="*/ 3175079 w 3358122"/>
                  <a:gd name="connsiteY3" fmla="*/ 206168 h 1330368"/>
                  <a:gd name="connsiteX4" fmla="*/ 3196197 w 3358122"/>
                  <a:gd name="connsiteY4" fmla="*/ 213359 h 1330368"/>
                  <a:gd name="connsiteX5" fmla="*/ 3206768 w 3358122"/>
                  <a:gd name="connsiteY5" fmla="*/ 222450 h 1330368"/>
                  <a:gd name="connsiteX6" fmla="*/ 3207209 w 3358122"/>
                  <a:gd name="connsiteY6" fmla="*/ 222671 h 1330368"/>
                  <a:gd name="connsiteX7" fmla="*/ 3207832 w 3358122"/>
                  <a:gd name="connsiteY7" fmla="*/ 223365 h 1330368"/>
                  <a:gd name="connsiteX8" fmla="*/ 3212335 w 3358122"/>
                  <a:gd name="connsiteY8" fmla="*/ 227238 h 1330368"/>
                  <a:gd name="connsiteX9" fmla="*/ 3213729 w 3358122"/>
                  <a:gd name="connsiteY9" fmla="*/ 229938 h 1330368"/>
                  <a:gd name="connsiteX10" fmla="*/ 3221376 w 3358122"/>
                  <a:gd name="connsiteY10" fmla="*/ 238462 h 1330368"/>
                  <a:gd name="connsiteX11" fmla="*/ 3228442 w 3358122"/>
                  <a:gd name="connsiteY11" fmla="*/ 258891 h 1330368"/>
                  <a:gd name="connsiteX12" fmla="*/ 3357698 w 3358122"/>
                  <a:gd name="connsiteY12" fmla="*/ 1270426 h 1330368"/>
                  <a:gd name="connsiteX13" fmla="*/ 3308624 w 3358122"/>
                  <a:gd name="connsiteY13" fmla="*/ 1330036 h 1330368"/>
                  <a:gd name="connsiteX14" fmla="*/ 3308624 w 3358122"/>
                  <a:gd name="connsiteY14" fmla="*/ 1330037 h 1330368"/>
                  <a:gd name="connsiteX15" fmla="*/ 3245830 w 3358122"/>
                  <a:gd name="connsiteY15" fmla="*/ 1282287 h 1330368"/>
                  <a:gd name="connsiteX16" fmla="*/ 3121262 w 3358122"/>
                  <a:gd name="connsiteY16" fmla="*/ 307431 h 1330368"/>
                  <a:gd name="connsiteX17" fmla="*/ 1671961 w 3358122"/>
                  <a:gd name="connsiteY17" fmla="*/ 107065 h 1330368"/>
                  <a:gd name="connsiteX18" fmla="*/ 225005 w 3358122"/>
                  <a:gd name="connsiteY18" fmla="*/ 290435 h 1330368"/>
                  <a:gd name="connsiteX19" fmla="*/ 112368 w 3358122"/>
                  <a:gd name="connsiteY19" fmla="*/ 1263899 h 1330368"/>
                  <a:gd name="connsiteX20" fmla="*/ 50154 w 3358122"/>
                  <a:gd name="connsiteY20" fmla="*/ 1310915 h 1330368"/>
                  <a:gd name="connsiteX21" fmla="*/ 50154 w 3358122"/>
                  <a:gd name="connsiteY21" fmla="*/ 1310914 h 1330368"/>
                  <a:gd name="connsiteX22" fmla="*/ 347 w 3358122"/>
                  <a:gd name="connsiteY22" fmla="*/ 1250724 h 1330368"/>
                  <a:gd name="connsiteX23" fmla="*/ 117223 w 3358122"/>
                  <a:gd name="connsiteY23" fmla="*/ 240633 h 1330368"/>
                  <a:gd name="connsiteX24" fmla="*/ 124039 w 3358122"/>
                  <a:gd name="connsiteY24" fmla="*/ 220286 h 1330368"/>
                  <a:gd name="connsiteX25" fmla="*/ 131583 w 3358122"/>
                  <a:gd name="connsiteY25" fmla="*/ 211850 h 1330368"/>
                  <a:gd name="connsiteX26" fmla="*/ 132943 w 3358122"/>
                  <a:gd name="connsiteY26" fmla="*/ 209167 h 1330368"/>
                  <a:gd name="connsiteX27" fmla="*/ 137399 w 3358122"/>
                  <a:gd name="connsiteY27" fmla="*/ 205347 h 1330368"/>
                  <a:gd name="connsiteX28" fmla="*/ 138013 w 3358122"/>
                  <a:gd name="connsiteY28" fmla="*/ 204660 h 1330368"/>
                  <a:gd name="connsiteX29" fmla="*/ 138452 w 3358122"/>
                  <a:gd name="connsiteY29" fmla="*/ 204444 h 1330368"/>
                  <a:gd name="connsiteX30" fmla="*/ 148912 w 3358122"/>
                  <a:gd name="connsiteY30" fmla="*/ 195476 h 1330368"/>
                  <a:gd name="connsiteX31" fmla="*/ 169944 w 3358122"/>
                  <a:gd name="connsiteY31" fmla="*/ 188533 h 1330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58122" h="1330368">
                    <a:moveTo>
                      <a:pt x="1657641" y="0"/>
                    </a:moveTo>
                    <a:lnTo>
                      <a:pt x="1671301" y="890"/>
                    </a:lnTo>
                    <a:lnTo>
                      <a:pt x="1684966" y="160"/>
                    </a:lnTo>
                    <a:lnTo>
                      <a:pt x="3175079" y="206168"/>
                    </a:lnTo>
                    <a:cubicBezTo>
                      <a:pt x="3182776" y="207232"/>
                      <a:pt x="3189901" y="209738"/>
                      <a:pt x="3196197" y="213359"/>
                    </a:cubicBezTo>
                    <a:lnTo>
                      <a:pt x="3206768" y="222450"/>
                    </a:lnTo>
                    <a:lnTo>
                      <a:pt x="3207209" y="222671"/>
                    </a:lnTo>
                    <a:lnTo>
                      <a:pt x="3207832" y="223365"/>
                    </a:lnTo>
                    <a:lnTo>
                      <a:pt x="3212335" y="227238"/>
                    </a:lnTo>
                    <a:lnTo>
                      <a:pt x="3213729" y="229938"/>
                    </a:lnTo>
                    <a:lnTo>
                      <a:pt x="3221376" y="238462"/>
                    </a:lnTo>
                    <a:cubicBezTo>
                      <a:pt x="3225027" y="244584"/>
                      <a:pt x="3227494" y="251479"/>
                      <a:pt x="3228442" y="258891"/>
                    </a:cubicBezTo>
                    <a:lnTo>
                      <a:pt x="3357698" y="1270426"/>
                    </a:lnTo>
                    <a:cubicBezTo>
                      <a:pt x="3361487" y="1300072"/>
                      <a:pt x="3339515" y="1326760"/>
                      <a:pt x="3308624" y="1330036"/>
                    </a:cubicBezTo>
                    <a:lnTo>
                      <a:pt x="3308624" y="1330037"/>
                    </a:lnTo>
                    <a:cubicBezTo>
                      <a:pt x="3277733" y="1333312"/>
                      <a:pt x="3249619" y="1311934"/>
                      <a:pt x="3245830" y="1282287"/>
                    </a:cubicBezTo>
                    <a:lnTo>
                      <a:pt x="3121262" y="307431"/>
                    </a:lnTo>
                    <a:lnTo>
                      <a:pt x="1671961" y="107065"/>
                    </a:lnTo>
                    <a:lnTo>
                      <a:pt x="225005" y="290435"/>
                    </a:lnTo>
                    <a:lnTo>
                      <a:pt x="112368" y="1263899"/>
                    </a:lnTo>
                    <a:cubicBezTo>
                      <a:pt x="108942" y="1293503"/>
                      <a:pt x="81088" y="1314552"/>
                      <a:pt x="50154" y="1310915"/>
                    </a:cubicBezTo>
                    <a:lnTo>
                      <a:pt x="50154" y="1310914"/>
                    </a:lnTo>
                    <a:cubicBezTo>
                      <a:pt x="19221" y="1307275"/>
                      <a:pt x="-3080" y="1280327"/>
                      <a:pt x="347" y="1250724"/>
                    </a:cubicBezTo>
                    <a:lnTo>
                      <a:pt x="117223" y="240633"/>
                    </a:lnTo>
                    <a:cubicBezTo>
                      <a:pt x="118079" y="233232"/>
                      <a:pt x="120463" y="226365"/>
                      <a:pt x="124039" y="220286"/>
                    </a:cubicBezTo>
                    <a:lnTo>
                      <a:pt x="131583" y="211850"/>
                    </a:lnTo>
                    <a:lnTo>
                      <a:pt x="132943" y="209167"/>
                    </a:lnTo>
                    <a:lnTo>
                      <a:pt x="137399" y="205347"/>
                    </a:lnTo>
                    <a:lnTo>
                      <a:pt x="138013" y="204660"/>
                    </a:lnTo>
                    <a:lnTo>
                      <a:pt x="138452" y="204444"/>
                    </a:lnTo>
                    <a:lnTo>
                      <a:pt x="148912" y="195476"/>
                    </a:lnTo>
                    <a:cubicBezTo>
                      <a:pt x="155164" y="191929"/>
                      <a:pt x="162260" y="189506"/>
                      <a:pt x="169944" y="188533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/>
              <p:cNvSpPr/>
              <p:nvPr/>
            </p:nvSpPr>
            <p:spPr bwMode="auto">
              <a:xfrm rot="16200000" flipH="1">
                <a:off x="4821483" y="437095"/>
                <a:ext cx="1271255" cy="3654666"/>
              </a:xfrm>
              <a:custGeom>
                <a:avLst/>
                <a:gdLst>
                  <a:gd name="connsiteX0" fmla="*/ 1207739 w 1271255"/>
                  <a:gd name="connsiteY0" fmla="*/ 3460478 h 3654666"/>
                  <a:gd name="connsiteX1" fmla="*/ 1207739 w 1271255"/>
                  <a:gd name="connsiteY1" fmla="*/ 3622908 h 3654666"/>
                  <a:gd name="connsiteX2" fmla="*/ 1239497 w 1271255"/>
                  <a:gd name="connsiteY2" fmla="*/ 3654666 h 3654666"/>
                  <a:gd name="connsiteX3" fmla="*/ 1271255 w 1271255"/>
                  <a:gd name="connsiteY3" fmla="*/ 3622908 h 3654666"/>
                  <a:gd name="connsiteX4" fmla="*/ 1271255 w 1271255"/>
                  <a:gd name="connsiteY4" fmla="*/ 3460478 h 3654666"/>
                  <a:gd name="connsiteX5" fmla="*/ 1239497 w 1271255"/>
                  <a:gd name="connsiteY5" fmla="*/ 3428720 h 3654666"/>
                  <a:gd name="connsiteX6" fmla="*/ 1207739 w 1271255"/>
                  <a:gd name="connsiteY6" fmla="*/ 3460478 h 3654666"/>
                  <a:gd name="connsiteX7" fmla="*/ 1207739 w 1271255"/>
                  <a:gd name="connsiteY7" fmla="*/ 31758 h 3654666"/>
                  <a:gd name="connsiteX8" fmla="*/ 1207739 w 1271255"/>
                  <a:gd name="connsiteY8" fmla="*/ 194188 h 3654666"/>
                  <a:gd name="connsiteX9" fmla="*/ 1239497 w 1271255"/>
                  <a:gd name="connsiteY9" fmla="*/ 225946 h 3654666"/>
                  <a:gd name="connsiteX10" fmla="*/ 1271255 w 1271255"/>
                  <a:gd name="connsiteY10" fmla="*/ 194188 h 3654666"/>
                  <a:gd name="connsiteX11" fmla="*/ 1271255 w 1271255"/>
                  <a:gd name="connsiteY11" fmla="*/ 31758 h 3654666"/>
                  <a:gd name="connsiteX12" fmla="*/ 1239497 w 1271255"/>
                  <a:gd name="connsiteY12" fmla="*/ 0 h 3654666"/>
                  <a:gd name="connsiteX13" fmla="*/ 1207739 w 1271255"/>
                  <a:gd name="connsiteY13" fmla="*/ 31758 h 3654666"/>
                  <a:gd name="connsiteX14" fmla="*/ 1025572 w 1271255"/>
                  <a:gd name="connsiteY14" fmla="*/ 3434284 h 3654666"/>
                  <a:gd name="connsiteX15" fmla="*/ 1025572 w 1271255"/>
                  <a:gd name="connsiteY15" fmla="*/ 3596714 h 3654666"/>
                  <a:gd name="connsiteX16" fmla="*/ 1057330 w 1271255"/>
                  <a:gd name="connsiteY16" fmla="*/ 3628472 h 3654666"/>
                  <a:gd name="connsiteX17" fmla="*/ 1089088 w 1271255"/>
                  <a:gd name="connsiteY17" fmla="*/ 3596714 h 3654666"/>
                  <a:gd name="connsiteX18" fmla="*/ 1089088 w 1271255"/>
                  <a:gd name="connsiteY18" fmla="*/ 3434284 h 3654666"/>
                  <a:gd name="connsiteX19" fmla="*/ 1057330 w 1271255"/>
                  <a:gd name="connsiteY19" fmla="*/ 3402526 h 3654666"/>
                  <a:gd name="connsiteX20" fmla="*/ 1025572 w 1271255"/>
                  <a:gd name="connsiteY20" fmla="*/ 3434284 h 3654666"/>
                  <a:gd name="connsiteX21" fmla="*/ 1025572 w 1271255"/>
                  <a:gd name="connsiteY21" fmla="*/ 57952 h 3654666"/>
                  <a:gd name="connsiteX22" fmla="*/ 1025572 w 1271255"/>
                  <a:gd name="connsiteY22" fmla="*/ 220382 h 3654666"/>
                  <a:gd name="connsiteX23" fmla="*/ 1057330 w 1271255"/>
                  <a:gd name="connsiteY23" fmla="*/ 252140 h 3654666"/>
                  <a:gd name="connsiteX24" fmla="*/ 1089088 w 1271255"/>
                  <a:gd name="connsiteY24" fmla="*/ 220382 h 3654666"/>
                  <a:gd name="connsiteX25" fmla="*/ 1089088 w 1271255"/>
                  <a:gd name="connsiteY25" fmla="*/ 57952 h 3654666"/>
                  <a:gd name="connsiteX26" fmla="*/ 1057330 w 1271255"/>
                  <a:gd name="connsiteY26" fmla="*/ 26194 h 3654666"/>
                  <a:gd name="connsiteX27" fmla="*/ 1025572 w 1271255"/>
                  <a:gd name="connsiteY27" fmla="*/ 57952 h 3654666"/>
                  <a:gd name="connsiteX28" fmla="*/ 843407 w 1271255"/>
                  <a:gd name="connsiteY28" fmla="*/ 3408090 h 3654666"/>
                  <a:gd name="connsiteX29" fmla="*/ 843407 w 1271255"/>
                  <a:gd name="connsiteY29" fmla="*/ 3570520 h 3654666"/>
                  <a:gd name="connsiteX30" fmla="*/ 875165 w 1271255"/>
                  <a:gd name="connsiteY30" fmla="*/ 3602278 h 3654666"/>
                  <a:gd name="connsiteX31" fmla="*/ 906923 w 1271255"/>
                  <a:gd name="connsiteY31" fmla="*/ 3570520 h 3654666"/>
                  <a:gd name="connsiteX32" fmla="*/ 906923 w 1271255"/>
                  <a:gd name="connsiteY32" fmla="*/ 3408090 h 3654666"/>
                  <a:gd name="connsiteX33" fmla="*/ 875165 w 1271255"/>
                  <a:gd name="connsiteY33" fmla="*/ 3376332 h 3654666"/>
                  <a:gd name="connsiteX34" fmla="*/ 843407 w 1271255"/>
                  <a:gd name="connsiteY34" fmla="*/ 3408090 h 3654666"/>
                  <a:gd name="connsiteX35" fmla="*/ 843407 w 1271255"/>
                  <a:gd name="connsiteY35" fmla="*/ 84146 h 3654666"/>
                  <a:gd name="connsiteX36" fmla="*/ 843407 w 1271255"/>
                  <a:gd name="connsiteY36" fmla="*/ 246576 h 3654666"/>
                  <a:gd name="connsiteX37" fmla="*/ 875165 w 1271255"/>
                  <a:gd name="connsiteY37" fmla="*/ 278334 h 3654666"/>
                  <a:gd name="connsiteX38" fmla="*/ 906923 w 1271255"/>
                  <a:gd name="connsiteY38" fmla="*/ 246576 h 3654666"/>
                  <a:gd name="connsiteX39" fmla="*/ 906923 w 1271255"/>
                  <a:gd name="connsiteY39" fmla="*/ 84146 h 3654666"/>
                  <a:gd name="connsiteX40" fmla="*/ 875165 w 1271255"/>
                  <a:gd name="connsiteY40" fmla="*/ 52388 h 3654666"/>
                  <a:gd name="connsiteX41" fmla="*/ 843407 w 1271255"/>
                  <a:gd name="connsiteY41" fmla="*/ 84146 h 3654666"/>
                  <a:gd name="connsiteX42" fmla="*/ 661242 w 1271255"/>
                  <a:gd name="connsiteY42" fmla="*/ 3381896 h 3654666"/>
                  <a:gd name="connsiteX43" fmla="*/ 661242 w 1271255"/>
                  <a:gd name="connsiteY43" fmla="*/ 3544326 h 3654666"/>
                  <a:gd name="connsiteX44" fmla="*/ 693000 w 1271255"/>
                  <a:gd name="connsiteY44" fmla="*/ 3576084 h 3654666"/>
                  <a:gd name="connsiteX45" fmla="*/ 724758 w 1271255"/>
                  <a:gd name="connsiteY45" fmla="*/ 3544326 h 3654666"/>
                  <a:gd name="connsiteX46" fmla="*/ 724758 w 1271255"/>
                  <a:gd name="connsiteY46" fmla="*/ 3381896 h 3654666"/>
                  <a:gd name="connsiteX47" fmla="*/ 693000 w 1271255"/>
                  <a:gd name="connsiteY47" fmla="*/ 3350138 h 3654666"/>
                  <a:gd name="connsiteX48" fmla="*/ 661242 w 1271255"/>
                  <a:gd name="connsiteY48" fmla="*/ 3381896 h 3654666"/>
                  <a:gd name="connsiteX49" fmla="*/ 661242 w 1271255"/>
                  <a:gd name="connsiteY49" fmla="*/ 110340 h 3654666"/>
                  <a:gd name="connsiteX50" fmla="*/ 661242 w 1271255"/>
                  <a:gd name="connsiteY50" fmla="*/ 272770 h 3654666"/>
                  <a:gd name="connsiteX51" fmla="*/ 693000 w 1271255"/>
                  <a:gd name="connsiteY51" fmla="*/ 304528 h 3654666"/>
                  <a:gd name="connsiteX52" fmla="*/ 724758 w 1271255"/>
                  <a:gd name="connsiteY52" fmla="*/ 272770 h 3654666"/>
                  <a:gd name="connsiteX53" fmla="*/ 724758 w 1271255"/>
                  <a:gd name="connsiteY53" fmla="*/ 110340 h 3654666"/>
                  <a:gd name="connsiteX54" fmla="*/ 693000 w 1271255"/>
                  <a:gd name="connsiteY54" fmla="*/ 78582 h 3654666"/>
                  <a:gd name="connsiteX55" fmla="*/ 661242 w 1271255"/>
                  <a:gd name="connsiteY55" fmla="*/ 110340 h 3654666"/>
                  <a:gd name="connsiteX56" fmla="*/ 479077 w 1271255"/>
                  <a:gd name="connsiteY56" fmla="*/ 3355702 h 3654666"/>
                  <a:gd name="connsiteX57" fmla="*/ 479077 w 1271255"/>
                  <a:gd name="connsiteY57" fmla="*/ 3518132 h 3654666"/>
                  <a:gd name="connsiteX58" fmla="*/ 510835 w 1271255"/>
                  <a:gd name="connsiteY58" fmla="*/ 3549890 h 3654666"/>
                  <a:gd name="connsiteX59" fmla="*/ 542593 w 1271255"/>
                  <a:gd name="connsiteY59" fmla="*/ 3518132 h 3654666"/>
                  <a:gd name="connsiteX60" fmla="*/ 542593 w 1271255"/>
                  <a:gd name="connsiteY60" fmla="*/ 3355702 h 3654666"/>
                  <a:gd name="connsiteX61" fmla="*/ 510835 w 1271255"/>
                  <a:gd name="connsiteY61" fmla="*/ 3323944 h 3654666"/>
                  <a:gd name="connsiteX62" fmla="*/ 479077 w 1271255"/>
                  <a:gd name="connsiteY62" fmla="*/ 3355702 h 3654666"/>
                  <a:gd name="connsiteX63" fmla="*/ 479077 w 1271255"/>
                  <a:gd name="connsiteY63" fmla="*/ 136534 h 3654666"/>
                  <a:gd name="connsiteX64" fmla="*/ 479077 w 1271255"/>
                  <a:gd name="connsiteY64" fmla="*/ 298964 h 3654666"/>
                  <a:gd name="connsiteX65" fmla="*/ 510835 w 1271255"/>
                  <a:gd name="connsiteY65" fmla="*/ 330722 h 3654666"/>
                  <a:gd name="connsiteX66" fmla="*/ 542593 w 1271255"/>
                  <a:gd name="connsiteY66" fmla="*/ 298964 h 3654666"/>
                  <a:gd name="connsiteX67" fmla="*/ 542593 w 1271255"/>
                  <a:gd name="connsiteY67" fmla="*/ 136534 h 3654666"/>
                  <a:gd name="connsiteX68" fmla="*/ 510835 w 1271255"/>
                  <a:gd name="connsiteY68" fmla="*/ 104776 h 3654666"/>
                  <a:gd name="connsiteX69" fmla="*/ 479077 w 1271255"/>
                  <a:gd name="connsiteY69" fmla="*/ 136534 h 3654666"/>
                  <a:gd name="connsiteX70" fmla="*/ 161454 w 1271255"/>
                  <a:gd name="connsiteY70" fmla="*/ 3172315 h 3654666"/>
                  <a:gd name="connsiteX71" fmla="*/ 193212 w 1271255"/>
                  <a:gd name="connsiteY71" fmla="*/ 3204073 h 3654666"/>
                  <a:gd name="connsiteX72" fmla="*/ 355642 w 1271255"/>
                  <a:gd name="connsiteY72" fmla="*/ 3204073 h 3654666"/>
                  <a:gd name="connsiteX73" fmla="*/ 387400 w 1271255"/>
                  <a:gd name="connsiteY73" fmla="*/ 3172315 h 3654666"/>
                  <a:gd name="connsiteX74" fmla="*/ 355642 w 1271255"/>
                  <a:gd name="connsiteY74" fmla="*/ 3140557 h 3654666"/>
                  <a:gd name="connsiteX75" fmla="*/ 193212 w 1271255"/>
                  <a:gd name="connsiteY75" fmla="*/ 3140557 h 3654666"/>
                  <a:gd name="connsiteX76" fmla="*/ 161454 w 1271255"/>
                  <a:gd name="connsiteY76" fmla="*/ 3172315 h 3654666"/>
                  <a:gd name="connsiteX77" fmla="*/ 161454 w 1271255"/>
                  <a:gd name="connsiteY77" fmla="*/ 497356 h 3654666"/>
                  <a:gd name="connsiteX78" fmla="*/ 193212 w 1271255"/>
                  <a:gd name="connsiteY78" fmla="*/ 529114 h 3654666"/>
                  <a:gd name="connsiteX79" fmla="*/ 355642 w 1271255"/>
                  <a:gd name="connsiteY79" fmla="*/ 529114 h 3654666"/>
                  <a:gd name="connsiteX80" fmla="*/ 387400 w 1271255"/>
                  <a:gd name="connsiteY80" fmla="*/ 497356 h 3654666"/>
                  <a:gd name="connsiteX81" fmla="*/ 355642 w 1271255"/>
                  <a:gd name="connsiteY81" fmla="*/ 465598 h 3654666"/>
                  <a:gd name="connsiteX82" fmla="*/ 193212 w 1271255"/>
                  <a:gd name="connsiteY82" fmla="*/ 465598 h 3654666"/>
                  <a:gd name="connsiteX83" fmla="*/ 161454 w 1271255"/>
                  <a:gd name="connsiteY83" fmla="*/ 497356 h 3654666"/>
                  <a:gd name="connsiteX84" fmla="*/ 138390 w 1271255"/>
                  <a:gd name="connsiteY84" fmla="*/ 2982671 h 3654666"/>
                  <a:gd name="connsiteX85" fmla="*/ 170148 w 1271255"/>
                  <a:gd name="connsiteY85" fmla="*/ 3014429 h 3654666"/>
                  <a:gd name="connsiteX86" fmla="*/ 332578 w 1271255"/>
                  <a:gd name="connsiteY86" fmla="*/ 3014429 h 3654666"/>
                  <a:gd name="connsiteX87" fmla="*/ 364336 w 1271255"/>
                  <a:gd name="connsiteY87" fmla="*/ 2982671 h 3654666"/>
                  <a:gd name="connsiteX88" fmla="*/ 332578 w 1271255"/>
                  <a:gd name="connsiteY88" fmla="*/ 2950913 h 3654666"/>
                  <a:gd name="connsiteX89" fmla="*/ 170148 w 1271255"/>
                  <a:gd name="connsiteY89" fmla="*/ 2950913 h 3654666"/>
                  <a:gd name="connsiteX90" fmla="*/ 138390 w 1271255"/>
                  <a:gd name="connsiteY90" fmla="*/ 2982671 h 3654666"/>
                  <a:gd name="connsiteX91" fmla="*/ 138390 w 1271255"/>
                  <a:gd name="connsiteY91" fmla="*/ 687000 h 3654666"/>
                  <a:gd name="connsiteX92" fmla="*/ 170148 w 1271255"/>
                  <a:gd name="connsiteY92" fmla="*/ 718758 h 3654666"/>
                  <a:gd name="connsiteX93" fmla="*/ 332578 w 1271255"/>
                  <a:gd name="connsiteY93" fmla="*/ 718758 h 3654666"/>
                  <a:gd name="connsiteX94" fmla="*/ 364336 w 1271255"/>
                  <a:gd name="connsiteY94" fmla="*/ 687000 h 3654666"/>
                  <a:gd name="connsiteX95" fmla="*/ 332578 w 1271255"/>
                  <a:gd name="connsiteY95" fmla="*/ 655242 h 3654666"/>
                  <a:gd name="connsiteX96" fmla="*/ 170148 w 1271255"/>
                  <a:gd name="connsiteY96" fmla="*/ 655242 h 3654666"/>
                  <a:gd name="connsiteX97" fmla="*/ 138390 w 1271255"/>
                  <a:gd name="connsiteY97" fmla="*/ 687000 h 3654666"/>
                  <a:gd name="connsiteX98" fmla="*/ 115325 w 1271255"/>
                  <a:gd name="connsiteY98" fmla="*/ 2793027 h 3654666"/>
                  <a:gd name="connsiteX99" fmla="*/ 147083 w 1271255"/>
                  <a:gd name="connsiteY99" fmla="*/ 2824785 h 3654666"/>
                  <a:gd name="connsiteX100" fmla="*/ 309513 w 1271255"/>
                  <a:gd name="connsiteY100" fmla="*/ 2824785 h 3654666"/>
                  <a:gd name="connsiteX101" fmla="*/ 341271 w 1271255"/>
                  <a:gd name="connsiteY101" fmla="*/ 2793027 h 3654666"/>
                  <a:gd name="connsiteX102" fmla="*/ 309513 w 1271255"/>
                  <a:gd name="connsiteY102" fmla="*/ 2761269 h 3654666"/>
                  <a:gd name="connsiteX103" fmla="*/ 147083 w 1271255"/>
                  <a:gd name="connsiteY103" fmla="*/ 2761269 h 3654666"/>
                  <a:gd name="connsiteX104" fmla="*/ 115325 w 1271255"/>
                  <a:gd name="connsiteY104" fmla="*/ 2793027 h 3654666"/>
                  <a:gd name="connsiteX105" fmla="*/ 115325 w 1271255"/>
                  <a:gd name="connsiteY105" fmla="*/ 876644 h 3654666"/>
                  <a:gd name="connsiteX106" fmla="*/ 147083 w 1271255"/>
                  <a:gd name="connsiteY106" fmla="*/ 908402 h 3654666"/>
                  <a:gd name="connsiteX107" fmla="*/ 309513 w 1271255"/>
                  <a:gd name="connsiteY107" fmla="*/ 908402 h 3654666"/>
                  <a:gd name="connsiteX108" fmla="*/ 341271 w 1271255"/>
                  <a:gd name="connsiteY108" fmla="*/ 876644 h 3654666"/>
                  <a:gd name="connsiteX109" fmla="*/ 309513 w 1271255"/>
                  <a:gd name="connsiteY109" fmla="*/ 844886 h 3654666"/>
                  <a:gd name="connsiteX110" fmla="*/ 147083 w 1271255"/>
                  <a:gd name="connsiteY110" fmla="*/ 844886 h 3654666"/>
                  <a:gd name="connsiteX111" fmla="*/ 115325 w 1271255"/>
                  <a:gd name="connsiteY111" fmla="*/ 876644 h 3654666"/>
                  <a:gd name="connsiteX112" fmla="*/ 92260 w 1271255"/>
                  <a:gd name="connsiteY112" fmla="*/ 2603383 h 3654666"/>
                  <a:gd name="connsiteX113" fmla="*/ 124018 w 1271255"/>
                  <a:gd name="connsiteY113" fmla="*/ 2635141 h 3654666"/>
                  <a:gd name="connsiteX114" fmla="*/ 286448 w 1271255"/>
                  <a:gd name="connsiteY114" fmla="*/ 2635141 h 3654666"/>
                  <a:gd name="connsiteX115" fmla="*/ 318206 w 1271255"/>
                  <a:gd name="connsiteY115" fmla="*/ 2603383 h 3654666"/>
                  <a:gd name="connsiteX116" fmla="*/ 286448 w 1271255"/>
                  <a:gd name="connsiteY116" fmla="*/ 2571625 h 3654666"/>
                  <a:gd name="connsiteX117" fmla="*/ 124018 w 1271255"/>
                  <a:gd name="connsiteY117" fmla="*/ 2571625 h 3654666"/>
                  <a:gd name="connsiteX118" fmla="*/ 92260 w 1271255"/>
                  <a:gd name="connsiteY118" fmla="*/ 2603383 h 3654666"/>
                  <a:gd name="connsiteX119" fmla="*/ 92260 w 1271255"/>
                  <a:gd name="connsiteY119" fmla="*/ 1066288 h 3654666"/>
                  <a:gd name="connsiteX120" fmla="*/ 124018 w 1271255"/>
                  <a:gd name="connsiteY120" fmla="*/ 1098046 h 3654666"/>
                  <a:gd name="connsiteX121" fmla="*/ 286448 w 1271255"/>
                  <a:gd name="connsiteY121" fmla="*/ 1098046 h 3654666"/>
                  <a:gd name="connsiteX122" fmla="*/ 318206 w 1271255"/>
                  <a:gd name="connsiteY122" fmla="*/ 1066288 h 3654666"/>
                  <a:gd name="connsiteX123" fmla="*/ 286448 w 1271255"/>
                  <a:gd name="connsiteY123" fmla="*/ 1034530 h 3654666"/>
                  <a:gd name="connsiteX124" fmla="*/ 124018 w 1271255"/>
                  <a:gd name="connsiteY124" fmla="*/ 1034530 h 3654666"/>
                  <a:gd name="connsiteX125" fmla="*/ 92260 w 1271255"/>
                  <a:gd name="connsiteY125" fmla="*/ 1066288 h 3654666"/>
                  <a:gd name="connsiteX126" fmla="*/ 69195 w 1271255"/>
                  <a:gd name="connsiteY126" fmla="*/ 2413739 h 3654666"/>
                  <a:gd name="connsiteX127" fmla="*/ 100953 w 1271255"/>
                  <a:gd name="connsiteY127" fmla="*/ 2445497 h 3654666"/>
                  <a:gd name="connsiteX128" fmla="*/ 263383 w 1271255"/>
                  <a:gd name="connsiteY128" fmla="*/ 2445497 h 3654666"/>
                  <a:gd name="connsiteX129" fmla="*/ 295141 w 1271255"/>
                  <a:gd name="connsiteY129" fmla="*/ 2413739 h 3654666"/>
                  <a:gd name="connsiteX130" fmla="*/ 263383 w 1271255"/>
                  <a:gd name="connsiteY130" fmla="*/ 2381981 h 3654666"/>
                  <a:gd name="connsiteX131" fmla="*/ 100953 w 1271255"/>
                  <a:gd name="connsiteY131" fmla="*/ 2381981 h 3654666"/>
                  <a:gd name="connsiteX132" fmla="*/ 69195 w 1271255"/>
                  <a:gd name="connsiteY132" fmla="*/ 2413739 h 3654666"/>
                  <a:gd name="connsiteX133" fmla="*/ 69195 w 1271255"/>
                  <a:gd name="connsiteY133" fmla="*/ 1255932 h 3654666"/>
                  <a:gd name="connsiteX134" fmla="*/ 100953 w 1271255"/>
                  <a:gd name="connsiteY134" fmla="*/ 1287690 h 3654666"/>
                  <a:gd name="connsiteX135" fmla="*/ 263383 w 1271255"/>
                  <a:gd name="connsiteY135" fmla="*/ 1287690 h 3654666"/>
                  <a:gd name="connsiteX136" fmla="*/ 295141 w 1271255"/>
                  <a:gd name="connsiteY136" fmla="*/ 1255932 h 3654666"/>
                  <a:gd name="connsiteX137" fmla="*/ 263383 w 1271255"/>
                  <a:gd name="connsiteY137" fmla="*/ 1224174 h 3654666"/>
                  <a:gd name="connsiteX138" fmla="*/ 100953 w 1271255"/>
                  <a:gd name="connsiteY138" fmla="*/ 1224174 h 3654666"/>
                  <a:gd name="connsiteX139" fmla="*/ 69195 w 1271255"/>
                  <a:gd name="connsiteY139" fmla="*/ 1255932 h 3654666"/>
                  <a:gd name="connsiteX140" fmla="*/ 46130 w 1271255"/>
                  <a:gd name="connsiteY140" fmla="*/ 2224095 h 3654666"/>
                  <a:gd name="connsiteX141" fmla="*/ 77888 w 1271255"/>
                  <a:gd name="connsiteY141" fmla="*/ 2255853 h 3654666"/>
                  <a:gd name="connsiteX142" fmla="*/ 240318 w 1271255"/>
                  <a:gd name="connsiteY142" fmla="*/ 2255853 h 3654666"/>
                  <a:gd name="connsiteX143" fmla="*/ 272076 w 1271255"/>
                  <a:gd name="connsiteY143" fmla="*/ 2224095 h 3654666"/>
                  <a:gd name="connsiteX144" fmla="*/ 240318 w 1271255"/>
                  <a:gd name="connsiteY144" fmla="*/ 2192337 h 3654666"/>
                  <a:gd name="connsiteX145" fmla="*/ 77888 w 1271255"/>
                  <a:gd name="connsiteY145" fmla="*/ 2192337 h 3654666"/>
                  <a:gd name="connsiteX146" fmla="*/ 46130 w 1271255"/>
                  <a:gd name="connsiteY146" fmla="*/ 2224095 h 3654666"/>
                  <a:gd name="connsiteX147" fmla="*/ 46130 w 1271255"/>
                  <a:gd name="connsiteY147" fmla="*/ 1445576 h 3654666"/>
                  <a:gd name="connsiteX148" fmla="*/ 77888 w 1271255"/>
                  <a:gd name="connsiteY148" fmla="*/ 1477334 h 3654666"/>
                  <a:gd name="connsiteX149" fmla="*/ 240318 w 1271255"/>
                  <a:gd name="connsiteY149" fmla="*/ 1477334 h 3654666"/>
                  <a:gd name="connsiteX150" fmla="*/ 272076 w 1271255"/>
                  <a:gd name="connsiteY150" fmla="*/ 1445576 h 3654666"/>
                  <a:gd name="connsiteX151" fmla="*/ 240318 w 1271255"/>
                  <a:gd name="connsiteY151" fmla="*/ 1413818 h 3654666"/>
                  <a:gd name="connsiteX152" fmla="*/ 77888 w 1271255"/>
                  <a:gd name="connsiteY152" fmla="*/ 1413818 h 3654666"/>
                  <a:gd name="connsiteX153" fmla="*/ 46130 w 1271255"/>
                  <a:gd name="connsiteY153" fmla="*/ 1445576 h 3654666"/>
                  <a:gd name="connsiteX154" fmla="*/ 23065 w 1271255"/>
                  <a:gd name="connsiteY154" fmla="*/ 2034451 h 3654666"/>
                  <a:gd name="connsiteX155" fmla="*/ 54823 w 1271255"/>
                  <a:gd name="connsiteY155" fmla="*/ 2066209 h 3654666"/>
                  <a:gd name="connsiteX156" fmla="*/ 217253 w 1271255"/>
                  <a:gd name="connsiteY156" fmla="*/ 2066209 h 3654666"/>
                  <a:gd name="connsiteX157" fmla="*/ 249011 w 1271255"/>
                  <a:gd name="connsiteY157" fmla="*/ 2034451 h 3654666"/>
                  <a:gd name="connsiteX158" fmla="*/ 217253 w 1271255"/>
                  <a:gd name="connsiteY158" fmla="*/ 2002693 h 3654666"/>
                  <a:gd name="connsiteX159" fmla="*/ 54823 w 1271255"/>
                  <a:gd name="connsiteY159" fmla="*/ 2002693 h 3654666"/>
                  <a:gd name="connsiteX160" fmla="*/ 23065 w 1271255"/>
                  <a:gd name="connsiteY160" fmla="*/ 2034451 h 3654666"/>
                  <a:gd name="connsiteX161" fmla="*/ 23065 w 1271255"/>
                  <a:gd name="connsiteY161" fmla="*/ 1635220 h 3654666"/>
                  <a:gd name="connsiteX162" fmla="*/ 54823 w 1271255"/>
                  <a:gd name="connsiteY162" fmla="*/ 1666978 h 3654666"/>
                  <a:gd name="connsiteX163" fmla="*/ 217253 w 1271255"/>
                  <a:gd name="connsiteY163" fmla="*/ 1666978 h 3654666"/>
                  <a:gd name="connsiteX164" fmla="*/ 249011 w 1271255"/>
                  <a:gd name="connsiteY164" fmla="*/ 1635220 h 3654666"/>
                  <a:gd name="connsiteX165" fmla="*/ 217253 w 1271255"/>
                  <a:gd name="connsiteY165" fmla="*/ 1603462 h 3654666"/>
                  <a:gd name="connsiteX166" fmla="*/ 54823 w 1271255"/>
                  <a:gd name="connsiteY166" fmla="*/ 1603462 h 3654666"/>
                  <a:gd name="connsiteX167" fmla="*/ 23065 w 1271255"/>
                  <a:gd name="connsiteY167" fmla="*/ 1635220 h 3654666"/>
                  <a:gd name="connsiteX168" fmla="*/ 0 w 1271255"/>
                  <a:gd name="connsiteY168" fmla="*/ 1824865 h 3654666"/>
                  <a:gd name="connsiteX169" fmla="*/ 31758 w 1271255"/>
                  <a:gd name="connsiteY169" fmla="*/ 1856623 h 3654666"/>
                  <a:gd name="connsiteX170" fmla="*/ 194188 w 1271255"/>
                  <a:gd name="connsiteY170" fmla="*/ 1856623 h 3654666"/>
                  <a:gd name="connsiteX171" fmla="*/ 225946 w 1271255"/>
                  <a:gd name="connsiteY171" fmla="*/ 1824865 h 3654666"/>
                  <a:gd name="connsiteX172" fmla="*/ 194188 w 1271255"/>
                  <a:gd name="connsiteY172" fmla="*/ 1793107 h 3654666"/>
                  <a:gd name="connsiteX173" fmla="*/ 31758 w 1271255"/>
                  <a:gd name="connsiteY173" fmla="*/ 1793107 h 3654666"/>
                  <a:gd name="connsiteX174" fmla="*/ 0 w 1271255"/>
                  <a:gd name="connsiteY174" fmla="*/ 1824865 h 365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1271255" h="3654666">
                    <a:moveTo>
                      <a:pt x="1207739" y="3460478"/>
                    </a:moveTo>
                    <a:lnTo>
                      <a:pt x="1207739" y="3622908"/>
                    </a:lnTo>
                    <a:cubicBezTo>
                      <a:pt x="1207739" y="3640447"/>
                      <a:pt x="1221958" y="3654666"/>
                      <a:pt x="1239497" y="3654666"/>
                    </a:cubicBezTo>
                    <a:cubicBezTo>
                      <a:pt x="1257036" y="3654666"/>
                      <a:pt x="1271255" y="3640447"/>
                      <a:pt x="1271255" y="3622908"/>
                    </a:cubicBezTo>
                    <a:lnTo>
                      <a:pt x="1271255" y="3460478"/>
                    </a:lnTo>
                    <a:cubicBezTo>
                      <a:pt x="1271255" y="3442939"/>
                      <a:pt x="1257036" y="3428720"/>
                      <a:pt x="1239497" y="3428720"/>
                    </a:cubicBezTo>
                    <a:cubicBezTo>
                      <a:pt x="1221958" y="3428720"/>
                      <a:pt x="1207739" y="3442939"/>
                      <a:pt x="1207739" y="3460478"/>
                    </a:cubicBezTo>
                    <a:close/>
                    <a:moveTo>
                      <a:pt x="1207739" y="31758"/>
                    </a:moveTo>
                    <a:lnTo>
                      <a:pt x="1207739" y="194188"/>
                    </a:lnTo>
                    <a:cubicBezTo>
                      <a:pt x="1207739" y="211727"/>
                      <a:pt x="1221958" y="225946"/>
                      <a:pt x="1239497" y="225946"/>
                    </a:cubicBezTo>
                    <a:cubicBezTo>
                      <a:pt x="1257036" y="225946"/>
                      <a:pt x="1271255" y="211727"/>
                      <a:pt x="1271255" y="194188"/>
                    </a:cubicBezTo>
                    <a:lnTo>
                      <a:pt x="1271255" y="31758"/>
                    </a:lnTo>
                    <a:cubicBezTo>
                      <a:pt x="1271255" y="14219"/>
                      <a:pt x="1257036" y="0"/>
                      <a:pt x="1239497" y="0"/>
                    </a:cubicBezTo>
                    <a:cubicBezTo>
                      <a:pt x="1221958" y="0"/>
                      <a:pt x="1207739" y="14219"/>
                      <a:pt x="1207739" y="31758"/>
                    </a:cubicBezTo>
                    <a:close/>
                    <a:moveTo>
                      <a:pt x="1025572" y="3434284"/>
                    </a:moveTo>
                    <a:lnTo>
                      <a:pt x="1025572" y="3596714"/>
                    </a:lnTo>
                    <a:cubicBezTo>
                      <a:pt x="1025572" y="3614253"/>
                      <a:pt x="1039791" y="3628472"/>
                      <a:pt x="1057330" y="3628472"/>
                    </a:cubicBezTo>
                    <a:cubicBezTo>
                      <a:pt x="1074869" y="3628472"/>
                      <a:pt x="1089088" y="3614253"/>
                      <a:pt x="1089088" y="3596714"/>
                    </a:cubicBezTo>
                    <a:lnTo>
                      <a:pt x="1089088" y="3434284"/>
                    </a:lnTo>
                    <a:cubicBezTo>
                      <a:pt x="1089088" y="3416745"/>
                      <a:pt x="1074869" y="3402526"/>
                      <a:pt x="1057330" y="3402526"/>
                    </a:cubicBezTo>
                    <a:cubicBezTo>
                      <a:pt x="1039791" y="3402526"/>
                      <a:pt x="1025572" y="3416745"/>
                      <a:pt x="1025572" y="3434284"/>
                    </a:cubicBezTo>
                    <a:close/>
                    <a:moveTo>
                      <a:pt x="1025572" y="57952"/>
                    </a:moveTo>
                    <a:lnTo>
                      <a:pt x="1025572" y="220382"/>
                    </a:lnTo>
                    <a:cubicBezTo>
                      <a:pt x="1025572" y="237921"/>
                      <a:pt x="1039791" y="252140"/>
                      <a:pt x="1057330" y="252140"/>
                    </a:cubicBezTo>
                    <a:cubicBezTo>
                      <a:pt x="1074869" y="252140"/>
                      <a:pt x="1089088" y="237921"/>
                      <a:pt x="1089088" y="220382"/>
                    </a:cubicBezTo>
                    <a:lnTo>
                      <a:pt x="1089088" y="57952"/>
                    </a:lnTo>
                    <a:cubicBezTo>
                      <a:pt x="1089088" y="40413"/>
                      <a:pt x="1074869" y="26194"/>
                      <a:pt x="1057330" y="26194"/>
                    </a:cubicBezTo>
                    <a:cubicBezTo>
                      <a:pt x="1039791" y="26194"/>
                      <a:pt x="1025572" y="40413"/>
                      <a:pt x="1025572" y="57952"/>
                    </a:cubicBezTo>
                    <a:close/>
                    <a:moveTo>
                      <a:pt x="843407" y="3408090"/>
                    </a:moveTo>
                    <a:lnTo>
                      <a:pt x="843407" y="3570520"/>
                    </a:lnTo>
                    <a:cubicBezTo>
                      <a:pt x="843407" y="3588059"/>
                      <a:pt x="857626" y="3602278"/>
                      <a:pt x="875165" y="3602278"/>
                    </a:cubicBezTo>
                    <a:cubicBezTo>
                      <a:pt x="892704" y="3602278"/>
                      <a:pt x="906923" y="3588059"/>
                      <a:pt x="906923" y="3570520"/>
                    </a:cubicBezTo>
                    <a:lnTo>
                      <a:pt x="906923" y="3408090"/>
                    </a:lnTo>
                    <a:cubicBezTo>
                      <a:pt x="906923" y="3390551"/>
                      <a:pt x="892704" y="3376332"/>
                      <a:pt x="875165" y="3376332"/>
                    </a:cubicBezTo>
                    <a:cubicBezTo>
                      <a:pt x="857626" y="3376332"/>
                      <a:pt x="843407" y="3390551"/>
                      <a:pt x="843407" y="3408090"/>
                    </a:cubicBezTo>
                    <a:close/>
                    <a:moveTo>
                      <a:pt x="843407" y="84146"/>
                    </a:moveTo>
                    <a:lnTo>
                      <a:pt x="843407" y="246576"/>
                    </a:lnTo>
                    <a:cubicBezTo>
                      <a:pt x="843407" y="264115"/>
                      <a:pt x="857626" y="278334"/>
                      <a:pt x="875165" y="278334"/>
                    </a:cubicBezTo>
                    <a:cubicBezTo>
                      <a:pt x="892704" y="278334"/>
                      <a:pt x="906923" y="264115"/>
                      <a:pt x="906923" y="246576"/>
                    </a:cubicBezTo>
                    <a:lnTo>
                      <a:pt x="906923" y="84146"/>
                    </a:lnTo>
                    <a:cubicBezTo>
                      <a:pt x="906923" y="66607"/>
                      <a:pt x="892704" y="52388"/>
                      <a:pt x="875165" y="52388"/>
                    </a:cubicBezTo>
                    <a:cubicBezTo>
                      <a:pt x="857626" y="52388"/>
                      <a:pt x="843407" y="66607"/>
                      <a:pt x="843407" y="84146"/>
                    </a:cubicBezTo>
                    <a:close/>
                    <a:moveTo>
                      <a:pt x="661242" y="3381896"/>
                    </a:moveTo>
                    <a:lnTo>
                      <a:pt x="661242" y="3544326"/>
                    </a:lnTo>
                    <a:cubicBezTo>
                      <a:pt x="661242" y="3561865"/>
                      <a:pt x="675461" y="3576084"/>
                      <a:pt x="693000" y="3576084"/>
                    </a:cubicBezTo>
                    <a:cubicBezTo>
                      <a:pt x="710539" y="3576084"/>
                      <a:pt x="724758" y="3561865"/>
                      <a:pt x="724758" y="3544326"/>
                    </a:cubicBezTo>
                    <a:lnTo>
                      <a:pt x="724758" y="3381896"/>
                    </a:lnTo>
                    <a:cubicBezTo>
                      <a:pt x="724758" y="3364357"/>
                      <a:pt x="710539" y="3350138"/>
                      <a:pt x="693000" y="3350138"/>
                    </a:cubicBezTo>
                    <a:cubicBezTo>
                      <a:pt x="675461" y="3350138"/>
                      <a:pt x="661242" y="3364357"/>
                      <a:pt x="661242" y="3381896"/>
                    </a:cubicBezTo>
                    <a:close/>
                    <a:moveTo>
                      <a:pt x="661242" y="110340"/>
                    </a:moveTo>
                    <a:lnTo>
                      <a:pt x="661242" y="272770"/>
                    </a:lnTo>
                    <a:cubicBezTo>
                      <a:pt x="661242" y="290309"/>
                      <a:pt x="675461" y="304528"/>
                      <a:pt x="693000" y="304528"/>
                    </a:cubicBezTo>
                    <a:cubicBezTo>
                      <a:pt x="710539" y="304528"/>
                      <a:pt x="724758" y="290309"/>
                      <a:pt x="724758" y="272770"/>
                    </a:cubicBezTo>
                    <a:lnTo>
                      <a:pt x="724758" y="110340"/>
                    </a:lnTo>
                    <a:cubicBezTo>
                      <a:pt x="724758" y="92801"/>
                      <a:pt x="710539" y="78582"/>
                      <a:pt x="693000" y="78582"/>
                    </a:cubicBezTo>
                    <a:cubicBezTo>
                      <a:pt x="675461" y="78582"/>
                      <a:pt x="661242" y="92801"/>
                      <a:pt x="661242" y="110340"/>
                    </a:cubicBezTo>
                    <a:close/>
                    <a:moveTo>
                      <a:pt x="479077" y="3355702"/>
                    </a:moveTo>
                    <a:lnTo>
                      <a:pt x="479077" y="3518132"/>
                    </a:lnTo>
                    <a:cubicBezTo>
                      <a:pt x="479077" y="3535671"/>
                      <a:pt x="493296" y="3549890"/>
                      <a:pt x="510835" y="3549890"/>
                    </a:cubicBezTo>
                    <a:cubicBezTo>
                      <a:pt x="528374" y="3549890"/>
                      <a:pt x="542593" y="3535671"/>
                      <a:pt x="542593" y="3518132"/>
                    </a:cubicBezTo>
                    <a:lnTo>
                      <a:pt x="542593" y="3355702"/>
                    </a:lnTo>
                    <a:cubicBezTo>
                      <a:pt x="542593" y="3338163"/>
                      <a:pt x="528374" y="3323944"/>
                      <a:pt x="510835" y="3323944"/>
                    </a:cubicBezTo>
                    <a:cubicBezTo>
                      <a:pt x="493296" y="3323944"/>
                      <a:pt x="479077" y="3338163"/>
                      <a:pt x="479077" y="3355702"/>
                    </a:cubicBezTo>
                    <a:close/>
                    <a:moveTo>
                      <a:pt x="479077" y="136534"/>
                    </a:moveTo>
                    <a:lnTo>
                      <a:pt x="479077" y="298964"/>
                    </a:lnTo>
                    <a:cubicBezTo>
                      <a:pt x="479077" y="316503"/>
                      <a:pt x="493296" y="330722"/>
                      <a:pt x="510835" y="330722"/>
                    </a:cubicBezTo>
                    <a:cubicBezTo>
                      <a:pt x="528374" y="330722"/>
                      <a:pt x="542593" y="316503"/>
                      <a:pt x="542593" y="298964"/>
                    </a:cubicBezTo>
                    <a:lnTo>
                      <a:pt x="542593" y="136534"/>
                    </a:lnTo>
                    <a:cubicBezTo>
                      <a:pt x="542593" y="118995"/>
                      <a:pt x="528374" y="104776"/>
                      <a:pt x="510835" y="104776"/>
                    </a:cubicBezTo>
                    <a:cubicBezTo>
                      <a:pt x="493296" y="104776"/>
                      <a:pt x="479077" y="118995"/>
                      <a:pt x="479077" y="136534"/>
                    </a:cubicBezTo>
                    <a:close/>
                    <a:moveTo>
                      <a:pt x="161454" y="3172315"/>
                    </a:moveTo>
                    <a:cubicBezTo>
                      <a:pt x="161454" y="3189854"/>
                      <a:pt x="175673" y="3204073"/>
                      <a:pt x="193212" y="3204073"/>
                    </a:cubicBezTo>
                    <a:lnTo>
                      <a:pt x="355642" y="3204073"/>
                    </a:lnTo>
                    <a:cubicBezTo>
                      <a:pt x="373181" y="3204073"/>
                      <a:pt x="387400" y="3189854"/>
                      <a:pt x="387400" y="3172315"/>
                    </a:cubicBezTo>
                    <a:cubicBezTo>
                      <a:pt x="387400" y="3154776"/>
                      <a:pt x="373181" y="3140557"/>
                      <a:pt x="355642" y="3140557"/>
                    </a:cubicBezTo>
                    <a:lnTo>
                      <a:pt x="193212" y="3140557"/>
                    </a:lnTo>
                    <a:cubicBezTo>
                      <a:pt x="175673" y="3140557"/>
                      <a:pt x="161454" y="3154776"/>
                      <a:pt x="161454" y="3172315"/>
                    </a:cubicBezTo>
                    <a:close/>
                    <a:moveTo>
                      <a:pt x="161454" y="497356"/>
                    </a:moveTo>
                    <a:cubicBezTo>
                      <a:pt x="161454" y="514895"/>
                      <a:pt x="175673" y="529114"/>
                      <a:pt x="193212" y="529114"/>
                    </a:cubicBezTo>
                    <a:lnTo>
                      <a:pt x="355642" y="529114"/>
                    </a:lnTo>
                    <a:cubicBezTo>
                      <a:pt x="373181" y="529114"/>
                      <a:pt x="387400" y="514895"/>
                      <a:pt x="387400" y="497356"/>
                    </a:cubicBezTo>
                    <a:cubicBezTo>
                      <a:pt x="387400" y="479817"/>
                      <a:pt x="373181" y="465598"/>
                      <a:pt x="355642" y="465598"/>
                    </a:cubicBezTo>
                    <a:lnTo>
                      <a:pt x="193212" y="465598"/>
                    </a:lnTo>
                    <a:cubicBezTo>
                      <a:pt x="175673" y="465598"/>
                      <a:pt x="161454" y="479817"/>
                      <a:pt x="161454" y="497356"/>
                    </a:cubicBezTo>
                    <a:close/>
                    <a:moveTo>
                      <a:pt x="138390" y="2982671"/>
                    </a:moveTo>
                    <a:cubicBezTo>
                      <a:pt x="138390" y="3000210"/>
                      <a:pt x="152609" y="3014429"/>
                      <a:pt x="170148" y="3014429"/>
                    </a:cubicBezTo>
                    <a:lnTo>
                      <a:pt x="332578" y="3014429"/>
                    </a:lnTo>
                    <a:cubicBezTo>
                      <a:pt x="350117" y="3014429"/>
                      <a:pt x="364336" y="3000210"/>
                      <a:pt x="364336" y="2982671"/>
                    </a:cubicBezTo>
                    <a:cubicBezTo>
                      <a:pt x="364336" y="2965132"/>
                      <a:pt x="350117" y="2950913"/>
                      <a:pt x="332578" y="2950913"/>
                    </a:cubicBezTo>
                    <a:lnTo>
                      <a:pt x="170148" y="2950913"/>
                    </a:lnTo>
                    <a:cubicBezTo>
                      <a:pt x="152609" y="2950913"/>
                      <a:pt x="138390" y="2965132"/>
                      <a:pt x="138390" y="2982671"/>
                    </a:cubicBezTo>
                    <a:close/>
                    <a:moveTo>
                      <a:pt x="138390" y="687000"/>
                    </a:moveTo>
                    <a:cubicBezTo>
                      <a:pt x="138390" y="704539"/>
                      <a:pt x="152609" y="718758"/>
                      <a:pt x="170148" y="718758"/>
                    </a:cubicBezTo>
                    <a:lnTo>
                      <a:pt x="332578" y="718758"/>
                    </a:lnTo>
                    <a:cubicBezTo>
                      <a:pt x="350117" y="718758"/>
                      <a:pt x="364336" y="704539"/>
                      <a:pt x="364336" y="687000"/>
                    </a:cubicBezTo>
                    <a:cubicBezTo>
                      <a:pt x="364336" y="669461"/>
                      <a:pt x="350117" y="655242"/>
                      <a:pt x="332578" y="655242"/>
                    </a:cubicBezTo>
                    <a:lnTo>
                      <a:pt x="170148" y="655242"/>
                    </a:lnTo>
                    <a:cubicBezTo>
                      <a:pt x="152609" y="655242"/>
                      <a:pt x="138390" y="669461"/>
                      <a:pt x="138390" y="687000"/>
                    </a:cubicBezTo>
                    <a:close/>
                    <a:moveTo>
                      <a:pt x="115325" y="2793027"/>
                    </a:moveTo>
                    <a:cubicBezTo>
                      <a:pt x="115325" y="2810566"/>
                      <a:pt x="129544" y="2824785"/>
                      <a:pt x="147083" y="2824785"/>
                    </a:cubicBezTo>
                    <a:lnTo>
                      <a:pt x="309513" y="2824785"/>
                    </a:lnTo>
                    <a:cubicBezTo>
                      <a:pt x="327052" y="2824785"/>
                      <a:pt x="341271" y="2810566"/>
                      <a:pt x="341271" y="2793027"/>
                    </a:cubicBezTo>
                    <a:cubicBezTo>
                      <a:pt x="341271" y="2775488"/>
                      <a:pt x="327052" y="2761269"/>
                      <a:pt x="309513" y="2761269"/>
                    </a:cubicBezTo>
                    <a:lnTo>
                      <a:pt x="147083" y="2761269"/>
                    </a:lnTo>
                    <a:cubicBezTo>
                      <a:pt x="129544" y="2761269"/>
                      <a:pt x="115325" y="2775488"/>
                      <a:pt x="115325" y="2793027"/>
                    </a:cubicBezTo>
                    <a:close/>
                    <a:moveTo>
                      <a:pt x="115325" y="876644"/>
                    </a:moveTo>
                    <a:cubicBezTo>
                      <a:pt x="115325" y="894183"/>
                      <a:pt x="129544" y="908402"/>
                      <a:pt x="147083" y="908402"/>
                    </a:cubicBezTo>
                    <a:lnTo>
                      <a:pt x="309513" y="908402"/>
                    </a:lnTo>
                    <a:cubicBezTo>
                      <a:pt x="327052" y="908402"/>
                      <a:pt x="341271" y="894183"/>
                      <a:pt x="341271" y="876644"/>
                    </a:cubicBezTo>
                    <a:cubicBezTo>
                      <a:pt x="341271" y="859105"/>
                      <a:pt x="327052" y="844886"/>
                      <a:pt x="309513" y="844886"/>
                    </a:cubicBezTo>
                    <a:lnTo>
                      <a:pt x="147083" y="844886"/>
                    </a:lnTo>
                    <a:cubicBezTo>
                      <a:pt x="129544" y="844886"/>
                      <a:pt x="115325" y="859105"/>
                      <a:pt x="115325" y="876644"/>
                    </a:cubicBezTo>
                    <a:close/>
                    <a:moveTo>
                      <a:pt x="92260" y="2603383"/>
                    </a:moveTo>
                    <a:cubicBezTo>
                      <a:pt x="92260" y="2620922"/>
                      <a:pt x="106479" y="2635141"/>
                      <a:pt x="124018" y="2635141"/>
                    </a:cubicBezTo>
                    <a:lnTo>
                      <a:pt x="286448" y="2635141"/>
                    </a:lnTo>
                    <a:cubicBezTo>
                      <a:pt x="303987" y="2635141"/>
                      <a:pt x="318206" y="2620922"/>
                      <a:pt x="318206" y="2603383"/>
                    </a:cubicBezTo>
                    <a:cubicBezTo>
                      <a:pt x="318206" y="2585844"/>
                      <a:pt x="303987" y="2571625"/>
                      <a:pt x="286448" y="2571625"/>
                    </a:cubicBezTo>
                    <a:lnTo>
                      <a:pt x="124018" y="2571625"/>
                    </a:lnTo>
                    <a:cubicBezTo>
                      <a:pt x="106479" y="2571625"/>
                      <a:pt x="92260" y="2585844"/>
                      <a:pt x="92260" y="2603383"/>
                    </a:cubicBezTo>
                    <a:close/>
                    <a:moveTo>
                      <a:pt x="92260" y="1066288"/>
                    </a:moveTo>
                    <a:cubicBezTo>
                      <a:pt x="92260" y="1083827"/>
                      <a:pt x="106479" y="1098046"/>
                      <a:pt x="124018" y="1098046"/>
                    </a:cubicBezTo>
                    <a:lnTo>
                      <a:pt x="286448" y="1098046"/>
                    </a:lnTo>
                    <a:cubicBezTo>
                      <a:pt x="303987" y="1098046"/>
                      <a:pt x="318206" y="1083827"/>
                      <a:pt x="318206" y="1066288"/>
                    </a:cubicBezTo>
                    <a:cubicBezTo>
                      <a:pt x="318206" y="1048749"/>
                      <a:pt x="303987" y="1034530"/>
                      <a:pt x="286448" y="1034530"/>
                    </a:cubicBezTo>
                    <a:lnTo>
                      <a:pt x="124018" y="1034530"/>
                    </a:lnTo>
                    <a:cubicBezTo>
                      <a:pt x="106479" y="1034530"/>
                      <a:pt x="92260" y="1048749"/>
                      <a:pt x="92260" y="1066288"/>
                    </a:cubicBezTo>
                    <a:close/>
                    <a:moveTo>
                      <a:pt x="69195" y="2413739"/>
                    </a:moveTo>
                    <a:cubicBezTo>
                      <a:pt x="69195" y="2431278"/>
                      <a:pt x="83414" y="2445497"/>
                      <a:pt x="100953" y="2445497"/>
                    </a:cubicBezTo>
                    <a:lnTo>
                      <a:pt x="263383" y="2445497"/>
                    </a:lnTo>
                    <a:cubicBezTo>
                      <a:pt x="280922" y="2445497"/>
                      <a:pt x="295141" y="2431278"/>
                      <a:pt x="295141" y="2413739"/>
                    </a:cubicBezTo>
                    <a:cubicBezTo>
                      <a:pt x="295141" y="2396200"/>
                      <a:pt x="280922" y="2381981"/>
                      <a:pt x="263383" y="2381981"/>
                    </a:cubicBezTo>
                    <a:lnTo>
                      <a:pt x="100953" y="2381981"/>
                    </a:lnTo>
                    <a:cubicBezTo>
                      <a:pt x="83414" y="2381981"/>
                      <a:pt x="69195" y="2396200"/>
                      <a:pt x="69195" y="2413739"/>
                    </a:cubicBezTo>
                    <a:close/>
                    <a:moveTo>
                      <a:pt x="69195" y="1255932"/>
                    </a:moveTo>
                    <a:cubicBezTo>
                      <a:pt x="69195" y="1273471"/>
                      <a:pt x="83414" y="1287690"/>
                      <a:pt x="100953" y="1287690"/>
                    </a:cubicBezTo>
                    <a:lnTo>
                      <a:pt x="263383" y="1287690"/>
                    </a:lnTo>
                    <a:cubicBezTo>
                      <a:pt x="280922" y="1287690"/>
                      <a:pt x="295141" y="1273471"/>
                      <a:pt x="295141" y="1255932"/>
                    </a:cubicBezTo>
                    <a:cubicBezTo>
                      <a:pt x="295141" y="1238393"/>
                      <a:pt x="280922" y="1224174"/>
                      <a:pt x="263383" y="1224174"/>
                    </a:cubicBezTo>
                    <a:lnTo>
                      <a:pt x="100953" y="1224174"/>
                    </a:lnTo>
                    <a:cubicBezTo>
                      <a:pt x="83414" y="1224174"/>
                      <a:pt x="69195" y="1238393"/>
                      <a:pt x="69195" y="1255932"/>
                    </a:cubicBezTo>
                    <a:close/>
                    <a:moveTo>
                      <a:pt x="46130" y="2224095"/>
                    </a:moveTo>
                    <a:cubicBezTo>
                      <a:pt x="46130" y="2241634"/>
                      <a:pt x="60349" y="2255853"/>
                      <a:pt x="77888" y="2255853"/>
                    </a:cubicBezTo>
                    <a:lnTo>
                      <a:pt x="240318" y="2255853"/>
                    </a:lnTo>
                    <a:cubicBezTo>
                      <a:pt x="257857" y="2255853"/>
                      <a:pt x="272076" y="2241634"/>
                      <a:pt x="272076" y="2224095"/>
                    </a:cubicBezTo>
                    <a:cubicBezTo>
                      <a:pt x="272076" y="2206556"/>
                      <a:pt x="257857" y="2192337"/>
                      <a:pt x="240318" y="2192337"/>
                    </a:cubicBezTo>
                    <a:lnTo>
                      <a:pt x="77888" y="2192337"/>
                    </a:lnTo>
                    <a:cubicBezTo>
                      <a:pt x="60349" y="2192337"/>
                      <a:pt x="46130" y="2206556"/>
                      <a:pt x="46130" y="2224095"/>
                    </a:cubicBezTo>
                    <a:close/>
                    <a:moveTo>
                      <a:pt x="46130" y="1445576"/>
                    </a:moveTo>
                    <a:cubicBezTo>
                      <a:pt x="46130" y="1463115"/>
                      <a:pt x="60349" y="1477334"/>
                      <a:pt x="77888" y="1477334"/>
                    </a:cubicBezTo>
                    <a:lnTo>
                      <a:pt x="240318" y="1477334"/>
                    </a:lnTo>
                    <a:cubicBezTo>
                      <a:pt x="257857" y="1477334"/>
                      <a:pt x="272076" y="1463115"/>
                      <a:pt x="272076" y="1445576"/>
                    </a:cubicBezTo>
                    <a:cubicBezTo>
                      <a:pt x="272076" y="1428037"/>
                      <a:pt x="257857" y="1413818"/>
                      <a:pt x="240318" y="1413818"/>
                    </a:cubicBezTo>
                    <a:lnTo>
                      <a:pt x="77888" y="1413818"/>
                    </a:lnTo>
                    <a:cubicBezTo>
                      <a:pt x="60349" y="1413818"/>
                      <a:pt x="46130" y="1428037"/>
                      <a:pt x="46130" y="1445576"/>
                    </a:cubicBezTo>
                    <a:close/>
                    <a:moveTo>
                      <a:pt x="23065" y="2034451"/>
                    </a:moveTo>
                    <a:cubicBezTo>
                      <a:pt x="23065" y="2051990"/>
                      <a:pt x="37284" y="2066209"/>
                      <a:pt x="54823" y="2066209"/>
                    </a:cubicBezTo>
                    <a:lnTo>
                      <a:pt x="217253" y="2066209"/>
                    </a:lnTo>
                    <a:cubicBezTo>
                      <a:pt x="234792" y="2066209"/>
                      <a:pt x="249011" y="2051990"/>
                      <a:pt x="249011" y="2034451"/>
                    </a:cubicBezTo>
                    <a:cubicBezTo>
                      <a:pt x="249011" y="2016912"/>
                      <a:pt x="234792" y="2002693"/>
                      <a:pt x="217253" y="2002693"/>
                    </a:cubicBezTo>
                    <a:lnTo>
                      <a:pt x="54823" y="2002693"/>
                    </a:lnTo>
                    <a:cubicBezTo>
                      <a:pt x="37284" y="2002693"/>
                      <a:pt x="23065" y="2016912"/>
                      <a:pt x="23065" y="2034451"/>
                    </a:cubicBezTo>
                    <a:close/>
                    <a:moveTo>
                      <a:pt x="23065" y="1635220"/>
                    </a:moveTo>
                    <a:cubicBezTo>
                      <a:pt x="23065" y="1652759"/>
                      <a:pt x="37284" y="1666978"/>
                      <a:pt x="54823" y="1666978"/>
                    </a:cubicBezTo>
                    <a:lnTo>
                      <a:pt x="217253" y="1666978"/>
                    </a:lnTo>
                    <a:cubicBezTo>
                      <a:pt x="234792" y="1666978"/>
                      <a:pt x="249011" y="1652759"/>
                      <a:pt x="249011" y="1635220"/>
                    </a:cubicBezTo>
                    <a:cubicBezTo>
                      <a:pt x="249011" y="1617681"/>
                      <a:pt x="234792" y="1603462"/>
                      <a:pt x="217253" y="1603462"/>
                    </a:cubicBezTo>
                    <a:lnTo>
                      <a:pt x="54823" y="1603462"/>
                    </a:lnTo>
                    <a:cubicBezTo>
                      <a:pt x="37284" y="1603462"/>
                      <a:pt x="23065" y="1617681"/>
                      <a:pt x="23065" y="1635220"/>
                    </a:cubicBezTo>
                    <a:close/>
                    <a:moveTo>
                      <a:pt x="0" y="1824865"/>
                    </a:moveTo>
                    <a:cubicBezTo>
                      <a:pt x="0" y="1842404"/>
                      <a:pt x="14219" y="1856623"/>
                      <a:pt x="31758" y="1856623"/>
                    </a:cubicBezTo>
                    <a:lnTo>
                      <a:pt x="194188" y="1856623"/>
                    </a:lnTo>
                    <a:cubicBezTo>
                      <a:pt x="211727" y="1856623"/>
                      <a:pt x="225946" y="1842404"/>
                      <a:pt x="225946" y="1824865"/>
                    </a:cubicBezTo>
                    <a:cubicBezTo>
                      <a:pt x="225946" y="1807326"/>
                      <a:pt x="211727" y="1793107"/>
                      <a:pt x="194188" y="1793107"/>
                    </a:cubicBezTo>
                    <a:lnTo>
                      <a:pt x="31758" y="1793107"/>
                    </a:lnTo>
                    <a:cubicBezTo>
                      <a:pt x="14219" y="1793107"/>
                      <a:pt x="0" y="1807326"/>
                      <a:pt x="0" y="1824865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/>
              <p:cNvSpPr/>
              <p:nvPr/>
            </p:nvSpPr>
            <p:spPr bwMode="auto">
              <a:xfrm>
                <a:off x="3584782" y="1589160"/>
                <a:ext cx="3742012" cy="1535694"/>
              </a:xfrm>
              <a:custGeom>
                <a:avLst/>
                <a:gdLst>
                  <a:gd name="connsiteX0" fmla="*/ 1886230 w 3742012"/>
                  <a:gd name="connsiteY0" fmla="*/ 0 h 1535694"/>
                  <a:gd name="connsiteX1" fmla="*/ 3545342 w 3742012"/>
                  <a:gd name="connsiteY1" fmla="*/ 229372 h 1535694"/>
                  <a:gd name="connsiteX2" fmla="*/ 3568826 w 3742012"/>
                  <a:gd name="connsiteY2" fmla="*/ 237589 h 1535694"/>
                  <a:gd name="connsiteX3" fmla="*/ 3580544 w 3742012"/>
                  <a:gd name="connsiteY3" fmla="*/ 248088 h 1535694"/>
                  <a:gd name="connsiteX4" fmla="*/ 3581033 w 3742012"/>
                  <a:gd name="connsiteY4" fmla="*/ 248342 h 1535694"/>
                  <a:gd name="connsiteX5" fmla="*/ 3581723 w 3742012"/>
                  <a:gd name="connsiteY5" fmla="*/ 249145 h 1535694"/>
                  <a:gd name="connsiteX6" fmla="*/ 3586714 w 3742012"/>
                  <a:gd name="connsiteY6" fmla="*/ 253617 h 1535694"/>
                  <a:gd name="connsiteX7" fmla="*/ 3588249 w 3742012"/>
                  <a:gd name="connsiteY7" fmla="*/ 256747 h 1535694"/>
                  <a:gd name="connsiteX8" fmla="*/ 3596713 w 3742012"/>
                  <a:gd name="connsiteY8" fmla="*/ 266607 h 1535694"/>
                  <a:gd name="connsiteX9" fmla="*/ 3604447 w 3742012"/>
                  <a:gd name="connsiteY9" fmla="*/ 290312 h 1535694"/>
                  <a:gd name="connsiteX10" fmla="*/ 3741583 w 3742012"/>
                  <a:gd name="connsiteY10" fmla="*/ 1465615 h 1535694"/>
                  <a:gd name="connsiteX11" fmla="*/ 3686489 w 3742012"/>
                  <a:gd name="connsiteY11" fmla="*/ 1535264 h 1535694"/>
                  <a:gd name="connsiteX12" fmla="*/ 3686489 w 3742012"/>
                  <a:gd name="connsiteY12" fmla="*/ 1535265 h 1535694"/>
                  <a:gd name="connsiteX13" fmla="*/ 3616841 w 3742012"/>
                  <a:gd name="connsiteY13" fmla="*/ 1480171 h 1535694"/>
                  <a:gd name="connsiteX14" fmla="*/ 3484679 w 3742012"/>
                  <a:gd name="connsiteY14" fmla="*/ 347485 h 1535694"/>
                  <a:gd name="connsiteX15" fmla="*/ 1871009 w 3742012"/>
                  <a:gd name="connsiteY15" fmla="*/ 124395 h 1535694"/>
                  <a:gd name="connsiteX16" fmla="*/ 257332 w 3742012"/>
                  <a:gd name="connsiteY16" fmla="*/ 347486 h 1535694"/>
                  <a:gd name="connsiteX17" fmla="*/ 125171 w 3742012"/>
                  <a:gd name="connsiteY17" fmla="*/ 1480172 h 1535694"/>
                  <a:gd name="connsiteX18" fmla="*/ 55522 w 3742012"/>
                  <a:gd name="connsiteY18" fmla="*/ 1535266 h 1535694"/>
                  <a:gd name="connsiteX19" fmla="*/ 55522 w 3742012"/>
                  <a:gd name="connsiteY19" fmla="*/ 1535265 h 1535694"/>
                  <a:gd name="connsiteX20" fmla="*/ 429 w 3742012"/>
                  <a:gd name="connsiteY20" fmla="*/ 1465617 h 1535694"/>
                  <a:gd name="connsiteX21" fmla="*/ 137564 w 3742012"/>
                  <a:gd name="connsiteY21" fmla="*/ 290313 h 1535694"/>
                  <a:gd name="connsiteX22" fmla="*/ 145298 w 3742012"/>
                  <a:gd name="connsiteY22" fmla="*/ 266608 h 1535694"/>
                  <a:gd name="connsiteX23" fmla="*/ 153762 w 3742012"/>
                  <a:gd name="connsiteY23" fmla="*/ 256748 h 1535694"/>
                  <a:gd name="connsiteX24" fmla="*/ 155296 w 3742012"/>
                  <a:gd name="connsiteY24" fmla="*/ 253618 h 1535694"/>
                  <a:gd name="connsiteX25" fmla="*/ 160288 w 3742012"/>
                  <a:gd name="connsiteY25" fmla="*/ 249146 h 1535694"/>
                  <a:gd name="connsiteX26" fmla="*/ 160977 w 3742012"/>
                  <a:gd name="connsiteY26" fmla="*/ 248342 h 1535694"/>
                  <a:gd name="connsiteX27" fmla="*/ 161468 w 3742012"/>
                  <a:gd name="connsiteY27" fmla="*/ 248089 h 1535694"/>
                  <a:gd name="connsiteX28" fmla="*/ 173185 w 3742012"/>
                  <a:gd name="connsiteY28" fmla="*/ 237590 h 1535694"/>
                  <a:gd name="connsiteX29" fmla="*/ 196669 w 3742012"/>
                  <a:gd name="connsiteY29" fmla="*/ 229373 h 1535694"/>
                  <a:gd name="connsiteX30" fmla="*/ 1855781 w 3742012"/>
                  <a:gd name="connsiteY30" fmla="*/ 1 h 1535694"/>
                  <a:gd name="connsiteX31" fmla="*/ 1870998 w 3742012"/>
                  <a:gd name="connsiteY31" fmla="*/ 942 h 1535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42012" h="1535694">
                    <a:moveTo>
                      <a:pt x="1886230" y="0"/>
                    </a:moveTo>
                    <a:lnTo>
                      <a:pt x="3545342" y="229372"/>
                    </a:lnTo>
                    <a:cubicBezTo>
                      <a:pt x="3553912" y="230557"/>
                      <a:pt x="3561835" y="233422"/>
                      <a:pt x="3568826" y="237589"/>
                    </a:cubicBezTo>
                    <a:lnTo>
                      <a:pt x="3580544" y="248088"/>
                    </a:lnTo>
                    <a:lnTo>
                      <a:pt x="3581033" y="248342"/>
                    </a:lnTo>
                    <a:lnTo>
                      <a:pt x="3581723" y="249145"/>
                    </a:lnTo>
                    <a:lnTo>
                      <a:pt x="3586714" y="253617"/>
                    </a:lnTo>
                    <a:lnTo>
                      <a:pt x="3588249" y="256747"/>
                    </a:lnTo>
                    <a:lnTo>
                      <a:pt x="3596713" y="266607"/>
                    </a:lnTo>
                    <a:cubicBezTo>
                      <a:pt x="3600739" y="273700"/>
                      <a:pt x="3603442" y="281701"/>
                      <a:pt x="3604447" y="290312"/>
                    </a:cubicBezTo>
                    <a:lnTo>
                      <a:pt x="3741583" y="1465615"/>
                    </a:lnTo>
                    <a:cubicBezTo>
                      <a:pt x="3745602" y="1500061"/>
                      <a:pt x="3720935" y="1531244"/>
                      <a:pt x="3686489" y="1535264"/>
                    </a:cubicBezTo>
                    <a:lnTo>
                      <a:pt x="3686489" y="1535265"/>
                    </a:lnTo>
                    <a:cubicBezTo>
                      <a:pt x="3652043" y="1539283"/>
                      <a:pt x="3620860" y="1514617"/>
                      <a:pt x="3616841" y="1480171"/>
                    </a:cubicBezTo>
                    <a:lnTo>
                      <a:pt x="3484679" y="347485"/>
                    </a:lnTo>
                    <a:lnTo>
                      <a:pt x="1871009" y="124395"/>
                    </a:lnTo>
                    <a:lnTo>
                      <a:pt x="257332" y="347486"/>
                    </a:lnTo>
                    <a:lnTo>
                      <a:pt x="125171" y="1480172"/>
                    </a:lnTo>
                    <a:cubicBezTo>
                      <a:pt x="121151" y="1514618"/>
                      <a:pt x="89968" y="1539284"/>
                      <a:pt x="55522" y="1535266"/>
                    </a:cubicBezTo>
                    <a:lnTo>
                      <a:pt x="55522" y="1535265"/>
                    </a:lnTo>
                    <a:cubicBezTo>
                      <a:pt x="21076" y="1531244"/>
                      <a:pt x="-3591" y="1500063"/>
                      <a:pt x="429" y="1465617"/>
                    </a:cubicBezTo>
                    <a:lnTo>
                      <a:pt x="137564" y="290313"/>
                    </a:lnTo>
                    <a:cubicBezTo>
                      <a:pt x="138569" y="281702"/>
                      <a:pt x="141272" y="273701"/>
                      <a:pt x="145298" y="266608"/>
                    </a:cubicBezTo>
                    <a:lnTo>
                      <a:pt x="153762" y="256748"/>
                    </a:lnTo>
                    <a:lnTo>
                      <a:pt x="155296" y="253618"/>
                    </a:lnTo>
                    <a:lnTo>
                      <a:pt x="160288" y="249146"/>
                    </a:lnTo>
                    <a:lnTo>
                      <a:pt x="160977" y="248342"/>
                    </a:lnTo>
                    <a:lnTo>
                      <a:pt x="161468" y="248089"/>
                    </a:lnTo>
                    <a:lnTo>
                      <a:pt x="173185" y="237590"/>
                    </a:lnTo>
                    <a:cubicBezTo>
                      <a:pt x="180176" y="233423"/>
                      <a:pt x="188099" y="230557"/>
                      <a:pt x="196669" y="229373"/>
                    </a:cubicBezTo>
                    <a:lnTo>
                      <a:pt x="1855781" y="1"/>
                    </a:lnTo>
                    <a:lnTo>
                      <a:pt x="1870998" y="942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112918" y="2940700"/>
              <a:ext cx="2115235" cy="360040"/>
              <a:chOff x="3765290" y="2940700"/>
              <a:chExt cx="2115235" cy="360040"/>
            </a:xfrm>
          </p:grpSpPr>
          <p:sp>
            <p:nvSpPr>
              <p:cNvPr id="26" name="正方形/長方形 25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7" name="直線コネクタ 26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95" name="グループ化 94"/>
          <p:cNvGrpSpPr/>
          <p:nvPr/>
        </p:nvGrpSpPr>
        <p:grpSpPr>
          <a:xfrm>
            <a:off x="2293343" y="3585888"/>
            <a:ext cx="1597435" cy="787923"/>
            <a:chOff x="2310018" y="2257416"/>
            <a:chExt cx="2115235" cy="1043324"/>
          </a:xfrm>
        </p:grpSpPr>
        <p:grpSp>
          <p:nvGrpSpPr>
            <p:cNvPr id="11" name="グループ化 10"/>
            <p:cNvGrpSpPr/>
            <p:nvPr/>
          </p:nvGrpSpPr>
          <p:grpSpPr>
            <a:xfrm rot="8100000">
              <a:off x="3556971" y="2522947"/>
              <a:ext cx="407092" cy="158217"/>
              <a:chOff x="3313108" y="2033845"/>
              <a:chExt cx="694787" cy="270030"/>
            </a:xfrm>
          </p:grpSpPr>
          <p:sp>
            <p:nvSpPr>
              <p:cNvPr id="12" name="矢印: 五方向 11"/>
              <p:cNvSpPr/>
              <p:nvPr/>
            </p:nvSpPr>
            <p:spPr bwMode="auto">
              <a:xfrm>
                <a:off x="3647855" y="2033845"/>
                <a:ext cx="360040" cy="270030"/>
              </a:xfrm>
              <a:prstGeom prst="homePlate">
                <a:avLst>
                  <a:gd name="adj" fmla="val 39417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矢印: 五方向 12"/>
              <p:cNvSpPr/>
              <p:nvPr/>
            </p:nvSpPr>
            <p:spPr bwMode="auto">
              <a:xfrm>
                <a:off x="3475898" y="2139950"/>
                <a:ext cx="391252" cy="57820"/>
              </a:xfrm>
              <a:prstGeom prst="homePlat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上の 2 つの角を丸める 13"/>
              <p:cNvSpPr/>
              <p:nvPr/>
            </p:nvSpPr>
            <p:spPr bwMode="auto">
              <a:xfrm rot="16200000">
                <a:off x="3388873" y="2048090"/>
                <a:ext cx="90010" cy="241540"/>
              </a:xfrm>
              <a:prstGeom prst="round2SameRect">
                <a:avLst/>
              </a:prstGeom>
              <a:solidFill>
                <a:srgbClr val="FF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/>
            <p:cNvSpPr/>
            <p:nvPr/>
          </p:nvSpPr>
          <p:spPr bwMode="auto">
            <a:xfrm>
              <a:off x="2622217" y="2714907"/>
              <a:ext cx="1430683" cy="174033"/>
            </a:xfrm>
            <a:custGeom>
              <a:avLst/>
              <a:gdLst>
                <a:gd name="connsiteX0" fmla="*/ 1072476 w 1430683"/>
                <a:gd name="connsiteY0" fmla="*/ 702 h 174033"/>
                <a:gd name="connsiteX1" fmla="*/ 1430683 w 1430683"/>
                <a:gd name="connsiteY1" fmla="*/ 27287 h 174033"/>
                <a:gd name="connsiteX2" fmla="*/ 1430683 w 1430683"/>
                <a:gd name="connsiteY2" fmla="*/ 174033 h 174033"/>
                <a:gd name="connsiteX3" fmla="*/ 0 w 1430683"/>
                <a:gd name="connsiteY3" fmla="*/ 174033 h 174033"/>
                <a:gd name="connsiteX4" fmla="*/ 0 w 1430683"/>
                <a:gd name="connsiteY4" fmla="*/ 27287 h 174033"/>
                <a:gd name="connsiteX5" fmla="*/ 119402 w 1430683"/>
                <a:gd name="connsiteY5" fmla="*/ 702 h 174033"/>
                <a:gd name="connsiteX6" fmla="*/ 417909 w 1430683"/>
                <a:gd name="connsiteY6" fmla="*/ 50549 h 174033"/>
                <a:gd name="connsiteX7" fmla="*/ 475464 w 1430683"/>
                <a:gd name="connsiteY7" fmla="*/ 28123 h 174033"/>
                <a:gd name="connsiteX8" fmla="*/ 475464 w 1430683"/>
                <a:gd name="connsiteY8" fmla="*/ 27287 h 174033"/>
                <a:gd name="connsiteX9" fmla="*/ 594866 w 1430683"/>
                <a:gd name="connsiteY9" fmla="*/ 702 h 174033"/>
                <a:gd name="connsiteX10" fmla="*/ 595402 w 1430683"/>
                <a:gd name="connsiteY10" fmla="*/ 791 h 174033"/>
                <a:gd name="connsiteX11" fmla="*/ 597012 w 1430683"/>
                <a:gd name="connsiteY11" fmla="*/ 702 h 174033"/>
                <a:gd name="connsiteX12" fmla="*/ 776116 w 1430683"/>
                <a:gd name="connsiteY12" fmla="*/ 43903 h 174033"/>
                <a:gd name="connsiteX13" fmla="*/ 835281 w 1430683"/>
                <a:gd name="connsiteY13" fmla="*/ 53783 h 174033"/>
                <a:gd name="connsiteX14" fmla="*/ 893372 w 1430683"/>
                <a:gd name="connsiteY14" fmla="*/ 50549 h 174033"/>
                <a:gd name="connsiteX15" fmla="*/ 953073 w 1430683"/>
                <a:gd name="connsiteY15" fmla="*/ 27287 h 174033"/>
                <a:gd name="connsiteX16" fmla="*/ 1072476 w 1430683"/>
                <a:gd name="connsiteY16" fmla="*/ 702 h 17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30683" h="174033">
                  <a:moveTo>
                    <a:pt x="1072476" y="702"/>
                  </a:moveTo>
                  <a:cubicBezTo>
                    <a:pt x="1191878" y="9564"/>
                    <a:pt x="1311281" y="98182"/>
                    <a:pt x="1430683" y="27287"/>
                  </a:cubicBezTo>
                  <a:lnTo>
                    <a:pt x="1430683" y="174033"/>
                  </a:lnTo>
                  <a:lnTo>
                    <a:pt x="0" y="174033"/>
                  </a:lnTo>
                  <a:lnTo>
                    <a:pt x="0" y="27287"/>
                  </a:lnTo>
                  <a:cubicBezTo>
                    <a:pt x="39801" y="3656"/>
                    <a:pt x="79602" y="-2252"/>
                    <a:pt x="119402" y="702"/>
                  </a:cubicBezTo>
                  <a:cubicBezTo>
                    <a:pt x="218905" y="8087"/>
                    <a:pt x="318407" y="70858"/>
                    <a:pt x="417909" y="50549"/>
                  </a:cubicBezTo>
                  <a:lnTo>
                    <a:pt x="475464" y="28123"/>
                  </a:lnTo>
                  <a:lnTo>
                    <a:pt x="475464" y="27287"/>
                  </a:lnTo>
                  <a:cubicBezTo>
                    <a:pt x="515265" y="3656"/>
                    <a:pt x="555066" y="-2252"/>
                    <a:pt x="594866" y="702"/>
                  </a:cubicBezTo>
                  <a:lnTo>
                    <a:pt x="595402" y="791"/>
                  </a:lnTo>
                  <a:lnTo>
                    <a:pt x="597012" y="702"/>
                  </a:lnTo>
                  <a:cubicBezTo>
                    <a:pt x="656714" y="5133"/>
                    <a:pt x="716415" y="29503"/>
                    <a:pt x="776116" y="43903"/>
                  </a:cubicBezTo>
                  <a:lnTo>
                    <a:pt x="835281" y="53783"/>
                  </a:lnTo>
                  <a:lnTo>
                    <a:pt x="893372" y="50549"/>
                  </a:lnTo>
                  <a:cubicBezTo>
                    <a:pt x="913272" y="46488"/>
                    <a:pt x="933173" y="39103"/>
                    <a:pt x="953073" y="27287"/>
                  </a:cubicBezTo>
                  <a:cubicBezTo>
                    <a:pt x="992874" y="3656"/>
                    <a:pt x="1032675" y="-2252"/>
                    <a:pt x="1072476" y="702"/>
                  </a:cubicBezTo>
                  <a:close/>
                </a:path>
              </a:pathLst>
            </a:cu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二等辺三角形 15"/>
            <p:cNvSpPr/>
            <p:nvPr/>
          </p:nvSpPr>
          <p:spPr bwMode="auto">
            <a:xfrm>
              <a:off x="2753619" y="2257416"/>
              <a:ext cx="258301" cy="181003"/>
            </a:xfrm>
            <a:prstGeom prst="triangle">
              <a:avLst/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四角形: 上の 2 つの角を丸める 16"/>
            <p:cNvSpPr/>
            <p:nvPr/>
          </p:nvSpPr>
          <p:spPr bwMode="auto">
            <a:xfrm>
              <a:off x="2676265" y="2415935"/>
              <a:ext cx="413010" cy="227842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四角形: 上の 2 つの角を丸める 17"/>
            <p:cNvSpPr/>
            <p:nvPr/>
          </p:nvSpPr>
          <p:spPr bwMode="auto">
            <a:xfrm>
              <a:off x="2612740" y="2609629"/>
              <a:ext cx="540060" cy="260034"/>
            </a:xfrm>
            <a:prstGeom prst="round2SameRect">
              <a:avLst>
                <a:gd name="adj1" fmla="val 9788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四角形: 上の 2 つの角を丸める 18"/>
            <p:cNvSpPr/>
            <p:nvPr/>
          </p:nvSpPr>
          <p:spPr bwMode="auto">
            <a:xfrm>
              <a:off x="27313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四角形: 上の 2 つの角を丸める 19"/>
            <p:cNvSpPr/>
            <p:nvPr/>
          </p:nvSpPr>
          <p:spPr bwMode="auto">
            <a:xfrm>
              <a:off x="29345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正方形/長方形 33"/>
            <p:cNvSpPr/>
            <p:nvPr/>
          </p:nvSpPr>
          <p:spPr bwMode="auto">
            <a:xfrm>
              <a:off x="2466915" y="2794259"/>
              <a:ext cx="1766005" cy="360040"/>
            </a:xfrm>
            <a:prstGeom prst="rect">
              <a:avLst/>
            </a:pr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2310018" y="2940700"/>
              <a:ext cx="2115235" cy="360040"/>
              <a:chOff x="3765290" y="2940700"/>
              <a:chExt cx="2115235" cy="360040"/>
            </a:xfrm>
          </p:grpSpPr>
          <p:sp>
            <p:nvSpPr>
              <p:cNvPr id="36" name="正方形/長方形 35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7" name="直線コネクタ 36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8" name="台形 37"/>
            <p:cNvSpPr/>
            <p:nvPr/>
          </p:nvSpPr>
          <p:spPr bwMode="auto">
            <a:xfrm rot="10800000">
              <a:off x="3872880" y="2711081"/>
              <a:ext cx="313068" cy="229617"/>
            </a:xfrm>
            <a:prstGeom prst="trapezoid">
              <a:avLst/>
            </a:pr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4160467" y="3756926"/>
            <a:ext cx="1597435" cy="616885"/>
            <a:chOff x="4634118" y="2483895"/>
            <a:chExt cx="2115235" cy="816845"/>
          </a:xfrm>
        </p:grpSpPr>
        <p:sp>
          <p:nvSpPr>
            <p:cNvPr id="9" name="アーチ 8"/>
            <p:cNvSpPr/>
            <p:nvPr/>
          </p:nvSpPr>
          <p:spPr bwMode="auto">
            <a:xfrm>
              <a:off x="4667024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/>
            <p:cNvSpPr/>
            <p:nvPr/>
          </p:nvSpPr>
          <p:spPr bwMode="auto">
            <a:xfrm>
              <a:off x="6349845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4634118" y="2940700"/>
              <a:ext cx="2115235" cy="360040"/>
              <a:chOff x="3765290" y="2940700"/>
              <a:chExt cx="2115235" cy="360040"/>
            </a:xfrm>
          </p:grpSpPr>
          <p:sp>
            <p:nvSpPr>
              <p:cNvPr id="29" name="正方形/長方形 28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0" name="直線コネクタ 29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9" name="グループ化 38"/>
            <p:cNvGrpSpPr/>
            <p:nvPr/>
          </p:nvGrpSpPr>
          <p:grpSpPr>
            <a:xfrm rot="486790">
              <a:off x="4701625" y="2483895"/>
              <a:ext cx="1980220" cy="187505"/>
              <a:chOff x="4701625" y="2483895"/>
              <a:chExt cx="1980220" cy="187505"/>
            </a:xfrm>
          </p:grpSpPr>
          <p:sp>
            <p:nvSpPr>
              <p:cNvPr id="40" name="四角形: 上の 2 つの角を丸める 39"/>
              <p:cNvSpPr/>
              <p:nvPr/>
            </p:nvSpPr>
            <p:spPr bwMode="auto">
              <a:xfrm>
                <a:off x="4864167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四角形: 上の 2 つの角を丸める 40"/>
              <p:cNvSpPr/>
              <p:nvPr/>
            </p:nvSpPr>
            <p:spPr bwMode="auto">
              <a:xfrm>
                <a:off x="5068955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四角形: 上の 2 つの角を丸める 41"/>
              <p:cNvSpPr/>
              <p:nvPr/>
            </p:nvSpPr>
            <p:spPr bwMode="auto">
              <a:xfrm>
                <a:off x="6250054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四角形: 上の 2 つの角を丸める 42"/>
              <p:cNvSpPr/>
              <p:nvPr/>
            </p:nvSpPr>
            <p:spPr bwMode="auto">
              <a:xfrm>
                <a:off x="6454842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四角形: 角を丸くする 43"/>
              <p:cNvSpPr/>
              <p:nvPr/>
            </p:nvSpPr>
            <p:spPr bwMode="auto">
              <a:xfrm>
                <a:off x="4701625" y="2582553"/>
                <a:ext cx="1980220" cy="88847"/>
              </a:xfrm>
              <a:prstGeom prst="roundRect">
                <a:avLst/>
              </a:prstGeom>
              <a:solidFill>
                <a:srgbClr val="FF00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" name="四角形: 上の 2 つの角を丸める 44"/>
            <p:cNvSpPr/>
            <p:nvPr/>
          </p:nvSpPr>
          <p:spPr bwMode="auto">
            <a:xfrm>
              <a:off x="5646730" y="2615852"/>
              <a:ext cx="90010" cy="3248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6" name="グループ化 45"/>
            <p:cNvGrpSpPr/>
            <p:nvPr/>
          </p:nvGrpSpPr>
          <p:grpSpPr>
            <a:xfrm rot="21117119">
              <a:off x="4701625" y="2483895"/>
              <a:ext cx="1980220" cy="187505"/>
              <a:chOff x="4804019" y="2483895"/>
              <a:chExt cx="1980220" cy="187505"/>
            </a:xfrm>
          </p:grpSpPr>
          <p:sp>
            <p:nvSpPr>
              <p:cNvPr id="47" name="四角形: 上の 2 つの角を丸める 46"/>
              <p:cNvSpPr/>
              <p:nvPr/>
            </p:nvSpPr>
            <p:spPr bwMode="auto">
              <a:xfrm>
                <a:off x="4966561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四角形: 上の 2 つの角を丸める 47"/>
              <p:cNvSpPr/>
              <p:nvPr/>
            </p:nvSpPr>
            <p:spPr bwMode="auto">
              <a:xfrm>
                <a:off x="5171349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上の 2 つの角を丸める 48"/>
              <p:cNvSpPr/>
              <p:nvPr/>
            </p:nvSpPr>
            <p:spPr bwMode="auto">
              <a:xfrm>
                <a:off x="6352448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上の 2 つの角を丸める 49"/>
              <p:cNvSpPr/>
              <p:nvPr/>
            </p:nvSpPr>
            <p:spPr bwMode="auto">
              <a:xfrm>
                <a:off x="6557236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四角形: 角を丸くする 50"/>
              <p:cNvSpPr/>
              <p:nvPr/>
            </p:nvSpPr>
            <p:spPr bwMode="auto">
              <a:xfrm>
                <a:off x="4804019" y="2582553"/>
                <a:ext cx="1980220" cy="88847"/>
              </a:xfrm>
              <a:prstGeom prst="roundRect">
                <a:avLst/>
              </a:pr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" name="四角形: 上の 2 つの角を丸める 51"/>
            <p:cNvSpPr/>
            <p:nvPr/>
          </p:nvSpPr>
          <p:spPr bwMode="auto">
            <a:xfrm>
              <a:off x="5511715" y="2869662"/>
              <a:ext cx="360040" cy="7103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6035461" y="2984999"/>
            <a:ext cx="1597435" cy="1388812"/>
            <a:chOff x="6869318" y="1461752"/>
            <a:chExt cx="2115235" cy="1838988"/>
          </a:xfrm>
        </p:grpSpPr>
        <p:grpSp>
          <p:nvGrpSpPr>
            <p:cNvPr id="2" name="グループ化 1"/>
            <p:cNvGrpSpPr/>
            <p:nvPr/>
          </p:nvGrpSpPr>
          <p:grpSpPr>
            <a:xfrm flipH="1">
              <a:off x="7274252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50000"/>
              </a:schemeClr>
            </a:solidFill>
          </p:grpSpPr>
          <p:sp>
            <p:nvSpPr>
              <p:cNvPr id="3" name="四角形: 角を丸くする 2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四角形: 角を丸くする 3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" name="四角形: 角を丸くする 4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四角形: 角を丸くする 5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四角形: 角を丸くする 6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フリーフォーム: 図形 7"/>
            <p:cNvSpPr/>
            <p:nvPr/>
          </p:nvSpPr>
          <p:spPr bwMode="auto">
            <a:xfrm>
              <a:off x="6991124" y="1599355"/>
              <a:ext cx="1838752" cy="1390484"/>
            </a:xfrm>
            <a:custGeom>
              <a:avLst/>
              <a:gdLst>
                <a:gd name="connsiteX0" fmla="*/ 70720 w 1838752"/>
                <a:gd name="connsiteY0" fmla="*/ 0 h 1390484"/>
                <a:gd name="connsiteX1" fmla="*/ 1768032 w 1838752"/>
                <a:gd name="connsiteY1" fmla="*/ 0 h 1390484"/>
                <a:gd name="connsiteX2" fmla="*/ 1838752 w 1838752"/>
                <a:gd name="connsiteY2" fmla="*/ 70720 h 1390484"/>
                <a:gd name="connsiteX3" fmla="*/ 1838752 w 1838752"/>
                <a:gd name="connsiteY3" fmla="*/ 1390484 h 1390484"/>
                <a:gd name="connsiteX4" fmla="*/ 1778226 w 1838752"/>
                <a:gd name="connsiteY4" fmla="*/ 1390484 h 1390484"/>
                <a:gd name="connsiteX5" fmla="*/ 1778226 w 1838752"/>
                <a:gd name="connsiteY5" fmla="*/ 96116 h 1390484"/>
                <a:gd name="connsiteX6" fmla="*/ 1742435 w 1838752"/>
                <a:gd name="connsiteY6" fmla="*/ 60325 h 1390484"/>
                <a:gd name="connsiteX7" fmla="*/ 96317 w 1838752"/>
                <a:gd name="connsiteY7" fmla="*/ 60325 h 1390484"/>
                <a:gd name="connsiteX8" fmla="*/ 60526 w 1838752"/>
                <a:gd name="connsiteY8" fmla="*/ 96116 h 1390484"/>
                <a:gd name="connsiteX9" fmla="*/ 60526 w 1838752"/>
                <a:gd name="connsiteY9" fmla="*/ 1390484 h 1390484"/>
                <a:gd name="connsiteX10" fmla="*/ 0 w 1838752"/>
                <a:gd name="connsiteY10" fmla="*/ 1390484 h 1390484"/>
                <a:gd name="connsiteX11" fmla="*/ 0 w 1838752"/>
                <a:gd name="connsiteY11" fmla="*/ 70720 h 1390484"/>
                <a:gd name="connsiteX12" fmla="*/ 70720 w 1838752"/>
                <a:gd name="connsiteY12" fmla="*/ 0 h 139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38752" h="1390484">
                  <a:moveTo>
                    <a:pt x="70720" y="0"/>
                  </a:moveTo>
                  <a:lnTo>
                    <a:pt x="1768032" y="0"/>
                  </a:lnTo>
                  <a:cubicBezTo>
                    <a:pt x="1807090" y="0"/>
                    <a:pt x="1838752" y="31662"/>
                    <a:pt x="1838752" y="70720"/>
                  </a:cubicBezTo>
                  <a:lnTo>
                    <a:pt x="1838752" y="1390484"/>
                  </a:lnTo>
                  <a:lnTo>
                    <a:pt x="1778226" y="1390484"/>
                  </a:lnTo>
                  <a:lnTo>
                    <a:pt x="1778226" y="96116"/>
                  </a:lnTo>
                  <a:cubicBezTo>
                    <a:pt x="1778226" y="76349"/>
                    <a:pt x="1762202" y="60325"/>
                    <a:pt x="1742435" y="60325"/>
                  </a:cubicBezTo>
                  <a:lnTo>
                    <a:pt x="96317" y="60325"/>
                  </a:lnTo>
                  <a:cubicBezTo>
                    <a:pt x="76550" y="60325"/>
                    <a:pt x="60526" y="76349"/>
                    <a:pt x="60526" y="96116"/>
                  </a:cubicBezTo>
                  <a:lnTo>
                    <a:pt x="60526" y="1390484"/>
                  </a:lnTo>
                  <a:lnTo>
                    <a:pt x="0" y="1390484"/>
                  </a:lnTo>
                  <a:lnTo>
                    <a:pt x="0" y="70720"/>
                  </a:lnTo>
                  <a:cubicBezTo>
                    <a:pt x="0" y="31662"/>
                    <a:pt x="31662" y="0"/>
                    <a:pt x="70720" y="0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6869318" y="2940700"/>
              <a:ext cx="2115235" cy="360040"/>
              <a:chOff x="3765290" y="2940700"/>
              <a:chExt cx="2115235" cy="360040"/>
            </a:xfrm>
          </p:grpSpPr>
          <p:sp>
            <p:nvSpPr>
              <p:cNvPr id="32" name="正方形/長方形 31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3" name="直線コネクタ 32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3" name="グループ化 52"/>
            <p:cNvGrpSpPr/>
            <p:nvPr/>
          </p:nvGrpSpPr>
          <p:grpSpPr>
            <a:xfrm>
              <a:off x="7157236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75000"/>
              </a:schemeClr>
            </a:solidFill>
          </p:grpSpPr>
          <p:sp>
            <p:nvSpPr>
              <p:cNvPr id="54" name="四角形: 角を丸くする 53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四角形: 角を丸くする 54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四角形: 角を丸くする 55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四角形: 角を丸くする 56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四角形: 角を丸くする 57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9" name="グループ化 58"/>
          <p:cNvGrpSpPr/>
          <p:nvPr/>
        </p:nvGrpSpPr>
        <p:grpSpPr>
          <a:xfrm>
            <a:off x="7910455" y="3122020"/>
            <a:ext cx="1597434" cy="1251791"/>
            <a:chOff x="112918" y="3761679"/>
            <a:chExt cx="2115235" cy="1657553"/>
          </a:xfrm>
        </p:grpSpPr>
        <p:grpSp>
          <p:nvGrpSpPr>
            <p:cNvPr id="60" name="グループ化 59"/>
            <p:cNvGrpSpPr/>
            <p:nvPr/>
          </p:nvGrpSpPr>
          <p:grpSpPr>
            <a:xfrm>
              <a:off x="450506" y="3761679"/>
              <a:ext cx="1490815" cy="1307822"/>
              <a:chOff x="2703212" y="4316691"/>
              <a:chExt cx="1490815" cy="1307822"/>
            </a:xfrm>
          </p:grpSpPr>
          <p:grpSp>
            <p:nvGrpSpPr>
              <p:cNvPr id="64" name="グループ化 63"/>
              <p:cNvGrpSpPr/>
              <p:nvPr/>
            </p:nvGrpSpPr>
            <p:grpSpPr>
              <a:xfrm>
                <a:off x="2703212" y="4316691"/>
                <a:ext cx="1490815" cy="1307822"/>
                <a:chOff x="2703212" y="4316691"/>
                <a:chExt cx="1490815" cy="1307822"/>
              </a:xfrm>
            </p:grpSpPr>
            <p:sp>
              <p:nvSpPr>
                <p:cNvPr id="70" name="楕円 69"/>
                <p:cNvSpPr/>
                <p:nvPr/>
              </p:nvSpPr>
              <p:spPr bwMode="auto">
                <a:xfrm>
                  <a:off x="4006620" y="4780226"/>
                  <a:ext cx="187407" cy="187407"/>
                </a:xfrm>
                <a:prstGeom prst="ellipse">
                  <a:avLst/>
                </a:prstGeom>
                <a:solidFill>
                  <a:srgbClr val="FF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楕円 70"/>
                <p:cNvSpPr/>
                <p:nvPr/>
              </p:nvSpPr>
              <p:spPr bwMode="auto">
                <a:xfrm rot="900000">
                  <a:off x="2703212" y="4628501"/>
                  <a:ext cx="124310" cy="12489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四角形: 角を丸くする 71"/>
                <p:cNvSpPr/>
                <p:nvPr/>
              </p:nvSpPr>
              <p:spPr bwMode="auto">
                <a:xfrm rot="900000">
                  <a:off x="3448478" y="4486163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" name="四角形: 角を丸くする 72"/>
                <p:cNvSpPr/>
                <p:nvPr/>
              </p:nvSpPr>
              <p:spPr bwMode="auto">
                <a:xfrm rot="900000">
                  <a:off x="3936635" y="4559982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四角形: 角を丸くする 73"/>
                <p:cNvSpPr/>
                <p:nvPr/>
              </p:nvSpPr>
              <p:spPr bwMode="auto">
                <a:xfrm>
                  <a:off x="3349298" y="5029201"/>
                  <a:ext cx="197178" cy="56481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5" name="グループ化 74"/>
                <p:cNvGrpSpPr/>
                <p:nvPr/>
              </p:nvGrpSpPr>
              <p:grpSpPr>
                <a:xfrm>
                  <a:off x="3249878" y="5161473"/>
                  <a:ext cx="402744" cy="357423"/>
                  <a:chOff x="3335124" y="5106550"/>
                  <a:chExt cx="402744" cy="670105"/>
                </a:xfrm>
              </p:grpSpPr>
              <p:sp>
                <p:nvSpPr>
                  <p:cNvPr id="88" name="四角形: 角を丸くする 87"/>
                  <p:cNvSpPr/>
                  <p:nvPr/>
                </p:nvSpPr>
                <p:spPr bwMode="auto">
                  <a:xfrm rot="20700000">
                    <a:off x="3335124" y="558924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" name="四角形: 角を丸くする 88"/>
                  <p:cNvSpPr/>
                  <p:nvPr/>
                </p:nvSpPr>
                <p:spPr bwMode="auto">
                  <a:xfrm rot="20700000">
                    <a:off x="3335125" y="5465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" name="四角形: 角を丸くする 89"/>
                  <p:cNvSpPr/>
                  <p:nvPr/>
                </p:nvSpPr>
                <p:spPr bwMode="auto">
                  <a:xfrm rot="20700000">
                    <a:off x="3335125" y="5338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四角形: 角を丸くする 90"/>
                  <p:cNvSpPr/>
                  <p:nvPr/>
                </p:nvSpPr>
                <p:spPr bwMode="auto">
                  <a:xfrm rot="20700000">
                    <a:off x="3335126" y="521459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" name="四角形: 角を丸くする 91"/>
                  <p:cNvSpPr/>
                  <p:nvPr/>
                </p:nvSpPr>
                <p:spPr bwMode="auto">
                  <a:xfrm>
                    <a:off x="3335127" y="510655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四角形: 角を丸くする 92"/>
                  <p:cNvSpPr/>
                  <p:nvPr/>
                </p:nvSpPr>
                <p:spPr bwMode="auto">
                  <a:xfrm>
                    <a:off x="3335127" y="568757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6" name="四角形: 上の 2 つの角を丸める 75"/>
                <p:cNvSpPr/>
                <p:nvPr/>
              </p:nvSpPr>
              <p:spPr bwMode="auto">
                <a:xfrm>
                  <a:off x="3195309" y="5521937"/>
                  <a:ext cx="505154" cy="102576"/>
                </a:xfrm>
                <a:prstGeom prst="round2SameRect">
                  <a:avLst/>
                </a:prstGeom>
                <a:pattFill prst="lgConfetti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フリーフォーム: 図形 76"/>
                <p:cNvSpPr/>
                <p:nvPr/>
              </p:nvSpPr>
              <p:spPr bwMode="auto">
                <a:xfrm>
                  <a:off x="2747794" y="4412591"/>
                  <a:ext cx="1334216" cy="808355"/>
                </a:xfrm>
                <a:custGeom>
                  <a:avLst/>
                  <a:gdLst>
                    <a:gd name="connsiteX0" fmla="*/ 394893 w 1334216"/>
                    <a:gd name="connsiteY0" fmla="*/ 919 h 808355"/>
                    <a:gd name="connsiteX1" fmla="*/ 688888 w 1334216"/>
                    <a:gd name="connsiteY1" fmla="*/ 184634 h 808355"/>
                    <a:gd name="connsiteX2" fmla="*/ 766130 w 1334216"/>
                    <a:gd name="connsiteY2" fmla="*/ 296719 h 808355"/>
                    <a:gd name="connsiteX3" fmla="*/ 965357 w 1334216"/>
                    <a:gd name="connsiteY3" fmla="*/ 349496 h 808355"/>
                    <a:gd name="connsiteX4" fmla="*/ 1301234 w 1334216"/>
                    <a:gd name="connsiteY4" fmla="*/ 439495 h 808355"/>
                    <a:gd name="connsiteX5" fmla="*/ 1211237 w 1334216"/>
                    <a:gd name="connsiteY5" fmla="*/ 775373 h 808355"/>
                    <a:gd name="connsiteX6" fmla="*/ 875360 w 1334216"/>
                    <a:gd name="connsiteY6" fmla="*/ 685374 h 808355"/>
                    <a:gd name="connsiteX7" fmla="*/ 676711 w 1334216"/>
                    <a:gd name="connsiteY7" fmla="*/ 630444 h 808355"/>
                    <a:gd name="connsiteX8" fmla="*/ 553774 w 1334216"/>
                    <a:gd name="connsiteY8" fmla="*/ 688892 h 808355"/>
                    <a:gd name="connsiteX9" fmla="*/ 49517 w 1334216"/>
                    <a:gd name="connsiteY9" fmla="*/ 553775 h 808355"/>
                    <a:gd name="connsiteX10" fmla="*/ 184631 w 1334216"/>
                    <a:gd name="connsiteY10" fmla="*/ 49517 h 808355"/>
                    <a:gd name="connsiteX11" fmla="*/ 394893 w 1334216"/>
                    <a:gd name="connsiteY11" fmla="*/ 919 h 808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34216" h="808355">
                      <a:moveTo>
                        <a:pt x="394893" y="919"/>
                      </a:moveTo>
                      <a:cubicBezTo>
                        <a:pt x="513099" y="9274"/>
                        <a:pt x="625178" y="74285"/>
                        <a:pt x="688888" y="184634"/>
                      </a:cubicBezTo>
                      <a:cubicBezTo>
                        <a:pt x="711503" y="223804"/>
                        <a:pt x="737251" y="261166"/>
                        <a:pt x="766130" y="296719"/>
                      </a:cubicBezTo>
                      <a:lnTo>
                        <a:pt x="965357" y="349496"/>
                      </a:lnTo>
                      <a:cubicBezTo>
                        <a:pt x="1082959" y="281599"/>
                        <a:pt x="1233336" y="321892"/>
                        <a:pt x="1301234" y="439495"/>
                      </a:cubicBezTo>
                      <a:cubicBezTo>
                        <a:pt x="1369132" y="557098"/>
                        <a:pt x="1328839" y="707475"/>
                        <a:pt x="1211237" y="775373"/>
                      </a:cubicBezTo>
                      <a:cubicBezTo>
                        <a:pt x="1093635" y="843270"/>
                        <a:pt x="943258" y="802977"/>
                        <a:pt x="875360" y="685374"/>
                      </a:cubicBezTo>
                      <a:cubicBezTo>
                        <a:pt x="786272" y="661220"/>
                        <a:pt x="730308" y="629858"/>
                        <a:pt x="676711" y="630444"/>
                      </a:cubicBezTo>
                      <a:cubicBezTo>
                        <a:pt x="633923" y="646794"/>
                        <a:pt x="592945" y="666277"/>
                        <a:pt x="553774" y="688892"/>
                      </a:cubicBezTo>
                      <a:cubicBezTo>
                        <a:pt x="377217" y="790828"/>
                        <a:pt x="151453" y="730334"/>
                        <a:pt x="49517" y="553775"/>
                      </a:cubicBezTo>
                      <a:cubicBezTo>
                        <a:pt x="-52419" y="377217"/>
                        <a:pt x="8074" y="151453"/>
                        <a:pt x="184631" y="49517"/>
                      </a:cubicBezTo>
                      <a:cubicBezTo>
                        <a:pt x="250840" y="11291"/>
                        <a:pt x="323969" y="-4093"/>
                        <a:pt x="394893" y="919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8" name="グループ化 77"/>
                <p:cNvGrpSpPr/>
                <p:nvPr/>
              </p:nvGrpSpPr>
              <p:grpSpPr>
                <a:xfrm rot="1800000">
                  <a:off x="3190588" y="4316691"/>
                  <a:ext cx="248605" cy="198063"/>
                  <a:chOff x="3239932" y="4325558"/>
                  <a:chExt cx="342682" cy="273014"/>
                </a:xfrm>
              </p:grpSpPr>
              <p:sp>
                <p:nvSpPr>
                  <p:cNvPr id="86" name="フリーフォーム: 図形 85"/>
                  <p:cNvSpPr/>
                  <p:nvPr/>
                </p:nvSpPr>
                <p:spPr bwMode="auto">
                  <a:xfrm>
                    <a:off x="3239932" y="4325558"/>
                    <a:ext cx="342682" cy="270076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42682"/>
                      <a:gd name="connsiteY0" fmla="*/ 257175 h 383216"/>
                      <a:gd name="connsiteX1" fmla="*/ 35071 w 342682"/>
                      <a:gd name="connsiteY1" fmla="*/ 270076 h 383216"/>
                      <a:gd name="connsiteX2" fmla="*/ 13465 w 342682"/>
                      <a:gd name="connsiteY2" fmla="*/ 238031 h 383216"/>
                      <a:gd name="connsiteX3" fmla="*/ 0 w 342682"/>
                      <a:gd name="connsiteY3" fmla="*/ 171338 h 383216"/>
                      <a:gd name="connsiteX4" fmla="*/ 171341 w 342682"/>
                      <a:gd name="connsiteY4" fmla="*/ 0 h 383216"/>
                      <a:gd name="connsiteX5" fmla="*/ 342682 w 342682"/>
                      <a:gd name="connsiteY5" fmla="*/ 171338 h 383216"/>
                      <a:gd name="connsiteX6" fmla="*/ 329217 w 342682"/>
                      <a:gd name="connsiteY6" fmla="*/ 238031 h 383216"/>
                      <a:gd name="connsiteX7" fmla="*/ 307611 w 342682"/>
                      <a:gd name="connsiteY7" fmla="*/ 270076 h 383216"/>
                      <a:gd name="connsiteX8" fmla="*/ 297384 w 342682"/>
                      <a:gd name="connsiteY8" fmla="*/ 383217 h 383216"/>
                      <a:gd name="connsiteX0" fmla="*/ 35071 w 342682"/>
                      <a:gd name="connsiteY0" fmla="*/ 270076 h 383217"/>
                      <a:gd name="connsiteX1" fmla="*/ 13465 w 342682"/>
                      <a:gd name="connsiteY1" fmla="*/ 238031 h 383217"/>
                      <a:gd name="connsiteX2" fmla="*/ 0 w 342682"/>
                      <a:gd name="connsiteY2" fmla="*/ 171338 h 383217"/>
                      <a:gd name="connsiteX3" fmla="*/ 171341 w 342682"/>
                      <a:gd name="connsiteY3" fmla="*/ 0 h 383217"/>
                      <a:gd name="connsiteX4" fmla="*/ 342682 w 342682"/>
                      <a:gd name="connsiteY4" fmla="*/ 171338 h 383217"/>
                      <a:gd name="connsiteX5" fmla="*/ 329217 w 342682"/>
                      <a:gd name="connsiteY5" fmla="*/ 238031 h 383217"/>
                      <a:gd name="connsiteX6" fmla="*/ 307611 w 342682"/>
                      <a:gd name="connsiteY6" fmla="*/ 270076 h 383217"/>
                      <a:gd name="connsiteX7" fmla="*/ 297384 w 342682"/>
                      <a:gd name="connsiteY7" fmla="*/ 383217 h 383217"/>
                      <a:gd name="connsiteX0" fmla="*/ 35071 w 342682"/>
                      <a:gd name="connsiteY0" fmla="*/ 270076 h 270075"/>
                      <a:gd name="connsiteX1" fmla="*/ 13465 w 342682"/>
                      <a:gd name="connsiteY1" fmla="*/ 238031 h 270075"/>
                      <a:gd name="connsiteX2" fmla="*/ 0 w 342682"/>
                      <a:gd name="connsiteY2" fmla="*/ 171338 h 270075"/>
                      <a:gd name="connsiteX3" fmla="*/ 171341 w 342682"/>
                      <a:gd name="connsiteY3" fmla="*/ 0 h 270075"/>
                      <a:gd name="connsiteX4" fmla="*/ 342682 w 342682"/>
                      <a:gd name="connsiteY4" fmla="*/ 171338 h 270075"/>
                      <a:gd name="connsiteX5" fmla="*/ 329217 w 342682"/>
                      <a:gd name="connsiteY5" fmla="*/ 238031 h 270075"/>
                      <a:gd name="connsiteX6" fmla="*/ 307611 w 342682"/>
                      <a:gd name="connsiteY6" fmla="*/ 270076 h 2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5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FF33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" name="フリーフォーム: 図形 86"/>
                  <p:cNvSpPr/>
                  <p:nvPr/>
                </p:nvSpPr>
                <p:spPr bwMode="auto">
                  <a:xfrm>
                    <a:off x="3308120" y="4428173"/>
                    <a:ext cx="216208" cy="170399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71114"/>
                      <a:gd name="connsiteY0" fmla="*/ 257175 h 456948"/>
                      <a:gd name="connsiteX1" fmla="*/ 35071 w 371114"/>
                      <a:gd name="connsiteY1" fmla="*/ 270076 h 456948"/>
                      <a:gd name="connsiteX2" fmla="*/ 13465 w 371114"/>
                      <a:gd name="connsiteY2" fmla="*/ 238031 h 456948"/>
                      <a:gd name="connsiteX3" fmla="*/ 0 w 371114"/>
                      <a:gd name="connsiteY3" fmla="*/ 171338 h 456948"/>
                      <a:gd name="connsiteX4" fmla="*/ 171341 w 371114"/>
                      <a:gd name="connsiteY4" fmla="*/ 0 h 456948"/>
                      <a:gd name="connsiteX5" fmla="*/ 342682 w 371114"/>
                      <a:gd name="connsiteY5" fmla="*/ 171338 h 456948"/>
                      <a:gd name="connsiteX6" fmla="*/ 329217 w 371114"/>
                      <a:gd name="connsiteY6" fmla="*/ 238031 h 456948"/>
                      <a:gd name="connsiteX7" fmla="*/ 307611 w 371114"/>
                      <a:gd name="connsiteY7" fmla="*/ 270076 h 456948"/>
                      <a:gd name="connsiteX8" fmla="*/ 371114 w 371114"/>
                      <a:gd name="connsiteY8" fmla="*/ 456948 h 456948"/>
                      <a:gd name="connsiteX0" fmla="*/ 35071 w 371114"/>
                      <a:gd name="connsiteY0" fmla="*/ 270076 h 456948"/>
                      <a:gd name="connsiteX1" fmla="*/ 13465 w 371114"/>
                      <a:gd name="connsiteY1" fmla="*/ 238031 h 456948"/>
                      <a:gd name="connsiteX2" fmla="*/ 0 w 371114"/>
                      <a:gd name="connsiteY2" fmla="*/ 171338 h 456948"/>
                      <a:gd name="connsiteX3" fmla="*/ 171341 w 371114"/>
                      <a:gd name="connsiteY3" fmla="*/ 0 h 456948"/>
                      <a:gd name="connsiteX4" fmla="*/ 342682 w 371114"/>
                      <a:gd name="connsiteY4" fmla="*/ 171338 h 456948"/>
                      <a:gd name="connsiteX5" fmla="*/ 329217 w 371114"/>
                      <a:gd name="connsiteY5" fmla="*/ 238031 h 456948"/>
                      <a:gd name="connsiteX6" fmla="*/ 307611 w 371114"/>
                      <a:gd name="connsiteY6" fmla="*/ 270076 h 456948"/>
                      <a:gd name="connsiteX7" fmla="*/ 371114 w 371114"/>
                      <a:gd name="connsiteY7" fmla="*/ 456948 h 456948"/>
                      <a:gd name="connsiteX0" fmla="*/ 35071 w 342682"/>
                      <a:gd name="connsiteY0" fmla="*/ 270076 h 270076"/>
                      <a:gd name="connsiteX1" fmla="*/ 13465 w 342682"/>
                      <a:gd name="connsiteY1" fmla="*/ 238031 h 270076"/>
                      <a:gd name="connsiteX2" fmla="*/ 0 w 342682"/>
                      <a:gd name="connsiteY2" fmla="*/ 171338 h 270076"/>
                      <a:gd name="connsiteX3" fmla="*/ 171341 w 342682"/>
                      <a:gd name="connsiteY3" fmla="*/ 0 h 270076"/>
                      <a:gd name="connsiteX4" fmla="*/ 342682 w 342682"/>
                      <a:gd name="connsiteY4" fmla="*/ 171338 h 270076"/>
                      <a:gd name="connsiteX5" fmla="*/ 329217 w 342682"/>
                      <a:gd name="connsiteY5" fmla="*/ 238031 h 270076"/>
                      <a:gd name="connsiteX6" fmla="*/ 307611 w 342682"/>
                      <a:gd name="connsiteY6" fmla="*/ 270076 h 270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6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FFCCFF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9" name="フリーフォーム: 図形 78"/>
                <p:cNvSpPr/>
                <p:nvPr/>
              </p:nvSpPr>
              <p:spPr bwMode="auto">
                <a:xfrm>
                  <a:off x="3325467" y="4712610"/>
                  <a:ext cx="489283" cy="454035"/>
                </a:xfrm>
                <a:custGeom>
                  <a:avLst/>
                  <a:gdLst>
                    <a:gd name="connsiteX0" fmla="*/ 190452 w 489283"/>
                    <a:gd name="connsiteY0" fmla="*/ 0 h 454035"/>
                    <a:gd name="connsiteX1" fmla="*/ 387685 w 489283"/>
                    <a:gd name="connsiteY1" fmla="*/ 52249 h 454035"/>
                    <a:gd name="connsiteX2" fmla="*/ 480231 w 489283"/>
                    <a:gd name="connsiteY2" fmla="*/ 21130 h 454035"/>
                    <a:gd name="connsiteX3" fmla="*/ 486597 w 489283"/>
                    <a:gd name="connsiteY3" fmla="*/ 20962 h 454035"/>
                    <a:gd name="connsiteX4" fmla="*/ 489283 w 489283"/>
                    <a:gd name="connsiteY4" fmla="*/ 91479 h 454035"/>
                    <a:gd name="connsiteX5" fmla="*/ 421223 w 489283"/>
                    <a:gd name="connsiteY5" fmla="*/ 347317 h 454035"/>
                    <a:gd name="connsiteX6" fmla="*/ 354362 w 489283"/>
                    <a:gd name="connsiteY6" fmla="*/ 454035 h 454035"/>
                    <a:gd name="connsiteX7" fmla="*/ 326791 w 489283"/>
                    <a:gd name="connsiteY7" fmla="*/ 428544 h 454035"/>
                    <a:gd name="connsiteX8" fmla="*/ 297688 w 489283"/>
                    <a:gd name="connsiteY8" fmla="*/ 388127 h 454035"/>
                    <a:gd name="connsiteX9" fmla="*/ 99039 w 489283"/>
                    <a:gd name="connsiteY9" fmla="*/ 333197 h 454035"/>
                    <a:gd name="connsiteX10" fmla="*/ 0 w 489283"/>
                    <a:gd name="connsiteY10" fmla="*/ 380283 h 454035"/>
                    <a:gd name="connsiteX11" fmla="*/ 16772 w 489283"/>
                    <a:gd name="connsiteY11" fmla="*/ 362290 h 454035"/>
                    <a:gd name="connsiteX12" fmla="*/ 122420 w 489283"/>
                    <a:gd name="connsiteY12" fmla="*/ 199565 h 454035"/>
                    <a:gd name="connsiteX13" fmla="*/ 187595 w 489283"/>
                    <a:gd name="connsiteY13" fmla="*/ 16828 h 4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89283" h="454035">
                      <a:moveTo>
                        <a:pt x="190452" y="0"/>
                      </a:moveTo>
                      <a:lnTo>
                        <a:pt x="387685" y="52249"/>
                      </a:lnTo>
                      <a:cubicBezTo>
                        <a:pt x="417086" y="35275"/>
                        <a:pt x="448535" y="25063"/>
                        <a:pt x="480231" y="21130"/>
                      </a:cubicBezTo>
                      <a:lnTo>
                        <a:pt x="486597" y="20962"/>
                      </a:lnTo>
                      <a:lnTo>
                        <a:pt x="489283" y="91479"/>
                      </a:lnTo>
                      <a:cubicBezTo>
                        <a:pt x="484170" y="177929"/>
                        <a:pt x="462023" y="264805"/>
                        <a:pt x="421223" y="347317"/>
                      </a:cubicBezTo>
                      <a:lnTo>
                        <a:pt x="354362" y="454035"/>
                      </a:lnTo>
                      <a:lnTo>
                        <a:pt x="326791" y="428544"/>
                      </a:lnTo>
                      <a:cubicBezTo>
                        <a:pt x="315951" y="416320"/>
                        <a:pt x="306175" y="402828"/>
                        <a:pt x="297688" y="388127"/>
                      </a:cubicBezTo>
                      <a:cubicBezTo>
                        <a:pt x="208600" y="363973"/>
                        <a:pt x="152636" y="332611"/>
                        <a:pt x="99039" y="333197"/>
                      </a:cubicBezTo>
                      <a:lnTo>
                        <a:pt x="0" y="380283"/>
                      </a:lnTo>
                      <a:lnTo>
                        <a:pt x="16772" y="362290"/>
                      </a:lnTo>
                      <a:cubicBezTo>
                        <a:pt x="57793" y="312850"/>
                        <a:pt x="93354" y="258347"/>
                        <a:pt x="122420" y="199565"/>
                      </a:cubicBezTo>
                      <a:cubicBezTo>
                        <a:pt x="151486" y="140784"/>
                        <a:pt x="173209" y="79439"/>
                        <a:pt x="187595" y="168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3119268" y="493464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84" name="楕円 83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FF33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フリーフォーム: 図形 84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1" name="グループ化 80"/>
                <p:cNvGrpSpPr/>
                <p:nvPr/>
              </p:nvGrpSpPr>
              <p:grpSpPr>
                <a:xfrm>
                  <a:off x="3648242" y="504348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82" name="楕円 81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FF33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" name="フリーフォーム: 図形 82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65" name="楕円 64"/>
              <p:cNvSpPr/>
              <p:nvPr/>
            </p:nvSpPr>
            <p:spPr bwMode="auto">
              <a:xfrm rot="900000">
                <a:off x="2864007" y="4492182"/>
                <a:ext cx="355419" cy="28106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楕円 65"/>
              <p:cNvSpPr/>
              <p:nvPr/>
            </p:nvSpPr>
            <p:spPr bwMode="auto">
              <a:xfrm rot="900000">
                <a:off x="2884750" y="4532429"/>
                <a:ext cx="232007" cy="18347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7" name="グループ化 66"/>
              <p:cNvGrpSpPr/>
              <p:nvPr/>
            </p:nvGrpSpPr>
            <p:grpSpPr>
              <a:xfrm>
                <a:off x="2900055" y="4542496"/>
                <a:ext cx="116908" cy="116906"/>
                <a:chOff x="2915124" y="4539611"/>
                <a:chExt cx="163133" cy="163133"/>
              </a:xfrm>
            </p:grpSpPr>
            <p:sp>
              <p:nvSpPr>
                <p:cNvPr id="68" name="楕円 67"/>
                <p:cNvSpPr/>
                <p:nvPr/>
              </p:nvSpPr>
              <p:spPr bwMode="auto">
                <a:xfrm>
                  <a:off x="2915124" y="4539611"/>
                  <a:ext cx="163133" cy="163133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楕円 68"/>
                <p:cNvSpPr/>
                <p:nvPr/>
              </p:nvSpPr>
              <p:spPr bwMode="auto">
                <a:xfrm>
                  <a:off x="2923228" y="4560850"/>
                  <a:ext cx="107384" cy="10738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1" name="グループ化 60"/>
            <p:cNvGrpSpPr/>
            <p:nvPr/>
          </p:nvGrpSpPr>
          <p:grpSpPr>
            <a:xfrm>
              <a:off x="112918" y="5059192"/>
              <a:ext cx="2115235" cy="360040"/>
              <a:chOff x="3765290" y="2940700"/>
              <a:chExt cx="2115235" cy="360040"/>
            </a:xfrm>
          </p:grpSpPr>
          <p:sp>
            <p:nvSpPr>
              <p:cNvPr id="62" name="正方形/長方形 61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3" name="直線コネクタ 62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99" name="グループ化 98"/>
          <p:cNvGrpSpPr/>
          <p:nvPr/>
        </p:nvGrpSpPr>
        <p:grpSpPr>
          <a:xfrm>
            <a:off x="450962" y="1585091"/>
            <a:ext cx="1510765" cy="620007"/>
            <a:chOff x="3584782" y="1589160"/>
            <a:chExt cx="3742012" cy="1535694"/>
          </a:xfrm>
          <a:solidFill>
            <a:srgbClr val="002060"/>
          </a:solidFill>
        </p:grpSpPr>
        <p:sp>
          <p:nvSpPr>
            <p:cNvPr id="103" name="フリーフォーム: 図形 102"/>
            <p:cNvSpPr/>
            <p:nvPr/>
          </p:nvSpPr>
          <p:spPr bwMode="auto">
            <a:xfrm>
              <a:off x="3792699" y="1754827"/>
              <a:ext cx="3340716" cy="1340921"/>
            </a:xfrm>
            <a:custGeom>
              <a:avLst/>
              <a:gdLst>
                <a:gd name="connsiteX0" fmla="*/ 1657641 w 3358122"/>
                <a:gd name="connsiteY0" fmla="*/ 0 h 1330368"/>
                <a:gd name="connsiteX1" fmla="*/ 1671301 w 3358122"/>
                <a:gd name="connsiteY1" fmla="*/ 890 h 1330368"/>
                <a:gd name="connsiteX2" fmla="*/ 1684966 w 3358122"/>
                <a:gd name="connsiteY2" fmla="*/ 160 h 1330368"/>
                <a:gd name="connsiteX3" fmla="*/ 3175079 w 3358122"/>
                <a:gd name="connsiteY3" fmla="*/ 206168 h 1330368"/>
                <a:gd name="connsiteX4" fmla="*/ 3196197 w 3358122"/>
                <a:gd name="connsiteY4" fmla="*/ 213359 h 1330368"/>
                <a:gd name="connsiteX5" fmla="*/ 3206768 w 3358122"/>
                <a:gd name="connsiteY5" fmla="*/ 222450 h 1330368"/>
                <a:gd name="connsiteX6" fmla="*/ 3207209 w 3358122"/>
                <a:gd name="connsiteY6" fmla="*/ 222671 h 1330368"/>
                <a:gd name="connsiteX7" fmla="*/ 3207832 w 3358122"/>
                <a:gd name="connsiteY7" fmla="*/ 223365 h 1330368"/>
                <a:gd name="connsiteX8" fmla="*/ 3212335 w 3358122"/>
                <a:gd name="connsiteY8" fmla="*/ 227238 h 1330368"/>
                <a:gd name="connsiteX9" fmla="*/ 3213729 w 3358122"/>
                <a:gd name="connsiteY9" fmla="*/ 229938 h 1330368"/>
                <a:gd name="connsiteX10" fmla="*/ 3221376 w 3358122"/>
                <a:gd name="connsiteY10" fmla="*/ 238462 h 1330368"/>
                <a:gd name="connsiteX11" fmla="*/ 3228442 w 3358122"/>
                <a:gd name="connsiteY11" fmla="*/ 258891 h 1330368"/>
                <a:gd name="connsiteX12" fmla="*/ 3357698 w 3358122"/>
                <a:gd name="connsiteY12" fmla="*/ 1270426 h 1330368"/>
                <a:gd name="connsiteX13" fmla="*/ 3308624 w 3358122"/>
                <a:gd name="connsiteY13" fmla="*/ 1330036 h 1330368"/>
                <a:gd name="connsiteX14" fmla="*/ 3308624 w 3358122"/>
                <a:gd name="connsiteY14" fmla="*/ 1330037 h 1330368"/>
                <a:gd name="connsiteX15" fmla="*/ 3245830 w 3358122"/>
                <a:gd name="connsiteY15" fmla="*/ 1282287 h 1330368"/>
                <a:gd name="connsiteX16" fmla="*/ 3121262 w 3358122"/>
                <a:gd name="connsiteY16" fmla="*/ 307431 h 1330368"/>
                <a:gd name="connsiteX17" fmla="*/ 1671961 w 3358122"/>
                <a:gd name="connsiteY17" fmla="*/ 107065 h 1330368"/>
                <a:gd name="connsiteX18" fmla="*/ 225005 w 3358122"/>
                <a:gd name="connsiteY18" fmla="*/ 290435 h 1330368"/>
                <a:gd name="connsiteX19" fmla="*/ 112368 w 3358122"/>
                <a:gd name="connsiteY19" fmla="*/ 1263899 h 1330368"/>
                <a:gd name="connsiteX20" fmla="*/ 50154 w 3358122"/>
                <a:gd name="connsiteY20" fmla="*/ 1310915 h 1330368"/>
                <a:gd name="connsiteX21" fmla="*/ 50154 w 3358122"/>
                <a:gd name="connsiteY21" fmla="*/ 1310914 h 1330368"/>
                <a:gd name="connsiteX22" fmla="*/ 347 w 3358122"/>
                <a:gd name="connsiteY22" fmla="*/ 1250724 h 1330368"/>
                <a:gd name="connsiteX23" fmla="*/ 117223 w 3358122"/>
                <a:gd name="connsiteY23" fmla="*/ 240633 h 1330368"/>
                <a:gd name="connsiteX24" fmla="*/ 124039 w 3358122"/>
                <a:gd name="connsiteY24" fmla="*/ 220286 h 1330368"/>
                <a:gd name="connsiteX25" fmla="*/ 131583 w 3358122"/>
                <a:gd name="connsiteY25" fmla="*/ 211850 h 1330368"/>
                <a:gd name="connsiteX26" fmla="*/ 132943 w 3358122"/>
                <a:gd name="connsiteY26" fmla="*/ 209167 h 1330368"/>
                <a:gd name="connsiteX27" fmla="*/ 137399 w 3358122"/>
                <a:gd name="connsiteY27" fmla="*/ 205347 h 1330368"/>
                <a:gd name="connsiteX28" fmla="*/ 138013 w 3358122"/>
                <a:gd name="connsiteY28" fmla="*/ 204660 h 1330368"/>
                <a:gd name="connsiteX29" fmla="*/ 138452 w 3358122"/>
                <a:gd name="connsiteY29" fmla="*/ 204444 h 1330368"/>
                <a:gd name="connsiteX30" fmla="*/ 148912 w 3358122"/>
                <a:gd name="connsiteY30" fmla="*/ 195476 h 1330368"/>
                <a:gd name="connsiteX31" fmla="*/ 169944 w 3358122"/>
                <a:gd name="connsiteY31" fmla="*/ 188533 h 1330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58122" h="1330368">
                  <a:moveTo>
                    <a:pt x="1657641" y="0"/>
                  </a:moveTo>
                  <a:lnTo>
                    <a:pt x="1671301" y="890"/>
                  </a:lnTo>
                  <a:lnTo>
                    <a:pt x="1684966" y="160"/>
                  </a:lnTo>
                  <a:lnTo>
                    <a:pt x="3175079" y="206168"/>
                  </a:lnTo>
                  <a:cubicBezTo>
                    <a:pt x="3182776" y="207232"/>
                    <a:pt x="3189901" y="209738"/>
                    <a:pt x="3196197" y="213359"/>
                  </a:cubicBezTo>
                  <a:lnTo>
                    <a:pt x="3206768" y="222450"/>
                  </a:lnTo>
                  <a:lnTo>
                    <a:pt x="3207209" y="222671"/>
                  </a:lnTo>
                  <a:lnTo>
                    <a:pt x="3207832" y="223365"/>
                  </a:lnTo>
                  <a:lnTo>
                    <a:pt x="3212335" y="227238"/>
                  </a:lnTo>
                  <a:lnTo>
                    <a:pt x="3213729" y="229938"/>
                  </a:lnTo>
                  <a:lnTo>
                    <a:pt x="3221376" y="238462"/>
                  </a:lnTo>
                  <a:cubicBezTo>
                    <a:pt x="3225027" y="244584"/>
                    <a:pt x="3227494" y="251479"/>
                    <a:pt x="3228442" y="258891"/>
                  </a:cubicBezTo>
                  <a:lnTo>
                    <a:pt x="3357698" y="1270426"/>
                  </a:lnTo>
                  <a:cubicBezTo>
                    <a:pt x="3361487" y="1300072"/>
                    <a:pt x="3339515" y="1326760"/>
                    <a:pt x="3308624" y="1330036"/>
                  </a:cubicBezTo>
                  <a:lnTo>
                    <a:pt x="3308624" y="1330037"/>
                  </a:lnTo>
                  <a:cubicBezTo>
                    <a:pt x="3277733" y="1333312"/>
                    <a:pt x="3249619" y="1311934"/>
                    <a:pt x="3245830" y="1282287"/>
                  </a:cubicBezTo>
                  <a:lnTo>
                    <a:pt x="3121262" y="307431"/>
                  </a:lnTo>
                  <a:lnTo>
                    <a:pt x="1671961" y="107065"/>
                  </a:lnTo>
                  <a:lnTo>
                    <a:pt x="225005" y="290435"/>
                  </a:lnTo>
                  <a:lnTo>
                    <a:pt x="112368" y="1263899"/>
                  </a:lnTo>
                  <a:cubicBezTo>
                    <a:pt x="108942" y="1293503"/>
                    <a:pt x="81088" y="1314552"/>
                    <a:pt x="50154" y="1310915"/>
                  </a:cubicBezTo>
                  <a:lnTo>
                    <a:pt x="50154" y="1310914"/>
                  </a:lnTo>
                  <a:cubicBezTo>
                    <a:pt x="19221" y="1307275"/>
                    <a:pt x="-3080" y="1280327"/>
                    <a:pt x="347" y="1250724"/>
                  </a:cubicBezTo>
                  <a:lnTo>
                    <a:pt x="117223" y="240633"/>
                  </a:lnTo>
                  <a:cubicBezTo>
                    <a:pt x="118079" y="233232"/>
                    <a:pt x="120463" y="226365"/>
                    <a:pt x="124039" y="220286"/>
                  </a:cubicBezTo>
                  <a:lnTo>
                    <a:pt x="131583" y="211850"/>
                  </a:lnTo>
                  <a:lnTo>
                    <a:pt x="132943" y="209167"/>
                  </a:lnTo>
                  <a:lnTo>
                    <a:pt x="137399" y="205347"/>
                  </a:lnTo>
                  <a:lnTo>
                    <a:pt x="138013" y="204660"/>
                  </a:lnTo>
                  <a:lnTo>
                    <a:pt x="138452" y="204444"/>
                  </a:lnTo>
                  <a:lnTo>
                    <a:pt x="148912" y="195476"/>
                  </a:lnTo>
                  <a:cubicBezTo>
                    <a:pt x="155164" y="191929"/>
                    <a:pt x="162260" y="189506"/>
                    <a:pt x="169944" y="188533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: 図形 103"/>
            <p:cNvSpPr/>
            <p:nvPr/>
          </p:nvSpPr>
          <p:spPr bwMode="auto">
            <a:xfrm rot="16200000" flipH="1">
              <a:off x="4821483" y="437095"/>
              <a:ext cx="1271255" cy="3654666"/>
            </a:xfrm>
            <a:custGeom>
              <a:avLst/>
              <a:gdLst>
                <a:gd name="connsiteX0" fmla="*/ 1207739 w 1271255"/>
                <a:gd name="connsiteY0" fmla="*/ 3460478 h 3654666"/>
                <a:gd name="connsiteX1" fmla="*/ 1207739 w 1271255"/>
                <a:gd name="connsiteY1" fmla="*/ 3622908 h 3654666"/>
                <a:gd name="connsiteX2" fmla="*/ 1239497 w 1271255"/>
                <a:gd name="connsiteY2" fmla="*/ 3654666 h 3654666"/>
                <a:gd name="connsiteX3" fmla="*/ 1271255 w 1271255"/>
                <a:gd name="connsiteY3" fmla="*/ 3622908 h 3654666"/>
                <a:gd name="connsiteX4" fmla="*/ 1271255 w 1271255"/>
                <a:gd name="connsiteY4" fmla="*/ 3460478 h 3654666"/>
                <a:gd name="connsiteX5" fmla="*/ 1239497 w 1271255"/>
                <a:gd name="connsiteY5" fmla="*/ 3428720 h 3654666"/>
                <a:gd name="connsiteX6" fmla="*/ 1207739 w 1271255"/>
                <a:gd name="connsiteY6" fmla="*/ 3460478 h 3654666"/>
                <a:gd name="connsiteX7" fmla="*/ 1207739 w 1271255"/>
                <a:gd name="connsiteY7" fmla="*/ 31758 h 3654666"/>
                <a:gd name="connsiteX8" fmla="*/ 1207739 w 1271255"/>
                <a:gd name="connsiteY8" fmla="*/ 194188 h 3654666"/>
                <a:gd name="connsiteX9" fmla="*/ 1239497 w 1271255"/>
                <a:gd name="connsiteY9" fmla="*/ 225946 h 3654666"/>
                <a:gd name="connsiteX10" fmla="*/ 1271255 w 1271255"/>
                <a:gd name="connsiteY10" fmla="*/ 194188 h 3654666"/>
                <a:gd name="connsiteX11" fmla="*/ 1271255 w 1271255"/>
                <a:gd name="connsiteY11" fmla="*/ 31758 h 3654666"/>
                <a:gd name="connsiteX12" fmla="*/ 1239497 w 1271255"/>
                <a:gd name="connsiteY12" fmla="*/ 0 h 3654666"/>
                <a:gd name="connsiteX13" fmla="*/ 1207739 w 1271255"/>
                <a:gd name="connsiteY13" fmla="*/ 31758 h 3654666"/>
                <a:gd name="connsiteX14" fmla="*/ 1025572 w 1271255"/>
                <a:gd name="connsiteY14" fmla="*/ 3434284 h 3654666"/>
                <a:gd name="connsiteX15" fmla="*/ 1025572 w 1271255"/>
                <a:gd name="connsiteY15" fmla="*/ 3596714 h 3654666"/>
                <a:gd name="connsiteX16" fmla="*/ 1057330 w 1271255"/>
                <a:gd name="connsiteY16" fmla="*/ 3628472 h 3654666"/>
                <a:gd name="connsiteX17" fmla="*/ 1089088 w 1271255"/>
                <a:gd name="connsiteY17" fmla="*/ 3596714 h 3654666"/>
                <a:gd name="connsiteX18" fmla="*/ 1089088 w 1271255"/>
                <a:gd name="connsiteY18" fmla="*/ 3434284 h 3654666"/>
                <a:gd name="connsiteX19" fmla="*/ 1057330 w 1271255"/>
                <a:gd name="connsiteY19" fmla="*/ 3402526 h 3654666"/>
                <a:gd name="connsiteX20" fmla="*/ 1025572 w 1271255"/>
                <a:gd name="connsiteY20" fmla="*/ 3434284 h 3654666"/>
                <a:gd name="connsiteX21" fmla="*/ 1025572 w 1271255"/>
                <a:gd name="connsiteY21" fmla="*/ 57952 h 3654666"/>
                <a:gd name="connsiteX22" fmla="*/ 1025572 w 1271255"/>
                <a:gd name="connsiteY22" fmla="*/ 220382 h 3654666"/>
                <a:gd name="connsiteX23" fmla="*/ 1057330 w 1271255"/>
                <a:gd name="connsiteY23" fmla="*/ 252140 h 3654666"/>
                <a:gd name="connsiteX24" fmla="*/ 1089088 w 1271255"/>
                <a:gd name="connsiteY24" fmla="*/ 220382 h 3654666"/>
                <a:gd name="connsiteX25" fmla="*/ 1089088 w 1271255"/>
                <a:gd name="connsiteY25" fmla="*/ 57952 h 3654666"/>
                <a:gd name="connsiteX26" fmla="*/ 1057330 w 1271255"/>
                <a:gd name="connsiteY26" fmla="*/ 26194 h 3654666"/>
                <a:gd name="connsiteX27" fmla="*/ 1025572 w 1271255"/>
                <a:gd name="connsiteY27" fmla="*/ 57952 h 3654666"/>
                <a:gd name="connsiteX28" fmla="*/ 843407 w 1271255"/>
                <a:gd name="connsiteY28" fmla="*/ 3408090 h 3654666"/>
                <a:gd name="connsiteX29" fmla="*/ 843407 w 1271255"/>
                <a:gd name="connsiteY29" fmla="*/ 3570520 h 3654666"/>
                <a:gd name="connsiteX30" fmla="*/ 875165 w 1271255"/>
                <a:gd name="connsiteY30" fmla="*/ 3602278 h 3654666"/>
                <a:gd name="connsiteX31" fmla="*/ 906923 w 1271255"/>
                <a:gd name="connsiteY31" fmla="*/ 3570520 h 3654666"/>
                <a:gd name="connsiteX32" fmla="*/ 906923 w 1271255"/>
                <a:gd name="connsiteY32" fmla="*/ 3408090 h 3654666"/>
                <a:gd name="connsiteX33" fmla="*/ 875165 w 1271255"/>
                <a:gd name="connsiteY33" fmla="*/ 3376332 h 3654666"/>
                <a:gd name="connsiteX34" fmla="*/ 843407 w 1271255"/>
                <a:gd name="connsiteY34" fmla="*/ 3408090 h 3654666"/>
                <a:gd name="connsiteX35" fmla="*/ 843407 w 1271255"/>
                <a:gd name="connsiteY35" fmla="*/ 84146 h 3654666"/>
                <a:gd name="connsiteX36" fmla="*/ 843407 w 1271255"/>
                <a:gd name="connsiteY36" fmla="*/ 246576 h 3654666"/>
                <a:gd name="connsiteX37" fmla="*/ 875165 w 1271255"/>
                <a:gd name="connsiteY37" fmla="*/ 278334 h 3654666"/>
                <a:gd name="connsiteX38" fmla="*/ 906923 w 1271255"/>
                <a:gd name="connsiteY38" fmla="*/ 246576 h 3654666"/>
                <a:gd name="connsiteX39" fmla="*/ 906923 w 1271255"/>
                <a:gd name="connsiteY39" fmla="*/ 84146 h 3654666"/>
                <a:gd name="connsiteX40" fmla="*/ 875165 w 1271255"/>
                <a:gd name="connsiteY40" fmla="*/ 52388 h 3654666"/>
                <a:gd name="connsiteX41" fmla="*/ 843407 w 1271255"/>
                <a:gd name="connsiteY41" fmla="*/ 84146 h 3654666"/>
                <a:gd name="connsiteX42" fmla="*/ 661242 w 1271255"/>
                <a:gd name="connsiteY42" fmla="*/ 3381896 h 3654666"/>
                <a:gd name="connsiteX43" fmla="*/ 661242 w 1271255"/>
                <a:gd name="connsiteY43" fmla="*/ 3544326 h 3654666"/>
                <a:gd name="connsiteX44" fmla="*/ 693000 w 1271255"/>
                <a:gd name="connsiteY44" fmla="*/ 3576084 h 3654666"/>
                <a:gd name="connsiteX45" fmla="*/ 724758 w 1271255"/>
                <a:gd name="connsiteY45" fmla="*/ 3544326 h 3654666"/>
                <a:gd name="connsiteX46" fmla="*/ 724758 w 1271255"/>
                <a:gd name="connsiteY46" fmla="*/ 3381896 h 3654666"/>
                <a:gd name="connsiteX47" fmla="*/ 693000 w 1271255"/>
                <a:gd name="connsiteY47" fmla="*/ 3350138 h 3654666"/>
                <a:gd name="connsiteX48" fmla="*/ 661242 w 1271255"/>
                <a:gd name="connsiteY48" fmla="*/ 3381896 h 3654666"/>
                <a:gd name="connsiteX49" fmla="*/ 661242 w 1271255"/>
                <a:gd name="connsiteY49" fmla="*/ 110340 h 3654666"/>
                <a:gd name="connsiteX50" fmla="*/ 661242 w 1271255"/>
                <a:gd name="connsiteY50" fmla="*/ 272770 h 3654666"/>
                <a:gd name="connsiteX51" fmla="*/ 693000 w 1271255"/>
                <a:gd name="connsiteY51" fmla="*/ 304528 h 3654666"/>
                <a:gd name="connsiteX52" fmla="*/ 724758 w 1271255"/>
                <a:gd name="connsiteY52" fmla="*/ 272770 h 3654666"/>
                <a:gd name="connsiteX53" fmla="*/ 724758 w 1271255"/>
                <a:gd name="connsiteY53" fmla="*/ 110340 h 3654666"/>
                <a:gd name="connsiteX54" fmla="*/ 693000 w 1271255"/>
                <a:gd name="connsiteY54" fmla="*/ 78582 h 3654666"/>
                <a:gd name="connsiteX55" fmla="*/ 661242 w 1271255"/>
                <a:gd name="connsiteY55" fmla="*/ 110340 h 3654666"/>
                <a:gd name="connsiteX56" fmla="*/ 479077 w 1271255"/>
                <a:gd name="connsiteY56" fmla="*/ 3355702 h 3654666"/>
                <a:gd name="connsiteX57" fmla="*/ 479077 w 1271255"/>
                <a:gd name="connsiteY57" fmla="*/ 3518132 h 3654666"/>
                <a:gd name="connsiteX58" fmla="*/ 510835 w 1271255"/>
                <a:gd name="connsiteY58" fmla="*/ 3549890 h 3654666"/>
                <a:gd name="connsiteX59" fmla="*/ 542593 w 1271255"/>
                <a:gd name="connsiteY59" fmla="*/ 3518132 h 3654666"/>
                <a:gd name="connsiteX60" fmla="*/ 542593 w 1271255"/>
                <a:gd name="connsiteY60" fmla="*/ 3355702 h 3654666"/>
                <a:gd name="connsiteX61" fmla="*/ 510835 w 1271255"/>
                <a:gd name="connsiteY61" fmla="*/ 3323944 h 3654666"/>
                <a:gd name="connsiteX62" fmla="*/ 479077 w 1271255"/>
                <a:gd name="connsiteY62" fmla="*/ 3355702 h 3654666"/>
                <a:gd name="connsiteX63" fmla="*/ 479077 w 1271255"/>
                <a:gd name="connsiteY63" fmla="*/ 136534 h 3654666"/>
                <a:gd name="connsiteX64" fmla="*/ 479077 w 1271255"/>
                <a:gd name="connsiteY64" fmla="*/ 298964 h 3654666"/>
                <a:gd name="connsiteX65" fmla="*/ 510835 w 1271255"/>
                <a:gd name="connsiteY65" fmla="*/ 330722 h 3654666"/>
                <a:gd name="connsiteX66" fmla="*/ 542593 w 1271255"/>
                <a:gd name="connsiteY66" fmla="*/ 298964 h 3654666"/>
                <a:gd name="connsiteX67" fmla="*/ 542593 w 1271255"/>
                <a:gd name="connsiteY67" fmla="*/ 136534 h 3654666"/>
                <a:gd name="connsiteX68" fmla="*/ 510835 w 1271255"/>
                <a:gd name="connsiteY68" fmla="*/ 104776 h 3654666"/>
                <a:gd name="connsiteX69" fmla="*/ 479077 w 1271255"/>
                <a:gd name="connsiteY69" fmla="*/ 136534 h 3654666"/>
                <a:gd name="connsiteX70" fmla="*/ 161454 w 1271255"/>
                <a:gd name="connsiteY70" fmla="*/ 3172315 h 3654666"/>
                <a:gd name="connsiteX71" fmla="*/ 193212 w 1271255"/>
                <a:gd name="connsiteY71" fmla="*/ 3204073 h 3654666"/>
                <a:gd name="connsiteX72" fmla="*/ 355642 w 1271255"/>
                <a:gd name="connsiteY72" fmla="*/ 3204073 h 3654666"/>
                <a:gd name="connsiteX73" fmla="*/ 387400 w 1271255"/>
                <a:gd name="connsiteY73" fmla="*/ 3172315 h 3654666"/>
                <a:gd name="connsiteX74" fmla="*/ 355642 w 1271255"/>
                <a:gd name="connsiteY74" fmla="*/ 3140557 h 3654666"/>
                <a:gd name="connsiteX75" fmla="*/ 193212 w 1271255"/>
                <a:gd name="connsiteY75" fmla="*/ 3140557 h 3654666"/>
                <a:gd name="connsiteX76" fmla="*/ 161454 w 1271255"/>
                <a:gd name="connsiteY76" fmla="*/ 3172315 h 3654666"/>
                <a:gd name="connsiteX77" fmla="*/ 161454 w 1271255"/>
                <a:gd name="connsiteY77" fmla="*/ 497356 h 3654666"/>
                <a:gd name="connsiteX78" fmla="*/ 193212 w 1271255"/>
                <a:gd name="connsiteY78" fmla="*/ 529114 h 3654666"/>
                <a:gd name="connsiteX79" fmla="*/ 355642 w 1271255"/>
                <a:gd name="connsiteY79" fmla="*/ 529114 h 3654666"/>
                <a:gd name="connsiteX80" fmla="*/ 387400 w 1271255"/>
                <a:gd name="connsiteY80" fmla="*/ 497356 h 3654666"/>
                <a:gd name="connsiteX81" fmla="*/ 355642 w 1271255"/>
                <a:gd name="connsiteY81" fmla="*/ 465598 h 3654666"/>
                <a:gd name="connsiteX82" fmla="*/ 193212 w 1271255"/>
                <a:gd name="connsiteY82" fmla="*/ 465598 h 3654666"/>
                <a:gd name="connsiteX83" fmla="*/ 161454 w 1271255"/>
                <a:gd name="connsiteY83" fmla="*/ 497356 h 3654666"/>
                <a:gd name="connsiteX84" fmla="*/ 138390 w 1271255"/>
                <a:gd name="connsiteY84" fmla="*/ 2982671 h 3654666"/>
                <a:gd name="connsiteX85" fmla="*/ 170148 w 1271255"/>
                <a:gd name="connsiteY85" fmla="*/ 3014429 h 3654666"/>
                <a:gd name="connsiteX86" fmla="*/ 332578 w 1271255"/>
                <a:gd name="connsiteY86" fmla="*/ 3014429 h 3654666"/>
                <a:gd name="connsiteX87" fmla="*/ 364336 w 1271255"/>
                <a:gd name="connsiteY87" fmla="*/ 2982671 h 3654666"/>
                <a:gd name="connsiteX88" fmla="*/ 332578 w 1271255"/>
                <a:gd name="connsiteY88" fmla="*/ 2950913 h 3654666"/>
                <a:gd name="connsiteX89" fmla="*/ 170148 w 1271255"/>
                <a:gd name="connsiteY89" fmla="*/ 2950913 h 3654666"/>
                <a:gd name="connsiteX90" fmla="*/ 138390 w 1271255"/>
                <a:gd name="connsiteY90" fmla="*/ 2982671 h 3654666"/>
                <a:gd name="connsiteX91" fmla="*/ 138390 w 1271255"/>
                <a:gd name="connsiteY91" fmla="*/ 687000 h 3654666"/>
                <a:gd name="connsiteX92" fmla="*/ 170148 w 1271255"/>
                <a:gd name="connsiteY92" fmla="*/ 718758 h 3654666"/>
                <a:gd name="connsiteX93" fmla="*/ 332578 w 1271255"/>
                <a:gd name="connsiteY93" fmla="*/ 718758 h 3654666"/>
                <a:gd name="connsiteX94" fmla="*/ 364336 w 1271255"/>
                <a:gd name="connsiteY94" fmla="*/ 687000 h 3654666"/>
                <a:gd name="connsiteX95" fmla="*/ 332578 w 1271255"/>
                <a:gd name="connsiteY95" fmla="*/ 655242 h 3654666"/>
                <a:gd name="connsiteX96" fmla="*/ 170148 w 1271255"/>
                <a:gd name="connsiteY96" fmla="*/ 655242 h 3654666"/>
                <a:gd name="connsiteX97" fmla="*/ 138390 w 1271255"/>
                <a:gd name="connsiteY97" fmla="*/ 687000 h 3654666"/>
                <a:gd name="connsiteX98" fmla="*/ 115325 w 1271255"/>
                <a:gd name="connsiteY98" fmla="*/ 2793027 h 3654666"/>
                <a:gd name="connsiteX99" fmla="*/ 147083 w 1271255"/>
                <a:gd name="connsiteY99" fmla="*/ 2824785 h 3654666"/>
                <a:gd name="connsiteX100" fmla="*/ 309513 w 1271255"/>
                <a:gd name="connsiteY100" fmla="*/ 2824785 h 3654666"/>
                <a:gd name="connsiteX101" fmla="*/ 341271 w 1271255"/>
                <a:gd name="connsiteY101" fmla="*/ 2793027 h 3654666"/>
                <a:gd name="connsiteX102" fmla="*/ 309513 w 1271255"/>
                <a:gd name="connsiteY102" fmla="*/ 2761269 h 3654666"/>
                <a:gd name="connsiteX103" fmla="*/ 147083 w 1271255"/>
                <a:gd name="connsiteY103" fmla="*/ 2761269 h 3654666"/>
                <a:gd name="connsiteX104" fmla="*/ 115325 w 1271255"/>
                <a:gd name="connsiteY104" fmla="*/ 2793027 h 3654666"/>
                <a:gd name="connsiteX105" fmla="*/ 115325 w 1271255"/>
                <a:gd name="connsiteY105" fmla="*/ 876644 h 3654666"/>
                <a:gd name="connsiteX106" fmla="*/ 147083 w 1271255"/>
                <a:gd name="connsiteY106" fmla="*/ 908402 h 3654666"/>
                <a:gd name="connsiteX107" fmla="*/ 309513 w 1271255"/>
                <a:gd name="connsiteY107" fmla="*/ 908402 h 3654666"/>
                <a:gd name="connsiteX108" fmla="*/ 341271 w 1271255"/>
                <a:gd name="connsiteY108" fmla="*/ 876644 h 3654666"/>
                <a:gd name="connsiteX109" fmla="*/ 309513 w 1271255"/>
                <a:gd name="connsiteY109" fmla="*/ 844886 h 3654666"/>
                <a:gd name="connsiteX110" fmla="*/ 147083 w 1271255"/>
                <a:gd name="connsiteY110" fmla="*/ 844886 h 3654666"/>
                <a:gd name="connsiteX111" fmla="*/ 115325 w 1271255"/>
                <a:gd name="connsiteY111" fmla="*/ 876644 h 3654666"/>
                <a:gd name="connsiteX112" fmla="*/ 92260 w 1271255"/>
                <a:gd name="connsiteY112" fmla="*/ 2603383 h 3654666"/>
                <a:gd name="connsiteX113" fmla="*/ 124018 w 1271255"/>
                <a:gd name="connsiteY113" fmla="*/ 2635141 h 3654666"/>
                <a:gd name="connsiteX114" fmla="*/ 286448 w 1271255"/>
                <a:gd name="connsiteY114" fmla="*/ 2635141 h 3654666"/>
                <a:gd name="connsiteX115" fmla="*/ 318206 w 1271255"/>
                <a:gd name="connsiteY115" fmla="*/ 2603383 h 3654666"/>
                <a:gd name="connsiteX116" fmla="*/ 286448 w 1271255"/>
                <a:gd name="connsiteY116" fmla="*/ 2571625 h 3654666"/>
                <a:gd name="connsiteX117" fmla="*/ 124018 w 1271255"/>
                <a:gd name="connsiteY117" fmla="*/ 2571625 h 3654666"/>
                <a:gd name="connsiteX118" fmla="*/ 92260 w 1271255"/>
                <a:gd name="connsiteY118" fmla="*/ 2603383 h 3654666"/>
                <a:gd name="connsiteX119" fmla="*/ 92260 w 1271255"/>
                <a:gd name="connsiteY119" fmla="*/ 1066288 h 3654666"/>
                <a:gd name="connsiteX120" fmla="*/ 124018 w 1271255"/>
                <a:gd name="connsiteY120" fmla="*/ 1098046 h 3654666"/>
                <a:gd name="connsiteX121" fmla="*/ 286448 w 1271255"/>
                <a:gd name="connsiteY121" fmla="*/ 1098046 h 3654666"/>
                <a:gd name="connsiteX122" fmla="*/ 318206 w 1271255"/>
                <a:gd name="connsiteY122" fmla="*/ 1066288 h 3654666"/>
                <a:gd name="connsiteX123" fmla="*/ 286448 w 1271255"/>
                <a:gd name="connsiteY123" fmla="*/ 1034530 h 3654666"/>
                <a:gd name="connsiteX124" fmla="*/ 124018 w 1271255"/>
                <a:gd name="connsiteY124" fmla="*/ 1034530 h 3654666"/>
                <a:gd name="connsiteX125" fmla="*/ 92260 w 1271255"/>
                <a:gd name="connsiteY125" fmla="*/ 1066288 h 3654666"/>
                <a:gd name="connsiteX126" fmla="*/ 69195 w 1271255"/>
                <a:gd name="connsiteY126" fmla="*/ 2413739 h 3654666"/>
                <a:gd name="connsiteX127" fmla="*/ 100953 w 1271255"/>
                <a:gd name="connsiteY127" fmla="*/ 2445497 h 3654666"/>
                <a:gd name="connsiteX128" fmla="*/ 263383 w 1271255"/>
                <a:gd name="connsiteY128" fmla="*/ 2445497 h 3654666"/>
                <a:gd name="connsiteX129" fmla="*/ 295141 w 1271255"/>
                <a:gd name="connsiteY129" fmla="*/ 2413739 h 3654666"/>
                <a:gd name="connsiteX130" fmla="*/ 263383 w 1271255"/>
                <a:gd name="connsiteY130" fmla="*/ 2381981 h 3654666"/>
                <a:gd name="connsiteX131" fmla="*/ 100953 w 1271255"/>
                <a:gd name="connsiteY131" fmla="*/ 2381981 h 3654666"/>
                <a:gd name="connsiteX132" fmla="*/ 69195 w 1271255"/>
                <a:gd name="connsiteY132" fmla="*/ 2413739 h 3654666"/>
                <a:gd name="connsiteX133" fmla="*/ 69195 w 1271255"/>
                <a:gd name="connsiteY133" fmla="*/ 1255932 h 3654666"/>
                <a:gd name="connsiteX134" fmla="*/ 100953 w 1271255"/>
                <a:gd name="connsiteY134" fmla="*/ 1287690 h 3654666"/>
                <a:gd name="connsiteX135" fmla="*/ 263383 w 1271255"/>
                <a:gd name="connsiteY135" fmla="*/ 1287690 h 3654666"/>
                <a:gd name="connsiteX136" fmla="*/ 295141 w 1271255"/>
                <a:gd name="connsiteY136" fmla="*/ 1255932 h 3654666"/>
                <a:gd name="connsiteX137" fmla="*/ 263383 w 1271255"/>
                <a:gd name="connsiteY137" fmla="*/ 1224174 h 3654666"/>
                <a:gd name="connsiteX138" fmla="*/ 100953 w 1271255"/>
                <a:gd name="connsiteY138" fmla="*/ 1224174 h 3654666"/>
                <a:gd name="connsiteX139" fmla="*/ 69195 w 1271255"/>
                <a:gd name="connsiteY139" fmla="*/ 1255932 h 3654666"/>
                <a:gd name="connsiteX140" fmla="*/ 46130 w 1271255"/>
                <a:gd name="connsiteY140" fmla="*/ 2224095 h 3654666"/>
                <a:gd name="connsiteX141" fmla="*/ 77888 w 1271255"/>
                <a:gd name="connsiteY141" fmla="*/ 2255853 h 3654666"/>
                <a:gd name="connsiteX142" fmla="*/ 240318 w 1271255"/>
                <a:gd name="connsiteY142" fmla="*/ 2255853 h 3654666"/>
                <a:gd name="connsiteX143" fmla="*/ 272076 w 1271255"/>
                <a:gd name="connsiteY143" fmla="*/ 2224095 h 3654666"/>
                <a:gd name="connsiteX144" fmla="*/ 240318 w 1271255"/>
                <a:gd name="connsiteY144" fmla="*/ 2192337 h 3654666"/>
                <a:gd name="connsiteX145" fmla="*/ 77888 w 1271255"/>
                <a:gd name="connsiteY145" fmla="*/ 2192337 h 3654666"/>
                <a:gd name="connsiteX146" fmla="*/ 46130 w 1271255"/>
                <a:gd name="connsiteY146" fmla="*/ 2224095 h 3654666"/>
                <a:gd name="connsiteX147" fmla="*/ 46130 w 1271255"/>
                <a:gd name="connsiteY147" fmla="*/ 1445576 h 3654666"/>
                <a:gd name="connsiteX148" fmla="*/ 77888 w 1271255"/>
                <a:gd name="connsiteY148" fmla="*/ 1477334 h 3654666"/>
                <a:gd name="connsiteX149" fmla="*/ 240318 w 1271255"/>
                <a:gd name="connsiteY149" fmla="*/ 1477334 h 3654666"/>
                <a:gd name="connsiteX150" fmla="*/ 272076 w 1271255"/>
                <a:gd name="connsiteY150" fmla="*/ 1445576 h 3654666"/>
                <a:gd name="connsiteX151" fmla="*/ 240318 w 1271255"/>
                <a:gd name="connsiteY151" fmla="*/ 1413818 h 3654666"/>
                <a:gd name="connsiteX152" fmla="*/ 77888 w 1271255"/>
                <a:gd name="connsiteY152" fmla="*/ 1413818 h 3654666"/>
                <a:gd name="connsiteX153" fmla="*/ 46130 w 1271255"/>
                <a:gd name="connsiteY153" fmla="*/ 1445576 h 3654666"/>
                <a:gd name="connsiteX154" fmla="*/ 23065 w 1271255"/>
                <a:gd name="connsiteY154" fmla="*/ 2034451 h 3654666"/>
                <a:gd name="connsiteX155" fmla="*/ 54823 w 1271255"/>
                <a:gd name="connsiteY155" fmla="*/ 2066209 h 3654666"/>
                <a:gd name="connsiteX156" fmla="*/ 217253 w 1271255"/>
                <a:gd name="connsiteY156" fmla="*/ 2066209 h 3654666"/>
                <a:gd name="connsiteX157" fmla="*/ 249011 w 1271255"/>
                <a:gd name="connsiteY157" fmla="*/ 2034451 h 3654666"/>
                <a:gd name="connsiteX158" fmla="*/ 217253 w 1271255"/>
                <a:gd name="connsiteY158" fmla="*/ 2002693 h 3654666"/>
                <a:gd name="connsiteX159" fmla="*/ 54823 w 1271255"/>
                <a:gd name="connsiteY159" fmla="*/ 2002693 h 3654666"/>
                <a:gd name="connsiteX160" fmla="*/ 23065 w 1271255"/>
                <a:gd name="connsiteY160" fmla="*/ 2034451 h 3654666"/>
                <a:gd name="connsiteX161" fmla="*/ 23065 w 1271255"/>
                <a:gd name="connsiteY161" fmla="*/ 1635220 h 3654666"/>
                <a:gd name="connsiteX162" fmla="*/ 54823 w 1271255"/>
                <a:gd name="connsiteY162" fmla="*/ 1666978 h 3654666"/>
                <a:gd name="connsiteX163" fmla="*/ 217253 w 1271255"/>
                <a:gd name="connsiteY163" fmla="*/ 1666978 h 3654666"/>
                <a:gd name="connsiteX164" fmla="*/ 249011 w 1271255"/>
                <a:gd name="connsiteY164" fmla="*/ 1635220 h 3654666"/>
                <a:gd name="connsiteX165" fmla="*/ 217253 w 1271255"/>
                <a:gd name="connsiteY165" fmla="*/ 1603462 h 3654666"/>
                <a:gd name="connsiteX166" fmla="*/ 54823 w 1271255"/>
                <a:gd name="connsiteY166" fmla="*/ 1603462 h 3654666"/>
                <a:gd name="connsiteX167" fmla="*/ 23065 w 1271255"/>
                <a:gd name="connsiteY167" fmla="*/ 1635220 h 3654666"/>
                <a:gd name="connsiteX168" fmla="*/ 0 w 1271255"/>
                <a:gd name="connsiteY168" fmla="*/ 1824865 h 3654666"/>
                <a:gd name="connsiteX169" fmla="*/ 31758 w 1271255"/>
                <a:gd name="connsiteY169" fmla="*/ 1856623 h 3654666"/>
                <a:gd name="connsiteX170" fmla="*/ 194188 w 1271255"/>
                <a:gd name="connsiteY170" fmla="*/ 1856623 h 3654666"/>
                <a:gd name="connsiteX171" fmla="*/ 225946 w 1271255"/>
                <a:gd name="connsiteY171" fmla="*/ 1824865 h 3654666"/>
                <a:gd name="connsiteX172" fmla="*/ 194188 w 1271255"/>
                <a:gd name="connsiteY172" fmla="*/ 1793107 h 3654666"/>
                <a:gd name="connsiteX173" fmla="*/ 31758 w 1271255"/>
                <a:gd name="connsiteY173" fmla="*/ 1793107 h 3654666"/>
                <a:gd name="connsiteX174" fmla="*/ 0 w 1271255"/>
                <a:gd name="connsiteY174" fmla="*/ 1824865 h 36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1271255" h="3654666">
                  <a:moveTo>
                    <a:pt x="1207739" y="3460478"/>
                  </a:moveTo>
                  <a:lnTo>
                    <a:pt x="1207739" y="3622908"/>
                  </a:lnTo>
                  <a:cubicBezTo>
                    <a:pt x="1207739" y="3640447"/>
                    <a:pt x="1221958" y="3654666"/>
                    <a:pt x="1239497" y="3654666"/>
                  </a:cubicBezTo>
                  <a:cubicBezTo>
                    <a:pt x="1257036" y="3654666"/>
                    <a:pt x="1271255" y="3640447"/>
                    <a:pt x="1271255" y="3622908"/>
                  </a:cubicBezTo>
                  <a:lnTo>
                    <a:pt x="1271255" y="3460478"/>
                  </a:lnTo>
                  <a:cubicBezTo>
                    <a:pt x="1271255" y="3442939"/>
                    <a:pt x="1257036" y="3428720"/>
                    <a:pt x="1239497" y="3428720"/>
                  </a:cubicBezTo>
                  <a:cubicBezTo>
                    <a:pt x="1221958" y="3428720"/>
                    <a:pt x="1207739" y="3442939"/>
                    <a:pt x="1207739" y="3460478"/>
                  </a:cubicBezTo>
                  <a:close/>
                  <a:moveTo>
                    <a:pt x="1207739" y="31758"/>
                  </a:moveTo>
                  <a:lnTo>
                    <a:pt x="1207739" y="194188"/>
                  </a:lnTo>
                  <a:cubicBezTo>
                    <a:pt x="1207739" y="211727"/>
                    <a:pt x="1221958" y="225946"/>
                    <a:pt x="1239497" y="225946"/>
                  </a:cubicBezTo>
                  <a:cubicBezTo>
                    <a:pt x="1257036" y="225946"/>
                    <a:pt x="1271255" y="211727"/>
                    <a:pt x="1271255" y="194188"/>
                  </a:cubicBezTo>
                  <a:lnTo>
                    <a:pt x="1271255" y="31758"/>
                  </a:lnTo>
                  <a:cubicBezTo>
                    <a:pt x="1271255" y="14219"/>
                    <a:pt x="1257036" y="0"/>
                    <a:pt x="1239497" y="0"/>
                  </a:cubicBezTo>
                  <a:cubicBezTo>
                    <a:pt x="1221958" y="0"/>
                    <a:pt x="1207739" y="14219"/>
                    <a:pt x="1207739" y="31758"/>
                  </a:cubicBezTo>
                  <a:close/>
                  <a:moveTo>
                    <a:pt x="1025572" y="3434284"/>
                  </a:moveTo>
                  <a:lnTo>
                    <a:pt x="1025572" y="3596714"/>
                  </a:lnTo>
                  <a:cubicBezTo>
                    <a:pt x="1025572" y="3614253"/>
                    <a:pt x="1039791" y="3628472"/>
                    <a:pt x="1057330" y="3628472"/>
                  </a:cubicBezTo>
                  <a:cubicBezTo>
                    <a:pt x="1074869" y="3628472"/>
                    <a:pt x="1089088" y="3614253"/>
                    <a:pt x="1089088" y="3596714"/>
                  </a:cubicBezTo>
                  <a:lnTo>
                    <a:pt x="1089088" y="3434284"/>
                  </a:lnTo>
                  <a:cubicBezTo>
                    <a:pt x="1089088" y="3416745"/>
                    <a:pt x="1074869" y="3402526"/>
                    <a:pt x="1057330" y="3402526"/>
                  </a:cubicBezTo>
                  <a:cubicBezTo>
                    <a:pt x="1039791" y="3402526"/>
                    <a:pt x="1025572" y="3416745"/>
                    <a:pt x="1025572" y="3434284"/>
                  </a:cubicBezTo>
                  <a:close/>
                  <a:moveTo>
                    <a:pt x="1025572" y="57952"/>
                  </a:moveTo>
                  <a:lnTo>
                    <a:pt x="1025572" y="220382"/>
                  </a:lnTo>
                  <a:cubicBezTo>
                    <a:pt x="1025572" y="237921"/>
                    <a:pt x="1039791" y="252140"/>
                    <a:pt x="1057330" y="252140"/>
                  </a:cubicBezTo>
                  <a:cubicBezTo>
                    <a:pt x="1074869" y="252140"/>
                    <a:pt x="1089088" y="237921"/>
                    <a:pt x="1089088" y="220382"/>
                  </a:cubicBezTo>
                  <a:lnTo>
                    <a:pt x="1089088" y="57952"/>
                  </a:lnTo>
                  <a:cubicBezTo>
                    <a:pt x="1089088" y="40413"/>
                    <a:pt x="1074869" y="26194"/>
                    <a:pt x="1057330" y="26194"/>
                  </a:cubicBezTo>
                  <a:cubicBezTo>
                    <a:pt x="1039791" y="26194"/>
                    <a:pt x="1025572" y="40413"/>
                    <a:pt x="1025572" y="57952"/>
                  </a:cubicBezTo>
                  <a:close/>
                  <a:moveTo>
                    <a:pt x="843407" y="3408090"/>
                  </a:moveTo>
                  <a:lnTo>
                    <a:pt x="843407" y="3570520"/>
                  </a:lnTo>
                  <a:cubicBezTo>
                    <a:pt x="843407" y="3588059"/>
                    <a:pt x="857626" y="3602278"/>
                    <a:pt x="875165" y="3602278"/>
                  </a:cubicBezTo>
                  <a:cubicBezTo>
                    <a:pt x="892704" y="3602278"/>
                    <a:pt x="906923" y="3588059"/>
                    <a:pt x="906923" y="3570520"/>
                  </a:cubicBezTo>
                  <a:lnTo>
                    <a:pt x="906923" y="3408090"/>
                  </a:lnTo>
                  <a:cubicBezTo>
                    <a:pt x="906923" y="3390551"/>
                    <a:pt x="892704" y="3376332"/>
                    <a:pt x="875165" y="3376332"/>
                  </a:cubicBezTo>
                  <a:cubicBezTo>
                    <a:pt x="857626" y="3376332"/>
                    <a:pt x="843407" y="3390551"/>
                    <a:pt x="843407" y="3408090"/>
                  </a:cubicBezTo>
                  <a:close/>
                  <a:moveTo>
                    <a:pt x="843407" y="84146"/>
                  </a:moveTo>
                  <a:lnTo>
                    <a:pt x="843407" y="246576"/>
                  </a:lnTo>
                  <a:cubicBezTo>
                    <a:pt x="843407" y="264115"/>
                    <a:pt x="857626" y="278334"/>
                    <a:pt x="875165" y="278334"/>
                  </a:cubicBezTo>
                  <a:cubicBezTo>
                    <a:pt x="892704" y="278334"/>
                    <a:pt x="906923" y="264115"/>
                    <a:pt x="906923" y="246576"/>
                  </a:cubicBezTo>
                  <a:lnTo>
                    <a:pt x="906923" y="84146"/>
                  </a:lnTo>
                  <a:cubicBezTo>
                    <a:pt x="906923" y="66607"/>
                    <a:pt x="892704" y="52388"/>
                    <a:pt x="875165" y="52388"/>
                  </a:cubicBezTo>
                  <a:cubicBezTo>
                    <a:pt x="857626" y="52388"/>
                    <a:pt x="843407" y="66607"/>
                    <a:pt x="843407" y="84146"/>
                  </a:cubicBezTo>
                  <a:close/>
                  <a:moveTo>
                    <a:pt x="661242" y="3381896"/>
                  </a:moveTo>
                  <a:lnTo>
                    <a:pt x="661242" y="3544326"/>
                  </a:lnTo>
                  <a:cubicBezTo>
                    <a:pt x="661242" y="3561865"/>
                    <a:pt x="675461" y="3576084"/>
                    <a:pt x="693000" y="3576084"/>
                  </a:cubicBezTo>
                  <a:cubicBezTo>
                    <a:pt x="710539" y="3576084"/>
                    <a:pt x="724758" y="3561865"/>
                    <a:pt x="724758" y="3544326"/>
                  </a:cubicBezTo>
                  <a:lnTo>
                    <a:pt x="724758" y="3381896"/>
                  </a:lnTo>
                  <a:cubicBezTo>
                    <a:pt x="724758" y="3364357"/>
                    <a:pt x="710539" y="3350138"/>
                    <a:pt x="693000" y="3350138"/>
                  </a:cubicBezTo>
                  <a:cubicBezTo>
                    <a:pt x="675461" y="3350138"/>
                    <a:pt x="661242" y="3364357"/>
                    <a:pt x="661242" y="3381896"/>
                  </a:cubicBezTo>
                  <a:close/>
                  <a:moveTo>
                    <a:pt x="661242" y="110340"/>
                  </a:moveTo>
                  <a:lnTo>
                    <a:pt x="661242" y="272770"/>
                  </a:lnTo>
                  <a:cubicBezTo>
                    <a:pt x="661242" y="290309"/>
                    <a:pt x="675461" y="304528"/>
                    <a:pt x="693000" y="304528"/>
                  </a:cubicBezTo>
                  <a:cubicBezTo>
                    <a:pt x="710539" y="304528"/>
                    <a:pt x="724758" y="290309"/>
                    <a:pt x="724758" y="272770"/>
                  </a:cubicBezTo>
                  <a:lnTo>
                    <a:pt x="724758" y="110340"/>
                  </a:lnTo>
                  <a:cubicBezTo>
                    <a:pt x="724758" y="92801"/>
                    <a:pt x="710539" y="78582"/>
                    <a:pt x="693000" y="78582"/>
                  </a:cubicBezTo>
                  <a:cubicBezTo>
                    <a:pt x="675461" y="78582"/>
                    <a:pt x="661242" y="92801"/>
                    <a:pt x="661242" y="110340"/>
                  </a:cubicBezTo>
                  <a:close/>
                  <a:moveTo>
                    <a:pt x="479077" y="3355702"/>
                  </a:moveTo>
                  <a:lnTo>
                    <a:pt x="479077" y="3518132"/>
                  </a:lnTo>
                  <a:cubicBezTo>
                    <a:pt x="479077" y="3535671"/>
                    <a:pt x="493296" y="3549890"/>
                    <a:pt x="510835" y="3549890"/>
                  </a:cubicBezTo>
                  <a:cubicBezTo>
                    <a:pt x="528374" y="3549890"/>
                    <a:pt x="542593" y="3535671"/>
                    <a:pt x="542593" y="3518132"/>
                  </a:cubicBezTo>
                  <a:lnTo>
                    <a:pt x="542593" y="3355702"/>
                  </a:lnTo>
                  <a:cubicBezTo>
                    <a:pt x="542593" y="3338163"/>
                    <a:pt x="528374" y="3323944"/>
                    <a:pt x="510835" y="3323944"/>
                  </a:cubicBezTo>
                  <a:cubicBezTo>
                    <a:pt x="493296" y="3323944"/>
                    <a:pt x="479077" y="3338163"/>
                    <a:pt x="479077" y="3355702"/>
                  </a:cubicBezTo>
                  <a:close/>
                  <a:moveTo>
                    <a:pt x="479077" y="136534"/>
                  </a:moveTo>
                  <a:lnTo>
                    <a:pt x="479077" y="298964"/>
                  </a:lnTo>
                  <a:cubicBezTo>
                    <a:pt x="479077" y="316503"/>
                    <a:pt x="493296" y="330722"/>
                    <a:pt x="510835" y="330722"/>
                  </a:cubicBezTo>
                  <a:cubicBezTo>
                    <a:pt x="528374" y="330722"/>
                    <a:pt x="542593" y="316503"/>
                    <a:pt x="542593" y="298964"/>
                  </a:cubicBezTo>
                  <a:lnTo>
                    <a:pt x="542593" y="136534"/>
                  </a:lnTo>
                  <a:cubicBezTo>
                    <a:pt x="542593" y="118995"/>
                    <a:pt x="528374" y="104776"/>
                    <a:pt x="510835" y="104776"/>
                  </a:cubicBezTo>
                  <a:cubicBezTo>
                    <a:pt x="493296" y="104776"/>
                    <a:pt x="479077" y="118995"/>
                    <a:pt x="479077" y="136534"/>
                  </a:cubicBezTo>
                  <a:close/>
                  <a:moveTo>
                    <a:pt x="161454" y="3172315"/>
                  </a:moveTo>
                  <a:cubicBezTo>
                    <a:pt x="161454" y="3189854"/>
                    <a:pt x="175673" y="3204073"/>
                    <a:pt x="193212" y="3204073"/>
                  </a:cubicBezTo>
                  <a:lnTo>
                    <a:pt x="355642" y="3204073"/>
                  </a:lnTo>
                  <a:cubicBezTo>
                    <a:pt x="373181" y="3204073"/>
                    <a:pt x="387400" y="3189854"/>
                    <a:pt x="387400" y="3172315"/>
                  </a:cubicBezTo>
                  <a:cubicBezTo>
                    <a:pt x="387400" y="3154776"/>
                    <a:pt x="373181" y="3140557"/>
                    <a:pt x="355642" y="3140557"/>
                  </a:cubicBezTo>
                  <a:lnTo>
                    <a:pt x="193212" y="3140557"/>
                  </a:lnTo>
                  <a:cubicBezTo>
                    <a:pt x="175673" y="3140557"/>
                    <a:pt x="161454" y="3154776"/>
                    <a:pt x="161454" y="3172315"/>
                  </a:cubicBezTo>
                  <a:close/>
                  <a:moveTo>
                    <a:pt x="161454" y="497356"/>
                  </a:moveTo>
                  <a:cubicBezTo>
                    <a:pt x="161454" y="514895"/>
                    <a:pt x="175673" y="529114"/>
                    <a:pt x="193212" y="529114"/>
                  </a:cubicBezTo>
                  <a:lnTo>
                    <a:pt x="355642" y="529114"/>
                  </a:lnTo>
                  <a:cubicBezTo>
                    <a:pt x="373181" y="529114"/>
                    <a:pt x="387400" y="514895"/>
                    <a:pt x="387400" y="497356"/>
                  </a:cubicBezTo>
                  <a:cubicBezTo>
                    <a:pt x="387400" y="479817"/>
                    <a:pt x="373181" y="465598"/>
                    <a:pt x="355642" y="465598"/>
                  </a:cubicBezTo>
                  <a:lnTo>
                    <a:pt x="193212" y="465598"/>
                  </a:lnTo>
                  <a:cubicBezTo>
                    <a:pt x="175673" y="465598"/>
                    <a:pt x="161454" y="479817"/>
                    <a:pt x="161454" y="497356"/>
                  </a:cubicBezTo>
                  <a:close/>
                  <a:moveTo>
                    <a:pt x="138390" y="2982671"/>
                  </a:moveTo>
                  <a:cubicBezTo>
                    <a:pt x="138390" y="3000210"/>
                    <a:pt x="152609" y="3014429"/>
                    <a:pt x="170148" y="3014429"/>
                  </a:cubicBezTo>
                  <a:lnTo>
                    <a:pt x="332578" y="3014429"/>
                  </a:lnTo>
                  <a:cubicBezTo>
                    <a:pt x="350117" y="3014429"/>
                    <a:pt x="364336" y="3000210"/>
                    <a:pt x="364336" y="2982671"/>
                  </a:cubicBezTo>
                  <a:cubicBezTo>
                    <a:pt x="364336" y="2965132"/>
                    <a:pt x="350117" y="2950913"/>
                    <a:pt x="332578" y="2950913"/>
                  </a:cubicBezTo>
                  <a:lnTo>
                    <a:pt x="170148" y="2950913"/>
                  </a:lnTo>
                  <a:cubicBezTo>
                    <a:pt x="152609" y="2950913"/>
                    <a:pt x="138390" y="2965132"/>
                    <a:pt x="138390" y="2982671"/>
                  </a:cubicBezTo>
                  <a:close/>
                  <a:moveTo>
                    <a:pt x="138390" y="687000"/>
                  </a:moveTo>
                  <a:cubicBezTo>
                    <a:pt x="138390" y="704539"/>
                    <a:pt x="152609" y="718758"/>
                    <a:pt x="170148" y="718758"/>
                  </a:cubicBezTo>
                  <a:lnTo>
                    <a:pt x="332578" y="718758"/>
                  </a:lnTo>
                  <a:cubicBezTo>
                    <a:pt x="350117" y="718758"/>
                    <a:pt x="364336" y="704539"/>
                    <a:pt x="364336" y="687000"/>
                  </a:cubicBezTo>
                  <a:cubicBezTo>
                    <a:pt x="364336" y="669461"/>
                    <a:pt x="350117" y="655242"/>
                    <a:pt x="332578" y="655242"/>
                  </a:cubicBezTo>
                  <a:lnTo>
                    <a:pt x="170148" y="655242"/>
                  </a:lnTo>
                  <a:cubicBezTo>
                    <a:pt x="152609" y="655242"/>
                    <a:pt x="138390" y="669461"/>
                    <a:pt x="138390" y="687000"/>
                  </a:cubicBezTo>
                  <a:close/>
                  <a:moveTo>
                    <a:pt x="115325" y="2793027"/>
                  </a:moveTo>
                  <a:cubicBezTo>
                    <a:pt x="115325" y="2810566"/>
                    <a:pt x="129544" y="2824785"/>
                    <a:pt x="147083" y="2824785"/>
                  </a:cubicBezTo>
                  <a:lnTo>
                    <a:pt x="309513" y="2824785"/>
                  </a:lnTo>
                  <a:cubicBezTo>
                    <a:pt x="327052" y="2824785"/>
                    <a:pt x="341271" y="2810566"/>
                    <a:pt x="341271" y="2793027"/>
                  </a:cubicBezTo>
                  <a:cubicBezTo>
                    <a:pt x="341271" y="2775488"/>
                    <a:pt x="327052" y="2761269"/>
                    <a:pt x="309513" y="2761269"/>
                  </a:cubicBezTo>
                  <a:lnTo>
                    <a:pt x="147083" y="2761269"/>
                  </a:lnTo>
                  <a:cubicBezTo>
                    <a:pt x="129544" y="2761269"/>
                    <a:pt x="115325" y="2775488"/>
                    <a:pt x="115325" y="2793027"/>
                  </a:cubicBezTo>
                  <a:close/>
                  <a:moveTo>
                    <a:pt x="115325" y="876644"/>
                  </a:moveTo>
                  <a:cubicBezTo>
                    <a:pt x="115325" y="894183"/>
                    <a:pt x="129544" y="908402"/>
                    <a:pt x="147083" y="908402"/>
                  </a:cubicBezTo>
                  <a:lnTo>
                    <a:pt x="309513" y="908402"/>
                  </a:lnTo>
                  <a:cubicBezTo>
                    <a:pt x="327052" y="908402"/>
                    <a:pt x="341271" y="894183"/>
                    <a:pt x="341271" y="876644"/>
                  </a:cubicBezTo>
                  <a:cubicBezTo>
                    <a:pt x="341271" y="859105"/>
                    <a:pt x="327052" y="844886"/>
                    <a:pt x="309513" y="844886"/>
                  </a:cubicBezTo>
                  <a:lnTo>
                    <a:pt x="147083" y="844886"/>
                  </a:lnTo>
                  <a:cubicBezTo>
                    <a:pt x="129544" y="844886"/>
                    <a:pt x="115325" y="859105"/>
                    <a:pt x="115325" y="876644"/>
                  </a:cubicBezTo>
                  <a:close/>
                  <a:moveTo>
                    <a:pt x="92260" y="2603383"/>
                  </a:moveTo>
                  <a:cubicBezTo>
                    <a:pt x="92260" y="2620922"/>
                    <a:pt x="106479" y="2635141"/>
                    <a:pt x="124018" y="2635141"/>
                  </a:cubicBezTo>
                  <a:lnTo>
                    <a:pt x="286448" y="2635141"/>
                  </a:lnTo>
                  <a:cubicBezTo>
                    <a:pt x="303987" y="2635141"/>
                    <a:pt x="318206" y="2620922"/>
                    <a:pt x="318206" y="2603383"/>
                  </a:cubicBezTo>
                  <a:cubicBezTo>
                    <a:pt x="318206" y="2585844"/>
                    <a:pt x="303987" y="2571625"/>
                    <a:pt x="286448" y="2571625"/>
                  </a:cubicBezTo>
                  <a:lnTo>
                    <a:pt x="124018" y="2571625"/>
                  </a:lnTo>
                  <a:cubicBezTo>
                    <a:pt x="106479" y="2571625"/>
                    <a:pt x="92260" y="2585844"/>
                    <a:pt x="92260" y="2603383"/>
                  </a:cubicBezTo>
                  <a:close/>
                  <a:moveTo>
                    <a:pt x="92260" y="1066288"/>
                  </a:moveTo>
                  <a:cubicBezTo>
                    <a:pt x="92260" y="1083827"/>
                    <a:pt x="106479" y="1098046"/>
                    <a:pt x="124018" y="1098046"/>
                  </a:cubicBezTo>
                  <a:lnTo>
                    <a:pt x="286448" y="1098046"/>
                  </a:lnTo>
                  <a:cubicBezTo>
                    <a:pt x="303987" y="1098046"/>
                    <a:pt x="318206" y="1083827"/>
                    <a:pt x="318206" y="1066288"/>
                  </a:cubicBezTo>
                  <a:cubicBezTo>
                    <a:pt x="318206" y="1048749"/>
                    <a:pt x="303987" y="1034530"/>
                    <a:pt x="286448" y="1034530"/>
                  </a:cubicBezTo>
                  <a:lnTo>
                    <a:pt x="124018" y="1034530"/>
                  </a:lnTo>
                  <a:cubicBezTo>
                    <a:pt x="106479" y="1034530"/>
                    <a:pt x="92260" y="1048749"/>
                    <a:pt x="92260" y="1066288"/>
                  </a:cubicBezTo>
                  <a:close/>
                  <a:moveTo>
                    <a:pt x="69195" y="2413739"/>
                  </a:moveTo>
                  <a:cubicBezTo>
                    <a:pt x="69195" y="2431278"/>
                    <a:pt x="83414" y="2445497"/>
                    <a:pt x="100953" y="2445497"/>
                  </a:cubicBezTo>
                  <a:lnTo>
                    <a:pt x="263383" y="2445497"/>
                  </a:lnTo>
                  <a:cubicBezTo>
                    <a:pt x="280922" y="2445497"/>
                    <a:pt x="295141" y="2431278"/>
                    <a:pt x="295141" y="2413739"/>
                  </a:cubicBezTo>
                  <a:cubicBezTo>
                    <a:pt x="295141" y="2396200"/>
                    <a:pt x="280922" y="2381981"/>
                    <a:pt x="263383" y="2381981"/>
                  </a:cubicBezTo>
                  <a:lnTo>
                    <a:pt x="100953" y="2381981"/>
                  </a:lnTo>
                  <a:cubicBezTo>
                    <a:pt x="83414" y="2381981"/>
                    <a:pt x="69195" y="2396200"/>
                    <a:pt x="69195" y="2413739"/>
                  </a:cubicBezTo>
                  <a:close/>
                  <a:moveTo>
                    <a:pt x="69195" y="1255932"/>
                  </a:moveTo>
                  <a:cubicBezTo>
                    <a:pt x="69195" y="1273471"/>
                    <a:pt x="83414" y="1287690"/>
                    <a:pt x="100953" y="1287690"/>
                  </a:cubicBezTo>
                  <a:lnTo>
                    <a:pt x="263383" y="1287690"/>
                  </a:lnTo>
                  <a:cubicBezTo>
                    <a:pt x="280922" y="1287690"/>
                    <a:pt x="295141" y="1273471"/>
                    <a:pt x="295141" y="1255932"/>
                  </a:cubicBezTo>
                  <a:cubicBezTo>
                    <a:pt x="295141" y="1238393"/>
                    <a:pt x="280922" y="1224174"/>
                    <a:pt x="263383" y="1224174"/>
                  </a:cubicBezTo>
                  <a:lnTo>
                    <a:pt x="100953" y="1224174"/>
                  </a:lnTo>
                  <a:cubicBezTo>
                    <a:pt x="83414" y="1224174"/>
                    <a:pt x="69195" y="1238393"/>
                    <a:pt x="69195" y="1255932"/>
                  </a:cubicBezTo>
                  <a:close/>
                  <a:moveTo>
                    <a:pt x="46130" y="2224095"/>
                  </a:moveTo>
                  <a:cubicBezTo>
                    <a:pt x="46130" y="2241634"/>
                    <a:pt x="60349" y="2255853"/>
                    <a:pt x="77888" y="2255853"/>
                  </a:cubicBezTo>
                  <a:lnTo>
                    <a:pt x="240318" y="2255853"/>
                  </a:lnTo>
                  <a:cubicBezTo>
                    <a:pt x="257857" y="2255853"/>
                    <a:pt x="272076" y="2241634"/>
                    <a:pt x="272076" y="2224095"/>
                  </a:cubicBezTo>
                  <a:cubicBezTo>
                    <a:pt x="272076" y="2206556"/>
                    <a:pt x="257857" y="2192337"/>
                    <a:pt x="240318" y="2192337"/>
                  </a:cubicBezTo>
                  <a:lnTo>
                    <a:pt x="77888" y="2192337"/>
                  </a:lnTo>
                  <a:cubicBezTo>
                    <a:pt x="60349" y="2192337"/>
                    <a:pt x="46130" y="2206556"/>
                    <a:pt x="46130" y="2224095"/>
                  </a:cubicBezTo>
                  <a:close/>
                  <a:moveTo>
                    <a:pt x="46130" y="1445576"/>
                  </a:moveTo>
                  <a:cubicBezTo>
                    <a:pt x="46130" y="1463115"/>
                    <a:pt x="60349" y="1477334"/>
                    <a:pt x="77888" y="1477334"/>
                  </a:cubicBezTo>
                  <a:lnTo>
                    <a:pt x="240318" y="1477334"/>
                  </a:lnTo>
                  <a:cubicBezTo>
                    <a:pt x="257857" y="1477334"/>
                    <a:pt x="272076" y="1463115"/>
                    <a:pt x="272076" y="1445576"/>
                  </a:cubicBezTo>
                  <a:cubicBezTo>
                    <a:pt x="272076" y="1428037"/>
                    <a:pt x="257857" y="1413818"/>
                    <a:pt x="240318" y="1413818"/>
                  </a:cubicBezTo>
                  <a:lnTo>
                    <a:pt x="77888" y="1413818"/>
                  </a:lnTo>
                  <a:cubicBezTo>
                    <a:pt x="60349" y="1413818"/>
                    <a:pt x="46130" y="1428037"/>
                    <a:pt x="46130" y="1445576"/>
                  </a:cubicBezTo>
                  <a:close/>
                  <a:moveTo>
                    <a:pt x="23065" y="2034451"/>
                  </a:moveTo>
                  <a:cubicBezTo>
                    <a:pt x="23065" y="2051990"/>
                    <a:pt x="37284" y="2066209"/>
                    <a:pt x="54823" y="2066209"/>
                  </a:cubicBezTo>
                  <a:lnTo>
                    <a:pt x="217253" y="2066209"/>
                  </a:lnTo>
                  <a:cubicBezTo>
                    <a:pt x="234792" y="2066209"/>
                    <a:pt x="249011" y="2051990"/>
                    <a:pt x="249011" y="2034451"/>
                  </a:cubicBezTo>
                  <a:cubicBezTo>
                    <a:pt x="249011" y="2016912"/>
                    <a:pt x="234792" y="2002693"/>
                    <a:pt x="217253" y="2002693"/>
                  </a:cubicBezTo>
                  <a:lnTo>
                    <a:pt x="54823" y="2002693"/>
                  </a:lnTo>
                  <a:cubicBezTo>
                    <a:pt x="37284" y="2002693"/>
                    <a:pt x="23065" y="2016912"/>
                    <a:pt x="23065" y="2034451"/>
                  </a:cubicBezTo>
                  <a:close/>
                  <a:moveTo>
                    <a:pt x="23065" y="1635220"/>
                  </a:moveTo>
                  <a:cubicBezTo>
                    <a:pt x="23065" y="1652759"/>
                    <a:pt x="37284" y="1666978"/>
                    <a:pt x="54823" y="1666978"/>
                  </a:cubicBezTo>
                  <a:lnTo>
                    <a:pt x="217253" y="1666978"/>
                  </a:lnTo>
                  <a:cubicBezTo>
                    <a:pt x="234792" y="1666978"/>
                    <a:pt x="249011" y="1652759"/>
                    <a:pt x="249011" y="1635220"/>
                  </a:cubicBezTo>
                  <a:cubicBezTo>
                    <a:pt x="249011" y="1617681"/>
                    <a:pt x="234792" y="1603462"/>
                    <a:pt x="217253" y="1603462"/>
                  </a:cubicBezTo>
                  <a:lnTo>
                    <a:pt x="54823" y="1603462"/>
                  </a:lnTo>
                  <a:cubicBezTo>
                    <a:pt x="37284" y="1603462"/>
                    <a:pt x="23065" y="1617681"/>
                    <a:pt x="23065" y="1635220"/>
                  </a:cubicBezTo>
                  <a:close/>
                  <a:moveTo>
                    <a:pt x="0" y="1824865"/>
                  </a:moveTo>
                  <a:cubicBezTo>
                    <a:pt x="0" y="1842404"/>
                    <a:pt x="14219" y="1856623"/>
                    <a:pt x="31758" y="1856623"/>
                  </a:cubicBezTo>
                  <a:lnTo>
                    <a:pt x="194188" y="1856623"/>
                  </a:lnTo>
                  <a:cubicBezTo>
                    <a:pt x="211727" y="1856623"/>
                    <a:pt x="225946" y="1842404"/>
                    <a:pt x="225946" y="1824865"/>
                  </a:cubicBezTo>
                  <a:cubicBezTo>
                    <a:pt x="225946" y="1807326"/>
                    <a:pt x="211727" y="1793107"/>
                    <a:pt x="194188" y="1793107"/>
                  </a:cubicBezTo>
                  <a:lnTo>
                    <a:pt x="31758" y="1793107"/>
                  </a:lnTo>
                  <a:cubicBezTo>
                    <a:pt x="14219" y="1793107"/>
                    <a:pt x="0" y="1807326"/>
                    <a:pt x="0" y="1824865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フリーフォーム: 図形 104"/>
            <p:cNvSpPr/>
            <p:nvPr/>
          </p:nvSpPr>
          <p:spPr bwMode="auto">
            <a:xfrm>
              <a:off x="3584782" y="1589160"/>
              <a:ext cx="3742012" cy="1535694"/>
            </a:xfrm>
            <a:custGeom>
              <a:avLst/>
              <a:gdLst>
                <a:gd name="connsiteX0" fmla="*/ 1886230 w 3742012"/>
                <a:gd name="connsiteY0" fmla="*/ 0 h 1535694"/>
                <a:gd name="connsiteX1" fmla="*/ 3545342 w 3742012"/>
                <a:gd name="connsiteY1" fmla="*/ 229372 h 1535694"/>
                <a:gd name="connsiteX2" fmla="*/ 3568826 w 3742012"/>
                <a:gd name="connsiteY2" fmla="*/ 237589 h 1535694"/>
                <a:gd name="connsiteX3" fmla="*/ 3580544 w 3742012"/>
                <a:gd name="connsiteY3" fmla="*/ 248088 h 1535694"/>
                <a:gd name="connsiteX4" fmla="*/ 3581033 w 3742012"/>
                <a:gd name="connsiteY4" fmla="*/ 248342 h 1535694"/>
                <a:gd name="connsiteX5" fmla="*/ 3581723 w 3742012"/>
                <a:gd name="connsiteY5" fmla="*/ 249145 h 1535694"/>
                <a:gd name="connsiteX6" fmla="*/ 3586714 w 3742012"/>
                <a:gd name="connsiteY6" fmla="*/ 253617 h 1535694"/>
                <a:gd name="connsiteX7" fmla="*/ 3588249 w 3742012"/>
                <a:gd name="connsiteY7" fmla="*/ 256747 h 1535694"/>
                <a:gd name="connsiteX8" fmla="*/ 3596713 w 3742012"/>
                <a:gd name="connsiteY8" fmla="*/ 266607 h 1535694"/>
                <a:gd name="connsiteX9" fmla="*/ 3604447 w 3742012"/>
                <a:gd name="connsiteY9" fmla="*/ 290312 h 1535694"/>
                <a:gd name="connsiteX10" fmla="*/ 3741583 w 3742012"/>
                <a:gd name="connsiteY10" fmla="*/ 1465615 h 1535694"/>
                <a:gd name="connsiteX11" fmla="*/ 3686489 w 3742012"/>
                <a:gd name="connsiteY11" fmla="*/ 1535264 h 1535694"/>
                <a:gd name="connsiteX12" fmla="*/ 3686489 w 3742012"/>
                <a:gd name="connsiteY12" fmla="*/ 1535265 h 1535694"/>
                <a:gd name="connsiteX13" fmla="*/ 3616841 w 3742012"/>
                <a:gd name="connsiteY13" fmla="*/ 1480171 h 1535694"/>
                <a:gd name="connsiteX14" fmla="*/ 3484679 w 3742012"/>
                <a:gd name="connsiteY14" fmla="*/ 347485 h 1535694"/>
                <a:gd name="connsiteX15" fmla="*/ 1871009 w 3742012"/>
                <a:gd name="connsiteY15" fmla="*/ 124395 h 1535694"/>
                <a:gd name="connsiteX16" fmla="*/ 257332 w 3742012"/>
                <a:gd name="connsiteY16" fmla="*/ 347486 h 1535694"/>
                <a:gd name="connsiteX17" fmla="*/ 125171 w 3742012"/>
                <a:gd name="connsiteY17" fmla="*/ 1480172 h 1535694"/>
                <a:gd name="connsiteX18" fmla="*/ 55522 w 3742012"/>
                <a:gd name="connsiteY18" fmla="*/ 1535266 h 1535694"/>
                <a:gd name="connsiteX19" fmla="*/ 55522 w 3742012"/>
                <a:gd name="connsiteY19" fmla="*/ 1535265 h 1535694"/>
                <a:gd name="connsiteX20" fmla="*/ 429 w 3742012"/>
                <a:gd name="connsiteY20" fmla="*/ 1465617 h 1535694"/>
                <a:gd name="connsiteX21" fmla="*/ 137564 w 3742012"/>
                <a:gd name="connsiteY21" fmla="*/ 290313 h 1535694"/>
                <a:gd name="connsiteX22" fmla="*/ 145298 w 3742012"/>
                <a:gd name="connsiteY22" fmla="*/ 266608 h 1535694"/>
                <a:gd name="connsiteX23" fmla="*/ 153762 w 3742012"/>
                <a:gd name="connsiteY23" fmla="*/ 256748 h 1535694"/>
                <a:gd name="connsiteX24" fmla="*/ 155296 w 3742012"/>
                <a:gd name="connsiteY24" fmla="*/ 253618 h 1535694"/>
                <a:gd name="connsiteX25" fmla="*/ 160288 w 3742012"/>
                <a:gd name="connsiteY25" fmla="*/ 249146 h 1535694"/>
                <a:gd name="connsiteX26" fmla="*/ 160977 w 3742012"/>
                <a:gd name="connsiteY26" fmla="*/ 248342 h 1535694"/>
                <a:gd name="connsiteX27" fmla="*/ 161468 w 3742012"/>
                <a:gd name="connsiteY27" fmla="*/ 248089 h 1535694"/>
                <a:gd name="connsiteX28" fmla="*/ 173185 w 3742012"/>
                <a:gd name="connsiteY28" fmla="*/ 237590 h 1535694"/>
                <a:gd name="connsiteX29" fmla="*/ 196669 w 3742012"/>
                <a:gd name="connsiteY29" fmla="*/ 229373 h 1535694"/>
                <a:gd name="connsiteX30" fmla="*/ 1855781 w 3742012"/>
                <a:gd name="connsiteY30" fmla="*/ 1 h 1535694"/>
                <a:gd name="connsiteX31" fmla="*/ 1870998 w 3742012"/>
                <a:gd name="connsiteY31" fmla="*/ 942 h 153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42012" h="1535694">
                  <a:moveTo>
                    <a:pt x="1886230" y="0"/>
                  </a:moveTo>
                  <a:lnTo>
                    <a:pt x="3545342" y="229372"/>
                  </a:lnTo>
                  <a:cubicBezTo>
                    <a:pt x="3553912" y="230557"/>
                    <a:pt x="3561835" y="233422"/>
                    <a:pt x="3568826" y="237589"/>
                  </a:cubicBezTo>
                  <a:lnTo>
                    <a:pt x="3580544" y="248088"/>
                  </a:lnTo>
                  <a:lnTo>
                    <a:pt x="3581033" y="248342"/>
                  </a:lnTo>
                  <a:lnTo>
                    <a:pt x="3581723" y="249145"/>
                  </a:lnTo>
                  <a:lnTo>
                    <a:pt x="3586714" y="253617"/>
                  </a:lnTo>
                  <a:lnTo>
                    <a:pt x="3588249" y="256747"/>
                  </a:lnTo>
                  <a:lnTo>
                    <a:pt x="3596713" y="266607"/>
                  </a:lnTo>
                  <a:cubicBezTo>
                    <a:pt x="3600739" y="273700"/>
                    <a:pt x="3603442" y="281701"/>
                    <a:pt x="3604447" y="290312"/>
                  </a:cubicBezTo>
                  <a:lnTo>
                    <a:pt x="3741583" y="1465615"/>
                  </a:lnTo>
                  <a:cubicBezTo>
                    <a:pt x="3745602" y="1500061"/>
                    <a:pt x="3720935" y="1531244"/>
                    <a:pt x="3686489" y="1535264"/>
                  </a:cubicBezTo>
                  <a:lnTo>
                    <a:pt x="3686489" y="1535265"/>
                  </a:lnTo>
                  <a:cubicBezTo>
                    <a:pt x="3652043" y="1539283"/>
                    <a:pt x="3620860" y="1514617"/>
                    <a:pt x="3616841" y="1480171"/>
                  </a:cubicBezTo>
                  <a:lnTo>
                    <a:pt x="3484679" y="347485"/>
                  </a:lnTo>
                  <a:lnTo>
                    <a:pt x="1871009" y="124395"/>
                  </a:lnTo>
                  <a:lnTo>
                    <a:pt x="257332" y="347486"/>
                  </a:lnTo>
                  <a:lnTo>
                    <a:pt x="125171" y="1480172"/>
                  </a:lnTo>
                  <a:cubicBezTo>
                    <a:pt x="121151" y="1514618"/>
                    <a:pt x="89968" y="1539284"/>
                    <a:pt x="55522" y="1535266"/>
                  </a:cubicBezTo>
                  <a:lnTo>
                    <a:pt x="55522" y="1535265"/>
                  </a:lnTo>
                  <a:cubicBezTo>
                    <a:pt x="21076" y="1531244"/>
                    <a:pt x="-3591" y="1500063"/>
                    <a:pt x="429" y="1465617"/>
                  </a:cubicBezTo>
                  <a:lnTo>
                    <a:pt x="137564" y="290313"/>
                  </a:lnTo>
                  <a:cubicBezTo>
                    <a:pt x="138569" y="281702"/>
                    <a:pt x="141272" y="273701"/>
                    <a:pt x="145298" y="266608"/>
                  </a:cubicBezTo>
                  <a:lnTo>
                    <a:pt x="153762" y="256748"/>
                  </a:lnTo>
                  <a:lnTo>
                    <a:pt x="155296" y="253618"/>
                  </a:lnTo>
                  <a:lnTo>
                    <a:pt x="160288" y="249146"/>
                  </a:lnTo>
                  <a:lnTo>
                    <a:pt x="160977" y="248342"/>
                  </a:lnTo>
                  <a:lnTo>
                    <a:pt x="161468" y="248089"/>
                  </a:lnTo>
                  <a:lnTo>
                    <a:pt x="173185" y="237590"/>
                  </a:lnTo>
                  <a:cubicBezTo>
                    <a:pt x="180176" y="233423"/>
                    <a:pt x="188099" y="230557"/>
                    <a:pt x="196669" y="229373"/>
                  </a:cubicBezTo>
                  <a:lnTo>
                    <a:pt x="1855781" y="1"/>
                  </a:lnTo>
                  <a:lnTo>
                    <a:pt x="1870998" y="942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407628" y="2167988"/>
            <a:ext cx="1597435" cy="271904"/>
            <a:chOff x="3765290" y="2940700"/>
            <a:chExt cx="2115235" cy="360040"/>
          </a:xfrm>
        </p:grpSpPr>
        <p:sp>
          <p:nvSpPr>
            <p:cNvPr id="101" name="正方形/長方形 100"/>
            <p:cNvSpPr/>
            <p:nvPr/>
          </p:nvSpPr>
          <p:spPr bwMode="auto">
            <a:xfrm>
              <a:off x="3765290" y="2940700"/>
              <a:ext cx="2115235" cy="360040"/>
            </a:xfrm>
            <a:prstGeom prst="rect">
              <a:avLst/>
            </a:prstGeom>
            <a:pattFill prst="wdUpDiag">
              <a:fgClr>
                <a:srgbClr val="996633"/>
              </a:fgClr>
              <a:bgClr>
                <a:srgbClr val="6633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2" name="直線コネクタ 101"/>
            <p:cNvCxnSpPr>
              <a:cxnSpLocks/>
            </p:cNvCxnSpPr>
            <p:nvPr/>
          </p:nvCxnSpPr>
          <p:spPr bwMode="auto">
            <a:xfrm>
              <a:off x="3765290" y="2940700"/>
              <a:ext cx="211523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6" name="グループ化 105"/>
          <p:cNvGrpSpPr/>
          <p:nvPr/>
        </p:nvGrpSpPr>
        <p:grpSpPr>
          <a:xfrm>
            <a:off x="2293343" y="1642788"/>
            <a:ext cx="1597435" cy="787923"/>
            <a:chOff x="2310018" y="2257416"/>
            <a:chExt cx="2115235" cy="1043324"/>
          </a:xfrm>
        </p:grpSpPr>
        <p:grpSp>
          <p:nvGrpSpPr>
            <p:cNvPr id="107" name="グループ化 106"/>
            <p:cNvGrpSpPr/>
            <p:nvPr/>
          </p:nvGrpSpPr>
          <p:grpSpPr>
            <a:xfrm rot="8100000">
              <a:off x="3556971" y="2522947"/>
              <a:ext cx="407092" cy="158217"/>
              <a:chOff x="3313108" y="2033845"/>
              <a:chExt cx="694787" cy="270030"/>
            </a:xfrm>
          </p:grpSpPr>
          <p:sp>
            <p:nvSpPr>
              <p:cNvPr id="119" name="矢印: 五方向 118"/>
              <p:cNvSpPr/>
              <p:nvPr/>
            </p:nvSpPr>
            <p:spPr bwMode="auto">
              <a:xfrm>
                <a:off x="3647855" y="2033845"/>
                <a:ext cx="360040" cy="270030"/>
              </a:xfrm>
              <a:prstGeom prst="homePlate">
                <a:avLst>
                  <a:gd name="adj" fmla="val 39417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矢印: 五方向 119"/>
              <p:cNvSpPr/>
              <p:nvPr/>
            </p:nvSpPr>
            <p:spPr bwMode="auto">
              <a:xfrm>
                <a:off x="3475898" y="2139950"/>
                <a:ext cx="391252" cy="57820"/>
              </a:xfrm>
              <a:prstGeom prst="homePlat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四角形: 上の 2 つの角を丸める 120"/>
              <p:cNvSpPr/>
              <p:nvPr/>
            </p:nvSpPr>
            <p:spPr bwMode="auto">
              <a:xfrm rot="16200000">
                <a:off x="3388873" y="2048090"/>
                <a:ext cx="90010" cy="241540"/>
              </a:xfrm>
              <a:prstGeom prst="round2SameRect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8" name="フリーフォーム: 図形 107"/>
            <p:cNvSpPr/>
            <p:nvPr/>
          </p:nvSpPr>
          <p:spPr bwMode="auto">
            <a:xfrm>
              <a:off x="2622217" y="2714907"/>
              <a:ext cx="1430683" cy="174033"/>
            </a:xfrm>
            <a:custGeom>
              <a:avLst/>
              <a:gdLst>
                <a:gd name="connsiteX0" fmla="*/ 1072476 w 1430683"/>
                <a:gd name="connsiteY0" fmla="*/ 702 h 174033"/>
                <a:gd name="connsiteX1" fmla="*/ 1430683 w 1430683"/>
                <a:gd name="connsiteY1" fmla="*/ 27287 h 174033"/>
                <a:gd name="connsiteX2" fmla="*/ 1430683 w 1430683"/>
                <a:gd name="connsiteY2" fmla="*/ 174033 h 174033"/>
                <a:gd name="connsiteX3" fmla="*/ 0 w 1430683"/>
                <a:gd name="connsiteY3" fmla="*/ 174033 h 174033"/>
                <a:gd name="connsiteX4" fmla="*/ 0 w 1430683"/>
                <a:gd name="connsiteY4" fmla="*/ 27287 h 174033"/>
                <a:gd name="connsiteX5" fmla="*/ 119402 w 1430683"/>
                <a:gd name="connsiteY5" fmla="*/ 702 h 174033"/>
                <a:gd name="connsiteX6" fmla="*/ 417909 w 1430683"/>
                <a:gd name="connsiteY6" fmla="*/ 50549 h 174033"/>
                <a:gd name="connsiteX7" fmla="*/ 475464 w 1430683"/>
                <a:gd name="connsiteY7" fmla="*/ 28123 h 174033"/>
                <a:gd name="connsiteX8" fmla="*/ 475464 w 1430683"/>
                <a:gd name="connsiteY8" fmla="*/ 27287 h 174033"/>
                <a:gd name="connsiteX9" fmla="*/ 594866 w 1430683"/>
                <a:gd name="connsiteY9" fmla="*/ 702 h 174033"/>
                <a:gd name="connsiteX10" fmla="*/ 595402 w 1430683"/>
                <a:gd name="connsiteY10" fmla="*/ 791 h 174033"/>
                <a:gd name="connsiteX11" fmla="*/ 597012 w 1430683"/>
                <a:gd name="connsiteY11" fmla="*/ 702 h 174033"/>
                <a:gd name="connsiteX12" fmla="*/ 776116 w 1430683"/>
                <a:gd name="connsiteY12" fmla="*/ 43903 h 174033"/>
                <a:gd name="connsiteX13" fmla="*/ 835281 w 1430683"/>
                <a:gd name="connsiteY13" fmla="*/ 53783 h 174033"/>
                <a:gd name="connsiteX14" fmla="*/ 893372 w 1430683"/>
                <a:gd name="connsiteY14" fmla="*/ 50549 h 174033"/>
                <a:gd name="connsiteX15" fmla="*/ 953073 w 1430683"/>
                <a:gd name="connsiteY15" fmla="*/ 27287 h 174033"/>
                <a:gd name="connsiteX16" fmla="*/ 1072476 w 1430683"/>
                <a:gd name="connsiteY16" fmla="*/ 702 h 17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30683" h="174033">
                  <a:moveTo>
                    <a:pt x="1072476" y="702"/>
                  </a:moveTo>
                  <a:cubicBezTo>
                    <a:pt x="1191878" y="9564"/>
                    <a:pt x="1311281" y="98182"/>
                    <a:pt x="1430683" y="27287"/>
                  </a:cubicBezTo>
                  <a:lnTo>
                    <a:pt x="1430683" y="174033"/>
                  </a:lnTo>
                  <a:lnTo>
                    <a:pt x="0" y="174033"/>
                  </a:lnTo>
                  <a:lnTo>
                    <a:pt x="0" y="27287"/>
                  </a:lnTo>
                  <a:cubicBezTo>
                    <a:pt x="39801" y="3656"/>
                    <a:pt x="79602" y="-2252"/>
                    <a:pt x="119402" y="702"/>
                  </a:cubicBezTo>
                  <a:cubicBezTo>
                    <a:pt x="218905" y="8087"/>
                    <a:pt x="318407" y="70858"/>
                    <a:pt x="417909" y="50549"/>
                  </a:cubicBezTo>
                  <a:lnTo>
                    <a:pt x="475464" y="28123"/>
                  </a:lnTo>
                  <a:lnTo>
                    <a:pt x="475464" y="27287"/>
                  </a:lnTo>
                  <a:cubicBezTo>
                    <a:pt x="515265" y="3656"/>
                    <a:pt x="555066" y="-2252"/>
                    <a:pt x="594866" y="702"/>
                  </a:cubicBezTo>
                  <a:lnTo>
                    <a:pt x="595402" y="791"/>
                  </a:lnTo>
                  <a:lnTo>
                    <a:pt x="597012" y="702"/>
                  </a:lnTo>
                  <a:cubicBezTo>
                    <a:pt x="656714" y="5133"/>
                    <a:pt x="716415" y="29503"/>
                    <a:pt x="776116" y="43903"/>
                  </a:cubicBezTo>
                  <a:lnTo>
                    <a:pt x="835281" y="53783"/>
                  </a:lnTo>
                  <a:lnTo>
                    <a:pt x="893372" y="50549"/>
                  </a:lnTo>
                  <a:cubicBezTo>
                    <a:pt x="913272" y="46488"/>
                    <a:pt x="933173" y="39103"/>
                    <a:pt x="953073" y="27287"/>
                  </a:cubicBezTo>
                  <a:cubicBezTo>
                    <a:pt x="992874" y="3656"/>
                    <a:pt x="1032675" y="-2252"/>
                    <a:pt x="1072476" y="702"/>
                  </a:cubicBezTo>
                  <a:close/>
                </a:path>
              </a:pathLst>
            </a:cu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二等辺三角形 108"/>
            <p:cNvSpPr/>
            <p:nvPr/>
          </p:nvSpPr>
          <p:spPr bwMode="auto">
            <a:xfrm>
              <a:off x="2753619" y="2257416"/>
              <a:ext cx="258301" cy="181003"/>
            </a:xfrm>
            <a:prstGeom prst="triangle">
              <a:avLst/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四角形: 上の 2 つの角を丸める 109"/>
            <p:cNvSpPr/>
            <p:nvPr/>
          </p:nvSpPr>
          <p:spPr bwMode="auto">
            <a:xfrm>
              <a:off x="2676265" y="2415935"/>
              <a:ext cx="413010" cy="227842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" name="四角形: 上の 2 つの角を丸める 110"/>
            <p:cNvSpPr/>
            <p:nvPr/>
          </p:nvSpPr>
          <p:spPr bwMode="auto">
            <a:xfrm>
              <a:off x="2612740" y="2609629"/>
              <a:ext cx="540060" cy="260034"/>
            </a:xfrm>
            <a:prstGeom prst="round2SameRect">
              <a:avLst>
                <a:gd name="adj1" fmla="val 9788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" name="四角形: 上の 2 つの角を丸める 111"/>
            <p:cNvSpPr/>
            <p:nvPr/>
          </p:nvSpPr>
          <p:spPr bwMode="auto">
            <a:xfrm>
              <a:off x="27313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" name="四角形: 上の 2 つの角を丸める 112"/>
            <p:cNvSpPr/>
            <p:nvPr/>
          </p:nvSpPr>
          <p:spPr bwMode="auto">
            <a:xfrm>
              <a:off x="29345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" name="正方形/長方形 113"/>
            <p:cNvSpPr/>
            <p:nvPr/>
          </p:nvSpPr>
          <p:spPr bwMode="auto">
            <a:xfrm>
              <a:off x="2466915" y="2794259"/>
              <a:ext cx="1766005" cy="360040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5" name="グループ化 114"/>
            <p:cNvGrpSpPr/>
            <p:nvPr/>
          </p:nvGrpSpPr>
          <p:grpSpPr>
            <a:xfrm>
              <a:off x="2310018" y="2940700"/>
              <a:ext cx="2115235" cy="360040"/>
              <a:chOff x="3765290" y="2940700"/>
              <a:chExt cx="2115235" cy="360040"/>
            </a:xfrm>
          </p:grpSpPr>
          <p:sp>
            <p:nvSpPr>
              <p:cNvPr id="117" name="正方形/長方形 116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8" name="直線コネクタ 117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16" name="台形 115"/>
            <p:cNvSpPr/>
            <p:nvPr/>
          </p:nvSpPr>
          <p:spPr bwMode="auto">
            <a:xfrm rot="10800000">
              <a:off x="3872880" y="2711081"/>
              <a:ext cx="313068" cy="229617"/>
            </a:xfrm>
            <a:prstGeom prst="trapezoid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4160467" y="1813826"/>
            <a:ext cx="1597435" cy="616885"/>
            <a:chOff x="4634118" y="2483895"/>
            <a:chExt cx="2115235" cy="816845"/>
          </a:xfrm>
        </p:grpSpPr>
        <p:sp>
          <p:nvSpPr>
            <p:cNvPr id="123" name="アーチ 122"/>
            <p:cNvSpPr/>
            <p:nvPr/>
          </p:nvSpPr>
          <p:spPr bwMode="auto">
            <a:xfrm>
              <a:off x="4667024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アーチ 123"/>
            <p:cNvSpPr/>
            <p:nvPr/>
          </p:nvSpPr>
          <p:spPr bwMode="auto">
            <a:xfrm>
              <a:off x="6349845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5" name="グループ化 124"/>
            <p:cNvGrpSpPr/>
            <p:nvPr/>
          </p:nvGrpSpPr>
          <p:grpSpPr>
            <a:xfrm>
              <a:off x="4634118" y="2940700"/>
              <a:ext cx="2115235" cy="360040"/>
              <a:chOff x="3765290" y="2940700"/>
              <a:chExt cx="2115235" cy="360040"/>
            </a:xfrm>
          </p:grpSpPr>
          <p:sp>
            <p:nvSpPr>
              <p:cNvPr id="140" name="正方形/長方形 139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1" name="直線コネクタ 140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26" name="グループ化 125"/>
            <p:cNvGrpSpPr/>
            <p:nvPr/>
          </p:nvGrpSpPr>
          <p:grpSpPr>
            <a:xfrm rot="486790">
              <a:off x="4701625" y="2483895"/>
              <a:ext cx="1980220" cy="187505"/>
              <a:chOff x="4701625" y="2483895"/>
              <a:chExt cx="1980220" cy="187505"/>
            </a:xfrm>
          </p:grpSpPr>
          <p:sp>
            <p:nvSpPr>
              <p:cNvPr id="135" name="四角形: 上の 2 つの角を丸める 134"/>
              <p:cNvSpPr/>
              <p:nvPr/>
            </p:nvSpPr>
            <p:spPr bwMode="auto">
              <a:xfrm>
                <a:off x="4864167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四角形: 上の 2 つの角を丸める 135"/>
              <p:cNvSpPr/>
              <p:nvPr/>
            </p:nvSpPr>
            <p:spPr bwMode="auto">
              <a:xfrm>
                <a:off x="5068955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四角形: 上の 2 つの角を丸める 136"/>
              <p:cNvSpPr/>
              <p:nvPr/>
            </p:nvSpPr>
            <p:spPr bwMode="auto">
              <a:xfrm>
                <a:off x="6250054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四角形: 上の 2 つの角を丸める 137"/>
              <p:cNvSpPr/>
              <p:nvPr/>
            </p:nvSpPr>
            <p:spPr bwMode="auto">
              <a:xfrm>
                <a:off x="6454842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四角形: 角を丸くする 138"/>
              <p:cNvSpPr/>
              <p:nvPr/>
            </p:nvSpPr>
            <p:spPr bwMode="auto">
              <a:xfrm>
                <a:off x="4701625" y="2582553"/>
                <a:ext cx="1980220" cy="88847"/>
              </a:xfrm>
              <a:prstGeom prst="roundRect">
                <a:avLst/>
              </a:pr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7" name="四角形: 上の 2 つの角を丸める 126"/>
            <p:cNvSpPr/>
            <p:nvPr/>
          </p:nvSpPr>
          <p:spPr bwMode="auto">
            <a:xfrm>
              <a:off x="5646730" y="2615852"/>
              <a:ext cx="90010" cy="3248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8" name="グループ化 127"/>
            <p:cNvGrpSpPr/>
            <p:nvPr/>
          </p:nvGrpSpPr>
          <p:grpSpPr>
            <a:xfrm rot="21117119">
              <a:off x="4701625" y="2483895"/>
              <a:ext cx="1980220" cy="187505"/>
              <a:chOff x="4804019" y="2483895"/>
              <a:chExt cx="1980220" cy="187505"/>
            </a:xfrm>
          </p:grpSpPr>
          <p:sp>
            <p:nvSpPr>
              <p:cNvPr id="130" name="四角形: 上の 2 つの角を丸める 129"/>
              <p:cNvSpPr/>
              <p:nvPr/>
            </p:nvSpPr>
            <p:spPr bwMode="auto">
              <a:xfrm>
                <a:off x="4966561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四角形: 上の 2 つの角を丸める 130"/>
              <p:cNvSpPr/>
              <p:nvPr/>
            </p:nvSpPr>
            <p:spPr bwMode="auto">
              <a:xfrm>
                <a:off x="5171349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四角形: 上の 2 つの角を丸める 131"/>
              <p:cNvSpPr/>
              <p:nvPr/>
            </p:nvSpPr>
            <p:spPr bwMode="auto">
              <a:xfrm>
                <a:off x="6352448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四角形: 上の 2 つの角を丸める 132"/>
              <p:cNvSpPr/>
              <p:nvPr/>
            </p:nvSpPr>
            <p:spPr bwMode="auto">
              <a:xfrm>
                <a:off x="6557236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四角形: 角を丸くする 133"/>
              <p:cNvSpPr/>
              <p:nvPr/>
            </p:nvSpPr>
            <p:spPr bwMode="auto">
              <a:xfrm>
                <a:off x="4804019" y="2582553"/>
                <a:ext cx="1980220" cy="88847"/>
              </a:xfrm>
              <a:prstGeom prst="roundRect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9" name="四角形: 上の 2 つの角を丸める 128"/>
            <p:cNvSpPr/>
            <p:nvPr/>
          </p:nvSpPr>
          <p:spPr bwMode="auto">
            <a:xfrm>
              <a:off x="5511715" y="2869662"/>
              <a:ext cx="360040" cy="7103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2" name="グループ化 141"/>
          <p:cNvGrpSpPr/>
          <p:nvPr/>
        </p:nvGrpSpPr>
        <p:grpSpPr>
          <a:xfrm>
            <a:off x="6035461" y="1041899"/>
            <a:ext cx="1597435" cy="1388812"/>
            <a:chOff x="6869318" y="1461752"/>
            <a:chExt cx="2115235" cy="1838988"/>
          </a:xfrm>
        </p:grpSpPr>
        <p:grpSp>
          <p:nvGrpSpPr>
            <p:cNvPr id="143" name="グループ化 142"/>
            <p:cNvGrpSpPr/>
            <p:nvPr/>
          </p:nvGrpSpPr>
          <p:grpSpPr>
            <a:xfrm flipH="1">
              <a:off x="7274252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50000"/>
              </a:schemeClr>
            </a:solidFill>
          </p:grpSpPr>
          <p:sp>
            <p:nvSpPr>
              <p:cNvPr id="154" name="四角形: 角を丸くする 153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四角形: 角を丸くする 154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四角形: 角を丸くする 155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四角形: 角を丸くする 156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四角形: 角を丸くする 157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4" name="フリーフォーム: 図形 143"/>
            <p:cNvSpPr/>
            <p:nvPr/>
          </p:nvSpPr>
          <p:spPr bwMode="auto">
            <a:xfrm>
              <a:off x="6991124" y="1599355"/>
              <a:ext cx="1838752" cy="1390484"/>
            </a:xfrm>
            <a:custGeom>
              <a:avLst/>
              <a:gdLst>
                <a:gd name="connsiteX0" fmla="*/ 70720 w 1838752"/>
                <a:gd name="connsiteY0" fmla="*/ 0 h 1390484"/>
                <a:gd name="connsiteX1" fmla="*/ 1768032 w 1838752"/>
                <a:gd name="connsiteY1" fmla="*/ 0 h 1390484"/>
                <a:gd name="connsiteX2" fmla="*/ 1838752 w 1838752"/>
                <a:gd name="connsiteY2" fmla="*/ 70720 h 1390484"/>
                <a:gd name="connsiteX3" fmla="*/ 1838752 w 1838752"/>
                <a:gd name="connsiteY3" fmla="*/ 1390484 h 1390484"/>
                <a:gd name="connsiteX4" fmla="*/ 1778226 w 1838752"/>
                <a:gd name="connsiteY4" fmla="*/ 1390484 h 1390484"/>
                <a:gd name="connsiteX5" fmla="*/ 1778226 w 1838752"/>
                <a:gd name="connsiteY5" fmla="*/ 96116 h 1390484"/>
                <a:gd name="connsiteX6" fmla="*/ 1742435 w 1838752"/>
                <a:gd name="connsiteY6" fmla="*/ 60325 h 1390484"/>
                <a:gd name="connsiteX7" fmla="*/ 96317 w 1838752"/>
                <a:gd name="connsiteY7" fmla="*/ 60325 h 1390484"/>
                <a:gd name="connsiteX8" fmla="*/ 60526 w 1838752"/>
                <a:gd name="connsiteY8" fmla="*/ 96116 h 1390484"/>
                <a:gd name="connsiteX9" fmla="*/ 60526 w 1838752"/>
                <a:gd name="connsiteY9" fmla="*/ 1390484 h 1390484"/>
                <a:gd name="connsiteX10" fmla="*/ 0 w 1838752"/>
                <a:gd name="connsiteY10" fmla="*/ 1390484 h 1390484"/>
                <a:gd name="connsiteX11" fmla="*/ 0 w 1838752"/>
                <a:gd name="connsiteY11" fmla="*/ 70720 h 1390484"/>
                <a:gd name="connsiteX12" fmla="*/ 70720 w 1838752"/>
                <a:gd name="connsiteY12" fmla="*/ 0 h 139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38752" h="1390484">
                  <a:moveTo>
                    <a:pt x="70720" y="0"/>
                  </a:moveTo>
                  <a:lnTo>
                    <a:pt x="1768032" y="0"/>
                  </a:lnTo>
                  <a:cubicBezTo>
                    <a:pt x="1807090" y="0"/>
                    <a:pt x="1838752" y="31662"/>
                    <a:pt x="1838752" y="70720"/>
                  </a:cubicBezTo>
                  <a:lnTo>
                    <a:pt x="1838752" y="1390484"/>
                  </a:lnTo>
                  <a:lnTo>
                    <a:pt x="1778226" y="1390484"/>
                  </a:lnTo>
                  <a:lnTo>
                    <a:pt x="1778226" y="96116"/>
                  </a:lnTo>
                  <a:cubicBezTo>
                    <a:pt x="1778226" y="76349"/>
                    <a:pt x="1762202" y="60325"/>
                    <a:pt x="1742435" y="60325"/>
                  </a:cubicBezTo>
                  <a:lnTo>
                    <a:pt x="96317" y="60325"/>
                  </a:lnTo>
                  <a:cubicBezTo>
                    <a:pt x="76550" y="60325"/>
                    <a:pt x="60526" y="76349"/>
                    <a:pt x="60526" y="96116"/>
                  </a:cubicBezTo>
                  <a:lnTo>
                    <a:pt x="60526" y="1390484"/>
                  </a:lnTo>
                  <a:lnTo>
                    <a:pt x="0" y="1390484"/>
                  </a:lnTo>
                  <a:lnTo>
                    <a:pt x="0" y="70720"/>
                  </a:lnTo>
                  <a:cubicBezTo>
                    <a:pt x="0" y="31662"/>
                    <a:pt x="31662" y="0"/>
                    <a:pt x="70720" y="0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5" name="グループ化 144"/>
            <p:cNvGrpSpPr/>
            <p:nvPr/>
          </p:nvGrpSpPr>
          <p:grpSpPr>
            <a:xfrm>
              <a:off x="6869318" y="2940700"/>
              <a:ext cx="2115235" cy="360040"/>
              <a:chOff x="3765290" y="2940700"/>
              <a:chExt cx="2115235" cy="360040"/>
            </a:xfrm>
          </p:grpSpPr>
          <p:sp>
            <p:nvSpPr>
              <p:cNvPr id="152" name="正方形/長方形 151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3" name="直線コネクタ 152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46" name="グループ化 145"/>
            <p:cNvGrpSpPr/>
            <p:nvPr/>
          </p:nvGrpSpPr>
          <p:grpSpPr>
            <a:xfrm>
              <a:off x="7157236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75000"/>
              </a:schemeClr>
            </a:solidFill>
          </p:grpSpPr>
          <p:sp>
            <p:nvSpPr>
              <p:cNvPr id="147" name="四角形: 角を丸くする 146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四角形: 角を丸くする 147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四角形: 角を丸くする 148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四角形: 角を丸くする 149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四角形: 角を丸くする 150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9" name="グループ化 158"/>
          <p:cNvGrpSpPr/>
          <p:nvPr/>
        </p:nvGrpSpPr>
        <p:grpSpPr>
          <a:xfrm>
            <a:off x="7910455" y="1178920"/>
            <a:ext cx="1597434" cy="1251791"/>
            <a:chOff x="112918" y="3761679"/>
            <a:chExt cx="2115235" cy="1657553"/>
          </a:xfrm>
        </p:grpSpPr>
        <p:grpSp>
          <p:nvGrpSpPr>
            <p:cNvPr id="160" name="グループ化 159"/>
            <p:cNvGrpSpPr/>
            <p:nvPr/>
          </p:nvGrpSpPr>
          <p:grpSpPr>
            <a:xfrm>
              <a:off x="450506" y="3761679"/>
              <a:ext cx="1490815" cy="1307822"/>
              <a:chOff x="2703212" y="4316691"/>
              <a:chExt cx="1490815" cy="1307822"/>
            </a:xfrm>
          </p:grpSpPr>
          <p:grpSp>
            <p:nvGrpSpPr>
              <p:cNvPr id="164" name="グループ化 163"/>
              <p:cNvGrpSpPr/>
              <p:nvPr/>
            </p:nvGrpSpPr>
            <p:grpSpPr>
              <a:xfrm>
                <a:off x="2703212" y="4316691"/>
                <a:ext cx="1490815" cy="1307822"/>
                <a:chOff x="2703212" y="4316691"/>
                <a:chExt cx="1490815" cy="1307822"/>
              </a:xfrm>
            </p:grpSpPr>
            <p:sp>
              <p:nvSpPr>
                <p:cNvPr id="170" name="楕円 169"/>
                <p:cNvSpPr/>
                <p:nvPr/>
              </p:nvSpPr>
              <p:spPr bwMode="auto">
                <a:xfrm>
                  <a:off x="4006620" y="4780226"/>
                  <a:ext cx="187407" cy="187407"/>
                </a:xfrm>
                <a:prstGeom prst="ellipse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楕円 170"/>
                <p:cNvSpPr/>
                <p:nvPr/>
              </p:nvSpPr>
              <p:spPr bwMode="auto">
                <a:xfrm rot="900000">
                  <a:off x="2703212" y="4628501"/>
                  <a:ext cx="124310" cy="12489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四角形: 角を丸くする 171"/>
                <p:cNvSpPr/>
                <p:nvPr/>
              </p:nvSpPr>
              <p:spPr bwMode="auto">
                <a:xfrm rot="900000">
                  <a:off x="3448478" y="4486163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" name="四角形: 角を丸くする 172"/>
                <p:cNvSpPr/>
                <p:nvPr/>
              </p:nvSpPr>
              <p:spPr bwMode="auto">
                <a:xfrm rot="900000">
                  <a:off x="3936635" y="4559982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" name="四角形: 角を丸くする 173"/>
                <p:cNvSpPr/>
                <p:nvPr/>
              </p:nvSpPr>
              <p:spPr bwMode="auto">
                <a:xfrm>
                  <a:off x="3349298" y="5029201"/>
                  <a:ext cx="197178" cy="56481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5" name="グループ化 174"/>
                <p:cNvGrpSpPr/>
                <p:nvPr/>
              </p:nvGrpSpPr>
              <p:grpSpPr>
                <a:xfrm>
                  <a:off x="3249878" y="5161473"/>
                  <a:ext cx="402744" cy="357423"/>
                  <a:chOff x="3335124" y="5106550"/>
                  <a:chExt cx="402744" cy="670105"/>
                </a:xfrm>
              </p:grpSpPr>
              <p:sp>
                <p:nvSpPr>
                  <p:cNvPr id="188" name="四角形: 角を丸くする 187"/>
                  <p:cNvSpPr/>
                  <p:nvPr/>
                </p:nvSpPr>
                <p:spPr bwMode="auto">
                  <a:xfrm rot="20700000">
                    <a:off x="3335124" y="558924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" name="四角形: 角を丸くする 188"/>
                  <p:cNvSpPr/>
                  <p:nvPr/>
                </p:nvSpPr>
                <p:spPr bwMode="auto">
                  <a:xfrm rot="20700000">
                    <a:off x="3335125" y="5465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四角形: 角を丸くする 189"/>
                  <p:cNvSpPr/>
                  <p:nvPr/>
                </p:nvSpPr>
                <p:spPr bwMode="auto">
                  <a:xfrm rot="20700000">
                    <a:off x="3335125" y="5338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四角形: 角を丸くする 190"/>
                  <p:cNvSpPr/>
                  <p:nvPr/>
                </p:nvSpPr>
                <p:spPr bwMode="auto">
                  <a:xfrm rot="20700000">
                    <a:off x="3335126" y="521459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四角形: 角を丸くする 191"/>
                  <p:cNvSpPr/>
                  <p:nvPr/>
                </p:nvSpPr>
                <p:spPr bwMode="auto">
                  <a:xfrm>
                    <a:off x="3335127" y="510655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四角形: 角を丸くする 192"/>
                  <p:cNvSpPr/>
                  <p:nvPr/>
                </p:nvSpPr>
                <p:spPr bwMode="auto">
                  <a:xfrm>
                    <a:off x="3335127" y="568757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6" name="四角形: 上の 2 つの角を丸める 175"/>
                <p:cNvSpPr/>
                <p:nvPr/>
              </p:nvSpPr>
              <p:spPr bwMode="auto">
                <a:xfrm>
                  <a:off x="3195309" y="5521937"/>
                  <a:ext cx="505154" cy="102576"/>
                </a:xfrm>
                <a:prstGeom prst="round2SameRect">
                  <a:avLst/>
                </a:prstGeom>
                <a:pattFill prst="lgConfetti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フリーフォーム: 図形 176"/>
                <p:cNvSpPr/>
                <p:nvPr/>
              </p:nvSpPr>
              <p:spPr bwMode="auto">
                <a:xfrm>
                  <a:off x="2747794" y="4412591"/>
                  <a:ext cx="1334216" cy="808355"/>
                </a:xfrm>
                <a:custGeom>
                  <a:avLst/>
                  <a:gdLst>
                    <a:gd name="connsiteX0" fmla="*/ 394893 w 1334216"/>
                    <a:gd name="connsiteY0" fmla="*/ 919 h 808355"/>
                    <a:gd name="connsiteX1" fmla="*/ 688888 w 1334216"/>
                    <a:gd name="connsiteY1" fmla="*/ 184634 h 808355"/>
                    <a:gd name="connsiteX2" fmla="*/ 766130 w 1334216"/>
                    <a:gd name="connsiteY2" fmla="*/ 296719 h 808355"/>
                    <a:gd name="connsiteX3" fmla="*/ 965357 w 1334216"/>
                    <a:gd name="connsiteY3" fmla="*/ 349496 h 808355"/>
                    <a:gd name="connsiteX4" fmla="*/ 1301234 w 1334216"/>
                    <a:gd name="connsiteY4" fmla="*/ 439495 h 808355"/>
                    <a:gd name="connsiteX5" fmla="*/ 1211237 w 1334216"/>
                    <a:gd name="connsiteY5" fmla="*/ 775373 h 808355"/>
                    <a:gd name="connsiteX6" fmla="*/ 875360 w 1334216"/>
                    <a:gd name="connsiteY6" fmla="*/ 685374 h 808355"/>
                    <a:gd name="connsiteX7" fmla="*/ 676711 w 1334216"/>
                    <a:gd name="connsiteY7" fmla="*/ 630444 h 808355"/>
                    <a:gd name="connsiteX8" fmla="*/ 553774 w 1334216"/>
                    <a:gd name="connsiteY8" fmla="*/ 688892 h 808355"/>
                    <a:gd name="connsiteX9" fmla="*/ 49517 w 1334216"/>
                    <a:gd name="connsiteY9" fmla="*/ 553775 h 808355"/>
                    <a:gd name="connsiteX10" fmla="*/ 184631 w 1334216"/>
                    <a:gd name="connsiteY10" fmla="*/ 49517 h 808355"/>
                    <a:gd name="connsiteX11" fmla="*/ 394893 w 1334216"/>
                    <a:gd name="connsiteY11" fmla="*/ 919 h 808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34216" h="808355">
                      <a:moveTo>
                        <a:pt x="394893" y="919"/>
                      </a:moveTo>
                      <a:cubicBezTo>
                        <a:pt x="513099" y="9274"/>
                        <a:pt x="625178" y="74285"/>
                        <a:pt x="688888" y="184634"/>
                      </a:cubicBezTo>
                      <a:cubicBezTo>
                        <a:pt x="711503" y="223804"/>
                        <a:pt x="737251" y="261166"/>
                        <a:pt x="766130" y="296719"/>
                      </a:cubicBezTo>
                      <a:lnTo>
                        <a:pt x="965357" y="349496"/>
                      </a:lnTo>
                      <a:cubicBezTo>
                        <a:pt x="1082959" y="281599"/>
                        <a:pt x="1233336" y="321892"/>
                        <a:pt x="1301234" y="439495"/>
                      </a:cubicBezTo>
                      <a:cubicBezTo>
                        <a:pt x="1369132" y="557098"/>
                        <a:pt x="1328839" y="707475"/>
                        <a:pt x="1211237" y="775373"/>
                      </a:cubicBezTo>
                      <a:cubicBezTo>
                        <a:pt x="1093635" y="843270"/>
                        <a:pt x="943258" y="802977"/>
                        <a:pt x="875360" y="685374"/>
                      </a:cubicBezTo>
                      <a:cubicBezTo>
                        <a:pt x="786272" y="661220"/>
                        <a:pt x="730308" y="629858"/>
                        <a:pt x="676711" y="630444"/>
                      </a:cubicBezTo>
                      <a:cubicBezTo>
                        <a:pt x="633923" y="646794"/>
                        <a:pt x="592945" y="666277"/>
                        <a:pt x="553774" y="688892"/>
                      </a:cubicBezTo>
                      <a:cubicBezTo>
                        <a:pt x="377217" y="790828"/>
                        <a:pt x="151453" y="730334"/>
                        <a:pt x="49517" y="553775"/>
                      </a:cubicBezTo>
                      <a:cubicBezTo>
                        <a:pt x="-52419" y="377217"/>
                        <a:pt x="8074" y="151453"/>
                        <a:pt x="184631" y="49517"/>
                      </a:cubicBezTo>
                      <a:cubicBezTo>
                        <a:pt x="250840" y="11291"/>
                        <a:pt x="323969" y="-4093"/>
                        <a:pt x="394893" y="919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8" name="グループ化 177"/>
                <p:cNvGrpSpPr/>
                <p:nvPr/>
              </p:nvGrpSpPr>
              <p:grpSpPr>
                <a:xfrm rot="1800000">
                  <a:off x="3190588" y="4316691"/>
                  <a:ext cx="248605" cy="198063"/>
                  <a:chOff x="3239932" y="4325558"/>
                  <a:chExt cx="342682" cy="273014"/>
                </a:xfrm>
              </p:grpSpPr>
              <p:sp>
                <p:nvSpPr>
                  <p:cNvPr id="186" name="フリーフォーム: 図形 185"/>
                  <p:cNvSpPr/>
                  <p:nvPr/>
                </p:nvSpPr>
                <p:spPr bwMode="auto">
                  <a:xfrm>
                    <a:off x="3239932" y="4325558"/>
                    <a:ext cx="342682" cy="270076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42682"/>
                      <a:gd name="connsiteY0" fmla="*/ 257175 h 383216"/>
                      <a:gd name="connsiteX1" fmla="*/ 35071 w 342682"/>
                      <a:gd name="connsiteY1" fmla="*/ 270076 h 383216"/>
                      <a:gd name="connsiteX2" fmla="*/ 13465 w 342682"/>
                      <a:gd name="connsiteY2" fmla="*/ 238031 h 383216"/>
                      <a:gd name="connsiteX3" fmla="*/ 0 w 342682"/>
                      <a:gd name="connsiteY3" fmla="*/ 171338 h 383216"/>
                      <a:gd name="connsiteX4" fmla="*/ 171341 w 342682"/>
                      <a:gd name="connsiteY4" fmla="*/ 0 h 383216"/>
                      <a:gd name="connsiteX5" fmla="*/ 342682 w 342682"/>
                      <a:gd name="connsiteY5" fmla="*/ 171338 h 383216"/>
                      <a:gd name="connsiteX6" fmla="*/ 329217 w 342682"/>
                      <a:gd name="connsiteY6" fmla="*/ 238031 h 383216"/>
                      <a:gd name="connsiteX7" fmla="*/ 307611 w 342682"/>
                      <a:gd name="connsiteY7" fmla="*/ 270076 h 383216"/>
                      <a:gd name="connsiteX8" fmla="*/ 297384 w 342682"/>
                      <a:gd name="connsiteY8" fmla="*/ 383217 h 383216"/>
                      <a:gd name="connsiteX0" fmla="*/ 35071 w 342682"/>
                      <a:gd name="connsiteY0" fmla="*/ 270076 h 383217"/>
                      <a:gd name="connsiteX1" fmla="*/ 13465 w 342682"/>
                      <a:gd name="connsiteY1" fmla="*/ 238031 h 383217"/>
                      <a:gd name="connsiteX2" fmla="*/ 0 w 342682"/>
                      <a:gd name="connsiteY2" fmla="*/ 171338 h 383217"/>
                      <a:gd name="connsiteX3" fmla="*/ 171341 w 342682"/>
                      <a:gd name="connsiteY3" fmla="*/ 0 h 383217"/>
                      <a:gd name="connsiteX4" fmla="*/ 342682 w 342682"/>
                      <a:gd name="connsiteY4" fmla="*/ 171338 h 383217"/>
                      <a:gd name="connsiteX5" fmla="*/ 329217 w 342682"/>
                      <a:gd name="connsiteY5" fmla="*/ 238031 h 383217"/>
                      <a:gd name="connsiteX6" fmla="*/ 307611 w 342682"/>
                      <a:gd name="connsiteY6" fmla="*/ 270076 h 383217"/>
                      <a:gd name="connsiteX7" fmla="*/ 297384 w 342682"/>
                      <a:gd name="connsiteY7" fmla="*/ 383217 h 383217"/>
                      <a:gd name="connsiteX0" fmla="*/ 35071 w 342682"/>
                      <a:gd name="connsiteY0" fmla="*/ 270076 h 270075"/>
                      <a:gd name="connsiteX1" fmla="*/ 13465 w 342682"/>
                      <a:gd name="connsiteY1" fmla="*/ 238031 h 270075"/>
                      <a:gd name="connsiteX2" fmla="*/ 0 w 342682"/>
                      <a:gd name="connsiteY2" fmla="*/ 171338 h 270075"/>
                      <a:gd name="connsiteX3" fmla="*/ 171341 w 342682"/>
                      <a:gd name="connsiteY3" fmla="*/ 0 h 270075"/>
                      <a:gd name="connsiteX4" fmla="*/ 342682 w 342682"/>
                      <a:gd name="connsiteY4" fmla="*/ 171338 h 270075"/>
                      <a:gd name="connsiteX5" fmla="*/ 329217 w 342682"/>
                      <a:gd name="connsiteY5" fmla="*/ 238031 h 270075"/>
                      <a:gd name="connsiteX6" fmla="*/ 307611 w 342682"/>
                      <a:gd name="connsiteY6" fmla="*/ 270076 h 2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5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7" name="フリーフォーム: 図形 186"/>
                  <p:cNvSpPr/>
                  <p:nvPr/>
                </p:nvSpPr>
                <p:spPr bwMode="auto">
                  <a:xfrm>
                    <a:off x="3308120" y="4428173"/>
                    <a:ext cx="216208" cy="170399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71114"/>
                      <a:gd name="connsiteY0" fmla="*/ 257175 h 456948"/>
                      <a:gd name="connsiteX1" fmla="*/ 35071 w 371114"/>
                      <a:gd name="connsiteY1" fmla="*/ 270076 h 456948"/>
                      <a:gd name="connsiteX2" fmla="*/ 13465 w 371114"/>
                      <a:gd name="connsiteY2" fmla="*/ 238031 h 456948"/>
                      <a:gd name="connsiteX3" fmla="*/ 0 w 371114"/>
                      <a:gd name="connsiteY3" fmla="*/ 171338 h 456948"/>
                      <a:gd name="connsiteX4" fmla="*/ 171341 w 371114"/>
                      <a:gd name="connsiteY4" fmla="*/ 0 h 456948"/>
                      <a:gd name="connsiteX5" fmla="*/ 342682 w 371114"/>
                      <a:gd name="connsiteY5" fmla="*/ 171338 h 456948"/>
                      <a:gd name="connsiteX6" fmla="*/ 329217 w 371114"/>
                      <a:gd name="connsiteY6" fmla="*/ 238031 h 456948"/>
                      <a:gd name="connsiteX7" fmla="*/ 307611 w 371114"/>
                      <a:gd name="connsiteY7" fmla="*/ 270076 h 456948"/>
                      <a:gd name="connsiteX8" fmla="*/ 371114 w 371114"/>
                      <a:gd name="connsiteY8" fmla="*/ 456948 h 456948"/>
                      <a:gd name="connsiteX0" fmla="*/ 35071 w 371114"/>
                      <a:gd name="connsiteY0" fmla="*/ 270076 h 456948"/>
                      <a:gd name="connsiteX1" fmla="*/ 13465 w 371114"/>
                      <a:gd name="connsiteY1" fmla="*/ 238031 h 456948"/>
                      <a:gd name="connsiteX2" fmla="*/ 0 w 371114"/>
                      <a:gd name="connsiteY2" fmla="*/ 171338 h 456948"/>
                      <a:gd name="connsiteX3" fmla="*/ 171341 w 371114"/>
                      <a:gd name="connsiteY3" fmla="*/ 0 h 456948"/>
                      <a:gd name="connsiteX4" fmla="*/ 342682 w 371114"/>
                      <a:gd name="connsiteY4" fmla="*/ 171338 h 456948"/>
                      <a:gd name="connsiteX5" fmla="*/ 329217 w 371114"/>
                      <a:gd name="connsiteY5" fmla="*/ 238031 h 456948"/>
                      <a:gd name="connsiteX6" fmla="*/ 307611 w 371114"/>
                      <a:gd name="connsiteY6" fmla="*/ 270076 h 456948"/>
                      <a:gd name="connsiteX7" fmla="*/ 371114 w 371114"/>
                      <a:gd name="connsiteY7" fmla="*/ 456948 h 456948"/>
                      <a:gd name="connsiteX0" fmla="*/ 35071 w 342682"/>
                      <a:gd name="connsiteY0" fmla="*/ 270076 h 270076"/>
                      <a:gd name="connsiteX1" fmla="*/ 13465 w 342682"/>
                      <a:gd name="connsiteY1" fmla="*/ 238031 h 270076"/>
                      <a:gd name="connsiteX2" fmla="*/ 0 w 342682"/>
                      <a:gd name="connsiteY2" fmla="*/ 171338 h 270076"/>
                      <a:gd name="connsiteX3" fmla="*/ 171341 w 342682"/>
                      <a:gd name="connsiteY3" fmla="*/ 0 h 270076"/>
                      <a:gd name="connsiteX4" fmla="*/ 342682 w 342682"/>
                      <a:gd name="connsiteY4" fmla="*/ 171338 h 270076"/>
                      <a:gd name="connsiteX5" fmla="*/ 329217 w 342682"/>
                      <a:gd name="connsiteY5" fmla="*/ 238031 h 270076"/>
                      <a:gd name="connsiteX6" fmla="*/ 307611 w 342682"/>
                      <a:gd name="connsiteY6" fmla="*/ 270076 h 270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6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9DC3E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9" name="フリーフォーム: 図形 178"/>
                <p:cNvSpPr/>
                <p:nvPr/>
              </p:nvSpPr>
              <p:spPr bwMode="auto">
                <a:xfrm>
                  <a:off x="3325467" y="4712610"/>
                  <a:ext cx="489283" cy="454035"/>
                </a:xfrm>
                <a:custGeom>
                  <a:avLst/>
                  <a:gdLst>
                    <a:gd name="connsiteX0" fmla="*/ 190452 w 489283"/>
                    <a:gd name="connsiteY0" fmla="*/ 0 h 454035"/>
                    <a:gd name="connsiteX1" fmla="*/ 387685 w 489283"/>
                    <a:gd name="connsiteY1" fmla="*/ 52249 h 454035"/>
                    <a:gd name="connsiteX2" fmla="*/ 480231 w 489283"/>
                    <a:gd name="connsiteY2" fmla="*/ 21130 h 454035"/>
                    <a:gd name="connsiteX3" fmla="*/ 486597 w 489283"/>
                    <a:gd name="connsiteY3" fmla="*/ 20962 h 454035"/>
                    <a:gd name="connsiteX4" fmla="*/ 489283 w 489283"/>
                    <a:gd name="connsiteY4" fmla="*/ 91479 h 454035"/>
                    <a:gd name="connsiteX5" fmla="*/ 421223 w 489283"/>
                    <a:gd name="connsiteY5" fmla="*/ 347317 h 454035"/>
                    <a:gd name="connsiteX6" fmla="*/ 354362 w 489283"/>
                    <a:gd name="connsiteY6" fmla="*/ 454035 h 454035"/>
                    <a:gd name="connsiteX7" fmla="*/ 326791 w 489283"/>
                    <a:gd name="connsiteY7" fmla="*/ 428544 h 454035"/>
                    <a:gd name="connsiteX8" fmla="*/ 297688 w 489283"/>
                    <a:gd name="connsiteY8" fmla="*/ 388127 h 454035"/>
                    <a:gd name="connsiteX9" fmla="*/ 99039 w 489283"/>
                    <a:gd name="connsiteY9" fmla="*/ 333197 h 454035"/>
                    <a:gd name="connsiteX10" fmla="*/ 0 w 489283"/>
                    <a:gd name="connsiteY10" fmla="*/ 380283 h 454035"/>
                    <a:gd name="connsiteX11" fmla="*/ 16772 w 489283"/>
                    <a:gd name="connsiteY11" fmla="*/ 362290 h 454035"/>
                    <a:gd name="connsiteX12" fmla="*/ 122420 w 489283"/>
                    <a:gd name="connsiteY12" fmla="*/ 199565 h 454035"/>
                    <a:gd name="connsiteX13" fmla="*/ 187595 w 489283"/>
                    <a:gd name="connsiteY13" fmla="*/ 16828 h 4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89283" h="454035">
                      <a:moveTo>
                        <a:pt x="190452" y="0"/>
                      </a:moveTo>
                      <a:lnTo>
                        <a:pt x="387685" y="52249"/>
                      </a:lnTo>
                      <a:cubicBezTo>
                        <a:pt x="417086" y="35275"/>
                        <a:pt x="448535" y="25063"/>
                        <a:pt x="480231" y="21130"/>
                      </a:cubicBezTo>
                      <a:lnTo>
                        <a:pt x="486597" y="20962"/>
                      </a:lnTo>
                      <a:lnTo>
                        <a:pt x="489283" y="91479"/>
                      </a:lnTo>
                      <a:cubicBezTo>
                        <a:pt x="484170" y="177929"/>
                        <a:pt x="462023" y="264805"/>
                        <a:pt x="421223" y="347317"/>
                      </a:cubicBezTo>
                      <a:lnTo>
                        <a:pt x="354362" y="454035"/>
                      </a:lnTo>
                      <a:lnTo>
                        <a:pt x="326791" y="428544"/>
                      </a:lnTo>
                      <a:cubicBezTo>
                        <a:pt x="315951" y="416320"/>
                        <a:pt x="306175" y="402828"/>
                        <a:pt x="297688" y="388127"/>
                      </a:cubicBezTo>
                      <a:cubicBezTo>
                        <a:pt x="208600" y="363973"/>
                        <a:pt x="152636" y="332611"/>
                        <a:pt x="99039" y="333197"/>
                      </a:cubicBezTo>
                      <a:lnTo>
                        <a:pt x="0" y="380283"/>
                      </a:lnTo>
                      <a:lnTo>
                        <a:pt x="16772" y="362290"/>
                      </a:lnTo>
                      <a:cubicBezTo>
                        <a:pt x="57793" y="312850"/>
                        <a:pt x="93354" y="258347"/>
                        <a:pt x="122420" y="199565"/>
                      </a:cubicBezTo>
                      <a:cubicBezTo>
                        <a:pt x="151486" y="140784"/>
                        <a:pt x="173209" y="79439"/>
                        <a:pt x="187595" y="168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0" name="グループ化 179"/>
                <p:cNvGrpSpPr/>
                <p:nvPr/>
              </p:nvGrpSpPr>
              <p:grpSpPr>
                <a:xfrm>
                  <a:off x="3119268" y="493464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184" name="楕円 183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5" name="フリーフォーム: 図形 184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1" name="グループ化 180"/>
                <p:cNvGrpSpPr/>
                <p:nvPr/>
              </p:nvGrpSpPr>
              <p:grpSpPr>
                <a:xfrm>
                  <a:off x="3648242" y="504348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182" name="楕円 181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3" name="フリーフォーム: 図形 182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65" name="楕円 164"/>
              <p:cNvSpPr/>
              <p:nvPr/>
            </p:nvSpPr>
            <p:spPr bwMode="auto">
              <a:xfrm rot="900000">
                <a:off x="2864007" y="4492182"/>
                <a:ext cx="355419" cy="28106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楕円 165"/>
              <p:cNvSpPr/>
              <p:nvPr/>
            </p:nvSpPr>
            <p:spPr bwMode="auto">
              <a:xfrm rot="900000">
                <a:off x="2884750" y="4532429"/>
                <a:ext cx="232007" cy="18347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7" name="グループ化 166"/>
              <p:cNvGrpSpPr/>
              <p:nvPr/>
            </p:nvGrpSpPr>
            <p:grpSpPr>
              <a:xfrm>
                <a:off x="2900055" y="4542496"/>
                <a:ext cx="116908" cy="116906"/>
                <a:chOff x="2915124" y="4539611"/>
                <a:chExt cx="163133" cy="163133"/>
              </a:xfrm>
            </p:grpSpPr>
            <p:sp>
              <p:nvSpPr>
                <p:cNvPr id="168" name="楕円 167"/>
                <p:cNvSpPr/>
                <p:nvPr/>
              </p:nvSpPr>
              <p:spPr bwMode="auto">
                <a:xfrm>
                  <a:off x="2915124" y="4539611"/>
                  <a:ext cx="163133" cy="163133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楕円 168"/>
                <p:cNvSpPr/>
                <p:nvPr/>
              </p:nvSpPr>
              <p:spPr bwMode="auto">
                <a:xfrm>
                  <a:off x="2923228" y="4560850"/>
                  <a:ext cx="107384" cy="10738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61" name="グループ化 160"/>
            <p:cNvGrpSpPr/>
            <p:nvPr/>
          </p:nvGrpSpPr>
          <p:grpSpPr>
            <a:xfrm>
              <a:off x="112918" y="5059192"/>
              <a:ext cx="2115235" cy="360040"/>
              <a:chOff x="3765290" y="2940700"/>
              <a:chExt cx="2115235" cy="360040"/>
            </a:xfrm>
          </p:grpSpPr>
          <p:sp>
            <p:nvSpPr>
              <p:cNvPr id="162" name="正方形/長方形 161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3" name="直線コネクタ 162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90" name="グループ化 289"/>
          <p:cNvGrpSpPr/>
          <p:nvPr/>
        </p:nvGrpSpPr>
        <p:grpSpPr>
          <a:xfrm>
            <a:off x="407628" y="5462110"/>
            <a:ext cx="1597435" cy="854801"/>
            <a:chOff x="407628" y="5462110"/>
            <a:chExt cx="1597435" cy="854801"/>
          </a:xfrm>
        </p:grpSpPr>
        <p:grpSp>
          <p:nvGrpSpPr>
            <p:cNvPr id="195" name="グループ化 194"/>
            <p:cNvGrpSpPr/>
            <p:nvPr/>
          </p:nvGrpSpPr>
          <p:grpSpPr>
            <a:xfrm>
              <a:off x="450962" y="5462110"/>
              <a:ext cx="1510765" cy="620007"/>
              <a:chOff x="3584782" y="1589160"/>
              <a:chExt cx="3742012" cy="1535694"/>
            </a:xfrm>
            <a:solidFill>
              <a:srgbClr val="00B050"/>
            </a:solidFill>
          </p:grpSpPr>
          <p:sp>
            <p:nvSpPr>
              <p:cNvPr id="199" name="フリーフォーム: 図形 198"/>
              <p:cNvSpPr/>
              <p:nvPr/>
            </p:nvSpPr>
            <p:spPr bwMode="auto">
              <a:xfrm>
                <a:off x="3792699" y="1754827"/>
                <a:ext cx="3340716" cy="1340921"/>
              </a:xfrm>
              <a:custGeom>
                <a:avLst/>
                <a:gdLst>
                  <a:gd name="connsiteX0" fmla="*/ 1657641 w 3358122"/>
                  <a:gd name="connsiteY0" fmla="*/ 0 h 1330368"/>
                  <a:gd name="connsiteX1" fmla="*/ 1671301 w 3358122"/>
                  <a:gd name="connsiteY1" fmla="*/ 890 h 1330368"/>
                  <a:gd name="connsiteX2" fmla="*/ 1684966 w 3358122"/>
                  <a:gd name="connsiteY2" fmla="*/ 160 h 1330368"/>
                  <a:gd name="connsiteX3" fmla="*/ 3175079 w 3358122"/>
                  <a:gd name="connsiteY3" fmla="*/ 206168 h 1330368"/>
                  <a:gd name="connsiteX4" fmla="*/ 3196197 w 3358122"/>
                  <a:gd name="connsiteY4" fmla="*/ 213359 h 1330368"/>
                  <a:gd name="connsiteX5" fmla="*/ 3206768 w 3358122"/>
                  <a:gd name="connsiteY5" fmla="*/ 222450 h 1330368"/>
                  <a:gd name="connsiteX6" fmla="*/ 3207209 w 3358122"/>
                  <a:gd name="connsiteY6" fmla="*/ 222671 h 1330368"/>
                  <a:gd name="connsiteX7" fmla="*/ 3207832 w 3358122"/>
                  <a:gd name="connsiteY7" fmla="*/ 223365 h 1330368"/>
                  <a:gd name="connsiteX8" fmla="*/ 3212335 w 3358122"/>
                  <a:gd name="connsiteY8" fmla="*/ 227238 h 1330368"/>
                  <a:gd name="connsiteX9" fmla="*/ 3213729 w 3358122"/>
                  <a:gd name="connsiteY9" fmla="*/ 229938 h 1330368"/>
                  <a:gd name="connsiteX10" fmla="*/ 3221376 w 3358122"/>
                  <a:gd name="connsiteY10" fmla="*/ 238462 h 1330368"/>
                  <a:gd name="connsiteX11" fmla="*/ 3228442 w 3358122"/>
                  <a:gd name="connsiteY11" fmla="*/ 258891 h 1330368"/>
                  <a:gd name="connsiteX12" fmla="*/ 3357698 w 3358122"/>
                  <a:gd name="connsiteY12" fmla="*/ 1270426 h 1330368"/>
                  <a:gd name="connsiteX13" fmla="*/ 3308624 w 3358122"/>
                  <a:gd name="connsiteY13" fmla="*/ 1330036 h 1330368"/>
                  <a:gd name="connsiteX14" fmla="*/ 3308624 w 3358122"/>
                  <a:gd name="connsiteY14" fmla="*/ 1330037 h 1330368"/>
                  <a:gd name="connsiteX15" fmla="*/ 3245830 w 3358122"/>
                  <a:gd name="connsiteY15" fmla="*/ 1282287 h 1330368"/>
                  <a:gd name="connsiteX16" fmla="*/ 3121262 w 3358122"/>
                  <a:gd name="connsiteY16" fmla="*/ 307431 h 1330368"/>
                  <a:gd name="connsiteX17" fmla="*/ 1671961 w 3358122"/>
                  <a:gd name="connsiteY17" fmla="*/ 107065 h 1330368"/>
                  <a:gd name="connsiteX18" fmla="*/ 225005 w 3358122"/>
                  <a:gd name="connsiteY18" fmla="*/ 290435 h 1330368"/>
                  <a:gd name="connsiteX19" fmla="*/ 112368 w 3358122"/>
                  <a:gd name="connsiteY19" fmla="*/ 1263899 h 1330368"/>
                  <a:gd name="connsiteX20" fmla="*/ 50154 w 3358122"/>
                  <a:gd name="connsiteY20" fmla="*/ 1310915 h 1330368"/>
                  <a:gd name="connsiteX21" fmla="*/ 50154 w 3358122"/>
                  <a:gd name="connsiteY21" fmla="*/ 1310914 h 1330368"/>
                  <a:gd name="connsiteX22" fmla="*/ 347 w 3358122"/>
                  <a:gd name="connsiteY22" fmla="*/ 1250724 h 1330368"/>
                  <a:gd name="connsiteX23" fmla="*/ 117223 w 3358122"/>
                  <a:gd name="connsiteY23" fmla="*/ 240633 h 1330368"/>
                  <a:gd name="connsiteX24" fmla="*/ 124039 w 3358122"/>
                  <a:gd name="connsiteY24" fmla="*/ 220286 h 1330368"/>
                  <a:gd name="connsiteX25" fmla="*/ 131583 w 3358122"/>
                  <a:gd name="connsiteY25" fmla="*/ 211850 h 1330368"/>
                  <a:gd name="connsiteX26" fmla="*/ 132943 w 3358122"/>
                  <a:gd name="connsiteY26" fmla="*/ 209167 h 1330368"/>
                  <a:gd name="connsiteX27" fmla="*/ 137399 w 3358122"/>
                  <a:gd name="connsiteY27" fmla="*/ 205347 h 1330368"/>
                  <a:gd name="connsiteX28" fmla="*/ 138013 w 3358122"/>
                  <a:gd name="connsiteY28" fmla="*/ 204660 h 1330368"/>
                  <a:gd name="connsiteX29" fmla="*/ 138452 w 3358122"/>
                  <a:gd name="connsiteY29" fmla="*/ 204444 h 1330368"/>
                  <a:gd name="connsiteX30" fmla="*/ 148912 w 3358122"/>
                  <a:gd name="connsiteY30" fmla="*/ 195476 h 1330368"/>
                  <a:gd name="connsiteX31" fmla="*/ 169944 w 3358122"/>
                  <a:gd name="connsiteY31" fmla="*/ 188533 h 1330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58122" h="1330368">
                    <a:moveTo>
                      <a:pt x="1657641" y="0"/>
                    </a:moveTo>
                    <a:lnTo>
                      <a:pt x="1671301" y="890"/>
                    </a:lnTo>
                    <a:lnTo>
                      <a:pt x="1684966" y="160"/>
                    </a:lnTo>
                    <a:lnTo>
                      <a:pt x="3175079" y="206168"/>
                    </a:lnTo>
                    <a:cubicBezTo>
                      <a:pt x="3182776" y="207232"/>
                      <a:pt x="3189901" y="209738"/>
                      <a:pt x="3196197" y="213359"/>
                    </a:cubicBezTo>
                    <a:lnTo>
                      <a:pt x="3206768" y="222450"/>
                    </a:lnTo>
                    <a:lnTo>
                      <a:pt x="3207209" y="222671"/>
                    </a:lnTo>
                    <a:lnTo>
                      <a:pt x="3207832" y="223365"/>
                    </a:lnTo>
                    <a:lnTo>
                      <a:pt x="3212335" y="227238"/>
                    </a:lnTo>
                    <a:lnTo>
                      <a:pt x="3213729" y="229938"/>
                    </a:lnTo>
                    <a:lnTo>
                      <a:pt x="3221376" y="238462"/>
                    </a:lnTo>
                    <a:cubicBezTo>
                      <a:pt x="3225027" y="244584"/>
                      <a:pt x="3227494" y="251479"/>
                      <a:pt x="3228442" y="258891"/>
                    </a:cubicBezTo>
                    <a:lnTo>
                      <a:pt x="3357698" y="1270426"/>
                    </a:lnTo>
                    <a:cubicBezTo>
                      <a:pt x="3361487" y="1300072"/>
                      <a:pt x="3339515" y="1326760"/>
                      <a:pt x="3308624" y="1330036"/>
                    </a:cubicBezTo>
                    <a:lnTo>
                      <a:pt x="3308624" y="1330037"/>
                    </a:lnTo>
                    <a:cubicBezTo>
                      <a:pt x="3277733" y="1333312"/>
                      <a:pt x="3249619" y="1311934"/>
                      <a:pt x="3245830" y="1282287"/>
                    </a:cubicBezTo>
                    <a:lnTo>
                      <a:pt x="3121262" y="307431"/>
                    </a:lnTo>
                    <a:lnTo>
                      <a:pt x="1671961" y="107065"/>
                    </a:lnTo>
                    <a:lnTo>
                      <a:pt x="225005" y="290435"/>
                    </a:lnTo>
                    <a:lnTo>
                      <a:pt x="112368" y="1263899"/>
                    </a:lnTo>
                    <a:cubicBezTo>
                      <a:pt x="108942" y="1293503"/>
                      <a:pt x="81088" y="1314552"/>
                      <a:pt x="50154" y="1310915"/>
                    </a:cubicBezTo>
                    <a:lnTo>
                      <a:pt x="50154" y="1310914"/>
                    </a:lnTo>
                    <a:cubicBezTo>
                      <a:pt x="19221" y="1307275"/>
                      <a:pt x="-3080" y="1280327"/>
                      <a:pt x="347" y="1250724"/>
                    </a:cubicBezTo>
                    <a:lnTo>
                      <a:pt x="117223" y="240633"/>
                    </a:lnTo>
                    <a:cubicBezTo>
                      <a:pt x="118079" y="233232"/>
                      <a:pt x="120463" y="226365"/>
                      <a:pt x="124039" y="220286"/>
                    </a:cubicBezTo>
                    <a:lnTo>
                      <a:pt x="131583" y="211850"/>
                    </a:lnTo>
                    <a:lnTo>
                      <a:pt x="132943" y="209167"/>
                    </a:lnTo>
                    <a:lnTo>
                      <a:pt x="137399" y="205347"/>
                    </a:lnTo>
                    <a:lnTo>
                      <a:pt x="138013" y="204660"/>
                    </a:lnTo>
                    <a:lnTo>
                      <a:pt x="138452" y="204444"/>
                    </a:lnTo>
                    <a:lnTo>
                      <a:pt x="148912" y="195476"/>
                    </a:lnTo>
                    <a:cubicBezTo>
                      <a:pt x="155164" y="191929"/>
                      <a:pt x="162260" y="189506"/>
                      <a:pt x="169944" y="188533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/>
              <p:cNvSpPr/>
              <p:nvPr/>
            </p:nvSpPr>
            <p:spPr bwMode="auto">
              <a:xfrm rot="16200000" flipH="1">
                <a:off x="4821483" y="437095"/>
                <a:ext cx="1271255" cy="3654666"/>
              </a:xfrm>
              <a:custGeom>
                <a:avLst/>
                <a:gdLst>
                  <a:gd name="connsiteX0" fmla="*/ 1207739 w 1271255"/>
                  <a:gd name="connsiteY0" fmla="*/ 3460478 h 3654666"/>
                  <a:gd name="connsiteX1" fmla="*/ 1207739 w 1271255"/>
                  <a:gd name="connsiteY1" fmla="*/ 3622908 h 3654666"/>
                  <a:gd name="connsiteX2" fmla="*/ 1239497 w 1271255"/>
                  <a:gd name="connsiteY2" fmla="*/ 3654666 h 3654666"/>
                  <a:gd name="connsiteX3" fmla="*/ 1271255 w 1271255"/>
                  <a:gd name="connsiteY3" fmla="*/ 3622908 h 3654666"/>
                  <a:gd name="connsiteX4" fmla="*/ 1271255 w 1271255"/>
                  <a:gd name="connsiteY4" fmla="*/ 3460478 h 3654666"/>
                  <a:gd name="connsiteX5" fmla="*/ 1239497 w 1271255"/>
                  <a:gd name="connsiteY5" fmla="*/ 3428720 h 3654666"/>
                  <a:gd name="connsiteX6" fmla="*/ 1207739 w 1271255"/>
                  <a:gd name="connsiteY6" fmla="*/ 3460478 h 3654666"/>
                  <a:gd name="connsiteX7" fmla="*/ 1207739 w 1271255"/>
                  <a:gd name="connsiteY7" fmla="*/ 31758 h 3654666"/>
                  <a:gd name="connsiteX8" fmla="*/ 1207739 w 1271255"/>
                  <a:gd name="connsiteY8" fmla="*/ 194188 h 3654666"/>
                  <a:gd name="connsiteX9" fmla="*/ 1239497 w 1271255"/>
                  <a:gd name="connsiteY9" fmla="*/ 225946 h 3654666"/>
                  <a:gd name="connsiteX10" fmla="*/ 1271255 w 1271255"/>
                  <a:gd name="connsiteY10" fmla="*/ 194188 h 3654666"/>
                  <a:gd name="connsiteX11" fmla="*/ 1271255 w 1271255"/>
                  <a:gd name="connsiteY11" fmla="*/ 31758 h 3654666"/>
                  <a:gd name="connsiteX12" fmla="*/ 1239497 w 1271255"/>
                  <a:gd name="connsiteY12" fmla="*/ 0 h 3654666"/>
                  <a:gd name="connsiteX13" fmla="*/ 1207739 w 1271255"/>
                  <a:gd name="connsiteY13" fmla="*/ 31758 h 3654666"/>
                  <a:gd name="connsiteX14" fmla="*/ 1025572 w 1271255"/>
                  <a:gd name="connsiteY14" fmla="*/ 3434284 h 3654666"/>
                  <a:gd name="connsiteX15" fmla="*/ 1025572 w 1271255"/>
                  <a:gd name="connsiteY15" fmla="*/ 3596714 h 3654666"/>
                  <a:gd name="connsiteX16" fmla="*/ 1057330 w 1271255"/>
                  <a:gd name="connsiteY16" fmla="*/ 3628472 h 3654666"/>
                  <a:gd name="connsiteX17" fmla="*/ 1089088 w 1271255"/>
                  <a:gd name="connsiteY17" fmla="*/ 3596714 h 3654666"/>
                  <a:gd name="connsiteX18" fmla="*/ 1089088 w 1271255"/>
                  <a:gd name="connsiteY18" fmla="*/ 3434284 h 3654666"/>
                  <a:gd name="connsiteX19" fmla="*/ 1057330 w 1271255"/>
                  <a:gd name="connsiteY19" fmla="*/ 3402526 h 3654666"/>
                  <a:gd name="connsiteX20" fmla="*/ 1025572 w 1271255"/>
                  <a:gd name="connsiteY20" fmla="*/ 3434284 h 3654666"/>
                  <a:gd name="connsiteX21" fmla="*/ 1025572 w 1271255"/>
                  <a:gd name="connsiteY21" fmla="*/ 57952 h 3654666"/>
                  <a:gd name="connsiteX22" fmla="*/ 1025572 w 1271255"/>
                  <a:gd name="connsiteY22" fmla="*/ 220382 h 3654666"/>
                  <a:gd name="connsiteX23" fmla="*/ 1057330 w 1271255"/>
                  <a:gd name="connsiteY23" fmla="*/ 252140 h 3654666"/>
                  <a:gd name="connsiteX24" fmla="*/ 1089088 w 1271255"/>
                  <a:gd name="connsiteY24" fmla="*/ 220382 h 3654666"/>
                  <a:gd name="connsiteX25" fmla="*/ 1089088 w 1271255"/>
                  <a:gd name="connsiteY25" fmla="*/ 57952 h 3654666"/>
                  <a:gd name="connsiteX26" fmla="*/ 1057330 w 1271255"/>
                  <a:gd name="connsiteY26" fmla="*/ 26194 h 3654666"/>
                  <a:gd name="connsiteX27" fmla="*/ 1025572 w 1271255"/>
                  <a:gd name="connsiteY27" fmla="*/ 57952 h 3654666"/>
                  <a:gd name="connsiteX28" fmla="*/ 843407 w 1271255"/>
                  <a:gd name="connsiteY28" fmla="*/ 3408090 h 3654666"/>
                  <a:gd name="connsiteX29" fmla="*/ 843407 w 1271255"/>
                  <a:gd name="connsiteY29" fmla="*/ 3570520 h 3654666"/>
                  <a:gd name="connsiteX30" fmla="*/ 875165 w 1271255"/>
                  <a:gd name="connsiteY30" fmla="*/ 3602278 h 3654666"/>
                  <a:gd name="connsiteX31" fmla="*/ 906923 w 1271255"/>
                  <a:gd name="connsiteY31" fmla="*/ 3570520 h 3654666"/>
                  <a:gd name="connsiteX32" fmla="*/ 906923 w 1271255"/>
                  <a:gd name="connsiteY32" fmla="*/ 3408090 h 3654666"/>
                  <a:gd name="connsiteX33" fmla="*/ 875165 w 1271255"/>
                  <a:gd name="connsiteY33" fmla="*/ 3376332 h 3654666"/>
                  <a:gd name="connsiteX34" fmla="*/ 843407 w 1271255"/>
                  <a:gd name="connsiteY34" fmla="*/ 3408090 h 3654666"/>
                  <a:gd name="connsiteX35" fmla="*/ 843407 w 1271255"/>
                  <a:gd name="connsiteY35" fmla="*/ 84146 h 3654666"/>
                  <a:gd name="connsiteX36" fmla="*/ 843407 w 1271255"/>
                  <a:gd name="connsiteY36" fmla="*/ 246576 h 3654666"/>
                  <a:gd name="connsiteX37" fmla="*/ 875165 w 1271255"/>
                  <a:gd name="connsiteY37" fmla="*/ 278334 h 3654666"/>
                  <a:gd name="connsiteX38" fmla="*/ 906923 w 1271255"/>
                  <a:gd name="connsiteY38" fmla="*/ 246576 h 3654666"/>
                  <a:gd name="connsiteX39" fmla="*/ 906923 w 1271255"/>
                  <a:gd name="connsiteY39" fmla="*/ 84146 h 3654666"/>
                  <a:gd name="connsiteX40" fmla="*/ 875165 w 1271255"/>
                  <a:gd name="connsiteY40" fmla="*/ 52388 h 3654666"/>
                  <a:gd name="connsiteX41" fmla="*/ 843407 w 1271255"/>
                  <a:gd name="connsiteY41" fmla="*/ 84146 h 3654666"/>
                  <a:gd name="connsiteX42" fmla="*/ 661242 w 1271255"/>
                  <a:gd name="connsiteY42" fmla="*/ 3381896 h 3654666"/>
                  <a:gd name="connsiteX43" fmla="*/ 661242 w 1271255"/>
                  <a:gd name="connsiteY43" fmla="*/ 3544326 h 3654666"/>
                  <a:gd name="connsiteX44" fmla="*/ 693000 w 1271255"/>
                  <a:gd name="connsiteY44" fmla="*/ 3576084 h 3654666"/>
                  <a:gd name="connsiteX45" fmla="*/ 724758 w 1271255"/>
                  <a:gd name="connsiteY45" fmla="*/ 3544326 h 3654666"/>
                  <a:gd name="connsiteX46" fmla="*/ 724758 w 1271255"/>
                  <a:gd name="connsiteY46" fmla="*/ 3381896 h 3654666"/>
                  <a:gd name="connsiteX47" fmla="*/ 693000 w 1271255"/>
                  <a:gd name="connsiteY47" fmla="*/ 3350138 h 3654666"/>
                  <a:gd name="connsiteX48" fmla="*/ 661242 w 1271255"/>
                  <a:gd name="connsiteY48" fmla="*/ 3381896 h 3654666"/>
                  <a:gd name="connsiteX49" fmla="*/ 661242 w 1271255"/>
                  <a:gd name="connsiteY49" fmla="*/ 110340 h 3654666"/>
                  <a:gd name="connsiteX50" fmla="*/ 661242 w 1271255"/>
                  <a:gd name="connsiteY50" fmla="*/ 272770 h 3654666"/>
                  <a:gd name="connsiteX51" fmla="*/ 693000 w 1271255"/>
                  <a:gd name="connsiteY51" fmla="*/ 304528 h 3654666"/>
                  <a:gd name="connsiteX52" fmla="*/ 724758 w 1271255"/>
                  <a:gd name="connsiteY52" fmla="*/ 272770 h 3654666"/>
                  <a:gd name="connsiteX53" fmla="*/ 724758 w 1271255"/>
                  <a:gd name="connsiteY53" fmla="*/ 110340 h 3654666"/>
                  <a:gd name="connsiteX54" fmla="*/ 693000 w 1271255"/>
                  <a:gd name="connsiteY54" fmla="*/ 78582 h 3654666"/>
                  <a:gd name="connsiteX55" fmla="*/ 661242 w 1271255"/>
                  <a:gd name="connsiteY55" fmla="*/ 110340 h 3654666"/>
                  <a:gd name="connsiteX56" fmla="*/ 479077 w 1271255"/>
                  <a:gd name="connsiteY56" fmla="*/ 3355702 h 3654666"/>
                  <a:gd name="connsiteX57" fmla="*/ 479077 w 1271255"/>
                  <a:gd name="connsiteY57" fmla="*/ 3518132 h 3654666"/>
                  <a:gd name="connsiteX58" fmla="*/ 510835 w 1271255"/>
                  <a:gd name="connsiteY58" fmla="*/ 3549890 h 3654666"/>
                  <a:gd name="connsiteX59" fmla="*/ 542593 w 1271255"/>
                  <a:gd name="connsiteY59" fmla="*/ 3518132 h 3654666"/>
                  <a:gd name="connsiteX60" fmla="*/ 542593 w 1271255"/>
                  <a:gd name="connsiteY60" fmla="*/ 3355702 h 3654666"/>
                  <a:gd name="connsiteX61" fmla="*/ 510835 w 1271255"/>
                  <a:gd name="connsiteY61" fmla="*/ 3323944 h 3654666"/>
                  <a:gd name="connsiteX62" fmla="*/ 479077 w 1271255"/>
                  <a:gd name="connsiteY62" fmla="*/ 3355702 h 3654666"/>
                  <a:gd name="connsiteX63" fmla="*/ 479077 w 1271255"/>
                  <a:gd name="connsiteY63" fmla="*/ 136534 h 3654666"/>
                  <a:gd name="connsiteX64" fmla="*/ 479077 w 1271255"/>
                  <a:gd name="connsiteY64" fmla="*/ 298964 h 3654666"/>
                  <a:gd name="connsiteX65" fmla="*/ 510835 w 1271255"/>
                  <a:gd name="connsiteY65" fmla="*/ 330722 h 3654666"/>
                  <a:gd name="connsiteX66" fmla="*/ 542593 w 1271255"/>
                  <a:gd name="connsiteY66" fmla="*/ 298964 h 3654666"/>
                  <a:gd name="connsiteX67" fmla="*/ 542593 w 1271255"/>
                  <a:gd name="connsiteY67" fmla="*/ 136534 h 3654666"/>
                  <a:gd name="connsiteX68" fmla="*/ 510835 w 1271255"/>
                  <a:gd name="connsiteY68" fmla="*/ 104776 h 3654666"/>
                  <a:gd name="connsiteX69" fmla="*/ 479077 w 1271255"/>
                  <a:gd name="connsiteY69" fmla="*/ 136534 h 3654666"/>
                  <a:gd name="connsiteX70" fmla="*/ 161454 w 1271255"/>
                  <a:gd name="connsiteY70" fmla="*/ 3172315 h 3654666"/>
                  <a:gd name="connsiteX71" fmla="*/ 193212 w 1271255"/>
                  <a:gd name="connsiteY71" fmla="*/ 3204073 h 3654666"/>
                  <a:gd name="connsiteX72" fmla="*/ 355642 w 1271255"/>
                  <a:gd name="connsiteY72" fmla="*/ 3204073 h 3654666"/>
                  <a:gd name="connsiteX73" fmla="*/ 387400 w 1271255"/>
                  <a:gd name="connsiteY73" fmla="*/ 3172315 h 3654666"/>
                  <a:gd name="connsiteX74" fmla="*/ 355642 w 1271255"/>
                  <a:gd name="connsiteY74" fmla="*/ 3140557 h 3654666"/>
                  <a:gd name="connsiteX75" fmla="*/ 193212 w 1271255"/>
                  <a:gd name="connsiteY75" fmla="*/ 3140557 h 3654666"/>
                  <a:gd name="connsiteX76" fmla="*/ 161454 w 1271255"/>
                  <a:gd name="connsiteY76" fmla="*/ 3172315 h 3654666"/>
                  <a:gd name="connsiteX77" fmla="*/ 161454 w 1271255"/>
                  <a:gd name="connsiteY77" fmla="*/ 497356 h 3654666"/>
                  <a:gd name="connsiteX78" fmla="*/ 193212 w 1271255"/>
                  <a:gd name="connsiteY78" fmla="*/ 529114 h 3654666"/>
                  <a:gd name="connsiteX79" fmla="*/ 355642 w 1271255"/>
                  <a:gd name="connsiteY79" fmla="*/ 529114 h 3654666"/>
                  <a:gd name="connsiteX80" fmla="*/ 387400 w 1271255"/>
                  <a:gd name="connsiteY80" fmla="*/ 497356 h 3654666"/>
                  <a:gd name="connsiteX81" fmla="*/ 355642 w 1271255"/>
                  <a:gd name="connsiteY81" fmla="*/ 465598 h 3654666"/>
                  <a:gd name="connsiteX82" fmla="*/ 193212 w 1271255"/>
                  <a:gd name="connsiteY82" fmla="*/ 465598 h 3654666"/>
                  <a:gd name="connsiteX83" fmla="*/ 161454 w 1271255"/>
                  <a:gd name="connsiteY83" fmla="*/ 497356 h 3654666"/>
                  <a:gd name="connsiteX84" fmla="*/ 138390 w 1271255"/>
                  <a:gd name="connsiteY84" fmla="*/ 2982671 h 3654666"/>
                  <a:gd name="connsiteX85" fmla="*/ 170148 w 1271255"/>
                  <a:gd name="connsiteY85" fmla="*/ 3014429 h 3654666"/>
                  <a:gd name="connsiteX86" fmla="*/ 332578 w 1271255"/>
                  <a:gd name="connsiteY86" fmla="*/ 3014429 h 3654666"/>
                  <a:gd name="connsiteX87" fmla="*/ 364336 w 1271255"/>
                  <a:gd name="connsiteY87" fmla="*/ 2982671 h 3654666"/>
                  <a:gd name="connsiteX88" fmla="*/ 332578 w 1271255"/>
                  <a:gd name="connsiteY88" fmla="*/ 2950913 h 3654666"/>
                  <a:gd name="connsiteX89" fmla="*/ 170148 w 1271255"/>
                  <a:gd name="connsiteY89" fmla="*/ 2950913 h 3654666"/>
                  <a:gd name="connsiteX90" fmla="*/ 138390 w 1271255"/>
                  <a:gd name="connsiteY90" fmla="*/ 2982671 h 3654666"/>
                  <a:gd name="connsiteX91" fmla="*/ 138390 w 1271255"/>
                  <a:gd name="connsiteY91" fmla="*/ 687000 h 3654666"/>
                  <a:gd name="connsiteX92" fmla="*/ 170148 w 1271255"/>
                  <a:gd name="connsiteY92" fmla="*/ 718758 h 3654666"/>
                  <a:gd name="connsiteX93" fmla="*/ 332578 w 1271255"/>
                  <a:gd name="connsiteY93" fmla="*/ 718758 h 3654666"/>
                  <a:gd name="connsiteX94" fmla="*/ 364336 w 1271255"/>
                  <a:gd name="connsiteY94" fmla="*/ 687000 h 3654666"/>
                  <a:gd name="connsiteX95" fmla="*/ 332578 w 1271255"/>
                  <a:gd name="connsiteY95" fmla="*/ 655242 h 3654666"/>
                  <a:gd name="connsiteX96" fmla="*/ 170148 w 1271255"/>
                  <a:gd name="connsiteY96" fmla="*/ 655242 h 3654666"/>
                  <a:gd name="connsiteX97" fmla="*/ 138390 w 1271255"/>
                  <a:gd name="connsiteY97" fmla="*/ 687000 h 3654666"/>
                  <a:gd name="connsiteX98" fmla="*/ 115325 w 1271255"/>
                  <a:gd name="connsiteY98" fmla="*/ 2793027 h 3654666"/>
                  <a:gd name="connsiteX99" fmla="*/ 147083 w 1271255"/>
                  <a:gd name="connsiteY99" fmla="*/ 2824785 h 3654666"/>
                  <a:gd name="connsiteX100" fmla="*/ 309513 w 1271255"/>
                  <a:gd name="connsiteY100" fmla="*/ 2824785 h 3654666"/>
                  <a:gd name="connsiteX101" fmla="*/ 341271 w 1271255"/>
                  <a:gd name="connsiteY101" fmla="*/ 2793027 h 3654666"/>
                  <a:gd name="connsiteX102" fmla="*/ 309513 w 1271255"/>
                  <a:gd name="connsiteY102" fmla="*/ 2761269 h 3654666"/>
                  <a:gd name="connsiteX103" fmla="*/ 147083 w 1271255"/>
                  <a:gd name="connsiteY103" fmla="*/ 2761269 h 3654666"/>
                  <a:gd name="connsiteX104" fmla="*/ 115325 w 1271255"/>
                  <a:gd name="connsiteY104" fmla="*/ 2793027 h 3654666"/>
                  <a:gd name="connsiteX105" fmla="*/ 115325 w 1271255"/>
                  <a:gd name="connsiteY105" fmla="*/ 876644 h 3654666"/>
                  <a:gd name="connsiteX106" fmla="*/ 147083 w 1271255"/>
                  <a:gd name="connsiteY106" fmla="*/ 908402 h 3654666"/>
                  <a:gd name="connsiteX107" fmla="*/ 309513 w 1271255"/>
                  <a:gd name="connsiteY107" fmla="*/ 908402 h 3654666"/>
                  <a:gd name="connsiteX108" fmla="*/ 341271 w 1271255"/>
                  <a:gd name="connsiteY108" fmla="*/ 876644 h 3654666"/>
                  <a:gd name="connsiteX109" fmla="*/ 309513 w 1271255"/>
                  <a:gd name="connsiteY109" fmla="*/ 844886 h 3654666"/>
                  <a:gd name="connsiteX110" fmla="*/ 147083 w 1271255"/>
                  <a:gd name="connsiteY110" fmla="*/ 844886 h 3654666"/>
                  <a:gd name="connsiteX111" fmla="*/ 115325 w 1271255"/>
                  <a:gd name="connsiteY111" fmla="*/ 876644 h 3654666"/>
                  <a:gd name="connsiteX112" fmla="*/ 92260 w 1271255"/>
                  <a:gd name="connsiteY112" fmla="*/ 2603383 h 3654666"/>
                  <a:gd name="connsiteX113" fmla="*/ 124018 w 1271255"/>
                  <a:gd name="connsiteY113" fmla="*/ 2635141 h 3654666"/>
                  <a:gd name="connsiteX114" fmla="*/ 286448 w 1271255"/>
                  <a:gd name="connsiteY114" fmla="*/ 2635141 h 3654666"/>
                  <a:gd name="connsiteX115" fmla="*/ 318206 w 1271255"/>
                  <a:gd name="connsiteY115" fmla="*/ 2603383 h 3654666"/>
                  <a:gd name="connsiteX116" fmla="*/ 286448 w 1271255"/>
                  <a:gd name="connsiteY116" fmla="*/ 2571625 h 3654666"/>
                  <a:gd name="connsiteX117" fmla="*/ 124018 w 1271255"/>
                  <a:gd name="connsiteY117" fmla="*/ 2571625 h 3654666"/>
                  <a:gd name="connsiteX118" fmla="*/ 92260 w 1271255"/>
                  <a:gd name="connsiteY118" fmla="*/ 2603383 h 3654666"/>
                  <a:gd name="connsiteX119" fmla="*/ 92260 w 1271255"/>
                  <a:gd name="connsiteY119" fmla="*/ 1066288 h 3654666"/>
                  <a:gd name="connsiteX120" fmla="*/ 124018 w 1271255"/>
                  <a:gd name="connsiteY120" fmla="*/ 1098046 h 3654666"/>
                  <a:gd name="connsiteX121" fmla="*/ 286448 w 1271255"/>
                  <a:gd name="connsiteY121" fmla="*/ 1098046 h 3654666"/>
                  <a:gd name="connsiteX122" fmla="*/ 318206 w 1271255"/>
                  <a:gd name="connsiteY122" fmla="*/ 1066288 h 3654666"/>
                  <a:gd name="connsiteX123" fmla="*/ 286448 w 1271255"/>
                  <a:gd name="connsiteY123" fmla="*/ 1034530 h 3654666"/>
                  <a:gd name="connsiteX124" fmla="*/ 124018 w 1271255"/>
                  <a:gd name="connsiteY124" fmla="*/ 1034530 h 3654666"/>
                  <a:gd name="connsiteX125" fmla="*/ 92260 w 1271255"/>
                  <a:gd name="connsiteY125" fmla="*/ 1066288 h 3654666"/>
                  <a:gd name="connsiteX126" fmla="*/ 69195 w 1271255"/>
                  <a:gd name="connsiteY126" fmla="*/ 2413739 h 3654666"/>
                  <a:gd name="connsiteX127" fmla="*/ 100953 w 1271255"/>
                  <a:gd name="connsiteY127" fmla="*/ 2445497 h 3654666"/>
                  <a:gd name="connsiteX128" fmla="*/ 263383 w 1271255"/>
                  <a:gd name="connsiteY128" fmla="*/ 2445497 h 3654666"/>
                  <a:gd name="connsiteX129" fmla="*/ 295141 w 1271255"/>
                  <a:gd name="connsiteY129" fmla="*/ 2413739 h 3654666"/>
                  <a:gd name="connsiteX130" fmla="*/ 263383 w 1271255"/>
                  <a:gd name="connsiteY130" fmla="*/ 2381981 h 3654666"/>
                  <a:gd name="connsiteX131" fmla="*/ 100953 w 1271255"/>
                  <a:gd name="connsiteY131" fmla="*/ 2381981 h 3654666"/>
                  <a:gd name="connsiteX132" fmla="*/ 69195 w 1271255"/>
                  <a:gd name="connsiteY132" fmla="*/ 2413739 h 3654666"/>
                  <a:gd name="connsiteX133" fmla="*/ 69195 w 1271255"/>
                  <a:gd name="connsiteY133" fmla="*/ 1255932 h 3654666"/>
                  <a:gd name="connsiteX134" fmla="*/ 100953 w 1271255"/>
                  <a:gd name="connsiteY134" fmla="*/ 1287690 h 3654666"/>
                  <a:gd name="connsiteX135" fmla="*/ 263383 w 1271255"/>
                  <a:gd name="connsiteY135" fmla="*/ 1287690 h 3654666"/>
                  <a:gd name="connsiteX136" fmla="*/ 295141 w 1271255"/>
                  <a:gd name="connsiteY136" fmla="*/ 1255932 h 3654666"/>
                  <a:gd name="connsiteX137" fmla="*/ 263383 w 1271255"/>
                  <a:gd name="connsiteY137" fmla="*/ 1224174 h 3654666"/>
                  <a:gd name="connsiteX138" fmla="*/ 100953 w 1271255"/>
                  <a:gd name="connsiteY138" fmla="*/ 1224174 h 3654666"/>
                  <a:gd name="connsiteX139" fmla="*/ 69195 w 1271255"/>
                  <a:gd name="connsiteY139" fmla="*/ 1255932 h 3654666"/>
                  <a:gd name="connsiteX140" fmla="*/ 46130 w 1271255"/>
                  <a:gd name="connsiteY140" fmla="*/ 2224095 h 3654666"/>
                  <a:gd name="connsiteX141" fmla="*/ 77888 w 1271255"/>
                  <a:gd name="connsiteY141" fmla="*/ 2255853 h 3654666"/>
                  <a:gd name="connsiteX142" fmla="*/ 240318 w 1271255"/>
                  <a:gd name="connsiteY142" fmla="*/ 2255853 h 3654666"/>
                  <a:gd name="connsiteX143" fmla="*/ 272076 w 1271255"/>
                  <a:gd name="connsiteY143" fmla="*/ 2224095 h 3654666"/>
                  <a:gd name="connsiteX144" fmla="*/ 240318 w 1271255"/>
                  <a:gd name="connsiteY144" fmla="*/ 2192337 h 3654666"/>
                  <a:gd name="connsiteX145" fmla="*/ 77888 w 1271255"/>
                  <a:gd name="connsiteY145" fmla="*/ 2192337 h 3654666"/>
                  <a:gd name="connsiteX146" fmla="*/ 46130 w 1271255"/>
                  <a:gd name="connsiteY146" fmla="*/ 2224095 h 3654666"/>
                  <a:gd name="connsiteX147" fmla="*/ 46130 w 1271255"/>
                  <a:gd name="connsiteY147" fmla="*/ 1445576 h 3654666"/>
                  <a:gd name="connsiteX148" fmla="*/ 77888 w 1271255"/>
                  <a:gd name="connsiteY148" fmla="*/ 1477334 h 3654666"/>
                  <a:gd name="connsiteX149" fmla="*/ 240318 w 1271255"/>
                  <a:gd name="connsiteY149" fmla="*/ 1477334 h 3654666"/>
                  <a:gd name="connsiteX150" fmla="*/ 272076 w 1271255"/>
                  <a:gd name="connsiteY150" fmla="*/ 1445576 h 3654666"/>
                  <a:gd name="connsiteX151" fmla="*/ 240318 w 1271255"/>
                  <a:gd name="connsiteY151" fmla="*/ 1413818 h 3654666"/>
                  <a:gd name="connsiteX152" fmla="*/ 77888 w 1271255"/>
                  <a:gd name="connsiteY152" fmla="*/ 1413818 h 3654666"/>
                  <a:gd name="connsiteX153" fmla="*/ 46130 w 1271255"/>
                  <a:gd name="connsiteY153" fmla="*/ 1445576 h 3654666"/>
                  <a:gd name="connsiteX154" fmla="*/ 23065 w 1271255"/>
                  <a:gd name="connsiteY154" fmla="*/ 2034451 h 3654666"/>
                  <a:gd name="connsiteX155" fmla="*/ 54823 w 1271255"/>
                  <a:gd name="connsiteY155" fmla="*/ 2066209 h 3654666"/>
                  <a:gd name="connsiteX156" fmla="*/ 217253 w 1271255"/>
                  <a:gd name="connsiteY156" fmla="*/ 2066209 h 3654666"/>
                  <a:gd name="connsiteX157" fmla="*/ 249011 w 1271255"/>
                  <a:gd name="connsiteY157" fmla="*/ 2034451 h 3654666"/>
                  <a:gd name="connsiteX158" fmla="*/ 217253 w 1271255"/>
                  <a:gd name="connsiteY158" fmla="*/ 2002693 h 3654666"/>
                  <a:gd name="connsiteX159" fmla="*/ 54823 w 1271255"/>
                  <a:gd name="connsiteY159" fmla="*/ 2002693 h 3654666"/>
                  <a:gd name="connsiteX160" fmla="*/ 23065 w 1271255"/>
                  <a:gd name="connsiteY160" fmla="*/ 2034451 h 3654666"/>
                  <a:gd name="connsiteX161" fmla="*/ 23065 w 1271255"/>
                  <a:gd name="connsiteY161" fmla="*/ 1635220 h 3654666"/>
                  <a:gd name="connsiteX162" fmla="*/ 54823 w 1271255"/>
                  <a:gd name="connsiteY162" fmla="*/ 1666978 h 3654666"/>
                  <a:gd name="connsiteX163" fmla="*/ 217253 w 1271255"/>
                  <a:gd name="connsiteY163" fmla="*/ 1666978 h 3654666"/>
                  <a:gd name="connsiteX164" fmla="*/ 249011 w 1271255"/>
                  <a:gd name="connsiteY164" fmla="*/ 1635220 h 3654666"/>
                  <a:gd name="connsiteX165" fmla="*/ 217253 w 1271255"/>
                  <a:gd name="connsiteY165" fmla="*/ 1603462 h 3654666"/>
                  <a:gd name="connsiteX166" fmla="*/ 54823 w 1271255"/>
                  <a:gd name="connsiteY166" fmla="*/ 1603462 h 3654666"/>
                  <a:gd name="connsiteX167" fmla="*/ 23065 w 1271255"/>
                  <a:gd name="connsiteY167" fmla="*/ 1635220 h 3654666"/>
                  <a:gd name="connsiteX168" fmla="*/ 0 w 1271255"/>
                  <a:gd name="connsiteY168" fmla="*/ 1824865 h 3654666"/>
                  <a:gd name="connsiteX169" fmla="*/ 31758 w 1271255"/>
                  <a:gd name="connsiteY169" fmla="*/ 1856623 h 3654666"/>
                  <a:gd name="connsiteX170" fmla="*/ 194188 w 1271255"/>
                  <a:gd name="connsiteY170" fmla="*/ 1856623 h 3654666"/>
                  <a:gd name="connsiteX171" fmla="*/ 225946 w 1271255"/>
                  <a:gd name="connsiteY171" fmla="*/ 1824865 h 3654666"/>
                  <a:gd name="connsiteX172" fmla="*/ 194188 w 1271255"/>
                  <a:gd name="connsiteY172" fmla="*/ 1793107 h 3654666"/>
                  <a:gd name="connsiteX173" fmla="*/ 31758 w 1271255"/>
                  <a:gd name="connsiteY173" fmla="*/ 1793107 h 3654666"/>
                  <a:gd name="connsiteX174" fmla="*/ 0 w 1271255"/>
                  <a:gd name="connsiteY174" fmla="*/ 1824865 h 365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1271255" h="3654666">
                    <a:moveTo>
                      <a:pt x="1207739" y="3460478"/>
                    </a:moveTo>
                    <a:lnTo>
                      <a:pt x="1207739" y="3622908"/>
                    </a:lnTo>
                    <a:cubicBezTo>
                      <a:pt x="1207739" y="3640447"/>
                      <a:pt x="1221958" y="3654666"/>
                      <a:pt x="1239497" y="3654666"/>
                    </a:cubicBezTo>
                    <a:cubicBezTo>
                      <a:pt x="1257036" y="3654666"/>
                      <a:pt x="1271255" y="3640447"/>
                      <a:pt x="1271255" y="3622908"/>
                    </a:cubicBezTo>
                    <a:lnTo>
                      <a:pt x="1271255" y="3460478"/>
                    </a:lnTo>
                    <a:cubicBezTo>
                      <a:pt x="1271255" y="3442939"/>
                      <a:pt x="1257036" y="3428720"/>
                      <a:pt x="1239497" y="3428720"/>
                    </a:cubicBezTo>
                    <a:cubicBezTo>
                      <a:pt x="1221958" y="3428720"/>
                      <a:pt x="1207739" y="3442939"/>
                      <a:pt x="1207739" y="3460478"/>
                    </a:cubicBezTo>
                    <a:close/>
                    <a:moveTo>
                      <a:pt x="1207739" y="31758"/>
                    </a:moveTo>
                    <a:lnTo>
                      <a:pt x="1207739" y="194188"/>
                    </a:lnTo>
                    <a:cubicBezTo>
                      <a:pt x="1207739" y="211727"/>
                      <a:pt x="1221958" y="225946"/>
                      <a:pt x="1239497" y="225946"/>
                    </a:cubicBezTo>
                    <a:cubicBezTo>
                      <a:pt x="1257036" y="225946"/>
                      <a:pt x="1271255" y="211727"/>
                      <a:pt x="1271255" y="194188"/>
                    </a:cubicBezTo>
                    <a:lnTo>
                      <a:pt x="1271255" y="31758"/>
                    </a:lnTo>
                    <a:cubicBezTo>
                      <a:pt x="1271255" y="14219"/>
                      <a:pt x="1257036" y="0"/>
                      <a:pt x="1239497" y="0"/>
                    </a:cubicBezTo>
                    <a:cubicBezTo>
                      <a:pt x="1221958" y="0"/>
                      <a:pt x="1207739" y="14219"/>
                      <a:pt x="1207739" y="31758"/>
                    </a:cubicBezTo>
                    <a:close/>
                    <a:moveTo>
                      <a:pt x="1025572" y="3434284"/>
                    </a:moveTo>
                    <a:lnTo>
                      <a:pt x="1025572" y="3596714"/>
                    </a:lnTo>
                    <a:cubicBezTo>
                      <a:pt x="1025572" y="3614253"/>
                      <a:pt x="1039791" y="3628472"/>
                      <a:pt x="1057330" y="3628472"/>
                    </a:cubicBezTo>
                    <a:cubicBezTo>
                      <a:pt x="1074869" y="3628472"/>
                      <a:pt x="1089088" y="3614253"/>
                      <a:pt x="1089088" y="3596714"/>
                    </a:cubicBezTo>
                    <a:lnTo>
                      <a:pt x="1089088" y="3434284"/>
                    </a:lnTo>
                    <a:cubicBezTo>
                      <a:pt x="1089088" y="3416745"/>
                      <a:pt x="1074869" y="3402526"/>
                      <a:pt x="1057330" y="3402526"/>
                    </a:cubicBezTo>
                    <a:cubicBezTo>
                      <a:pt x="1039791" y="3402526"/>
                      <a:pt x="1025572" y="3416745"/>
                      <a:pt x="1025572" y="3434284"/>
                    </a:cubicBezTo>
                    <a:close/>
                    <a:moveTo>
                      <a:pt x="1025572" y="57952"/>
                    </a:moveTo>
                    <a:lnTo>
                      <a:pt x="1025572" y="220382"/>
                    </a:lnTo>
                    <a:cubicBezTo>
                      <a:pt x="1025572" y="237921"/>
                      <a:pt x="1039791" y="252140"/>
                      <a:pt x="1057330" y="252140"/>
                    </a:cubicBezTo>
                    <a:cubicBezTo>
                      <a:pt x="1074869" y="252140"/>
                      <a:pt x="1089088" y="237921"/>
                      <a:pt x="1089088" y="220382"/>
                    </a:cubicBezTo>
                    <a:lnTo>
                      <a:pt x="1089088" y="57952"/>
                    </a:lnTo>
                    <a:cubicBezTo>
                      <a:pt x="1089088" y="40413"/>
                      <a:pt x="1074869" y="26194"/>
                      <a:pt x="1057330" y="26194"/>
                    </a:cubicBezTo>
                    <a:cubicBezTo>
                      <a:pt x="1039791" y="26194"/>
                      <a:pt x="1025572" y="40413"/>
                      <a:pt x="1025572" y="57952"/>
                    </a:cubicBezTo>
                    <a:close/>
                    <a:moveTo>
                      <a:pt x="843407" y="3408090"/>
                    </a:moveTo>
                    <a:lnTo>
                      <a:pt x="843407" y="3570520"/>
                    </a:lnTo>
                    <a:cubicBezTo>
                      <a:pt x="843407" y="3588059"/>
                      <a:pt x="857626" y="3602278"/>
                      <a:pt x="875165" y="3602278"/>
                    </a:cubicBezTo>
                    <a:cubicBezTo>
                      <a:pt x="892704" y="3602278"/>
                      <a:pt x="906923" y="3588059"/>
                      <a:pt x="906923" y="3570520"/>
                    </a:cubicBezTo>
                    <a:lnTo>
                      <a:pt x="906923" y="3408090"/>
                    </a:lnTo>
                    <a:cubicBezTo>
                      <a:pt x="906923" y="3390551"/>
                      <a:pt x="892704" y="3376332"/>
                      <a:pt x="875165" y="3376332"/>
                    </a:cubicBezTo>
                    <a:cubicBezTo>
                      <a:pt x="857626" y="3376332"/>
                      <a:pt x="843407" y="3390551"/>
                      <a:pt x="843407" y="3408090"/>
                    </a:cubicBezTo>
                    <a:close/>
                    <a:moveTo>
                      <a:pt x="843407" y="84146"/>
                    </a:moveTo>
                    <a:lnTo>
                      <a:pt x="843407" y="246576"/>
                    </a:lnTo>
                    <a:cubicBezTo>
                      <a:pt x="843407" y="264115"/>
                      <a:pt x="857626" y="278334"/>
                      <a:pt x="875165" y="278334"/>
                    </a:cubicBezTo>
                    <a:cubicBezTo>
                      <a:pt x="892704" y="278334"/>
                      <a:pt x="906923" y="264115"/>
                      <a:pt x="906923" y="246576"/>
                    </a:cubicBezTo>
                    <a:lnTo>
                      <a:pt x="906923" y="84146"/>
                    </a:lnTo>
                    <a:cubicBezTo>
                      <a:pt x="906923" y="66607"/>
                      <a:pt x="892704" y="52388"/>
                      <a:pt x="875165" y="52388"/>
                    </a:cubicBezTo>
                    <a:cubicBezTo>
                      <a:pt x="857626" y="52388"/>
                      <a:pt x="843407" y="66607"/>
                      <a:pt x="843407" y="84146"/>
                    </a:cubicBezTo>
                    <a:close/>
                    <a:moveTo>
                      <a:pt x="661242" y="3381896"/>
                    </a:moveTo>
                    <a:lnTo>
                      <a:pt x="661242" y="3544326"/>
                    </a:lnTo>
                    <a:cubicBezTo>
                      <a:pt x="661242" y="3561865"/>
                      <a:pt x="675461" y="3576084"/>
                      <a:pt x="693000" y="3576084"/>
                    </a:cubicBezTo>
                    <a:cubicBezTo>
                      <a:pt x="710539" y="3576084"/>
                      <a:pt x="724758" y="3561865"/>
                      <a:pt x="724758" y="3544326"/>
                    </a:cubicBezTo>
                    <a:lnTo>
                      <a:pt x="724758" y="3381896"/>
                    </a:lnTo>
                    <a:cubicBezTo>
                      <a:pt x="724758" y="3364357"/>
                      <a:pt x="710539" y="3350138"/>
                      <a:pt x="693000" y="3350138"/>
                    </a:cubicBezTo>
                    <a:cubicBezTo>
                      <a:pt x="675461" y="3350138"/>
                      <a:pt x="661242" y="3364357"/>
                      <a:pt x="661242" y="3381896"/>
                    </a:cubicBezTo>
                    <a:close/>
                    <a:moveTo>
                      <a:pt x="661242" y="110340"/>
                    </a:moveTo>
                    <a:lnTo>
                      <a:pt x="661242" y="272770"/>
                    </a:lnTo>
                    <a:cubicBezTo>
                      <a:pt x="661242" y="290309"/>
                      <a:pt x="675461" y="304528"/>
                      <a:pt x="693000" y="304528"/>
                    </a:cubicBezTo>
                    <a:cubicBezTo>
                      <a:pt x="710539" y="304528"/>
                      <a:pt x="724758" y="290309"/>
                      <a:pt x="724758" y="272770"/>
                    </a:cubicBezTo>
                    <a:lnTo>
                      <a:pt x="724758" y="110340"/>
                    </a:lnTo>
                    <a:cubicBezTo>
                      <a:pt x="724758" y="92801"/>
                      <a:pt x="710539" y="78582"/>
                      <a:pt x="693000" y="78582"/>
                    </a:cubicBezTo>
                    <a:cubicBezTo>
                      <a:pt x="675461" y="78582"/>
                      <a:pt x="661242" y="92801"/>
                      <a:pt x="661242" y="110340"/>
                    </a:cubicBezTo>
                    <a:close/>
                    <a:moveTo>
                      <a:pt x="479077" y="3355702"/>
                    </a:moveTo>
                    <a:lnTo>
                      <a:pt x="479077" y="3518132"/>
                    </a:lnTo>
                    <a:cubicBezTo>
                      <a:pt x="479077" y="3535671"/>
                      <a:pt x="493296" y="3549890"/>
                      <a:pt x="510835" y="3549890"/>
                    </a:cubicBezTo>
                    <a:cubicBezTo>
                      <a:pt x="528374" y="3549890"/>
                      <a:pt x="542593" y="3535671"/>
                      <a:pt x="542593" y="3518132"/>
                    </a:cubicBezTo>
                    <a:lnTo>
                      <a:pt x="542593" y="3355702"/>
                    </a:lnTo>
                    <a:cubicBezTo>
                      <a:pt x="542593" y="3338163"/>
                      <a:pt x="528374" y="3323944"/>
                      <a:pt x="510835" y="3323944"/>
                    </a:cubicBezTo>
                    <a:cubicBezTo>
                      <a:pt x="493296" y="3323944"/>
                      <a:pt x="479077" y="3338163"/>
                      <a:pt x="479077" y="3355702"/>
                    </a:cubicBezTo>
                    <a:close/>
                    <a:moveTo>
                      <a:pt x="479077" y="136534"/>
                    </a:moveTo>
                    <a:lnTo>
                      <a:pt x="479077" y="298964"/>
                    </a:lnTo>
                    <a:cubicBezTo>
                      <a:pt x="479077" y="316503"/>
                      <a:pt x="493296" y="330722"/>
                      <a:pt x="510835" y="330722"/>
                    </a:cubicBezTo>
                    <a:cubicBezTo>
                      <a:pt x="528374" y="330722"/>
                      <a:pt x="542593" y="316503"/>
                      <a:pt x="542593" y="298964"/>
                    </a:cubicBezTo>
                    <a:lnTo>
                      <a:pt x="542593" y="136534"/>
                    </a:lnTo>
                    <a:cubicBezTo>
                      <a:pt x="542593" y="118995"/>
                      <a:pt x="528374" y="104776"/>
                      <a:pt x="510835" y="104776"/>
                    </a:cubicBezTo>
                    <a:cubicBezTo>
                      <a:pt x="493296" y="104776"/>
                      <a:pt x="479077" y="118995"/>
                      <a:pt x="479077" y="136534"/>
                    </a:cubicBezTo>
                    <a:close/>
                    <a:moveTo>
                      <a:pt x="161454" y="3172315"/>
                    </a:moveTo>
                    <a:cubicBezTo>
                      <a:pt x="161454" y="3189854"/>
                      <a:pt x="175673" y="3204073"/>
                      <a:pt x="193212" y="3204073"/>
                    </a:cubicBezTo>
                    <a:lnTo>
                      <a:pt x="355642" y="3204073"/>
                    </a:lnTo>
                    <a:cubicBezTo>
                      <a:pt x="373181" y="3204073"/>
                      <a:pt x="387400" y="3189854"/>
                      <a:pt x="387400" y="3172315"/>
                    </a:cubicBezTo>
                    <a:cubicBezTo>
                      <a:pt x="387400" y="3154776"/>
                      <a:pt x="373181" y="3140557"/>
                      <a:pt x="355642" y="3140557"/>
                    </a:cubicBezTo>
                    <a:lnTo>
                      <a:pt x="193212" y="3140557"/>
                    </a:lnTo>
                    <a:cubicBezTo>
                      <a:pt x="175673" y="3140557"/>
                      <a:pt x="161454" y="3154776"/>
                      <a:pt x="161454" y="3172315"/>
                    </a:cubicBezTo>
                    <a:close/>
                    <a:moveTo>
                      <a:pt x="161454" y="497356"/>
                    </a:moveTo>
                    <a:cubicBezTo>
                      <a:pt x="161454" y="514895"/>
                      <a:pt x="175673" y="529114"/>
                      <a:pt x="193212" y="529114"/>
                    </a:cubicBezTo>
                    <a:lnTo>
                      <a:pt x="355642" y="529114"/>
                    </a:lnTo>
                    <a:cubicBezTo>
                      <a:pt x="373181" y="529114"/>
                      <a:pt x="387400" y="514895"/>
                      <a:pt x="387400" y="497356"/>
                    </a:cubicBezTo>
                    <a:cubicBezTo>
                      <a:pt x="387400" y="479817"/>
                      <a:pt x="373181" y="465598"/>
                      <a:pt x="355642" y="465598"/>
                    </a:cubicBezTo>
                    <a:lnTo>
                      <a:pt x="193212" y="465598"/>
                    </a:lnTo>
                    <a:cubicBezTo>
                      <a:pt x="175673" y="465598"/>
                      <a:pt x="161454" y="479817"/>
                      <a:pt x="161454" y="497356"/>
                    </a:cubicBezTo>
                    <a:close/>
                    <a:moveTo>
                      <a:pt x="138390" y="2982671"/>
                    </a:moveTo>
                    <a:cubicBezTo>
                      <a:pt x="138390" y="3000210"/>
                      <a:pt x="152609" y="3014429"/>
                      <a:pt x="170148" y="3014429"/>
                    </a:cubicBezTo>
                    <a:lnTo>
                      <a:pt x="332578" y="3014429"/>
                    </a:lnTo>
                    <a:cubicBezTo>
                      <a:pt x="350117" y="3014429"/>
                      <a:pt x="364336" y="3000210"/>
                      <a:pt x="364336" y="2982671"/>
                    </a:cubicBezTo>
                    <a:cubicBezTo>
                      <a:pt x="364336" y="2965132"/>
                      <a:pt x="350117" y="2950913"/>
                      <a:pt x="332578" y="2950913"/>
                    </a:cubicBezTo>
                    <a:lnTo>
                      <a:pt x="170148" y="2950913"/>
                    </a:lnTo>
                    <a:cubicBezTo>
                      <a:pt x="152609" y="2950913"/>
                      <a:pt x="138390" y="2965132"/>
                      <a:pt x="138390" y="2982671"/>
                    </a:cubicBezTo>
                    <a:close/>
                    <a:moveTo>
                      <a:pt x="138390" y="687000"/>
                    </a:moveTo>
                    <a:cubicBezTo>
                      <a:pt x="138390" y="704539"/>
                      <a:pt x="152609" y="718758"/>
                      <a:pt x="170148" y="718758"/>
                    </a:cubicBezTo>
                    <a:lnTo>
                      <a:pt x="332578" y="718758"/>
                    </a:lnTo>
                    <a:cubicBezTo>
                      <a:pt x="350117" y="718758"/>
                      <a:pt x="364336" y="704539"/>
                      <a:pt x="364336" y="687000"/>
                    </a:cubicBezTo>
                    <a:cubicBezTo>
                      <a:pt x="364336" y="669461"/>
                      <a:pt x="350117" y="655242"/>
                      <a:pt x="332578" y="655242"/>
                    </a:cubicBezTo>
                    <a:lnTo>
                      <a:pt x="170148" y="655242"/>
                    </a:lnTo>
                    <a:cubicBezTo>
                      <a:pt x="152609" y="655242"/>
                      <a:pt x="138390" y="669461"/>
                      <a:pt x="138390" y="687000"/>
                    </a:cubicBezTo>
                    <a:close/>
                    <a:moveTo>
                      <a:pt x="115325" y="2793027"/>
                    </a:moveTo>
                    <a:cubicBezTo>
                      <a:pt x="115325" y="2810566"/>
                      <a:pt x="129544" y="2824785"/>
                      <a:pt x="147083" y="2824785"/>
                    </a:cubicBezTo>
                    <a:lnTo>
                      <a:pt x="309513" y="2824785"/>
                    </a:lnTo>
                    <a:cubicBezTo>
                      <a:pt x="327052" y="2824785"/>
                      <a:pt x="341271" y="2810566"/>
                      <a:pt x="341271" y="2793027"/>
                    </a:cubicBezTo>
                    <a:cubicBezTo>
                      <a:pt x="341271" y="2775488"/>
                      <a:pt x="327052" y="2761269"/>
                      <a:pt x="309513" y="2761269"/>
                    </a:cubicBezTo>
                    <a:lnTo>
                      <a:pt x="147083" y="2761269"/>
                    </a:lnTo>
                    <a:cubicBezTo>
                      <a:pt x="129544" y="2761269"/>
                      <a:pt x="115325" y="2775488"/>
                      <a:pt x="115325" y="2793027"/>
                    </a:cubicBezTo>
                    <a:close/>
                    <a:moveTo>
                      <a:pt x="115325" y="876644"/>
                    </a:moveTo>
                    <a:cubicBezTo>
                      <a:pt x="115325" y="894183"/>
                      <a:pt x="129544" y="908402"/>
                      <a:pt x="147083" y="908402"/>
                    </a:cubicBezTo>
                    <a:lnTo>
                      <a:pt x="309513" y="908402"/>
                    </a:lnTo>
                    <a:cubicBezTo>
                      <a:pt x="327052" y="908402"/>
                      <a:pt x="341271" y="894183"/>
                      <a:pt x="341271" y="876644"/>
                    </a:cubicBezTo>
                    <a:cubicBezTo>
                      <a:pt x="341271" y="859105"/>
                      <a:pt x="327052" y="844886"/>
                      <a:pt x="309513" y="844886"/>
                    </a:cubicBezTo>
                    <a:lnTo>
                      <a:pt x="147083" y="844886"/>
                    </a:lnTo>
                    <a:cubicBezTo>
                      <a:pt x="129544" y="844886"/>
                      <a:pt x="115325" y="859105"/>
                      <a:pt x="115325" y="876644"/>
                    </a:cubicBezTo>
                    <a:close/>
                    <a:moveTo>
                      <a:pt x="92260" y="2603383"/>
                    </a:moveTo>
                    <a:cubicBezTo>
                      <a:pt x="92260" y="2620922"/>
                      <a:pt x="106479" y="2635141"/>
                      <a:pt x="124018" y="2635141"/>
                    </a:cubicBezTo>
                    <a:lnTo>
                      <a:pt x="286448" y="2635141"/>
                    </a:lnTo>
                    <a:cubicBezTo>
                      <a:pt x="303987" y="2635141"/>
                      <a:pt x="318206" y="2620922"/>
                      <a:pt x="318206" y="2603383"/>
                    </a:cubicBezTo>
                    <a:cubicBezTo>
                      <a:pt x="318206" y="2585844"/>
                      <a:pt x="303987" y="2571625"/>
                      <a:pt x="286448" y="2571625"/>
                    </a:cubicBezTo>
                    <a:lnTo>
                      <a:pt x="124018" y="2571625"/>
                    </a:lnTo>
                    <a:cubicBezTo>
                      <a:pt x="106479" y="2571625"/>
                      <a:pt x="92260" y="2585844"/>
                      <a:pt x="92260" y="2603383"/>
                    </a:cubicBezTo>
                    <a:close/>
                    <a:moveTo>
                      <a:pt x="92260" y="1066288"/>
                    </a:moveTo>
                    <a:cubicBezTo>
                      <a:pt x="92260" y="1083827"/>
                      <a:pt x="106479" y="1098046"/>
                      <a:pt x="124018" y="1098046"/>
                    </a:cubicBezTo>
                    <a:lnTo>
                      <a:pt x="286448" y="1098046"/>
                    </a:lnTo>
                    <a:cubicBezTo>
                      <a:pt x="303987" y="1098046"/>
                      <a:pt x="318206" y="1083827"/>
                      <a:pt x="318206" y="1066288"/>
                    </a:cubicBezTo>
                    <a:cubicBezTo>
                      <a:pt x="318206" y="1048749"/>
                      <a:pt x="303987" y="1034530"/>
                      <a:pt x="286448" y="1034530"/>
                    </a:cubicBezTo>
                    <a:lnTo>
                      <a:pt x="124018" y="1034530"/>
                    </a:lnTo>
                    <a:cubicBezTo>
                      <a:pt x="106479" y="1034530"/>
                      <a:pt x="92260" y="1048749"/>
                      <a:pt x="92260" y="1066288"/>
                    </a:cubicBezTo>
                    <a:close/>
                    <a:moveTo>
                      <a:pt x="69195" y="2413739"/>
                    </a:moveTo>
                    <a:cubicBezTo>
                      <a:pt x="69195" y="2431278"/>
                      <a:pt x="83414" y="2445497"/>
                      <a:pt x="100953" y="2445497"/>
                    </a:cubicBezTo>
                    <a:lnTo>
                      <a:pt x="263383" y="2445497"/>
                    </a:lnTo>
                    <a:cubicBezTo>
                      <a:pt x="280922" y="2445497"/>
                      <a:pt x="295141" y="2431278"/>
                      <a:pt x="295141" y="2413739"/>
                    </a:cubicBezTo>
                    <a:cubicBezTo>
                      <a:pt x="295141" y="2396200"/>
                      <a:pt x="280922" y="2381981"/>
                      <a:pt x="263383" y="2381981"/>
                    </a:cubicBezTo>
                    <a:lnTo>
                      <a:pt x="100953" y="2381981"/>
                    </a:lnTo>
                    <a:cubicBezTo>
                      <a:pt x="83414" y="2381981"/>
                      <a:pt x="69195" y="2396200"/>
                      <a:pt x="69195" y="2413739"/>
                    </a:cubicBezTo>
                    <a:close/>
                    <a:moveTo>
                      <a:pt x="69195" y="1255932"/>
                    </a:moveTo>
                    <a:cubicBezTo>
                      <a:pt x="69195" y="1273471"/>
                      <a:pt x="83414" y="1287690"/>
                      <a:pt x="100953" y="1287690"/>
                    </a:cubicBezTo>
                    <a:lnTo>
                      <a:pt x="263383" y="1287690"/>
                    </a:lnTo>
                    <a:cubicBezTo>
                      <a:pt x="280922" y="1287690"/>
                      <a:pt x="295141" y="1273471"/>
                      <a:pt x="295141" y="1255932"/>
                    </a:cubicBezTo>
                    <a:cubicBezTo>
                      <a:pt x="295141" y="1238393"/>
                      <a:pt x="280922" y="1224174"/>
                      <a:pt x="263383" y="1224174"/>
                    </a:cubicBezTo>
                    <a:lnTo>
                      <a:pt x="100953" y="1224174"/>
                    </a:lnTo>
                    <a:cubicBezTo>
                      <a:pt x="83414" y="1224174"/>
                      <a:pt x="69195" y="1238393"/>
                      <a:pt x="69195" y="1255932"/>
                    </a:cubicBezTo>
                    <a:close/>
                    <a:moveTo>
                      <a:pt x="46130" y="2224095"/>
                    </a:moveTo>
                    <a:cubicBezTo>
                      <a:pt x="46130" y="2241634"/>
                      <a:pt x="60349" y="2255853"/>
                      <a:pt x="77888" y="2255853"/>
                    </a:cubicBezTo>
                    <a:lnTo>
                      <a:pt x="240318" y="2255853"/>
                    </a:lnTo>
                    <a:cubicBezTo>
                      <a:pt x="257857" y="2255853"/>
                      <a:pt x="272076" y="2241634"/>
                      <a:pt x="272076" y="2224095"/>
                    </a:cubicBezTo>
                    <a:cubicBezTo>
                      <a:pt x="272076" y="2206556"/>
                      <a:pt x="257857" y="2192337"/>
                      <a:pt x="240318" y="2192337"/>
                    </a:cubicBezTo>
                    <a:lnTo>
                      <a:pt x="77888" y="2192337"/>
                    </a:lnTo>
                    <a:cubicBezTo>
                      <a:pt x="60349" y="2192337"/>
                      <a:pt x="46130" y="2206556"/>
                      <a:pt x="46130" y="2224095"/>
                    </a:cubicBezTo>
                    <a:close/>
                    <a:moveTo>
                      <a:pt x="46130" y="1445576"/>
                    </a:moveTo>
                    <a:cubicBezTo>
                      <a:pt x="46130" y="1463115"/>
                      <a:pt x="60349" y="1477334"/>
                      <a:pt x="77888" y="1477334"/>
                    </a:cubicBezTo>
                    <a:lnTo>
                      <a:pt x="240318" y="1477334"/>
                    </a:lnTo>
                    <a:cubicBezTo>
                      <a:pt x="257857" y="1477334"/>
                      <a:pt x="272076" y="1463115"/>
                      <a:pt x="272076" y="1445576"/>
                    </a:cubicBezTo>
                    <a:cubicBezTo>
                      <a:pt x="272076" y="1428037"/>
                      <a:pt x="257857" y="1413818"/>
                      <a:pt x="240318" y="1413818"/>
                    </a:cubicBezTo>
                    <a:lnTo>
                      <a:pt x="77888" y="1413818"/>
                    </a:lnTo>
                    <a:cubicBezTo>
                      <a:pt x="60349" y="1413818"/>
                      <a:pt x="46130" y="1428037"/>
                      <a:pt x="46130" y="1445576"/>
                    </a:cubicBezTo>
                    <a:close/>
                    <a:moveTo>
                      <a:pt x="23065" y="2034451"/>
                    </a:moveTo>
                    <a:cubicBezTo>
                      <a:pt x="23065" y="2051990"/>
                      <a:pt x="37284" y="2066209"/>
                      <a:pt x="54823" y="2066209"/>
                    </a:cubicBezTo>
                    <a:lnTo>
                      <a:pt x="217253" y="2066209"/>
                    </a:lnTo>
                    <a:cubicBezTo>
                      <a:pt x="234792" y="2066209"/>
                      <a:pt x="249011" y="2051990"/>
                      <a:pt x="249011" y="2034451"/>
                    </a:cubicBezTo>
                    <a:cubicBezTo>
                      <a:pt x="249011" y="2016912"/>
                      <a:pt x="234792" y="2002693"/>
                      <a:pt x="217253" y="2002693"/>
                    </a:cubicBezTo>
                    <a:lnTo>
                      <a:pt x="54823" y="2002693"/>
                    </a:lnTo>
                    <a:cubicBezTo>
                      <a:pt x="37284" y="2002693"/>
                      <a:pt x="23065" y="2016912"/>
                      <a:pt x="23065" y="2034451"/>
                    </a:cubicBezTo>
                    <a:close/>
                    <a:moveTo>
                      <a:pt x="23065" y="1635220"/>
                    </a:moveTo>
                    <a:cubicBezTo>
                      <a:pt x="23065" y="1652759"/>
                      <a:pt x="37284" y="1666978"/>
                      <a:pt x="54823" y="1666978"/>
                    </a:cubicBezTo>
                    <a:lnTo>
                      <a:pt x="217253" y="1666978"/>
                    </a:lnTo>
                    <a:cubicBezTo>
                      <a:pt x="234792" y="1666978"/>
                      <a:pt x="249011" y="1652759"/>
                      <a:pt x="249011" y="1635220"/>
                    </a:cubicBezTo>
                    <a:cubicBezTo>
                      <a:pt x="249011" y="1617681"/>
                      <a:pt x="234792" y="1603462"/>
                      <a:pt x="217253" y="1603462"/>
                    </a:cubicBezTo>
                    <a:lnTo>
                      <a:pt x="54823" y="1603462"/>
                    </a:lnTo>
                    <a:cubicBezTo>
                      <a:pt x="37284" y="1603462"/>
                      <a:pt x="23065" y="1617681"/>
                      <a:pt x="23065" y="1635220"/>
                    </a:cubicBezTo>
                    <a:close/>
                    <a:moveTo>
                      <a:pt x="0" y="1824865"/>
                    </a:moveTo>
                    <a:cubicBezTo>
                      <a:pt x="0" y="1842404"/>
                      <a:pt x="14219" y="1856623"/>
                      <a:pt x="31758" y="1856623"/>
                    </a:cubicBezTo>
                    <a:lnTo>
                      <a:pt x="194188" y="1856623"/>
                    </a:lnTo>
                    <a:cubicBezTo>
                      <a:pt x="211727" y="1856623"/>
                      <a:pt x="225946" y="1842404"/>
                      <a:pt x="225946" y="1824865"/>
                    </a:cubicBezTo>
                    <a:cubicBezTo>
                      <a:pt x="225946" y="1807326"/>
                      <a:pt x="211727" y="1793107"/>
                      <a:pt x="194188" y="1793107"/>
                    </a:cubicBezTo>
                    <a:lnTo>
                      <a:pt x="31758" y="1793107"/>
                    </a:lnTo>
                    <a:cubicBezTo>
                      <a:pt x="14219" y="1793107"/>
                      <a:pt x="0" y="1807326"/>
                      <a:pt x="0" y="1824865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/>
              <p:cNvSpPr/>
              <p:nvPr/>
            </p:nvSpPr>
            <p:spPr bwMode="auto">
              <a:xfrm>
                <a:off x="3584782" y="1589160"/>
                <a:ext cx="3742012" cy="1535694"/>
              </a:xfrm>
              <a:custGeom>
                <a:avLst/>
                <a:gdLst>
                  <a:gd name="connsiteX0" fmla="*/ 1886230 w 3742012"/>
                  <a:gd name="connsiteY0" fmla="*/ 0 h 1535694"/>
                  <a:gd name="connsiteX1" fmla="*/ 3545342 w 3742012"/>
                  <a:gd name="connsiteY1" fmla="*/ 229372 h 1535694"/>
                  <a:gd name="connsiteX2" fmla="*/ 3568826 w 3742012"/>
                  <a:gd name="connsiteY2" fmla="*/ 237589 h 1535694"/>
                  <a:gd name="connsiteX3" fmla="*/ 3580544 w 3742012"/>
                  <a:gd name="connsiteY3" fmla="*/ 248088 h 1535694"/>
                  <a:gd name="connsiteX4" fmla="*/ 3581033 w 3742012"/>
                  <a:gd name="connsiteY4" fmla="*/ 248342 h 1535694"/>
                  <a:gd name="connsiteX5" fmla="*/ 3581723 w 3742012"/>
                  <a:gd name="connsiteY5" fmla="*/ 249145 h 1535694"/>
                  <a:gd name="connsiteX6" fmla="*/ 3586714 w 3742012"/>
                  <a:gd name="connsiteY6" fmla="*/ 253617 h 1535694"/>
                  <a:gd name="connsiteX7" fmla="*/ 3588249 w 3742012"/>
                  <a:gd name="connsiteY7" fmla="*/ 256747 h 1535694"/>
                  <a:gd name="connsiteX8" fmla="*/ 3596713 w 3742012"/>
                  <a:gd name="connsiteY8" fmla="*/ 266607 h 1535694"/>
                  <a:gd name="connsiteX9" fmla="*/ 3604447 w 3742012"/>
                  <a:gd name="connsiteY9" fmla="*/ 290312 h 1535694"/>
                  <a:gd name="connsiteX10" fmla="*/ 3741583 w 3742012"/>
                  <a:gd name="connsiteY10" fmla="*/ 1465615 h 1535694"/>
                  <a:gd name="connsiteX11" fmla="*/ 3686489 w 3742012"/>
                  <a:gd name="connsiteY11" fmla="*/ 1535264 h 1535694"/>
                  <a:gd name="connsiteX12" fmla="*/ 3686489 w 3742012"/>
                  <a:gd name="connsiteY12" fmla="*/ 1535265 h 1535694"/>
                  <a:gd name="connsiteX13" fmla="*/ 3616841 w 3742012"/>
                  <a:gd name="connsiteY13" fmla="*/ 1480171 h 1535694"/>
                  <a:gd name="connsiteX14" fmla="*/ 3484679 w 3742012"/>
                  <a:gd name="connsiteY14" fmla="*/ 347485 h 1535694"/>
                  <a:gd name="connsiteX15" fmla="*/ 1871009 w 3742012"/>
                  <a:gd name="connsiteY15" fmla="*/ 124395 h 1535694"/>
                  <a:gd name="connsiteX16" fmla="*/ 257332 w 3742012"/>
                  <a:gd name="connsiteY16" fmla="*/ 347486 h 1535694"/>
                  <a:gd name="connsiteX17" fmla="*/ 125171 w 3742012"/>
                  <a:gd name="connsiteY17" fmla="*/ 1480172 h 1535694"/>
                  <a:gd name="connsiteX18" fmla="*/ 55522 w 3742012"/>
                  <a:gd name="connsiteY18" fmla="*/ 1535266 h 1535694"/>
                  <a:gd name="connsiteX19" fmla="*/ 55522 w 3742012"/>
                  <a:gd name="connsiteY19" fmla="*/ 1535265 h 1535694"/>
                  <a:gd name="connsiteX20" fmla="*/ 429 w 3742012"/>
                  <a:gd name="connsiteY20" fmla="*/ 1465617 h 1535694"/>
                  <a:gd name="connsiteX21" fmla="*/ 137564 w 3742012"/>
                  <a:gd name="connsiteY21" fmla="*/ 290313 h 1535694"/>
                  <a:gd name="connsiteX22" fmla="*/ 145298 w 3742012"/>
                  <a:gd name="connsiteY22" fmla="*/ 266608 h 1535694"/>
                  <a:gd name="connsiteX23" fmla="*/ 153762 w 3742012"/>
                  <a:gd name="connsiteY23" fmla="*/ 256748 h 1535694"/>
                  <a:gd name="connsiteX24" fmla="*/ 155296 w 3742012"/>
                  <a:gd name="connsiteY24" fmla="*/ 253618 h 1535694"/>
                  <a:gd name="connsiteX25" fmla="*/ 160288 w 3742012"/>
                  <a:gd name="connsiteY25" fmla="*/ 249146 h 1535694"/>
                  <a:gd name="connsiteX26" fmla="*/ 160977 w 3742012"/>
                  <a:gd name="connsiteY26" fmla="*/ 248342 h 1535694"/>
                  <a:gd name="connsiteX27" fmla="*/ 161468 w 3742012"/>
                  <a:gd name="connsiteY27" fmla="*/ 248089 h 1535694"/>
                  <a:gd name="connsiteX28" fmla="*/ 173185 w 3742012"/>
                  <a:gd name="connsiteY28" fmla="*/ 237590 h 1535694"/>
                  <a:gd name="connsiteX29" fmla="*/ 196669 w 3742012"/>
                  <a:gd name="connsiteY29" fmla="*/ 229373 h 1535694"/>
                  <a:gd name="connsiteX30" fmla="*/ 1855781 w 3742012"/>
                  <a:gd name="connsiteY30" fmla="*/ 1 h 1535694"/>
                  <a:gd name="connsiteX31" fmla="*/ 1870998 w 3742012"/>
                  <a:gd name="connsiteY31" fmla="*/ 942 h 1535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42012" h="1535694">
                    <a:moveTo>
                      <a:pt x="1886230" y="0"/>
                    </a:moveTo>
                    <a:lnTo>
                      <a:pt x="3545342" y="229372"/>
                    </a:lnTo>
                    <a:cubicBezTo>
                      <a:pt x="3553912" y="230557"/>
                      <a:pt x="3561835" y="233422"/>
                      <a:pt x="3568826" y="237589"/>
                    </a:cubicBezTo>
                    <a:lnTo>
                      <a:pt x="3580544" y="248088"/>
                    </a:lnTo>
                    <a:lnTo>
                      <a:pt x="3581033" y="248342"/>
                    </a:lnTo>
                    <a:lnTo>
                      <a:pt x="3581723" y="249145"/>
                    </a:lnTo>
                    <a:lnTo>
                      <a:pt x="3586714" y="253617"/>
                    </a:lnTo>
                    <a:lnTo>
                      <a:pt x="3588249" y="256747"/>
                    </a:lnTo>
                    <a:lnTo>
                      <a:pt x="3596713" y="266607"/>
                    </a:lnTo>
                    <a:cubicBezTo>
                      <a:pt x="3600739" y="273700"/>
                      <a:pt x="3603442" y="281701"/>
                      <a:pt x="3604447" y="290312"/>
                    </a:cubicBezTo>
                    <a:lnTo>
                      <a:pt x="3741583" y="1465615"/>
                    </a:lnTo>
                    <a:cubicBezTo>
                      <a:pt x="3745602" y="1500061"/>
                      <a:pt x="3720935" y="1531244"/>
                      <a:pt x="3686489" y="1535264"/>
                    </a:cubicBezTo>
                    <a:lnTo>
                      <a:pt x="3686489" y="1535265"/>
                    </a:lnTo>
                    <a:cubicBezTo>
                      <a:pt x="3652043" y="1539283"/>
                      <a:pt x="3620860" y="1514617"/>
                      <a:pt x="3616841" y="1480171"/>
                    </a:cubicBezTo>
                    <a:lnTo>
                      <a:pt x="3484679" y="347485"/>
                    </a:lnTo>
                    <a:lnTo>
                      <a:pt x="1871009" y="124395"/>
                    </a:lnTo>
                    <a:lnTo>
                      <a:pt x="257332" y="347486"/>
                    </a:lnTo>
                    <a:lnTo>
                      <a:pt x="125171" y="1480172"/>
                    </a:lnTo>
                    <a:cubicBezTo>
                      <a:pt x="121151" y="1514618"/>
                      <a:pt x="89968" y="1539284"/>
                      <a:pt x="55522" y="1535266"/>
                    </a:cubicBezTo>
                    <a:lnTo>
                      <a:pt x="55522" y="1535265"/>
                    </a:lnTo>
                    <a:cubicBezTo>
                      <a:pt x="21076" y="1531244"/>
                      <a:pt x="-3591" y="1500063"/>
                      <a:pt x="429" y="1465617"/>
                    </a:cubicBezTo>
                    <a:lnTo>
                      <a:pt x="137564" y="290313"/>
                    </a:lnTo>
                    <a:cubicBezTo>
                      <a:pt x="138569" y="281702"/>
                      <a:pt x="141272" y="273701"/>
                      <a:pt x="145298" y="266608"/>
                    </a:cubicBezTo>
                    <a:lnTo>
                      <a:pt x="153762" y="256748"/>
                    </a:lnTo>
                    <a:lnTo>
                      <a:pt x="155296" y="253618"/>
                    </a:lnTo>
                    <a:lnTo>
                      <a:pt x="160288" y="249146"/>
                    </a:lnTo>
                    <a:lnTo>
                      <a:pt x="160977" y="248342"/>
                    </a:lnTo>
                    <a:lnTo>
                      <a:pt x="161468" y="248089"/>
                    </a:lnTo>
                    <a:lnTo>
                      <a:pt x="173185" y="237590"/>
                    </a:lnTo>
                    <a:cubicBezTo>
                      <a:pt x="180176" y="233423"/>
                      <a:pt x="188099" y="230557"/>
                      <a:pt x="196669" y="229373"/>
                    </a:cubicBezTo>
                    <a:lnTo>
                      <a:pt x="1855781" y="1"/>
                    </a:lnTo>
                    <a:lnTo>
                      <a:pt x="1870998" y="942"/>
                    </a:lnTo>
                    <a:close/>
                  </a:path>
                </a:pathLst>
              </a:custGeom>
              <a:solidFill>
                <a:srgbClr val="92D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6" name="グループ化 195"/>
            <p:cNvGrpSpPr/>
            <p:nvPr/>
          </p:nvGrpSpPr>
          <p:grpSpPr>
            <a:xfrm>
              <a:off x="407628" y="6045007"/>
              <a:ext cx="1597435" cy="271904"/>
              <a:chOff x="3765290" y="2940700"/>
              <a:chExt cx="2115235" cy="360040"/>
            </a:xfrm>
          </p:grpSpPr>
          <p:sp>
            <p:nvSpPr>
              <p:cNvPr id="197" name="正方形/長方形 196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8" name="直線コネクタ 197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02" name="グループ化 201"/>
          <p:cNvGrpSpPr/>
          <p:nvPr/>
        </p:nvGrpSpPr>
        <p:grpSpPr>
          <a:xfrm>
            <a:off x="2293343" y="5528988"/>
            <a:ext cx="1597435" cy="787923"/>
            <a:chOff x="2310018" y="2257416"/>
            <a:chExt cx="2115235" cy="1043324"/>
          </a:xfrm>
        </p:grpSpPr>
        <p:grpSp>
          <p:nvGrpSpPr>
            <p:cNvPr id="203" name="グループ化 202"/>
            <p:cNvGrpSpPr/>
            <p:nvPr/>
          </p:nvGrpSpPr>
          <p:grpSpPr>
            <a:xfrm rot="8100000">
              <a:off x="3556971" y="2522947"/>
              <a:ext cx="407092" cy="158217"/>
              <a:chOff x="3313108" y="2033845"/>
              <a:chExt cx="694787" cy="270030"/>
            </a:xfrm>
          </p:grpSpPr>
          <p:sp>
            <p:nvSpPr>
              <p:cNvPr id="215" name="矢印: 五方向 214"/>
              <p:cNvSpPr/>
              <p:nvPr/>
            </p:nvSpPr>
            <p:spPr bwMode="auto">
              <a:xfrm>
                <a:off x="3647855" y="2033845"/>
                <a:ext cx="360040" cy="270030"/>
              </a:xfrm>
              <a:prstGeom prst="homePlate">
                <a:avLst>
                  <a:gd name="adj" fmla="val 39417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矢印: 五方向 215"/>
              <p:cNvSpPr/>
              <p:nvPr/>
            </p:nvSpPr>
            <p:spPr bwMode="auto">
              <a:xfrm>
                <a:off x="3475898" y="2139950"/>
                <a:ext cx="391252" cy="57820"/>
              </a:xfrm>
              <a:prstGeom prst="homePlat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四角形: 上の 2 つの角を丸める 216"/>
              <p:cNvSpPr/>
              <p:nvPr/>
            </p:nvSpPr>
            <p:spPr bwMode="auto">
              <a:xfrm rot="16200000">
                <a:off x="3388873" y="2048090"/>
                <a:ext cx="90010" cy="241540"/>
              </a:xfrm>
              <a:prstGeom prst="round2SameRect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4" name="フリーフォーム: 図形 203"/>
            <p:cNvSpPr/>
            <p:nvPr/>
          </p:nvSpPr>
          <p:spPr bwMode="auto">
            <a:xfrm>
              <a:off x="2622217" y="2714907"/>
              <a:ext cx="1430683" cy="174033"/>
            </a:xfrm>
            <a:custGeom>
              <a:avLst/>
              <a:gdLst>
                <a:gd name="connsiteX0" fmla="*/ 1072476 w 1430683"/>
                <a:gd name="connsiteY0" fmla="*/ 702 h 174033"/>
                <a:gd name="connsiteX1" fmla="*/ 1430683 w 1430683"/>
                <a:gd name="connsiteY1" fmla="*/ 27287 h 174033"/>
                <a:gd name="connsiteX2" fmla="*/ 1430683 w 1430683"/>
                <a:gd name="connsiteY2" fmla="*/ 174033 h 174033"/>
                <a:gd name="connsiteX3" fmla="*/ 0 w 1430683"/>
                <a:gd name="connsiteY3" fmla="*/ 174033 h 174033"/>
                <a:gd name="connsiteX4" fmla="*/ 0 w 1430683"/>
                <a:gd name="connsiteY4" fmla="*/ 27287 h 174033"/>
                <a:gd name="connsiteX5" fmla="*/ 119402 w 1430683"/>
                <a:gd name="connsiteY5" fmla="*/ 702 h 174033"/>
                <a:gd name="connsiteX6" fmla="*/ 417909 w 1430683"/>
                <a:gd name="connsiteY6" fmla="*/ 50549 h 174033"/>
                <a:gd name="connsiteX7" fmla="*/ 475464 w 1430683"/>
                <a:gd name="connsiteY7" fmla="*/ 28123 h 174033"/>
                <a:gd name="connsiteX8" fmla="*/ 475464 w 1430683"/>
                <a:gd name="connsiteY8" fmla="*/ 27287 h 174033"/>
                <a:gd name="connsiteX9" fmla="*/ 594866 w 1430683"/>
                <a:gd name="connsiteY9" fmla="*/ 702 h 174033"/>
                <a:gd name="connsiteX10" fmla="*/ 595402 w 1430683"/>
                <a:gd name="connsiteY10" fmla="*/ 791 h 174033"/>
                <a:gd name="connsiteX11" fmla="*/ 597012 w 1430683"/>
                <a:gd name="connsiteY11" fmla="*/ 702 h 174033"/>
                <a:gd name="connsiteX12" fmla="*/ 776116 w 1430683"/>
                <a:gd name="connsiteY12" fmla="*/ 43903 h 174033"/>
                <a:gd name="connsiteX13" fmla="*/ 835281 w 1430683"/>
                <a:gd name="connsiteY13" fmla="*/ 53783 h 174033"/>
                <a:gd name="connsiteX14" fmla="*/ 893372 w 1430683"/>
                <a:gd name="connsiteY14" fmla="*/ 50549 h 174033"/>
                <a:gd name="connsiteX15" fmla="*/ 953073 w 1430683"/>
                <a:gd name="connsiteY15" fmla="*/ 27287 h 174033"/>
                <a:gd name="connsiteX16" fmla="*/ 1072476 w 1430683"/>
                <a:gd name="connsiteY16" fmla="*/ 702 h 17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30683" h="174033">
                  <a:moveTo>
                    <a:pt x="1072476" y="702"/>
                  </a:moveTo>
                  <a:cubicBezTo>
                    <a:pt x="1191878" y="9564"/>
                    <a:pt x="1311281" y="98182"/>
                    <a:pt x="1430683" y="27287"/>
                  </a:cubicBezTo>
                  <a:lnTo>
                    <a:pt x="1430683" y="174033"/>
                  </a:lnTo>
                  <a:lnTo>
                    <a:pt x="0" y="174033"/>
                  </a:lnTo>
                  <a:lnTo>
                    <a:pt x="0" y="27287"/>
                  </a:lnTo>
                  <a:cubicBezTo>
                    <a:pt x="39801" y="3656"/>
                    <a:pt x="79602" y="-2252"/>
                    <a:pt x="119402" y="702"/>
                  </a:cubicBezTo>
                  <a:cubicBezTo>
                    <a:pt x="218905" y="8087"/>
                    <a:pt x="318407" y="70858"/>
                    <a:pt x="417909" y="50549"/>
                  </a:cubicBezTo>
                  <a:lnTo>
                    <a:pt x="475464" y="28123"/>
                  </a:lnTo>
                  <a:lnTo>
                    <a:pt x="475464" y="27287"/>
                  </a:lnTo>
                  <a:cubicBezTo>
                    <a:pt x="515265" y="3656"/>
                    <a:pt x="555066" y="-2252"/>
                    <a:pt x="594866" y="702"/>
                  </a:cubicBezTo>
                  <a:lnTo>
                    <a:pt x="595402" y="791"/>
                  </a:lnTo>
                  <a:lnTo>
                    <a:pt x="597012" y="702"/>
                  </a:lnTo>
                  <a:cubicBezTo>
                    <a:pt x="656714" y="5133"/>
                    <a:pt x="716415" y="29503"/>
                    <a:pt x="776116" y="43903"/>
                  </a:cubicBezTo>
                  <a:lnTo>
                    <a:pt x="835281" y="53783"/>
                  </a:lnTo>
                  <a:lnTo>
                    <a:pt x="893372" y="50549"/>
                  </a:lnTo>
                  <a:cubicBezTo>
                    <a:pt x="913272" y="46488"/>
                    <a:pt x="933173" y="39103"/>
                    <a:pt x="953073" y="27287"/>
                  </a:cubicBezTo>
                  <a:cubicBezTo>
                    <a:pt x="992874" y="3656"/>
                    <a:pt x="1032675" y="-2252"/>
                    <a:pt x="1072476" y="702"/>
                  </a:cubicBezTo>
                  <a:close/>
                </a:path>
              </a:pathLst>
            </a:cu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5" name="二等辺三角形 204"/>
            <p:cNvSpPr/>
            <p:nvPr/>
          </p:nvSpPr>
          <p:spPr bwMode="auto">
            <a:xfrm>
              <a:off x="2753619" y="2257416"/>
              <a:ext cx="258301" cy="181003"/>
            </a:xfrm>
            <a:prstGeom prst="triangle">
              <a:avLst/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6" name="四角形: 上の 2 つの角を丸める 205"/>
            <p:cNvSpPr/>
            <p:nvPr/>
          </p:nvSpPr>
          <p:spPr bwMode="auto">
            <a:xfrm>
              <a:off x="2676265" y="2415935"/>
              <a:ext cx="413010" cy="227842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7" name="四角形: 上の 2 つの角を丸める 206"/>
            <p:cNvSpPr/>
            <p:nvPr/>
          </p:nvSpPr>
          <p:spPr bwMode="auto">
            <a:xfrm>
              <a:off x="2612740" y="2609629"/>
              <a:ext cx="540060" cy="260034"/>
            </a:xfrm>
            <a:prstGeom prst="round2SameRect">
              <a:avLst>
                <a:gd name="adj1" fmla="val 9788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四角形: 上の 2 つの角を丸める 207"/>
            <p:cNvSpPr/>
            <p:nvPr/>
          </p:nvSpPr>
          <p:spPr bwMode="auto">
            <a:xfrm>
              <a:off x="27313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9" name="四角形: 上の 2 つの角を丸める 208"/>
            <p:cNvSpPr/>
            <p:nvPr/>
          </p:nvSpPr>
          <p:spPr bwMode="auto">
            <a:xfrm>
              <a:off x="29345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0" name="正方形/長方形 209"/>
            <p:cNvSpPr/>
            <p:nvPr/>
          </p:nvSpPr>
          <p:spPr bwMode="auto">
            <a:xfrm>
              <a:off x="2466915" y="2794259"/>
              <a:ext cx="1766005" cy="360040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1" name="グループ化 210"/>
            <p:cNvGrpSpPr/>
            <p:nvPr/>
          </p:nvGrpSpPr>
          <p:grpSpPr>
            <a:xfrm>
              <a:off x="2310018" y="2940700"/>
              <a:ext cx="2115235" cy="360040"/>
              <a:chOff x="3765290" y="2940700"/>
              <a:chExt cx="2115235" cy="360040"/>
            </a:xfrm>
          </p:grpSpPr>
          <p:sp>
            <p:nvSpPr>
              <p:cNvPr id="213" name="正方形/長方形 212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4" name="直線コネクタ 213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12" name="台形 211"/>
            <p:cNvSpPr/>
            <p:nvPr/>
          </p:nvSpPr>
          <p:spPr bwMode="auto">
            <a:xfrm rot="10800000">
              <a:off x="3872880" y="2711081"/>
              <a:ext cx="313068" cy="229617"/>
            </a:xfrm>
            <a:prstGeom prst="trapezoid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18" name="グループ化 217"/>
          <p:cNvGrpSpPr/>
          <p:nvPr/>
        </p:nvGrpSpPr>
        <p:grpSpPr>
          <a:xfrm>
            <a:off x="4160467" y="5700026"/>
            <a:ext cx="1597435" cy="616885"/>
            <a:chOff x="4634118" y="2483895"/>
            <a:chExt cx="2115235" cy="816845"/>
          </a:xfrm>
        </p:grpSpPr>
        <p:sp>
          <p:nvSpPr>
            <p:cNvPr id="219" name="アーチ 218"/>
            <p:cNvSpPr/>
            <p:nvPr/>
          </p:nvSpPr>
          <p:spPr bwMode="auto">
            <a:xfrm>
              <a:off x="4667024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アーチ 219"/>
            <p:cNvSpPr/>
            <p:nvPr/>
          </p:nvSpPr>
          <p:spPr bwMode="auto">
            <a:xfrm>
              <a:off x="6349845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1" name="グループ化 220"/>
            <p:cNvGrpSpPr/>
            <p:nvPr/>
          </p:nvGrpSpPr>
          <p:grpSpPr>
            <a:xfrm>
              <a:off x="4634118" y="2940700"/>
              <a:ext cx="2115235" cy="360040"/>
              <a:chOff x="3765290" y="2940700"/>
              <a:chExt cx="2115235" cy="360040"/>
            </a:xfrm>
          </p:grpSpPr>
          <p:sp>
            <p:nvSpPr>
              <p:cNvPr id="236" name="正方形/長方形 235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37" name="直線コネクタ 236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22" name="グループ化 221"/>
            <p:cNvGrpSpPr/>
            <p:nvPr/>
          </p:nvGrpSpPr>
          <p:grpSpPr>
            <a:xfrm rot="486790">
              <a:off x="4701625" y="2483895"/>
              <a:ext cx="1980220" cy="187505"/>
              <a:chOff x="4701625" y="2483895"/>
              <a:chExt cx="1980220" cy="187505"/>
            </a:xfrm>
          </p:grpSpPr>
          <p:sp>
            <p:nvSpPr>
              <p:cNvPr id="231" name="四角形: 上の 2 つの角を丸める 230"/>
              <p:cNvSpPr/>
              <p:nvPr/>
            </p:nvSpPr>
            <p:spPr bwMode="auto">
              <a:xfrm>
                <a:off x="4864167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四角形: 上の 2 つの角を丸める 231"/>
              <p:cNvSpPr/>
              <p:nvPr/>
            </p:nvSpPr>
            <p:spPr bwMode="auto">
              <a:xfrm>
                <a:off x="5068955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四角形: 上の 2 つの角を丸める 232"/>
              <p:cNvSpPr/>
              <p:nvPr/>
            </p:nvSpPr>
            <p:spPr bwMode="auto">
              <a:xfrm>
                <a:off x="6250054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四角形: 上の 2 つの角を丸める 233"/>
              <p:cNvSpPr/>
              <p:nvPr/>
            </p:nvSpPr>
            <p:spPr bwMode="auto">
              <a:xfrm>
                <a:off x="6454842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四角形: 角を丸くする 234"/>
              <p:cNvSpPr/>
              <p:nvPr/>
            </p:nvSpPr>
            <p:spPr bwMode="auto">
              <a:xfrm>
                <a:off x="4701625" y="2582553"/>
                <a:ext cx="1980220" cy="88847"/>
              </a:xfrm>
              <a:prstGeom prst="roundRect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3" name="四角形: 上の 2 つの角を丸める 222"/>
            <p:cNvSpPr/>
            <p:nvPr/>
          </p:nvSpPr>
          <p:spPr bwMode="auto">
            <a:xfrm>
              <a:off x="5646730" y="2615852"/>
              <a:ext cx="90010" cy="3248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4" name="グループ化 223"/>
            <p:cNvGrpSpPr/>
            <p:nvPr/>
          </p:nvGrpSpPr>
          <p:grpSpPr>
            <a:xfrm rot="21117119">
              <a:off x="4701625" y="2483895"/>
              <a:ext cx="1980220" cy="187505"/>
              <a:chOff x="4804019" y="2483895"/>
              <a:chExt cx="1980220" cy="187505"/>
            </a:xfrm>
          </p:grpSpPr>
          <p:sp>
            <p:nvSpPr>
              <p:cNvPr id="226" name="四角形: 上の 2 つの角を丸める 225"/>
              <p:cNvSpPr/>
              <p:nvPr/>
            </p:nvSpPr>
            <p:spPr bwMode="auto">
              <a:xfrm>
                <a:off x="4966561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四角形: 上の 2 つの角を丸める 226"/>
              <p:cNvSpPr/>
              <p:nvPr/>
            </p:nvSpPr>
            <p:spPr bwMode="auto">
              <a:xfrm>
                <a:off x="5171349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四角形: 上の 2 つの角を丸める 227"/>
              <p:cNvSpPr/>
              <p:nvPr/>
            </p:nvSpPr>
            <p:spPr bwMode="auto">
              <a:xfrm>
                <a:off x="6352448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四角形: 上の 2 つの角を丸める 228"/>
              <p:cNvSpPr/>
              <p:nvPr/>
            </p:nvSpPr>
            <p:spPr bwMode="auto">
              <a:xfrm>
                <a:off x="6557236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四角形: 角を丸くする 229"/>
              <p:cNvSpPr/>
              <p:nvPr/>
            </p:nvSpPr>
            <p:spPr bwMode="auto">
              <a:xfrm>
                <a:off x="4804019" y="2582553"/>
                <a:ext cx="1980220" cy="88847"/>
              </a:xfrm>
              <a:prstGeom prst="roundRect">
                <a:avLst/>
              </a:prstGeom>
              <a:solidFill>
                <a:srgbClr val="92D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5" name="四角形: 上の 2 つの角を丸める 224"/>
            <p:cNvSpPr/>
            <p:nvPr/>
          </p:nvSpPr>
          <p:spPr bwMode="auto">
            <a:xfrm>
              <a:off x="5511715" y="2869662"/>
              <a:ext cx="360040" cy="7103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8" name="グループ化 237"/>
          <p:cNvGrpSpPr/>
          <p:nvPr/>
        </p:nvGrpSpPr>
        <p:grpSpPr>
          <a:xfrm>
            <a:off x="6035461" y="4928099"/>
            <a:ext cx="1597435" cy="1388812"/>
            <a:chOff x="6869318" y="1461752"/>
            <a:chExt cx="2115235" cy="1838988"/>
          </a:xfrm>
        </p:grpSpPr>
        <p:grpSp>
          <p:nvGrpSpPr>
            <p:cNvPr id="239" name="グループ化 238"/>
            <p:cNvGrpSpPr/>
            <p:nvPr/>
          </p:nvGrpSpPr>
          <p:grpSpPr>
            <a:xfrm flipH="1">
              <a:off x="7274252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50000"/>
              </a:schemeClr>
            </a:solidFill>
          </p:grpSpPr>
          <p:sp>
            <p:nvSpPr>
              <p:cNvPr id="250" name="四角形: 角を丸くする 249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四角形: 角を丸くする 250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四角形: 角を丸くする 251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四角形: 角を丸くする 252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四角形: 角を丸くする 253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0" name="フリーフォーム: 図形 239"/>
            <p:cNvSpPr/>
            <p:nvPr/>
          </p:nvSpPr>
          <p:spPr bwMode="auto">
            <a:xfrm>
              <a:off x="6991124" y="1599355"/>
              <a:ext cx="1838752" cy="1390484"/>
            </a:xfrm>
            <a:custGeom>
              <a:avLst/>
              <a:gdLst>
                <a:gd name="connsiteX0" fmla="*/ 70720 w 1838752"/>
                <a:gd name="connsiteY0" fmla="*/ 0 h 1390484"/>
                <a:gd name="connsiteX1" fmla="*/ 1768032 w 1838752"/>
                <a:gd name="connsiteY1" fmla="*/ 0 h 1390484"/>
                <a:gd name="connsiteX2" fmla="*/ 1838752 w 1838752"/>
                <a:gd name="connsiteY2" fmla="*/ 70720 h 1390484"/>
                <a:gd name="connsiteX3" fmla="*/ 1838752 w 1838752"/>
                <a:gd name="connsiteY3" fmla="*/ 1390484 h 1390484"/>
                <a:gd name="connsiteX4" fmla="*/ 1778226 w 1838752"/>
                <a:gd name="connsiteY4" fmla="*/ 1390484 h 1390484"/>
                <a:gd name="connsiteX5" fmla="*/ 1778226 w 1838752"/>
                <a:gd name="connsiteY5" fmla="*/ 96116 h 1390484"/>
                <a:gd name="connsiteX6" fmla="*/ 1742435 w 1838752"/>
                <a:gd name="connsiteY6" fmla="*/ 60325 h 1390484"/>
                <a:gd name="connsiteX7" fmla="*/ 96317 w 1838752"/>
                <a:gd name="connsiteY7" fmla="*/ 60325 h 1390484"/>
                <a:gd name="connsiteX8" fmla="*/ 60526 w 1838752"/>
                <a:gd name="connsiteY8" fmla="*/ 96116 h 1390484"/>
                <a:gd name="connsiteX9" fmla="*/ 60526 w 1838752"/>
                <a:gd name="connsiteY9" fmla="*/ 1390484 h 1390484"/>
                <a:gd name="connsiteX10" fmla="*/ 0 w 1838752"/>
                <a:gd name="connsiteY10" fmla="*/ 1390484 h 1390484"/>
                <a:gd name="connsiteX11" fmla="*/ 0 w 1838752"/>
                <a:gd name="connsiteY11" fmla="*/ 70720 h 1390484"/>
                <a:gd name="connsiteX12" fmla="*/ 70720 w 1838752"/>
                <a:gd name="connsiteY12" fmla="*/ 0 h 139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38752" h="1390484">
                  <a:moveTo>
                    <a:pt x="70720" y="0"/>
                  </a:moveTo>
                  <a:lnTo>
                    <a:pt x="1768032" y="0"/>
                  </a:lnTo>
                  <a:cubicBezTo>
                    <a:pt x="1807090" y="0"/>
                    <a:pt x="1838752" y="31662"/>
                    <a:pt x="1838752" y="70720"/>
                  </a:cubicBezTo>
                  <a:lnTo>
                    <a:pt x="1838752" y="1390484"/>
                  </a:lnTo>
                  <a:lnTo>
                    <a:pt x="1778226" y="1390484"/>
                  </a:lnTo>
                  <a:lnTo>
                    <a:pt x="1778226" y="96116"/>
                  </a:lnTo>
                  <a:cubicBezTo>
                    <a:pt x="1778226" y="76349"/>
                    <a:pt x="1762202" y="60325"/>
                    <a:pt x="1742435" y="60325"/>
                  </a:cubicBezTo>
                  <a:lnTo>
                    <a:pt x="96317" y="60325"/>
                  </a:lnTo>
                  <a:cubicBezTo>
                    <a:pt x="76550" y="60325"/>
                    <a:pt x="60526" y="76349"/>
                    <a:pt x="60526" y="96116"/>
                  </a:cubicBezTo>
                  <a:lnTo>
                    <a:pt x="60526" y="1390484"/>
                  </a:lnTo>
                  <a:lnTo>
                    <a:pt x="0" y="1390484"/>
                  </a:lnTo>
                  <a:lnTo>
                    <a:pt x="0" y="70720"/>
                  </a:lnTo>
                  <a:cubicBezTo>
                    <a:pt x="0" y="31662"/>
                    <a:pt x="31662" y="0"/>
                    <a:pt x="70720" y="0"/>
                  </a:cubicBezTo>
                  <a:close/>
                </a:path>
              </a:pathLst>
            </a:custGeom>
            <a:solidFill>
              <a:srgbClr val="92D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1" name="グループ化 240"/>
            <p:cNvGrpSpPr/>
            <p:nvPr/>
          </p:nvGrpSpPr>
          <p:grpSpPr>
            <a:xfrm>
              <a:off x="6869318" y="2940700"/>
              <a:ext cx="2115235" cy="360040"/>
              <a:chOff x="3765290" y="2940700"/>
              <a:chExt cx="2115235" cy="360040"/>
            </a:xfrm>
          </p:grpSpPr>
          <p:sp>
            <p:nvSpPr>
              <p:cNvPr id="248" name="正方形/長方形 247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9" name="直線コネクタ 248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2" name="グループ化 241"/>
            <p:cNvGrpSpPr/>
            <p:nvPr/>
          </p:nvGrpSpPr>
          <p:grpSpPr>
            <a:xfrm>
              <a:off x="7157236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75000"/>
              </a:schemeClr>
            </a:solidFill>
          </p:grpSpPr>
          <p:sp>
            <p:nvSpPr>
              <p:cNvPr id="243" name="四角形: 角を丸くする 242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四角形: 角を丸くする 243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四角形: 角を丸くする 244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四角形: 角を丸くする 245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四角形: 角を丸くする 246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55" name="グループ化 254"/>
          <p:cNvGrpSpPr/>
          <p:nvPr/>
        </p:nvGrpSpPr>
        <p:grpSpPr>
          <a:xfrm>
            <a:off x="7910455" y="5065120"/>
            <a:ext cx="1597434" cy="1251791"/>
            <a:chOff x="112918" y="3761679"/>
            <a:chExt cx="2115235" cy="1657553"/>
          </a:xfrm>
        </p:grpSpPr>
        <p:grpSp>
          <p:nvGrpSpPr>
            <p:cNvPr id="256" name="グループ化 255"/>
            <p:cNvGrpSpPr/>
            <p:nvPr/>
          </p:nvGrpSpPr>
          <p:grpSpPr>
            <a:xfrm>
              <a:off x="450506" y="3761679"/>
              <a:ext cx="1490815" cy="1307822"/>
              <a:chOff x="2703212" y="4316691"/>
              <a:chExt cx="1490815" cy="1307822"/>
            </a:xfrm>
          </p:grpSpPr>
          <p:grpSp>
            <p:nvGrpSpPr>
              <p:cNvPr id="260" name="グループ化 259"/>
              <p:cNvGrpSpPr/>
              <p:nvPr/>
            </p:nvGrpSpPr>
            <p:grpSpPr>
              <a:xfrm>
                <a:off x="2703212" y="4316691"/>
                <a:ext cx="1490815" cy="1307822"/>
                <a:chOff x="2703212" y="4316691"/>
                <a:chExt cx="1490815" cy="1307822"/>
              </a:xfrm>
            </p:grpSpPr>
            <p:sp>
              <p:nvSpPr>
                <p:cNvPr id="266" name="楕円 265"/>
                <p:cNvSpPr/>
                <p:nvPr/>
              </p:nvSpPr>
              <p:spPr bwMode="auto">
                <a:xfrm>
                  <a:off x="4006620" y="4780226"/>
                  <a:ext cx="187407" cy="187407"/>
                </a:xfrm>
                <a:prstGeom prst="ellipse">
                  <a:avLst/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" name="楕円 266"/>
                <p:cNvSpPr/>
                <p:nvPr/>
              </p:nvSpPr>
              <p:spPr bwMode="auto">
                <a:xfrm rot="900000">
                  <a:off x="2703212" y="4628501"/>
                  <a:ext cx="124310" cy="12489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四角形: 角を丸くする 267"/>
                <p:cNvSpPr/>
                <p:nvPr/>
              </p:nvSpPr>
              <p:spPr bwMode="auto">
                <a:xfrm rot="900000">
                  <a:off x="3448478" y="4486163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四角形: 角を丸くする 268"/>
                <p:cNvSpPr/>
                <p:nvPr/>
              </p:nvSpPr>
              <p:spPr bwMode="auto">
                <a:xfrm rot="900000">
                  <a:off x="3936635" y="4559982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" name="四角形: 角を丸くする 269"/>
                <p:cNvSpPr/>
                <p:nvPr/>
              </p:nvSpPr>
              <p:spPr bwMode="auto">
                <a:xfrm>
                  <a:off x="3349298" y="5029201"/>
                  <a:ext cx="197178" cy="56481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1" name="グループ化 270"/>
                <p:cNvGrpSpPr/>
                <p:nvPr/>
              </p:nvGrpSpPr>
              <p:grpSpPr>
                <a:xfrm>
                  <a:off x="3249878" y="5161473"/>
                  <a:ext cx="402744" cy="357423"/>
                  <a:chOff x="3335124" y="5106550"/>
                  <a:chExt cx="402744" cy="670105"/>
                </a:xfrm>
              </p:grpSpPr>
              <p:sp>
                <p:nvSpPr>
                  <p:cNvPr id="284" name="四角形: 角を丸くする 283"/>
                  <p:cNvSpPr/>
                  <p:nvPr/>
                </p:nvSpPr>
                <p:spPr bwMode="auto">
                  <a:xfrm rot="20700000">
                    <a:off x="3335124" y="558924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5" name="四角形: 角を丸くする 284"/>
                  <p:cNvSpPr/>
                  <p:nvPr/>
                </p:nvSpPr>
                <p:spPr bwMode="auto">
                  <a:xfrm rot="20700000">
                    <a:off x="3335125" y="5465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6" name="四角形: 角を丸くする 285"/>
                  <p:cNvSpPr/>
                  <p:nvPr/>
                </p:nvSpPr>
                <p:spPr bwMode="auto">
                  <a:xfrm rot="20700000">
                    <a:off x="3335125" y="5338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7" name="四角形: 角を丸くする 286"/>
                  <p:cNvSpPr/>
                  <p:nvPr/>
                </p:nvSpPr>
                <p:spPr bwMode="auto">
                  <a:xfrm rot="20700000">
                    <a:off x="3335126" y="521459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8" name="四角形: 角を丸くする 287"/>
                  <p:cNvSpPr/>
                  <p:nvPr/>
                </p:nvSpPr>
                <p:spPr bwMode="auto">
                  <a:xfrm>
                    <a:off x="3335127" y="510655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9" name="四角形: 角を丸くする 288"/>
                  <p:cNvSpPr/>
                  <p:nvPr/>
                </p:nvSpPr>
                <p:spPr bwMode="auto">
                  <a:xfrm>
                    <a:off x="3335127" y="568757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2" name="四角形: 上の 2 つの角を丸める 271"/>
                <p:cNvSpPr/>
                <p:nvPr/>
              </p:nvSpPr>
              <p:spPr bwMode="auto">
                <a:xfrm>
                  <a:off x="3195309" y="5521937"/>
                  <a:ext cx="505154" cy="102576"/>
                </a:xfrm>
                <a:prstGeom prst="round2SameRect">
                  <a:avLst/>
                </a:prstGeom>
                <a:pattFill prst="lgConfetti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" name="フリーフォーム: 図形 272"/>
                <p:cNvSpPr/>
                <p:nvPr/>
              </p:nvSpPr>
              <p:spPr bwMode="auto">
                <a:xfrm>
                  <a:off x="2747794" y="4412591"/>
                  <a:ext cx="1334216" cy="808355"/>
                </a:xfrm>
                <a:custGeom>
                  <a:avLst/>
                  <a:gdLst>
                    <a:gd name="connsiteX0" fmla="*/ 394893 w 1334216"/>
                    <a:gd name="connsiteY0" fmla="*/ 919 h 808355"/>
                    <a:gd name="connsiteX1" fmla="*/ 688888 w 1334216"/>
                    <a:gd name="connsiteY1" fmla="*/ 184634 h 808355"/>
                    <a:gd name="connsiteX2" fmla="*/ 766130 w 1334216"/>
                    <a:gd name="connsiteY2" fmla="*/ 296719 h 808355"/>
                    <a:gd name="connsiteX3" fmla="*/ 965357 w 1334216"/>
                    <a:gd name="connsiteY3" fmla="*/ 349496 h 808355"/>
                    <a:gd name="connsiteX4" fmla="*/ 1301234 w 1334216"/>
                    <a:gd name="connsiteY4" fmla="*/ 439495 h 808355"/>
                    <a:gd name="connsiteX5" fmla="*/ 1211237 w 1334216"/>
                    <a:gd name="connsiteY5" fmla="*/ 775373 h 808355"/>
                    <a:gd name="connsiteX6" fmla="*/ 875360 w 1334216"/>
                    <a:gd name="connsiteY6" fmla="*/ 685374 h 808355"/>
                    <a:gd name="connsiteX7" fmla="*/ 676711 w 1334216"/>
                    <a:gd name="connsiteY7" fmla="*/ 630444 h 808355"/>
                    <a:gd name="connsiteX8" fmla="*/ 553774 w 1334216"/>
                    <a:gd name="connsiteY8" fmla="*/ 688892 h 808355"/>
                    <a:gd name="connsiteX9" fmla="*/ 49517 w 1334216"/>
                    <a:gd name="connsiteY9" fmla="*/ 553775 h 808355"/>
                    <a:gd name="connsiteX10" fmla="*/ 184631 w 1334216"/>
                    <a:gd name="connsiteY10" fmla="*/ 49517 h 808355"/>
                    <a:gd name="connsiteX11" fmla="*/ 394893 w 1334216"/>
                    <a:gd name="connsiteY11" fmla="*/ 919 h 808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34216" h="808355">
                      <a:moveTo>
                        <a:pt x="394893" y="919"/>
                      </a:moveTo>
                      <a:cubicBezTo>
                        <a:pt x="513099" y="9274"/>
                        <a:pt x="625178" y="74285"/>
                        <a:pt x="688888" y="184634"/>
                      </a:cubicBezTo>
                      <a:cubicBezTo>
                        <a:pt x="711503" y="223804"/>
                        <a:pt x="737251" y="261166"/>
                        <a:pt x="766130" y="296719"/>
                      </a:cubicBezTo>
                      <a:lnTo>
                        <a:pt x="965357" y="349496"/>
                      </a:lnTo>
                      <a:cubicBezTo>
                        <a:pt x="1082959" y="281599"/>
                        <a:pt x="1233336" y="321892"/>
                        <a:pt x="1301234" y="439495"/>
                      </a:cubicBezTo>
                      <a:cubicBezTo>
                        <a:pt x="1369132" y="557098"/>
                        <a:pt x="1328839" y="707475"/>
                        <a:pt x="1211237" y="775373"/>
                      </a:cubicBezTo>
                      <a:cubicBezTo>
                        <a:pt x="1093635" y="843270"/>
                        <a:pt x="943258" y="802977"/>
                        <a:pt x="875360" y="685374"/>
                      </a:cubicBezTo>
                      <a:cubicBezTo>
                        <a:pt x="786272" y="661220"/>
                        <a:pt x="730308" y="629858"/>
                        <a:pt x="676711" y="630444"/>
                      </a:cubicBezTo>
                      <a:cubicBezTo>
                        <a:pt x="633923" y="646794"/>
                        <a:pt x="592945" y="666277"/>
                        <a:pt x="553774" y="688892"/>
                      </a:cubicBezTo>
                      <a:cubicBezTo>
                        <a:pt x="377217" y="790828"/>
                        <a:pt x="151453" y="730334"/>
                        <a:pt x="49517" y="553775"/>
                      </a:cubicBezTo>
                      <a:cubicBezTo>
                        <a:pt x="-52419" y="377217"/>
                        <a:pt x="8074" y="151453"/>
                        <a:pt x="184631" y="49517"/>
                      </a:cubicBezTo>
                      <a:cubicBezTo>
                        <a:pt x="250840" y="11291"/>
                        <a:pt x="323969" y="-4093"/>
                        <a:pt x="394893" y="919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4" name="グループ化 273"/>
                <p:cNvGrpSpPr/>
                <p:nvPr/>
              </p:nvGrpSpPr>
              <p:grpSpPr>
                <a:xfrm rot="1800000">
                  <a:off x="3190588" y="4316691"/>
                  <a:ext cx="248605" cy="198063"/>
                  <a:chOff x="3239932" y="4325558"/>
                  <a:chExt cx="342682" cy="273014"/>
                </a:xfrm>
              </p:grpSpPr>
              <p:sp>
                <p:nvSpPr>
                  <p:cNvPr id="282" name="フリーフォーム: 図形 281"/>
                  <p:cNvSpPr/>
                  <p:nvPr/>
                </p:nvSpPr>
                <p:spPr bwMode="auto">
                  <a:xfrm>
                    <a:off x="3239932" y="4325558"/>
                    <a:ext cx="342682" cy="270076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42682"/>
                      <a:gd name="connsiteY0" fmla="*/ 257175 h 383216"/>
                      <a:gd name="connsiteX1" fmla="*/ 35071 w 342682"/>
                      <a:gd name="connsiteY1" fmla="*/ 270076 h 383216"/>
                      <a:gd name="connsiteX2" fmla="*/ 13465 w 342682"/>
                      <a:gd name="connsiteY2" fmla="*/ 238031 h 383216"/>
                      <a:gd name="connsiteX3" fmla="*/ 0 w 342682"/>
                      <a:gd name="connsiteY3" fmla="*/ 171338 h 383216"/>
                      <a:gd name="connsiteX4" fmla="*/ 171341 w 342682"/>
                      <a:gd name="connsiteY4" fmla="*/ 0 h 383216"/>
                      <a:gd name="connsiteX5" fmla="*/ 342682 w 342682"/>
                      <a:gd name="connsiteY5" fmla="*/ 171338 h 383216"/>
                      <a:gd name="connsiteX6" fmla="*/ 329217 w 342682"/>
                      <a:gd name="connsiteY6" fmla="*/ 238031 h 383216"/>
                      <a:gd name="connsiteX7" fmla="*/ 307611 w 342682"/>
                      <a:gd name="connsiteY7" fmla="*/ 270076 h 383216"/>
                      <a:gd name="connsiteX8" fmla="*/ 297384 w 342682"/>
                      <a:gd name="connsiteY8" fmla="*/ 383217 h 383216"/>
                      <a:gd name="connsiteX0" fmla="*/ 35071 w 342682"/>
                      <a:gd name="connsiteY0" fmla="*/ 270076 h 383217"/>
                      <a:gd name="connsiteX1" fmla="*/ 13465 w 342682"/>
                      <a:gd name="connsiteY1" fmla="*/ 238031 h 383217"/>
                      <a:gd name="connsiteX2" fmla="*/ 0 w 342682"/>
                      <a:gd name="connsiteY2" fmla="*/ 171338 h 383217"/>
                      <a:gd name="connsiteX3" fmla="*/ 171341 w 342682"/>
                      <a:gd name="connsiteY3" fmla="*/ 0 h 383217"/>
                      <a:gd name="connsiteX4" fmla="*/ 342682 w 342682"/>
                      <a:gd name="connsiteY4" fmla="*/ 171338 h 383217"/>
                      <a:gd name="connsiteX5" fmla="*/ 329217 w 342682"/>
                      <a:gd name="connsiteY5" fmla="*/ 238031 h 383217"/>
                      <a:gd name="connsiteX6" fmla="*/ 307611 w 342682"/>
                      <a:gd name="connsiteY6" fmla="*/ 270076 h 383217"/>
                      <a:gd name="connsiteX7" fmla="*/ 297384 w 342682"/>
                      <a:gd name="connsiteY7" fmla="*/ 383217 h 383217"/>
                      <a:gd name="connsiteX0" fmla="*/ 35071 w 342682"/>
                      <a:gd name="connsiteY0" fmla="*/ 270076 h 270075"/>
                      <a:gd name="connsiteX1" fmla="*/ 13465 w 342682"/>
                      <a:gd name="connsiteY1" fmla="*/ 238031 h 270075"/>
                      <a:gd name="connsiteX2" fmla="*/ 0 w 342682"/>
                      <a:gd name="connsiteY2" fmla="*/ 171338 h 270075"/>
                      <a:gd name="connsiteX3" fmla="*/ 171341 w 342682"/>
                      <a:gd name="connsiteY3" fmla="*/ 0 h 270075"/>
                      <a:gd name="connsiteX4" fmla="*/ 342682 w 342682"/>
                      <a:gd name="connsiteY4" fmla="*/ 171338 h 270075"/>
                      <a:gd name="connsiteX5" fmla="*/ 329217 w 342682"/>
                      <a:gd name="connsiteY5" fmla="*/ 238031 h 270075"/>
                      <a:gd name="connsiteX6" fmla="*/ 307611 w 342682"/>
                      <a:gd name="connsiteY6" fmla="*/ 270076 h 2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5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00B05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3" name="フリーフォーム: 図形 282"/>
                  <p:cNvSpPr/>
                  <p:nvPr/>
                </p:nvSpPr>
                <p:spPr bwMode="auto">
                  <a:xfrm>
                    <a:off x="3308120" y="4428173"/>
                    <a:ext cx="216208" cy="170399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71114"/>
                      <a:gd name="connsiteY0" fmla="*/ 257175 h 456948"/>
                      <a:gd name="connsiteX1" fmla="*/ 35071 w 371114"/>
                      <a:gd name="connsiteY1" fmla="*/ 270076 h 456948"/>
                      <a:gd name="connsiteX2" fmla="*/ 13465 w 371114"/>
                      <a:gd name="connsiteY2" fmla="*/ 238031 h 456948"/>
                      <a:gd name="connsiteX3" fmla="*/ 0 w 371114"/>
                      <a:gd name="connsiteY3" fmla="*/ 171338 h 456948"/>
                      <a:gd name="connsiteX4" fmla="*/ 171341 w 371114"/>
                      <a:gd name="connsiteY4" fmla="*/ 0 h 456948"/>
                      <a:gd name="connsiteX5" fmla="*/ 342682 w 371114"/>
                      <a:gd name="connsiteY5" fmla="*/ 171338 h 456948"/>
                      <a:gd name="connsiteX6" fmla="*/ 329217 w 371114"/>
                      <a:gd name="connsiteY6" fmla="*/ 238031 h 456948"/>
                      <a:gd name="connsiteX7" fmla="*/ 307611 w 371114"/>
                      <a:gd name="connsiteY7" fmla="*/ 270076 h 456948"/>
                      <a:gd name="connsiteX8" fmla="*/ 371114 w 371114"/>
                      <a:gd name="connsiteY8" fmla="*/ 456948 h 456948"/>
                      <a:gd name="connsiteX0" fmla="*/ 35071 w 371114"/>
                      <a:gd name="connsiteY0" fmla="*/ 270076 h 456948"/>
                      <a:gd name="connsiteX1" fmla="*/ 13465 w 371114"/>
                      <a:gd name="connsiteY1" fmla="*/ 238031 h 456948"/>
                      <a:gd name="connsiteX2" fmla="*/ 0 w 371114"/>
                      <a:gd name="connsiteY2" fmla="*/ 171338 h 456948"/>
                      <a:gd name="connsiteX3" fmla="*/ 171341 w 371114"/>
                      <a:gd name="connsiteY3" fmla="*/ 0 h 456948"/>
                      <a:gd name="connsiteX4" fmla="*/ 342682 w 371114"/>
                      <a:gd name="connsiteY4" fmla="*/ 171338 h 456948"/>
                      <a:gd name="connsiteX5" fmla="*/ 329217 w 371114"/>
                      <a:gd name="connsiteY5" fmla="*/ 238031 h 456948"/>
                      <a:gd name="connsiteX6" fmla="*/ 307611 w 371114"/>
                      <a:gd name="connsiteY6" fmla="*/ 270076 h 456948"/>
                      <a:gd name="connsiteX7" fmla="*/ 371114 w 371114"/>
                      <a:gd name="connsiteY7" fmla="*/ 456948 h 456948"/>
                      <a:gd name="connsiteX0" fmla="*/ 35071 w 342682"/>
                      <a:gd name="connsiteY0" fmla="*/ 270076 h 270076"/>
                      <a:gd name="connsiteX1" fmla="*/ 13465 w 342682"/>
                      <a:gd name="connsiteY1" fmla="*/ 238031 h 270076"/>
                      <a:gd name="connsiteX2" fmla="*/ 0 w 342682"/>
                      <a:gd name="connsiteY2" fmla="*/ 171338 h 270076"/>
                      <a:gd name="connsiteX3" fmla="*/ 171341 w 342682"/>
                      <a:gd name="connsiteY3" fmla="*/ 0 h 270076"/>
                      <a:gd name="connsiteX4" fmla="*/ 342682 w 342682"/>
                      <a:gd name="connsiteY4" fmla="*/ 171338 h 270076"/>
                      <a:gd name="connsiteX5" fmla="*/ 329217 w 342682"/>
                      <a:gd name="connsiteY5" fmla="*/ 238031 h 270076"/>
                      <a:gd name="connsiteX6" fmla="*/ 307611 w 342682"/>
                      <a:gd name="connsiteY6" fmla="*/ 270076 h 270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6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92D05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5" name="フリーフォーム: 図形 274"/>
                <p:cNvSpPr/>
                <p:nvPr/>
              </p:nvSpPr>
              <p:spPr bwMode="auto">
                <a:xfrm>
                  <a:off x="3325467" y="4712610"/>
                  <a:ext cx="489283" cy="454035"/>
                </a:xfrm>
                <a:custGeom>
                  <a:avLst/>
                  <a:gdLst>
                    <a:gd name="connsiteX0" fmla="*/ 190452 w 489283"/>
                    <a:gd name="connsiteY0" fmla="*/ 0 h 454035"/>
                    <a:gd name="connsiteX1" fmla="*/ 387685 w 489283"/>
                    <a:gd name="connsiteY1" fmla="*/ 52249 h 454035"/>
                    <a:gd name="connsiteX2" fmla="*/ 480231 w 489283"/>
                    <a:gd name="connsiteY2" fmla="*/ 21130 h 454035"/>
                    <a:gd name="connsiteX3" fmla="*/ 486597 w 489283"/>
                    <a:gd name="connsiteY3" fmla="*/ 20962 h 454035"/>
                    <a:gd name="connsiteX4" fmla="*/ 489283 w 489283"/>
                    <a:gd name="connsiteY4" fmla="*/ 91479 h 454035"/>
                    <a:gd name="connsiteX5" fmla="*/ 421223 w 489283"/>
                    <a:gd name="connsiteY5" fmla="*/ 347317 h 454035"/>
                    <a:gd name="connsiteX6" fmla="*/ 354362 w 489283"/>
                    <a:gd name="connsiteY6" fmla="*/ 454035 h 454035"/>
                    <a:gd name="connsiteX7" fmla="*/ 326791 w 489283"/>
                    <a:gd name="connsiteY7" fmla="*/ 428544 h 454035"/>
                    <a:gd name="connsiteX8" fmla="*/ 297688 w 489283"/>
                    <a:gd name="connsiteY8" fmla="*/ 388127 h 454035"/>
                    <a:gd name="connsiteX9" fmla="*/ 99039 w 489283"/>
                    <a:gd name="connsiteY9" fmla="*/ 333197 h 454035"/>
                    <a:gd name="connsiteX10" fmla="*/ 0 w 489283"/>
                    <a:gd name="connsiteY10" fmla="*/ 380283 h 454035"/>
                    <a:gd name="connsiteX11" fmla="*/ 16772 w 489283"/>
                    <a:gd name="connsiteY11" fmla="*/ 362290 h 454035"/>
                    <a:gd name="connsiteX12" fmla="*/ 122420 w 489283"/>
                    <a:gd name="connsiteY12" fmla="*/ 199565 h 454035"/>
                    <a:gd name="connsiteX13" fmla="*/ 187595 w 489283"/>
                    <a:gd name="connsiteY13" fmla="*/ 16828 h 4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89283" h="454035">
                      <a:moveTo>
                        <a:pt x="190452" y="0"/>
                      </a:moveTo>
                      <a:lnTo>
                        <a:pt x="387685" y="52249"/>
                      </a:lnTo>
                      <a:cubicBezTo>
                        <a:pt x="417086" y="35275"/>
                        <a:pt x="448535" y="25063"/>
                        <a:pt x="480231" y="21130"/>
                      </a:cubicBezTo>
                      <a:lnTo>
                        <a:pt x="486597" y="20962"/>
                      </a:lnTo>
                      <a:lnTo>
                        <a:pt x="489283" y="91479"/>
                      </a:lnTo>
                      <a:cubicBezTo>
                        <a:pt x="484170" y="177929"/>
                        <a:pt x="462023" y="264805"/>
                        <a:pt x="421223" y="347317"/>
                      </a:cubicBezTo>
                      <a:lnTo>
                        <a:pt x="354362" y="454035"/>
                      </a:lnTo>
                      <a:lnTo>
                        <a:pt x="326791" y="428544"/>
                      </a:lnTo>
                      <a:cubicBezTo>
                        <a:pt x="315951" y="416320"/>
                        <a:pt x="306175" y="402828"/>
                        <a:pt x="297688" y="388127"/>
                      </a:cubicBezTo>
                      <a:cubicBezTo>
                        <a:pt x="208600" y="363973"/>
                        <a:pt x="152636" y="332611"/>
                        <a:pt x="99039" y="333197"/>
                      </a:cubicBezTo>
                      <a:lnTo>
                        <a:pt x="0" y="380283"/>
                      </a:lnTo>
                      <a:lnTo>
                        <a:pt x="16772" y="362290"/>
                      </a:lnTo>
                      <a:cubicBezTo>
                        <a:pt x="57793" y="312850"/>
                        <a:pt x="93354" y="258347"/>
                        <a:pt x="122420" y="199565"/>
                      </a:cubicBezTo>
                      <a:cubicBezTo>
                        <a:pt x="151486" y="140784"/>
                        <a:pt x="173209" y="79439"/>
                        <a:pt x="187595" y="168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6" name="グループ化 275"/>
                <p:cNvGrpSpPr/>
                <p:nvPr/>
              </p:nvGrpSpPr>
              <p:grpSpPr>
                <a:xfrm>
                  <a:off x="3119268" y="493464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280" name="楕円 279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00B05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1" name="フリーフォーム: 図形 280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77" name="グループ化 276"/>
                <p:cNvGrpSpPr/>
                <p:nvPr/>
              </p:nvGrpSpPr>
              <p:grpSpPr>
                <a:xfrm>
                  <a:off x="3648242" y="504348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278" name="楕円 277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00B05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9" name="フリーフォーム: 図形 278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61" name="楕円 260"/>
              <p:cNvSpPr/>
              <p:nvPr/>
            </p:nvSpPr>
            <p:spPr bwMode="auto">
              <a:xfrm rot="900000">
                <a:off x="2864007" y="4492182"/>
                <a:ext cx="355419" cy="28106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楕円 261"/>
              <p:cNvSpPr/>
              <p:nvPr/>
            </p:nvSpPr>
            <p:spPr bwMode="auto">
              <a:xfrm rot="900000">
                <a:off x="2884750" y="4532429"/>
                <a:ext cx="232007" cy="18347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3" name="グループ化 262"/>
              <p:cNvGrpSpPr/>
              <p:nvPr/>
            </p:nvGrpSpPr>
            <p:grpSpPr>
              <a:xfrm>
                <a:off x="2900055" y="4542496"/>
                <a:ext cx="116908" cy="116906"/>
                <a:chOff x="2915124" y="4539611"/>
                <a:chExt cx="163133" cy="163133"/>
              </a:xfrm>
            </p:grpSpPr>
            <p:sp>
              <p:nvSpPr>
                <p:cNvPr id="264" name="楕円 263"/>
                <p:cNvSpPr/>
                <p:nvPr/>
              </p:nvSpPr>
              <p:spPr bwMode="auto">
                <a:xfrm>
                  <a:off x="2915124" y="4539611"/>
                  <a:ext cx="163133" cy="163133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楕円 264"/>
                <p:cNvSpPr/>
                <p:nvPr/>
              </p:nvSpPr>
              <p:spPr bwMode="auto">
                <a:xfrm>
                  <a:off x="2923228" y="4560850"/>
                  <a:ext cx="107384" cy="10738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57" name="グループ化 256"/>
            <p:cNvGrpSpPr/>
            <p:nvPr/>
          </p:nvGrpSpPr>
          <p:grpSpPr>
            <a:xfrm>
              <a:off x="112918" y="5059192"/>
              <a:ext cx="2115235" cy="360040"/>
              <a:chOff x="3765290" y="2940700"/>
              <a:chExt cx="2115235" cy="360040"/>
            </a:xfrm>
          </p:grpSpPr>
          <p:sp>
            <p:nvSpPr>
              <p:cNvPr id="258" name="正方形/長方形 257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59" name="直線コネクタ 258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07628" y="3519010"/>
            <a:ext cx="1597435" cy="854801"/>
            <a:chOff x="112918" y="2168860"/>
            <a:chExt cx="2115235" cy="1131880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70299" y="2168860"/>
              <a:ext cx="2000472" cy="820979"/>
              <a:chOff x="3584782" y="1589160"/>
              <a:chExt cx="3742012" cy="1535694"/>
            </a:xfrm>
          </p:grpSpPr>
          <p:sp>
            <p:nvSpPr>
              <p:cNvPr id="7" name="フリーフォーム: 図形 6"/>
              <p:cNvSpPr/>
              <p:nvPr/>
            </p:nvSpPr>
            <p:spPr bwMode="auto">
              <a:xfrm>
                <a:off x="3792699" y="1754827"/>
                <a:ext cx="3340716" cy="1340921"/>
              </a:xfrm>
              <a:custGeom>
                <a:avLst/>
                <a:gdLst>
                  <a:gd name="connsiteX0" fmla="*/ 1657641 w 3358122"/>
                  <a:gd name="connsiteY0" fmla="*/ 0 h 1330368"/>
                  <a:gd name="connsiteX1" fmla="*/ 1671301 w 3358122"/>
                  <a:gd name="connsiteY1" fmla="*/ 890 h 1330368"/>
                  <a:gd name="connsiteX2" fmla="*/ 1684966 w 3358122"/>
                  <a:gd name="connsiteY2" fmla="*/ 160 h 1330368"/>
                  <a:gd name="connsiteX3" fmla="*/ 3175079 w 3358122"/>
                  <a:gd name="connsiteY3" fmla="*/ 206168 h 1330368"/>
                  <a:gd name="connsiteX4" fmla="*/ 3196197 w 3358122"/>
                  <a:gd name="connsiteY4" fmla="*/ 213359 h 1330368"/>
                  <a:gd name="connsiteX5" fmla="*/ 3206768 w 3358122"/>
                  <a:gd name="connsiteY5" fmla="*/ 222450 h 1330368"/>
                  <a:gd name="connsiteX6" fmla="*/ 3207209 w 3358122"/>
                  <a:gd name="connsiteY6" fmla="*/ 222671 h 1330368"/>
                  <a:gd name="connsiteX7" fmla="*/ 3207832 w 3358122"/>
                  <a:gd name="connsiteY7" fmla="*/ 223365 h 1330368"/>
                  <a:gd name="connsiteX8" fmla="*/ 3212335 w 3358122"/>
                  <a:gd name="connsiteY8" fmla="*/ 227238 h 1330368"/>
                  <a:gd name="connsiteX9" fmla="*/ 3213729 w 3358122"/>
                  <a:gd name="connsiteY9" fmla="*/ 229938 h 1330368"/>
                  <a:gd name="connsiteX10" fmla="*/ 3221376 w 3358122"/>
                  <a:gd name="connsiteY10" fmla="*/ 238462 h 1330368"/>
                  <a:gd name="connsiteX11" fmla="*/ 3228442 w 3358122"/>
                  <a:gd name="connsiteY11" fmla="*/ 258891 h 1330368"/>
                  <a:gd name="connsiteX12" fmla="*/ 3357698 w 3358122"/>
                  <a:gd name="connsiteY12" fmla="*/ 1270426 h 1330368"/>
                  <a:gd name="connsiteX13" fmla="*/ 3308624 w 3358122"/>
                  <a:gd name="connsiteY13" fmla="*/ 1330036 h 1330368"/>
                  <a:gd name="connsiteX14" fmla="*/ 3308624 w 3358122"/>
                  <a:gd name="connsiteY14" fmla="*/ 1330037 h 1330368"/>
                  <a:gd name="connsiteX15" fmla="*/ 3245830 w 3358122"/>
                  <a:gd name="connsiteY15" fmla="*/ 1282287 h 1330368"/>
                  <a:gd name="connsiteX16" fmla="*/ 3121262 w 3358122"/>
                  <a:gd name="connsiteY16" fmla="*/ 307431 h 1330368"/>
                  <a:gd name="connsiteX17" fmla="*/ 1671961 w 3358122"/>
                  <a:gd name="connsiteY17" fmla="*/ 107065 h 1330368"/>
                  <a:gd name="connsiteX18" fmla="*/ 225005 w 3358122"/>
                  <a:gd name="connsiteY18" fmla="*/ 290435 h 1330368"/>
                  <a:gd name="connsiteX19" fmla="*/ 112368 w 3358122"/>
                  <a:gd name="connsiteY19" fmla="*/ 1263899 h 1330368"/>
                  <a:gd name="connsiteX20" fmla="*/ 50154 w 3358122"/>
                  <a:gd name="connsiteY20" fmla="*/ 1310915 h 1330368"/>
                  <a:gd name="connsiteX21" fmla="*/ 50154 w 3358122"/>
                  <a:gd name="connsiteY21" fmla="*/ 1310914 h 1330368"/>
                  <a:gd name="connsiteX22" fmla="*/ 347 w 3358122"/>
                  <a:gd name="connsiteY22" fmla="*/ 1250724 h 1330368"/>
                  <a:gd name="connsiteX23" fmla="*/ 117223 w 3358122"/>
                  <a:gd name="connsiteY23" fmla="*/ 240633 h 1330368"/>
                  <a:gd name="connsiteX24" fmla="*/ 124039 w 3358122"/>
                  <a:gd name="connsiteY24" fmla="*/ 220286 h 1330368"/>
                  <a:gd name="connsiteX25" fmla="*/ 131583 w 3358122"/>
                  <a:gd name="connsiteY25" fmla="*/ 211850 h 1330368"/>
                  <a:gd name="connsiteX26" fmla="*/ 132943 w 3358122"/>
                  <a:gd name="connsiteY26" fmla="*/ 209167 h 1330368"/>
                  <a:gd name="connsiteX27" fmla="*/ 137399 w 3358122"/>
                  <a:gd name="connsiteY27" fmla="*/ 205347 h 1330368"/>
                  <a:gd name="connsiteX28" fmla="*/ 138013 w 3358122"/>
                  <a:gd name="connsiteY28" fmla="*/ 204660 h 1330368"/>
                  <a:gd name="connsiteX29" fmla="*/ 138452 w 3358122"/>
                  <a:gd name="connsiteY29" fmla="*/ 204444 h 1330368"/>
                  <a:gd name="connsiteX30" fmla="*/ 148912 w 3358122"/>
                  <a:gd name="connsiteY30" fmla="*/ 195476 h 1330368"/>
                  <a:gd name="connsiteX31" fmla="*/ 169944 w 3358122"/>
                  <a:gd name="connsiteY31" fmla="*/ 188533 h 1330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58122" h="1330368">
                    <a:moveTo>
                      <a:pt x="1657641" y="0"/>
                    </a:moveTo>
                    <a:lnTo>
                      <a:pt x="1671301" y="890"/>
                    </a:lnTo>
                    <a:lnTo>
                      <a:pt x="1684966" y="160"/>
                    </a:lnTo>
                    <a:lnTo>
                      <a:pt x="3175079" y="206168"/>
                    </a:lnTo>
                    <a:cubicBezTo>
                      <a:pt x="3182776" y="207232"/>
                      <a:pt x="3189901" y="209738"/>
                      <a:pt x="3196197" y="213359"/>
                    </a:cubicBezTo>
                    <a:lnTo>
                      <a:pt x="3206768" y="222450"/>
                    </a:lnTo>
                    <a:lnTo>
                      <a:pt x="3207209" y="222671"/>
                    </a:lnTo>
                    <a:lnTo>
                      <a:pt x="3207832" y="223365"/>
                    </a:lnTo>
                    <a:lnTo>
                      <a:pt x="3212335" y="227238"/>
                    </a:lnTo>
                    <a:lnTo>
                      <a:pt x="3213729" y="229938"/>
                    </a:lnTo>
                    <a:lnTo>
                      <a:pt x="3221376" y="238462"/>
                    </a:lnTo>
                    <a:cubicBezTo>
                      <a:pt x="3225027" y="244584"/>
                      <a:pt x="3227494" y="251479"/>
                      <a:pt x="3228442" y="258891"/>
                    </a:cubicBezTo>
                    <a:lnTo>
                      <a:pt x="3357698" y="1270426"/>
                    </a:lnTo>
                    <a:cubicBezTo>
                      <a:pt x="3361487" y="1300072"/>
                      <a:pt x="3339515" y="1326760"/>
                      <a:pt x="3308624" y="1330036"/>
                    </a:cubicBezTo>
                    <a:lnTo>
                      <a:pt x="3308624" y="1330037"/>
                    </a:lnTo>
                    <a:cubicBezTo>
                      <a:pt x="3277733" y="1333312"/>
                      <a:pt x="3249619" y="1311934"/>
                      <a:pt x="3245830" y="1282287"/>
                    </a:cubicBezTo>
                    <a:lnTo>
                      <a:pt x="3121262" y="307431"/>
                    </a:lnTo>
                    <a:lnTo>
                      <a:pt x="1671961" y="107065"/>
                    </a:lnTo>
                    <a:lnTo>
                      <a:pt x="225005" y="290435"/>
                    </a:lnTo>
                    <a:lnTo>
                      <a:pt x="112368" y="1263899"/>
                    </a:lnTo>
                    <a:cubicBezTo>
                      <a:pt x="108942" y="1293503"/>
                      <a:pt x="81088" y="1314552"/>
                      <a:pt x="50154" y="1310915"/>
                    </a:cubicBezTo>
                    <a:lnTo>
                      <a:pt x="50154" y="1310914"/>
                    </a:lnTo>
                    <a:cubicBezTo>
                      <a:pt x="19221" y="1307275"/>
                      <a:pt x="-3080" y="1280327"/>
                      <a:pt x="347" y="1250724"/>
                    </a:cubicBezTo>
                    <a:lnTo>
                      <a:pt x="117223" y="240633"/>
                    </a:lnTo>
                    <a:cubicBezTo>
                      <a:pt x="118079" y="233232"/>
                      <a:pt x="120463" y="226365"/>
                      <a:pt x="124039" y="220286"/>
                    </a:cubicBezTo>
                    <a:lnTo>
                      <a:pt x="131583" y="211850"/>
                    </a:lnTo>
                    <a:lnTo>
                      <a:pt x="132943" y="209167"/>
                    </a:lnTo>
                    <a:lnTo>
                      <a:pt x="137399" y="205347"/>
                    </a:lnTo>
                    <a:lnTo>
                      <a:pt x="138013" y="204660"/>
                    </a:lnTo>
                    <a:lnTo>
                      <a:pt x="138452" y="204444"/>
                    </a:lnTo>
                    <a:lnTo>
                      <a:pt x="148912" y="195476"/>
                    </a:lnTo>
                    <a:cubicBezTo>
                      <a:pt x="155164" y="191929"/>
                      <a:pt x="162260" y="189506"/>
                      <a:pt x="169944" y="188533"/>
                    </a:cubicBezTo>
                    <a:close/>
                  </a:path>
                </a:pathLst>
              </a:custGeom>
              <a:solidFill>
                <a:srgbClr val="FF33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フリーフォーム: 図形 7"/>
              <p:cNvSpPr/>
              <p:nvPr/>
            </p:nvSpPr>
            <p:spPr bwMode="auto">
              <a:xfrm rot="16200000" flipH="1">
                <a:off x="4821483" y="437095"/>
                <a:ext cx="1271255" cy="3654666"/>
              </a:xfrm>
              <a:custGeom>
                <a:avLst/>
                <a:gdLst>
                  <a:gd name="connsiteX0" fmla="*/ 1207739 w 1271255"/>
                  <a:gd name="connsiteY0" fmla="*/ 3460478 h 3654666"/>
                  <a:gd name="connsiteX1" fmla="*/ 1207739 w 1271255"/>
                  <a:gd name="connsiteY1" fmla="*/ 3622908 h 3654666"/>
                  <a:gd name="connsiteX2" fmla="*/ 1239497 w 1271255"/>
                  <a:gd name="connsiteY2" fmla="*/ 3654666 h 3654666"/>
                  <a:gd name="connsiteX3" fmla="*/ 1271255 w 1271255"/>
                  <a:gd name="connsiteY3" fmla="*/ 3622908 h 3654666"/>
                  <a:gd name="connsiteX4" fmla="*/ 1271255 w 1271255"/>
                  <a:gd name="connsiteY4" fmla="*/ 3460478 h 3654666"/>
                  <a:gd name="connsiteX5" fmla="*/ 1239497 w 1271255"/>
                  <a:gd name="connsiteY5" fmla="*/ 3428720 h 3654666"/>
                  <a:gd name="connsiteX6" fmla="*/ 1207739 w 1271255"/>
                  <a:gd name="connsiteY6" fmla="*/ 3460478 h 3654666"/>
                  <a:gd name="connsiteX7" fmla="*/ 1207739 w 1271255"/>
                  <a:gd name="connsiteY7" fmla="*/ 31758 h 3654666"/>
                  <a:gd name="connsiteX8" fmla="*/ 1207739 w 1271255"/>
                  <a:gd name="connsiteY8" fmla="*/ 194188 h 3654666"/>
                  <a:gd name="connsiteX9" fmla="*/ 1239497 w 1271255"/>
                  <a:gd name="connsiteY9" fmla="*/ 225946 h 3654666"/>
                  <a:gd name="connsiteX10" fmla="*/ 1271255 w 1271255"/>
                  <a:gd name="connsiteY10" fmla="*/ 194188 h 3654666"/>
                  <a:gd name="connsiteX11" fmla="*/ 1271255 w 1271255"/>
                  <a:gd name="connsiteY11" fmla="*/ 31758 h 3654666"/>
                  <a:gd name="connsiteX12" fmla="*/ 1239497 w 1271255"/>
                  <a:gd name="connsiteY12" fmla="*/ 0 h 3654666"/>
                  <a:gd name="connsiteX13" fmla="*/ 1207739 w 1271255"/>
                  <a:gd name="connsiteY13" fmla="*/ 31758 h 3654666"/>
                  <a:gd name="connsiteX14" fmla="*/ 1025572 w 1271255"/>
                  <a:gd name="connsiteY14" fmla="*/ 3434284 h 3654666"/>
                  <a:gd name="connsiteX15" fmla="*/ 1025572 w 1271255"/>
                  <a:gd name="connsiteY15" fmla="*/ 3596714 h 3654666"/>
                  <a:gd name="connsiteX16" fmla="*/ 1057330 w 1271255"/>
                  <a:gd name="connsiteY16" fmla="*/ 3628472 h 3654666"/>
                  <a:gd name="connsiteX17" fmla="*/ 1089088 w 1271255"/>
                  <a:gd name="connsiteY17" fmla="*/ 3596714 h 3654666"/>
                  <a:gd name="connsiteX18" fmla="*/ 1089088 w 1271255"/>
                  <a:gd name="connsiteY18" fmla="*/ 3434284 h 3654666"/>
                  <a:gd name="connsiteX19" fmla="*/ 1057330 w 1271255"/>
                  <a:gd name="connsiteY19" fmla="*/ 3402526 h 3654666"/>
                  <a:gd name="connsiteX20" fmla="*/ 1025572 w 1271255"/>
                  <a:gd name="connsiteY20" fmla="*/ 3434284 h 3654666"/>
                  <a:gd name="connsiteX21" fmla="*/ 1025572 w 1271255"/>
                  <a:gd name="connsiteY21" fmla="*/ 57952 h 3654666"/>
                  <a:gd name="connsiteX22" fmla="*/ 1025572 w 1271255"/>
                  <a:gd name="connsiteY22" fmla="*/ 220382 h 3654666"/>
                  <a:gd name="connsiteX23" fmla="*/ 1057330 w 1271255"/>
                  <a:gd name="connsiteY23" fmla="*/ 252140 h 3654666"/>
                  <a:gd name="connsiteX24" fmla="*/ 1089088 w 1271255"/>
                  <a:gd name="connsiteY24" fmla="*/ 220382 h 3654666"/>
                  <a:gd name="connsiteX25" fmla="*/ 1089088 w 1271255"/>
                  <a:gd name="connsiteY25" fmla="*/ 57952 h 3654666"/>
                  <a:gd name="connsiteX26" fmla="*/ 1057330 w 1271255"/>
                  <a:gd name="connsiteY26" fmla="*/ 26194 h 3654666"/>
                  <a:gd name="connsiteX27" fmla="*/ 1025572 w 1271255"/>
                  <a:gd name="connsiteY27" fmla="*/ 57952 h 3654666"/>
                  <a:gd name="connsiteX28" fmla="*/ 843407 w 1271255"/>
                  <a:gd name="connsiteY28" fmla="*/ 3408090 h 3654666"/>
                  <a:gd name="connsiteX29" fmla="*/ 843407 w 1271255"/>
                  <a:gd name="connsiteY29" fmla="*/ 3570520 h 3654666"/>
                  <a:gd name="connsiteX30" fmla="*/ 875165 w 1271255"/>
                  <a:gd name="connsiteY30" fmla="*/ 3602278 h 3654666"/>
                  <a:gd name="connsiteX31" fmla="*/ 906923 w 1271255"/>
                  <a:gd name="connsiteY31" fmla="*/ 3570520 h 3654666"/>
                  <a:gd name="connsiteX32" fmla="*/ 906923 w 1271255"/>
                  <a:gd name="connsiteY32" fmla="*/ 3408090 h 3654666"/>
                  <a:gd name="connsiteX33" fmla="*/ 875165 w 1271255"/>
                  <a:gd name="connsiteY33" fmla="*/ 3376332 h 3654666"/>
                  <a:gd name="connsiteX34" fmla="*/ 843407 w 1271255"/>
                  <a:gd name="connsiteY34" fmla="*/ 3408090 h 3654666"/>
                  <a:gd name="connsiteX35" fmla="*/ 843407 w 1271255"/>
                  <a:gd name="connsiteY35" fmla="*/ 84146 h 3654666"/>
                  <a:gd name="connsiteX36" fmla="*/ 843407 w 1271255"/>
                  <a:gd name="connsiteY36" fmla="*/ 246576 h 3654666"/>
                  <a:gd name="connsiteX37" fmla="*/ 875165 w 1271255"/>
                  <a:gd name="connsiteY37" fmla="*/ 278334 h 3654666"/>
                  <a:gd name="connsiteX38" fmla="*/ 906923 w 1271255"/>
                  <a:gd name="connsiteY38" fmla="*/ 246576 h 3654666"/>
                  <a:gd name="connsiteX39" fmla="*/ 906923 w 1271255"/>
                  <a:gd name="connsiteY39" fmla="*/ 84146 h 3654666"/>
                  <a:gd name="connsiteX40" fmla="*/ 875165 w 1271255"/>
                  <a:gd name="connsiteY40" fmla="*/ 52388 h 3654666"/>
                  <a:gd name="connsiteX41" fmla="*/ 843407 w 1271255"/>
                  <a:gd name="connsiteY41" fmla="*/ 84146 h 3654666"/>
                  <a:gd name="connsiteX42" fmla="*/ 661242 w 1271255"/>
                  <a:gd name="connsiteY42" fmla="*/ 3381896 h 3654666"/>
                  <a:gd name="connsiteX43" fmla="*/ 661242 w 1271255"/>
                  <a:gd name="connsiteY43" fmla="*/ 3544326 h 3654666"/>
                  <a:gd name="connsiteX44" fmla="*/ 693000 w 1271255"/>
                  <a:gd name="connsiteY44" fmla="*/ 3576084 h 3654666"/>
                  <a:gd name="connsiteX45" fmla="*/ 724758 w 1271255"/>
                  <a:gd name="connsiteY45" fmla="*/ 3544326 h 3654666"/>
                  <a:gd name="connsiteX46" fmla="*/ 724758 w 1271255"/>
                  <a:gd name="connsiteY46" fmla="*/ 3381896 h 3654666"/>
                  <a:gd name="connsiteX47" fmla="*/ 693000 w 1271255"/>
                  <a:gd name="connsiteY47" fmla="*/ 3350138 h 3654666"/>
                  <a:gd name="connsiteX48" fmla="*/ 661242 w 1271255"/>
                  <a:gd name="connsiteY48" fmla="*/ 3381896 h 3654666"/>
                  <a:gd name="connsiteX49" fmla="*/ 661242 w 1271255"/>
                  <a:gd name="connsiteY49" fmla="*/ 110340 h 3654666"/>
                  <a:gd name="connsiteX50" fmla="*/ 661242 w 1271255"/>
                  <a:gd name="connsiteY50" fmla="*/ 272770 h 3654666"/>
                  <a:gd name="connsiteX51" fmla="*/ 693000 w 1271255"/>
                  <a:gd name="connsiteY51" fmla="*/ 304528 h 3654666"/>
                  <a:gd name="connsiteX52" fmla="*/ 724758 w 1271255"/>
                  <a:gd name="connsiteY52" fmla="*/ 272770 h 3654666"/>
                  <a:gd name="connsiteX53" fmla="*/ 724758 w 1271255"/>
                  <a:gd name="connsiteY53" fmla="*/ 110340 h 3654666"/>
                  <a:gd name="connsiteX54" fmla="*/ 693000 w 1271255"/>
                  <a:gd name="connsiteY54" fmla="*/ 78582 h 3654666"/>
                  <a:gd name="connsiteX55" fmla="*/ 661242 w 1271255"/>
                  <a:gd name="connsiteY55" fmla="*/ 110340 h 3654666"/>
                  <a:gd name="connsiteX56" fmla="*/ 479077 w 1271255"/>
                  <a:gd name="connsiteY56" fmla="*/ 3355702 h 3654666"/>
                  <a:gd name="connsiteX57" fmla="*/ 479077 w 1271255"/>
                  <a:gd name="connsiteY57" fmla="*/ 3518132 h 3654666"/>
                  <a:gd name="connsiteX58" fmla="*/ 510835 w 1271255"/>
                  <a:gd name="connsiteY58" fmla="*/ 3549890 h 3654666"/>
                  <a:gd name="connsiteX59" fmla="*/ 542593 w 1271255"/>
                  <a:gd name="connsiteY59" fmla="*/ 3518132 h 3654666"/>
                  <a:gd name="connsiteX60" fmla="*/ 542593 w 1271255"/>
                  <a:gd name="connsiteY60" fmla="*/ 3355702 h 3654666"/>
                  <a:gd name="connsiteX61" fmla="*/ 510835 w 1271255"/>
                  <a:gd name="connsiteY61" fmla="*/ 3323944 h 3654666"/>
                  <a:gd name="connsiteX62" fmla="*/ 479077 w 1271255"/>
                  <a:gd name="connsiteY62" fmla="*/ 3355702 h 3654666"/>
                  <a:gd name="connsiteX63" fmla="*/ 479077 w 1271255"/>
                  <a:gd name="connsiteY63" fmla="*/ 136534 h 3654666"/>
                  <a:gd name="connsiteX64" fmla="*/ 479077 w 1271255"/>
                  <a:gd name="connsiteY64" fmla="*/ 298964 h 3654666"/>
                  <a:gd name="connsiteX65" fmla="*/ 510835 w 1271255"/>
                  <a:gd name="connsiteY65" fmla="*/ 330722 h 3654666"/>
                  <a:gd name="connsiteX66" fmla="*/ 542593 w 1271255"/>
                  <a:gd name="connsiteY66" fmla="*/ 298964 h 3654666"/>
                  <a:gd name="connsiteX67" fmla="*/ 542593 w 1271255"/>
                  <a:gd name="connsiteY67" fmla="*/ 136534 h 3654666"/>
                  <a:gd name="connsiteX68" fmla="*/ 510835 w 1271255"/>
                  <a:gd name="connsiteY68" fmla="*/ 104776 h 3654666"/>
                  <a:gd name="connsiteX69" fmla="*/ 479077 w 1271255"/>
                  <a:gd name="connsiteY69" fmla="*/ 136534 h 3654666"/>
                  <a:gd name="connsiteX70" fmla="*/ 161454 w 1271255"/>
                  <a:gd name="connsiteY70" fmla="*/ 3172315 h 3654666"/>
                  <a:gd name="connsiteX71" fmla="*/ 193212 w 1271255"/>
                  <a:gd name="connsiteY71" fmla="*/ 3204073 h 3654666"/>
                  <a:gd name="connsiteX72" fmla="*/ 355642 w 1271255"/>
                  <a:gd name="connsiteY72" fmla="*/ 3204073 h 3654666"/>
                  <a:gd name="connsiteX73" fmla="*/ 387400 w 1271255"/>
                  <a:gd name="connsiteY73" fmla="*/ 3172315 h 3654666"/>
                  <a:gd name="connsiteX74" fmla="*/ 355642 w 1271255"/>
                  <a:gd name="connsiteY74" fmla="*/ 3140557 h 3654666"/>
                  <a:gd name="connsiteX75" fmla="*/ 193212 w 1271255"/>
                  <a:gd name="connsiteY75" fmla="*/ 3140557 h 3654666"/>
                  <a:gd name="connsiteX76" fmla="*/ 161454 w 1271255"/>
                  <a:gd name="connsiteY76" fmla="*/ 3172315 h 3654666"/>
                  <a:gd name="connsiteX77" fmla="*/ 161454 w 1271255"/>
                  <a:gd name="connsiteY77" fmla="*/ 497356 h 3654666"/>
                  <a:gd name="connsiteX78" fmla="*/ 193212 w 1271255"/>
                  <a:gd name="connsiteY78" fmla="*/ 529114 h 3654666"/>
                  <a:gd name="connsiteX79" fmla="*/ 355642 w 1271255"/>
                  <a:gd name="connsiteY79" fmla="*/ 529114 h 3654666"/>
                  <a:gd name="connsiteX80" fmla="*/ 387400 w 1271255"/>
                  <a:gd name="connsiteY80" fmla="*/ 497356 h 3654666"/>
                  <a:gd name="connsiteX81" fmla="*/ 355642 w 1271255"/>
                  <a:gd name="connsiteY81" fmla="*/ 465598 h 3654666"/>
                  <a:gd name="connsiteX82" fmla="*/ 193212 w 1271255"/>
                  <a:gd name="connsiteY82" fmla="*/ 465598 h 3654666"/>
                  <a:gd name="connsiteX83" fmla="*/ 161454 w 1271255"/>
                  <a:gd name="connsiteY83" fmla="*/ 497356 h 3654666"/>
                  <a:gd name="connsiteX84" fmla="*/ 138390 w 1271255"/>
                  <a:gd name="connsiteY84" fmla="*/ 2982671 h 3654666"/>
                  <a:gd name="connsiteX85" fmla="*/ 170148 w 1271255"/>
                  <a:gd name="connsiteY85" fmla="*/ 3014429 h 3654666"/>
                  <a:gd name="connsiteX86" fmla="*/ 332578 w 1271255"/>
                  <a:gd name="connsiteY86" fmla="*/ 3014429 h 3654666"/>
                  <a:gd name="connsiteX87" fmla="*/ 364336 w 1271255"/>
                  <a:gd name="connsiteY87" fmla="*/ 2982671 h 3654666"/>
                  <a:gd name="connsiteX88" fmla="*/ 332578 w 1271255"/>
                  <a:gd name="connsiteY88" fmla="*/ 2950913 h 3654666"/>
                  <a:gd name="connsiteX89" fmla="*/ 170148 w 1271255"/>
                  <a:gd name="connsiteY89" fmla="*/ 2950913 h 3654666"/>
                  <a:gd name="connsiteX90" fmla="*/ 138390 w 1271255"/>
                  <a:gd name="connsiteY90" fmla="*/ 2982671 h 3654666"/>
                  <a:gd name="connsiteX91" fmla="*/ 138390 w 1271255"/>
                  <a:gd name="connsiteY91" fmla="*/ 687000 h 3654666"/>
                  <a:gd name="connsiteX92" fmla="*/ 170148 w 1271255"/>
                  <a:gd name="connsiteY92" fmla="*/ 718758 h 3654666"/>
                  <a:gd name="connsiteX93" fmla="*/ 332578 w 1271255"/>
                  <a:gd name="connsiteY93" fmla="*/ 718758 h 3654666"/>
                  <a:gd name="connsiteX94" fmla="*/ 364336 w 1271255"/>
                  <a:gd name="connsiteY94" fmla="*/ 687000 h 3654666"/>
                  <a:gd name="connsiteX95" fmla="*/ 332578 w 1271255"/>
                  <a:gd name="connsiteY95" fmla="*/ 655242 h 3654666"/>
                  <a:gd name="connsiteX96" fmla="*/ 170148 w 1271255"/>
                  <a:gd name="connsiteY96" fmla="*/ 655242 h 3654666"/>
                  <a:gd name="connsiteX97" fmla="*/ 138390 w 1271255"/>
                  <a:gd name="connsiteY97" fmla="*/ 687000 h 3654666"/>
                  <a:gd name="connsiteX98" fmla="*/ 115325 w 1271255"/>
                  <a:gd name="connsiteY98" fmla="*/ 2793027 h 3654666"/>
                  <a:gd name="connsiteX99" fmla="*/ 147083 w 1271255"/>
                  <a:gd name="connsiteY99" fmla="*/ 2824785 h 3654666"/>
                  <a:gd name="connsiteX100" fmla="*/ 309513 w 1271255"/>
                  <a:gd name="connsiteY100" fmla="*/ 2824785 h 3654666"/>
                  <a:gd name="connsiteX101" fmla="*/ 341271 w 1271255"/>
                  <a:gd name="connsiteY101" fmla="*/ 2793027 h 3654666"/>
                  <a:gd name="connsiteX102" fmla="*/ 309513 w 1271255"/>
                  <a:gd name="connsiteY102" fmla="*/ 2761269 h 3654666"/>
                  <a:gd name="connsiteX103" fmla="*/ 147083 w 1271255"/>
                  <a:gd name="connsiteY103" fmla="*/ 2761269 h 3654666"/>
                  <a:gd name="connsiteX104" fmla="*/ 115325 w 1271255"/>
                  <a:gd name="connsiteY104" fmla="*/ 2793027 h 3654666"/>
                  <a:gd name="connsiteX105" fmla="*/ 115325 w 1271255"/>
                  <a:gd name="connsiteY105" fmla="*/ 876644 h 3654666"/>
                  <a:gd name="connsiteX106" fmla="*/ 147083 w 1271255"/>
                  <a:gd name="connsiteY106" fmla="*/ 908402 h 3654666"/>
                  <a:gd name="connsiteX107" fmla="*/ 309513 w 1271255"/>
                  <a:gd name="connsiteY107" fmla="*/ 908402 h 3654666"/>
                  <a:gd name="connsiteX108" fmla="*/ 341271 w 1271255"/>
                  <a:gd name="connsiteY108" fmla="*/ 876644 h 3654666"/>
                  <a:gd name="connsiteX109" fmla="*/ 309513 w 1271255"/>
                  <a:gd name="connsiteY109" fmla="*/ 844886 h 3654666"/>
                  <a:gd name="connsiteX110" fmla="*/ 147083 w 1271255"/>
                  <a:gd name="connsiteY110" fmla="*/ 844886 h 3654666"/>
                  <a:gd name="connsiteX111" fmla="*/ 115325 w 1271255"/>
                  <a:gd name="connsiteY111" fmla="*/ 876644 h 3654666"/>
                  <a:gd name="connsiteX112" fmla="*/ 92260 w 1271255"/>
                  <a:gd name="connsiteY112" fmla="*/ 2603383 h 3654666"/>
                  <a:gd name="connsiteX113" fmla="*/ 124018 w 1271255"/>
                  <a:gd name="connsiteY113" fmla="*/ 2635141 h 3654666"/>
                  <a:gd name="connsiteX114" fmla="*/ 286448 w 1271255"/>
                  <a:gd name="connsiteY114" fmla="*/ 2635141 h 3654666"/>
                  <a:gd name="connsiteX115" fmla="*/ 318206 w 1271255"/>
                  <a:gd name="connsiteY115" fmla="*/ 2603383 h 3654666"/>
                  <a:gd name="connsiteX116" fmla="*/ 286448 w 1271255"/>
                  <a:gd name="connsiteY116" fmla="*/ 2571625 h 3654666"/>
                  <a:gd name="connsiteX117" fmla="*/ 124018 w 1271255"/>
                  <a:gd name="connsiteY117" fmla="*/ 2571625 h 3654666"/>
                  <a:gd name="connsiteX118" fmla="*/ 92260 w 1271255"/>
                  <a:gd name="connsiteY118" fmla="*/ 2603383 h 3654666"/>
                  <a:gd name="connsiteX119" fmla="*/ 92260 w 1271255"/>
                  <a:gd name="connsiteY119" fmla="*/ 1066288 h 3654666"/>
                  <a:gd name="connsiteX120" fmla="*/ 124018 w 1271255"/>
                  <a:gd name="connsiteY120" fmla="*/ 1098046 h 3654666"/>
                  <a:gd name="connsiteX121" fmla="*/ 286448 w 1271255"/>
                  <a:gd name="connsiteY121" fmla="*/ 1098046 h 3654666"/>
                  <a:gd name="connsiteX122" fmla="*/ 318206 w 1271255"/>
                  <a:gd name="connsiteY122" fmla="*/ 1066288 h 3654666"/>
                  <a:gd name="connsiteX123" fmla="*/ 286448 w 1271255"/>
                  <a:gd name="connsiteY123" fmla="*/ 1034530 h 3654666"/>
                  <a:gd name="connsiteX124" fmla="*/ 124018 w 1271255"/>
                  <a:gd name="connsiteY124" fmla="*/ 1034530 h 3654666"/>
                  <a:gd name="connsiteX125" fmla="*/ 92260 w 1271255"/>
                  <a:gd name="connsiteY125" fmla="*/ 1066288 h 3654666"/>
                  <a:gd name="connsiteX126" fmla="*/ 69195 w 1271255"/>
                  <a:gd name="connsiteY126" fmla="*/ 2413739 h 3654666"/>
                  <a:gd name="connsiteX127" fmla="*/ 100953 w 1271255"/>
                  <a:gd name="connsiteY127" fmla="*/ 2445497 h 3654666"/>
                  <a:gd name="connsiteX128" fmla="*/ 263383 w 1271255"/>
                  <a:gd name="connsiteY128" fmla="*/ 2445497 h 3654666"/>
                  <a:gd name="connsiteX129" fmla="*/ 295141 w 1271255"/>
                  <a:gd name="connsiteY129" fmla="*/ 2413739 h 3654666"/>
                  <a:gd name="connsiteX130" fmla="*/ 263383 w 1271255"/>
                  <a:gd name="connsiteY130" fmla="*/ 2381981 h 3654666"/>
                  <a:gd name="connsiteX131" fmla="*/ 100953 w 1271255"/>
                  <a:gd name="connsiteY131" fmla="*/ 2381981 h 3654666"/>
                  <a:gd name="connsiteX132" fmla="*/ 69195 w 1271255"/>
                  <a:gd name="connsiteY132" fmla="*/ 2413739 h 3654666"/>
                  <a:gd name="connsiteX133" fmla="*/ 69195 w 1271255"/>
                  <a:gd name="connsiteY133" fmla="*/ 1255932 h 3654666"/>
                  <a:gd name="connsiteX134" fmla="*/ 100953 w 1271255"/>
                  <a:gd name="connsiteY134" fmla="*/ 1287690 h 3654666"/>
                  <a:gd name="connsiteX135" fmla="*/ 263383 w 1271255"/>
                  <a:gd name="connsiteY135" fmla="*/ 1287690 h 3654666"/>
                  <a:gd name="connsiteX136" fmla="*/ 295141 w 1271255"/>
                  <a:gd name="connsiteY136" fmla="*/ 1255932 h 3654666"/>
                  <a:gd name="connsiteX137" fmla="*/ 263383 w 1271255"/>
                  <a:gd name="connsiteY137" fmla="*/ 1224174 h 3654666"/>
                  <a:gd name="connsiteX138" fmla="*/ 100953 w 1271255"/>
                  <a:gd name="connsiteY138" fmla="*/ 1224174 h 3654666"/>
                  <a:gd name="connsiteX139" fmla="*/ 69195 w 1271255"/>
                  <a:gd name="connsiteY139" fmla="*/ 1255932 h 3654666"/>
                  <a:gd name="connsiteX140" fmla="*/ 46130 w 1271255"/>
                  <a:gd name="connsiteY140" fmla="*/ 2224095 h 3654666"/>
                  <a:gd name="connsiteX141" fmla="*/ 77888 w 1271255"/>
                  <a:gd name="connsiteY141" fmla="*/ 2255853 h 3654666"/>
                  <a:gd name="connsiteX142" fmla="*/ 240318 w 1271255"/>
                  <a:gd name="connsiteY142" fmla="*/ 2255853 h 3654666"/>
                  <a:gd name="connsiteX143" fmla="*/ 272076 w 1271255"/>
                  <a:gd name="connsiteY143" fmla="*/ 2224095 h 3654666"/>
                  <a:gd name="connsiteX144" fmla="*/ 240318 w 1271255"/>
                  <a:gd name="connsiteY144" fmla="*/ 2192337 h 3654666"/>
                  <a:gd name="connsiteX145" fmla="*/ 77888 w 1271255"/>
                  <a:gd name="connsiteY145" fmla="*/ 2192337 h 3654666"/>
                  <a:gd name="connsiteX146" fmla="*/ 46130 w 1271255"/>
                  <a:gd name="connsiteY146" fmla="*/ 2224095 h 3654666"/>
                  <a:gd name="connsiteX147" fmla="*/ 46130 w 1271255"/>
                  <a:gd name="connsiteY147" fmla="*/ 1445576 h 3654666"/>
                  <a:gd name="connsiteX148" fmla="*/ 77888 w 1271255"/>
                  <a:gd name="connsiteY148" fmla="*/ 1477334 h 3654666"/>
                  <a:gd name="connsiteX149" fmla="*/ 240318 w 1271255"/>
                  <a:gd name="connsiteY149" fmla="*/ 1477334 h 3654666"/>
                  <a:gd name="connsiteX150" fmla="*/ 272076 w 1271255"/>
                  <a:gd name="connsiteY150" fmla="*/ 1445576 h 3654666"/>
                  <a:gd name="connsiteX151" fmla="*/ 240318 w 1271255"/>
                  <a:gd name="connsiteY151" fmla="*/ 1413818 h 3654666"/>
                  <a:gd name="connsiteX152" fmla="*/ 77888 w 1271255"/>
                  <a:gd name="connsiteY152" fmla="*/ 1413818 h 3654666"/>
                  <a:gd name="connsiteX153" fmla="*/ 46130 w 1271255"/>
                  <a:gd name="connsiteY153" fmla="*/ 1445576 h 3654666"/>
                  <a:gd name="connsiteX154" fmla="*/ 23065 w 1271255"/>
                  <a:gd name="connsiteY154" fmla="*/ 2034451 h 3654666"/>
                  <a:gd name="connsiteX155" fmla="*/ 54823 w 1271255"/>
                  <a:gd name="connsiteY155" fmla="*/ 2066209 h 3654666"/>
                  <a:gd name="connsiteX156" fmla="*/ 217253 w 1271255"/>
                  <a:gd name="connsiteY156" fmla="*/ 2066209 h 3654666"/>
                  <a:gd name="connsiteX157" fmla="*/ 249011 w 1271255"/>
                  <a:gd name="connsiteY157" fmla="*/ 2034451 h 3654666"/>
                  <a:gd name="connsiteX158" fmla="*/ 217253 w 1271255"/>
                  <a:gd name="connsiteY158" fmla="*/ 2002693 h 3654666"/>
                  <a:gd name="connsiteX159" fmla="*/ 54823 w 1271255"/>
                  <a:gd name="connsiteY159" fmla="*/ 2002693 h 3654666"/>
                  <a:gd name="connsiteX160" fmla="*/ 23065 w 1271255"/>
                  <a:gd name="connsiteY160" fmla="*/ 2034451 h 3654666"/>
                  <a:gd name="connsiteX161" fmla="*/ 23065 w 1271255"/>
                  <a:gd name="connsiteY161" fmla="*/ 1635220 h 3654666"/>
                  <a:gd name="connsiteX162" fmla="*/ 54823 w 1271255"/>
                  <a:gd name="connsiteY162" fmla="*/ 1666978 h 3654666"/>
                  <a:gd name="connsiteX163" fmla="*/ 217253 w 1271255"/>
                  <a:gd name="connsiteY163" fmla="*/ 1666978 h 3654666"/>
                  <a:gd name="connsiteX164" fmla="*/ 249011 w 1271255"/>
                  <a:gd name="connsiteY164" fmla="*/ 1635220 h 3654666"/>
                  <a:gd name="connsiteX165" fmla="*/ 217253 w 1271255"/>
                  <a:gd name="connsiteY165" fmla="*/ 1603462 h 3654666"/>
                  <a:gd name="connsiteX166" fmla="*/ 54823 w 1271255"/>
                  <a:gd name="connsiteY166" fmla="*/ 1603462 h 3654666"/>
                  <a:gd name="connsiteX167" fmla="*/ 23065 w 1271255"/>
                  <a:gd name="connsiteY167" fmla="*/ 1635220 h 3654666"/>
                  <a:gd name="connsiteX168" fmla="*/ 0 w 1271255"/>
                  <a:gd name="connsiteY168" fmla="*/ 1824865 h 3654666"/>
                  <a:gd name="connsiteX169" fmla="*/ 31758 w 1271255"/>
                  <a:gd name="connsiteY169" fmla="*/ 1856623 h 3654666"/>
                  <a:gd name="connsiteX170" fmla="*/ 194188 w 1271255"/>
                  <a:gd name="connsiteY170" fmla="*/ 1856623 h 3654666"/>
                  <a:gd name="connsiteX171" fmla="*/ 225946 w 1271255"/>
                  <a:gd name="connsiteY171" fmla="*/ 1824865 h 3654666"/>
                  <a:gd name="connsiteX172" fmla="*/ 194188 w 1271255"/>
                  <a:gd name="connsiteY172" fmla="*/ 1793107 h 3654666"/>
                  <a:gd name="connsiteX173" fmla="*/ 31758 w 1271255"/>
                  <a:gd name="connsiteY173" fmla="*/ 1793107 h 3654666"/>
                  <a:gd name="connsiteX174" fmla="*/ 0 w 1271255"/>
                  <a:gd name="connsiteY174" fmla="*/ 1824865 h 365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1271255" h="3654666">
                    <a:moveTo>
                      <a:pt x="1207739" y="3460478"/>
                    </a:moveTo>
                    <a:lnTo>
                      <a:pt x="1207739" y="3622908"/>
                    </a:lnTo>
                    <a:cubicBezTo>
                      <a:pt x="1207739" y="3640447"/>
                      <a:pt x="1221958" y="3654666"/>
                      <a:pt x="1239497" y="3654666"/>
                    </a:cubicBezTo>
                    <a:cubicBezTo>
                      <a:pt x="1257036" y="3654666"/>
                      <a:pt x="1271255" y="3640447"/>
                      <a:pt x="1271255" y="3622908"/>
                    </a:cubicBezTo>
                    <a:lnTo>
                      <a:pt x="1271255" y="3460478"/>
                    </a:lnTo>
                    <a:cubicBezTo>
                      <a:pt x="1271255" y="3442939"/>
                      <a:pt x="1257036" y="3428720"/>
                      <a:pt x="1239497" y="3428720"/>
                    </a:cubicBezTo>
                    <a:cubicBezTo>
                      <a:pt x="1221958" y="3428720"/>
                      <a:pt x="1207739" y="3442939"/>
                      <a:pt x="1207739" y="3460478"/>
                    </a:cubicBezTo>
                    <a:close/>
                    <a:moveTo>
                      <a:pt x="1207739" y="31758"/>
                    </a:moveTo>
                    <a:lnTo>
                      <a:pt x="1207739" y="194188"/>
                    </a:lnTo>
                    <a:cubicBezTo>
                      <a:pt x="1207739" y="211727"/>
                      <a:pt x="1221958" y="225946"/>
                      <a:pt x="1239497" y="225946"/>
                    </a:cubicBezTo>
                    <a:cubicBezTo>
                      <a:pt x="1257036" y="225946"/>
                      <a:pt x="1271255" y="211727"/>
                      <a:pt x="1271255" y="194188"/>
                    </a:cubicBezTo>
                    <a:lnTo>
                      <a:pt x="1271255" y="31758"/>
                    </a:lnTo>
                    <a:cubicBezTo>
                      <a:pt x="1271255" y="14219"/>
                      <a:pt x="1257036" y="0"/>
                      <a:pt x="1239497" y="0"/>
                    </a:cubicBezTo>
                    <a:cubicBezTo>
                      <a:pt x="1221958" y="0"/>
                      <a:pt x="1207739" y="14219"/>
                      <a:pt x="1207739" y="31758"/>
                    </a:cubicBezTo>
                    <a:close/>
                    <a:moveTo>
                      <a:pt x="1025572" y="3434284"/>
                    </a:moveTo>
                    <a:lnTo>
                      <a:pt x="1025572" y="3596714"/>
                    </a:lnTo>
                    <a:cubicBezTo>
                      <a:pt x="1025572" y="3614253"/>
                      <a:pt x="1039791" y="3628472"/>
                      <a:pt x="1057330" y="3628472"/>
                    </a:cubicBezTo>
                    <a:cubicBezTo>
                      <a:pt x="1074869" y="3628472"/>
                      <a:pt x="1089088" y="3614253"/>
                      <a:pt x="1089088" y="3596714"/>
                    </a:cubicBezTo>
                    <a:lnTo>
                      <a:pt x="1089088" y="3434284"/>
                    </a:lnTo>
                    <a:cubicBezTo>
                      <a:pt x="1089088" y="3416745"/>
                      <a:pt x="1074869" y="3402526"/>
                      <a:pt x="1057330" y="3402526"/>
                    </a:cubicBezTo>
                    <a:cubicBezTo>
                      <a:pt x="1039791" y="3402526"/>
                      <a:pt x="1025572" y="3416745"/>
                      <a:pt x="1025572" y="3434284"/>
                    </a:cubicBezTo>
                    <a:close/>
                    <a:moveTo>
                      <a:pt x="1025572" y="57952"/>
                    </a:moveTo>
                    <a:lnTo>
                      <a:pt x="1025572" y="220382"/>
                    </a:lnTo>
                    <a:cubicBezTo>
                      <a:pt x="1025572" y="237921"/>
                      <a:pt x="1039791" y="252140"/>
                      <a:pt x="1057330" y="252140"/>
                    </a:cubicBezTo>
                    <a:cubicBezTo>
                      <a:pt x="1074869" y="252140"/>
                      <a:pt x="1089088" y="237921"/>
                      <a:pt x="1089088" y="220382"/>
                    </a:cubicBezTo>
                    <a:lnTo>
                      <a:pt x="1089088" y="57952"/>
                    </a:lnTo>
                    <a:cubicBezTo>
                      <a:pt x="1089088" y="40413"/>
                      <a:pt x="1074869" y="26194"/>
                      <a:pt x="1057330" y="26194"/>
                    </a:cubicBezTo>
                    <a:cubicBezTo>
                      <a:pt x="1039791" y="26194"/>
                      <a:pt x="1025572" y="40413"/>
                      <a:pt x="1025572" y="57952"/>
                    </a:cubicBezTo>
                    <a:close/>
                    <a:moveTo>
                      <a:pt x="843407" y="3408090"/>
                    </a:moveTo>
                    <a:lnTo>
                      <a:pt x="843407" y="3570520"/>
                    </a:lnTo>
                    <a:cubicBezTo>
                      <a:pt x="843407" y="3588059"/>
                      <a:pt x="857626" y="3602278"/>
                      <a:pt x="875165" y="3602278"/>
                    </a:cubicBezTo>
                    <a:cubicBezTo>
                      <a:pt x="892704" y="3602278"/>
                      <a:pt x="906923" y="3588059"/>
                      <a:pt x="906923" y="3570520"/>
                    </a:cubicBezTo>
                    <a:lnTo>
                      <a:pt x="906923" y="3408090"/>
                    </a:lnTo>
                    <a:cubicBezTo>
                      <a:pt x="906923" y="3390551"/>
                      <a:pt x="892704" y="3376332"/>
                      <a:pt x="875165" y="3376332"/>
                    </a:cubicBezTo>
                    <a:cubicBezTo>
                      <a:pt x="857626" y="3376332"/>
                      <a:pt x="843407" y="3390551"/>
                      <a:pt x="843407" y="3408090"/>
                    </a:cubicBezTo>
                    <a:close/>
                    <a:moveTo>
                      <a:pt x="843407" y="84146"/>
                    </a:moveTo>
                    <a:lnTo>
                      <a:pt x="843407" y="246576"/>
                    </a:lnTo>
                    <a:cubicBezTo>
                      <a:pt x="843407" y="264115"/>
                      <a:pt x="857626" y="278334"/>
                      <a:pt x="875165" y="278334"/>
                    </a:cubicBezTo>
                    <a:cubicBezTo>
                      <a:pt x="892704" y="278334"/>
                      <a:pt x="906923" y="264115"/>
                      <a:pt x="906923" y="246576"/>
                    </a:cubicBezTo>
                    <a:lnTo>
                      <a:pt x="906923" y="84146"/>
                    </a:lnTo>
                    <a:cubicBezTo>
                      <a:pt x="906923" y="66607"/>
                      <a:pt x="892704" y="52388"/>
                      <a:pt x="875165" y="52388"/>
                    </a:cubicBezTo>
                    <a:cubicBezTo>
                      <a:pt x="857626" y="52388"/>
                      <a:pt x="843407" y="66607"/>
                      <a:pt x="843407" y="84146"/>
                    </a:cubicBezTo>
                    <a:close/>
                    <a:moveTo>
                      <a:pt x="661242" y="3381896"/>
                    </a:moveTo>
                    <a:lnTo>
                      <a:pt x="661242" y="3544326"/>
                    </a:lnTo>
                    <a:cubicBezTo>
                      <a:pt x="661242" y="3561865"/>
                      <a:pt x="675461" y="3576084"/>
                      <a:pt x="693000" y="3576084"/>
                    </a:cubicBezTo>
                    <a:cubicBezTo>
                      <a:pt x="710539" y="3576084"/>
                      <a:pt x="724758" y="3561865"/>
                      <a:pt x="724758" y="3544326"/>
                    </a:cubicBezTo>
                    <a:lnTo>
                      <a:pt x="724758" y="3381896"/>
                    </a:lnTo>
                    <a:cubicBezTo>
                      <a:pt x="724758" y="3364357"/>
                      <a:pt x="710539" y="3350138"/>
                      <a:pt x="693000" y="3350138"/>
                    </a:cubicBezTo>
                    <a:cubicBezTo>
                      <a:pt x="675461" y="3350138"/>
                      <a:pt x="661242" y="3364357"/>
                      <a:pt x="661242" y="3381896"/>
                    </a:cubicBezTo>
                    <a:close/>
                    <a:moveTo>
                      <a:pt x="661242" y="110340"/>
                    </a:moveTo>
                    <a:lnTo>
                      <a:pt x="661242" y="272770"/>
                    </a:lnTo>
                    <a:cubicBezTo>
                      <a:pt x="661242" y="290309"/>
                      <a:pt x="675461" y="304528"/>
                      <a:pt x="693000" y="304528"/>
                    </a:cubicBezTo>
                    <a:cubicBezTo>
                      <a:pt x="710539" y="304528"/>
                      <a:pt x="724758" y="290309"/>
                      <a:pt x="724758" y="272770"/>
                    </a:cubicBezTo>
                    <a:lnTo>
                      <a:pt x="724758" y="110340"/>
                    </a:lnTo>
                    <a:cubicBezTo>
                      <a:pt x="724758" y="92801"/>
                      <a:pt x="710539" y="78582"/>
                      <a:pt x="693000" y="78582"/>
                    </a:cubicBezTo>
                    <a:cubicBezTo>
                      <a:pt x="675461" y="78582"/>
                      <a:pt x="661242" y="92801"/>
                      <a:pt x="661242" y="110340"/>
                    </a:cubicBezTo>
                    <a:close/>
                    <a:moveTo>
                      <a:pt x="479077" y="3355702"/>
                    </a:moveTo>
                    <a:lnTo>
                      <a:pt x="479077" y="3518132"/>
                    </a:lnTo>
                    <a:cubicBezTo>
                      <a:pt x="479077" y="3535671"/>
                      <a:pt x="493296" y="3549890"/>
                      <a:pt x="510835" y="3549890"/>
                    </a:cubicBezTo>
                    <a:cubicBezTo>
                      <a:pt x="528374" y="3549890"/>
                      <a:pt x="542593" y="3535671"/>
                      <a:pt x="542593" y="3518132"/>
                    </a:cubicBezTo>
                    <a:lnTo>
                      <a:pt x="542593" y="3355702"/>
                    </a:lnTo>
                    <a:cubicBezTo>
                      <a:pt x="542593" y="3338163"/>
                      <a:pt x="528374" y="3323944"/>
                      <a:pt x="510835" y="3323944"/>
                    </a:cubicBezTo>
                    <a:cubicBezTo>
                      <a:pt x="493296" y="3323944"/>
                      <a:pt x="479077" y="3338163"/>
                      <a:pt x="479077" y="3355702"/>
                    </a:cubicBezTo>
                    <a:close/>
                    <a:moveTo>
                      <a:pt x="479077" y="136534"/>
                    </a:moveTo>
                    <a:lnTo>
                      <a:pt x="479077" y="298964"/>
                    </a:lnTo>
                    <a:cubicBezTo>
                      <a:pt x="479077" y="316503"/>
                      <a:pt x="493296" y="330722"/>
                      <a:pt x="510835" y="330722"/>
                    </a:cubicBezTo>
                    <a:cubicBezTo>
                      <a:pt x="528374" y="330722"/>
                      <a:pt x="542593" y="316503"/>
                      <a:pt x="542593" y="298964"/>
                    </a:cubicBezTo>
                    <a:lnTo>
                      <a:pt x="542593" y="136534"/>
                    </a:lnTo>
                    <a:cubicBezTo>
                      <a:pt x="542593" y="118995"/>
                      <a:pt x="528374" y="104776"/>
                      <a:pt x="510835" y="104776"/>
                    </a:cubicBezTo>
                    <a:cubicBezTo>
                      <a:pt x="493296" y="104776"/>
                      <a:pt x="479077" y="118995"/>
                      <a:pt x="479077" y="136534"/>
                    </a:cubicBezTo>
                    <a:close/>
                    <a:moveTo>
                      <a:pt x="161454" y="3172315"/>
                    </a:moveTo>
                    <a:cubicBezTo>
                      <a:pt x="161454" y="3189854"/>
                      <a:pt x="175673" y="3204073"/>
                      <a:pt x="193212" y="3204073"/>
                    </a:cubicBezTo>
                    <a:lnTo>
                      <a:pt x="355642" y="3204073"/>
                    </a:lnTo>
                    <a:cubicBezTo>
                      <a:pt x="373181" y="3204073"/>
                      <a:pt x="387400" y="3189854"/>
                      <a:pt x="387400" y="3172315"/>
                    </a:cubicBezTo>
                    <a:cubicBezTo>
                      <a:pt x="387400" y="3154776"/>
                      <a:pt x="373181" y="3140557"/>
                      <a:pt x="355642" y="3140557"/>
                    </a:cubicBezTo>
                    <a:lnTo>
                      <a:pt x="193212" y="3140557"/>
                    </a:lnTo>
                    <a:cubicBezTo>
                      <a:pt x="175673" y="3140557"/>
                      <a:pt x="161454" y="3154776"/>
                      <a:pt x="161454" y="3172315"/>
                    </a:cubicBezTo>
                    <a:close/>
                    <a:moveTo>
                      <a:pt x="161454" y="497356"/>
                    </a:moveTo>
                    <a:cubicBezTo>
                      <a:pt x="161454" y="514895"/>
                      <a:pt x="175673" y="529114"/>
                      <a:pt x="193212" y="529114"/>
                    </a:cubicBezTo>
                    <a:lnTo>
                      <a:pt x="355642" y="529114"/>
                    </a:lnTo>
                    <a:cubicBezTo>
                      <a:pt x="373181" y="529114"/>
                      <a:pt x="387400" y="514895"/>
                      <a:pt x="387400" y="497356"/>
                    </a:cubicBezTo>
                    <a:cubicBezTo>
                      <a:pt x="387400" y="479817"/>
                      <a:pt x="373181" y="465598"/>
                      <a:pt x="355642" y="465598"/>
                    </a:cubicBezTo>
                    <a:lnTo>
                      <a:pt x="193212" y="465598"/>
                    </a:lnTo>
                    <a:cubicBezTo>
                      <a:pt x="175673" y="465598"/>
                      <a:pt x="161454" y="479817"/>
                      <a:pt x="161454" y="497356"/>
                    </a:cubicBezTo>
                    <a:close/>
                    <a:moveTo>
                      <a:pt x="138390" y="2982671"/>
                    </a:moveTo>
                    <a:cubicBezTo>
                      <a:pt x="138390" y="3000210"/>
                      <a:pt x="152609" y="3014429"/>
                      <a:pt x="170148" y="3014429"/>
                    </a:cubicBezTo>
                    <a:lnTo>
                      <a:pt x="332578" y="3014429"/>
                    </a:lnTo>
                    <a:cubicBezTo>
                      <a:pt x="350117" y="3014429"/>
                      <a:pt x="364336" y="3000210"/>
                      <a:pt x="364336" y="2982671"/>
                    </a:cubicBezTo>
                    <a:cubicBezTo>
                      <a:pt x="364336" y="2965132"/>
                      <a:pt x="350117" y="2950913"/>
                      <a:pt x="332578" y="2950913"/>
                    </a:cubicBezTo>
                    <a:lnTo>
                      <a:pt x="170148" y="2950913"/>
                    </a:lnTo>
                    <a:cubicBezTo>
                      <a:pt x="152609" y="2950913"/>
                      <a:pt x="138390" y="2965132"/>
                      <a:pt x="138390" y="2982671"/>
                    </a:cubicBezTo>
                    <a:close/>
                    <a:moveTo>
                      <a:pt x="138390" y="687000"/>
                    </a:moveTo>
                    <a:cubicBezTo>
                      <a:pt x="138390" y="704539"/>
                      <a:pt x="152609" y="718758"/>
                      <a:pt x="170148" y="718758"/>
                    </a:cubicBezTo>
                    <a:lnTo>
                      <a:pt x="332578" y="718758"/>
                    </a:lnTo>
                    <a:cubicBezTo>
                      <a:pt x="350117" y="718758"/>
                      <a:pt x="364336" y="704539"/>
                      <a:pt x="364336" y="687000"/>
                    </a:cubicBezTo>
                    <a:cubicBezTo>
                      <a:pt x="364336" y="669461"/>
                      <a:pt x="350117" y="655242"/>
                      <a:pt x="332578" y="655242"/>
                    </a:cubicBezTo>
                    <a:lnTo>
                      <a:pt x="170148" y="655242"/>
                    </a:lnTo>
                    <a:cubicBezTo>
                      <a:pt x="152609" y="655242"/>
                      <a:pt x="138390" y="669461"/>
                      <a:pt x="138390" y="687000"/>
                    </a:cubicBezTo>
                    <a:close/>
                    <a:moveTo>
                      <a:pt x="115325" y="2793027"/>
                    </a:moveTo>
                    <a:cubicBezTo>
                      <a:pt x="115325" y="2810566"/>
                      <a:pt x="129544" y="2824785"/>
                      <a:pt x="147083" y="2824785"/>
                    </a:cubicBezTo>
                    <a:lnTo>
                      <a:pt x="309513" y="2824785"/>
                    </a:lnTo>
                    <a:cubicBezTo>
                      <a:pt x="327052" y="2824785"/>
                      <a:pt x="341271" y="2810566"/>
                      <a:pt x="341271" y="2793027"/>
                    </a:cubicBezTo>
                    <a:cubicBezTo>
                      <a:pt x="341271" y="2775488"/>
                      <a:pt x="327052" y="2761269"/>
                      <a:pt x="309513" y="2761269"/>
                    </a:cubicBezTo>
                    <a:lnTo>
                      <a:pt x="147083" y="2761269"/>
                    </a:lnTo>
                    <a:cubicBezTo>
                      <a:pt x="129544" y="2761269"/>
                      <a:pt x="115325" y="2775488"/>
                      <a:pt x="115325" y="2793027"/>
                    </a:cubicBezTo>
                    <a:close/>
                    <a:moveTo>
                      <a:pt x="115325" y="876644"/>
                    </a:moveTo>
                    <a:cubicBezTo>
                      <a:pt x="115325" y="894183"/>
                      <a:pt x="129544" y="908402"/>
                      <a:pt x="147083" y="908402"/>
                    </a:cubicBezTo>
                    <a:lnTo>
                      <a:pt x="309513" y="908402"/>
                    </a:lnTo>
                    <a:cubicBezTo>
                      <a:pt x="327052" y="908402"/>
                      <a:pt x="341271" y="894183"/>
                      <a:pt x="341271" y="876644"/>
                    </a:cubicBezTo>
                    <a:cubicBezTo>
                      <a:pt x="341271" y="859105"/>
                      <a:pt x="327052" y="844886"/>
                      <a:pt x="309513" y="844886"/>
                    </a:cubicBezTo>
                    <a:lnTo>
                      <a:pt x="147083" y="844886"/>
                    </a:lnTo>
                    <a:cubicBezTo>
                      <a:pt x="129544" y="844886"/>
                      <a:pt x="115325" y="859105"/>
                      <a:pt x="115325" y="876644"/>
                    </a:cubicBezTo>
                    <a:close/>
                    <a:moveTo>
                      <a:pt x="92260" y="2603383"/>
                    </a:moveTo>
                    <a:cubicBezTo>
                      <a:pt x="92260" y="2620922"/>
                      <a:pt x="106479" y="2635141"/>
                      <a:pt x="124018" y="2635141"/>
                    </a:cubicBezTo>
                    <a:lnTo>
                      <a:pt x="286448" y="2635141"/>
                    </a:lnTo>
                    <a:cubicBezTo>
                      <a:pt x="303987" y="2635141"/>
                      <a:pt x="318206" y="2620922"/>
                      <a:pt x="318206" y="2603383"/>
                    </a:cubicBezTo>
                    <a:cubicBezTo>
                      <a:pt x="318206" y="2585844"/>
                      <a:pt x="303987" y="2571625"/>
                      <a:pt x="286448" y="2571625"/>
                    </a:cubicBezTo>
                    <a:lnTo>
                      <a:pt x="124018" y="2571625"/>
                    </a:lnTo>
                    <a:cubicBezTo>
                      <a:pt x="106479" y="2571625"/>
                      <a:pt x="92260" y="2585844"/>
                      <a:pt x="92260" y="2603383"/>
                    </a:cubicBezTo>
                    <a:close/>
                    <a:moveTo>
                      <a:pt x="92260" y="1066288"/>
                    </a:moveTo>
                    <a:cubicBezTo>
                      <a:pt x="92260" y="1083827"/>
                      <a:pt x="106479" y="1098046"/>
                      <a:pt x="124018" y="1098046"/>
                    </a:cubicBezTo>
                    <a:lnTo>
                      <a:pt x="286448" y="1098046"/>
                    </a:lnTo>
                    <a:cubicBezTo>
                      <a:pt x="303987" y="1098046"/>
                      <a:pt x="318206" y="1083827"/>
                      <a:pt x="318206" y="1066288"/>
                    </a:cubicBezTo>
                    <a:cubicBezTo>
                      <a:pt x="318206" y="1048749"/>
                      <a:pt x="303987" y="1034530"/>
                      <a:pt x="286448" y="1034530"/>
                    </a:cubicBezTo>
                    <a:lnTo>
                      <a:pt x="124018" y="1034530"/>
                    </a:lnTo>
                    <a:cubicBezTo>
                      <a:pt x="106479" y="1034530"/>
                      <a:pt x="92260" y="1048749"/>
                      <a:pt x="92260" y="1066288"/>
                    </a:cubicBezTo>
                    <a:close/>
                    <a:moveTo>
                      <a:pt x="69195" y="2413739"/>
                    </a:moveTo>
                    <a:cubicBezTo>
                      <a:pt x="69195" y="2431278"/>
                      <a:pt x="83414" y="2445497"/>
                      <a:pt x="100953" y="2445497"/>
                    </a:cubicBezTo>
                    <a:lnTo>
                      <a:pt x="263383" y="2445497"/>
                    </a:lnTo>
                    <a:cubicBezTo>
                      <a:pt x="280922" y="2445497"/>
                      <a:pt x="295141" y="2431278"/>
                      <a:pt x="295141" y="2413739"/>
                    </a:cubicBezTo>
                    <a:cubicBezTo>
                      <a:pt x="295141" y="2396200"/>
                      <a:pt x="280922" y="2381981"/>
                      <a:pt x="263383" y="2381981"/>
                    </a:cubicBezTo>
                    <a:lnTo>
                      <a:pt x="100953" y="2381981"/>
                    </a:lnTo>
                    <a:cubicBezTo>
                      <a:pt x="83414" y="2381981"/>
                      <a:pt x="69195" y="2396200"/>
                      <a:pt x="69195" y="2413739"/>
                    </a:cubicBezTo>
                    <a:close/>
                    <a:moveTo>
                      <a:pt x="69195" y="1255932"/>
                    </a:moveTo>
                    <a:cubicBezTo>
                      <a:pt x="69195" y="1273471"/>
                      <a:pt x="83414" y="1287690"/>
                      <a:pt x="100953" y="1287690"/>
                    </a:cubicBezTo>
                    <a:lnTo>
                      <a:pt x="263383" y="1287690"/>
                    </a:lnTo>
                    <a:cubicBezTo>
                      <a:pt x="280922" y="1287690"/>
                      <a:pt x="295141" y="1273471"/>
                      <a:pt x="295141" y="1255932"/>
                    </a:cubicBezTo>
                    <a:cubicBezTo>
                      <a:pt x="295141" y="1238393"/>
                      <a:pt x="280922" y="1224174"/>
                      <a:pt x="263383" y="1224174"/>
                    </a:cubicBezTo>
                    <a:lnTo>
                      <a:pt x="100953" y="1224174"/>
                    </a:lnTo>
                    <a:cubicBezTo>
                      <a:pt x="83414" y="1224174"/>
                      <a:pt x="69195" y="1238393"/>
                      <a:pt x="69195" y="1255932"/>
                    </a:cubicBezTo>
                    <a:close/>
                    <a:moveTo>
                      <a:pt x="46130" y="2224095"/>
                    </a:moveTo>
                    <a:cubicBezTo>
                      <a:pt x="46130" y="2241634"/>
                      <a:pt x="60349" y="2255853"/>
                      <a:pt x="77888" y="2255853"/>
                    </a:cubicBezTo>
                    <a:lnTo>
                      <a:pt x="240318" y="2255853"/>
                    </a:lnTo>
                    <a:cubicBezTo>
                      <a:pt x="257857" y="2255853"/>
                      <a:pt x="272076" y="2241634"/>
                      <a:pt x="272076" y="2224095"/>
                    </a:cubicBezTo>
                    <a:cubicBezTo>
                      <a:pt x="272076" y="2206556"/>
                      <a:pt x="257857" y="2192337"/>
                      <a:pt x="240318" y="2192337"/>
                    </a:cubicBezTo>
                    <a:lnTo>
                      <a:pt x="77888" y="2192337"/>
                    </a:lnTo>
                    <a:cubicBezTo>
                      <a:pt x="60349" y="2192337"/>
                      <a:pt x="46130" y="2206556"/>
                      <a:pt x="46130" y="2224095"/>
                    </a:cubicBezTo>
                    <a:close/>
                    <a:moveTo>
                      <a:pt x="46130" y="1445576"/>
                    </a:moveTo>
                    <a:cubicBezTo>
                      <a:pt x="46130" y="1463115"/>
                      <a:pt x="60349" y="1477334"/>
                      <a:pt x="77888" y="1477334"/>
                    </a:cubicBezTo>
                    <a:lnTo>
                      <a:pt x="240318" y="1477334"/>
                    </a:lnTo>
                    <a:cubicBezTo>
                      <a:pt x="257857" y="1477334"/>
                      <a:pt x="272076" y="1463115"/>
                      <a:pt x="272076" y="1445576"/>
                    </a:cubicBezTo>
                    <a:cubicBezTo>
                      <a:pt x="272076" y="1428037"/>
                      <a:pt x="257857" y="1413818"/>
                      <a:pt x="240318" y="1413818"/>
                    </a:cubicBezTo>
                    <a:lnTo>
                      <a:pt x="77888" y="1413818"/>
                    </a:lnTo>
                    <a:cubicBezTo>
                      <a:pt x="60349" y="1413818"/>
                      <a:pt x="46130" y="1428037"/>
                      <a:pt x="46130" y="1445576"/>
                    </a:cubicBezTo>
                    <a:close/>
                    <a:moveTo>
                      <a:pt x="23065" y="2034451"/>
                    </a:moveTo>
                    <a:cubicBezTo>
                      <a:pt x="23065" y="2051990"/>
                      <a:pt x="37284" y="2066209"/>
                      <a:pt x="54823" y="2066209"/>
                    </a:cubicBezTo>
                    <a:lnTo>
                      <a:pt x="217253" y="2066209"/>
                    </a:lnTo>
                    <a:cubicBezTo>
                      <a:pt x="234792" y="2066209"/>
                      <a:pt x="249011" y="2051990"/>
                      <a:pt x="249011" y="2034451"/>
                    </a:cubicBezTo>
                    <a:cubicBezTo>
                      <a:pt x="249011" y="2016912"/>
                      <a:pt x="234792" y="2002693"/>
                      <a:pt x="217253" y="2002693"/>
                    </a:cubicBezTo>
                    <a:lnTo>
                      <a:pt x="54823" y="2002693"/>
                    </a:lnTo>
                    <a:cubicBezTo>
                      <a:pt x="37284" y="2002693"/>
                      <a:pt x="23065" y="2016912"/>
                      <a:pt x="23065" y="2034451"/>
                    </a:cubicBezTo>
                    <a:close/>
                    <a:moveTo>
                      <a:pt x="23065" y="1635220"/>
                    </a:moveTo>
                    <a:cubicBezTo>
                      <a:pt x="23065" y="1652759"/>
                      <a:pt x="37284" y="1666978"/>
                      <a:pt x="54823" y="1666978"/>
                    </a:cubicBezTo>
                    <a:lnTo>
                      <a:pt x="217253" y="1666978"/>
                    </a:lnTo>
                    <a:cubicBezTo>
                      <a:pt x="234792" y="1666978"/>
                      <a:pt x="249011" y="1652759"/>
                      <a:pt x="249011" y="1635220"/>
                    </a:cubicBezTo>
                    <a:cubicBezTo>
                      <a:pt x="249011" y="1617681"/>
                      <a:pt x="234792" y="1603462"/>
                      <a:pt x="217253" y="1603462"/>
                    </a:cubicBezTo>
                    <a:lnTo>
                      <a:pt x="54823" y="1603462"/>
                    </a:lnTo>
                    <a:cubicBezTo>
                      <a:pt x="37284" y="1603462"/>
                      <a:pt x="23065" y="1617681"/>
                      <a:pt x="23065" y="1635220"/>
                    </a:cubicBezTo>
                    <a:close/>
                    <a:moveTo>
                      <a:pt x="0" y="1824865"/>
                    </a:moveTo>
                    <a:cubicBezTo>
                      <a:pt x="0" y="1842404"/>
                      <a:pt x="14219" y="1856623"/>
                      <a:pt x="31758" y="1856623"/>
                    </a:cubicBezTo>
                    <a:lnTo>
                      <a:pt x="194188" y="1856623"/>
                    </a:lnTo>
                    <a:cubicBezTo>
                      <a:pt x="211727" y="1856623"/>
                      <a:pt x="225946" y="1842404"/>
                      <a:pt x="225946" y="1824865"/>
                    </a:cubicBezTo>
                    <a:cubicBezTo>
                      <a:pt x="225946" y="1807326"/>
                      <a:pt x="211727" y="1793107"/>
                      <a:pt x="194188" y="1793107"/>
                    </a:cubicBezTo>
                    <a:lnTo>
                      <a:pt x="31758" y="1793107"/>
                    </a:lnTo>
                    <a:cubicBezTo>
                      <a:pt x="14219" y="1793107"/>
                      <a:pt x="0" y="1807326"/>
                      <a:pt x="0" y="1824865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/>
              <p:cNvSpPr/>
              <p:nvPr/>
            </p:nvSpPr>
            <p:spPr bwMode="auto">
              <a:xfrm>
                <a:off x="3584782" y="1589160"/>
                <a:ext cx="3742012" cy="1535694"/>
              </a:xfrm>
              <a:custGeom>
                <a:avLst/>
                <a:gdLst>
                  <a:gd name="connsiteX0" fmla="*/ 1886230 w 3742012"/>
                  <a:gd name="connsiteY0" fmla="*/ 0 h 1535694"/>
                  <a:gd name="connsiteX1" fmla="*/ 3545342 w 3742012"/>
                  <a:gd name="connsiteY1" fmla="*/ 229372 h 1535694"/>
                  <a:gd name="connsiteX2" fmla="*/ 3568826 w 3742012"/>
                  <a:gd name="connsiteY2" fmla="*/ 237589 h 1535694"/>
                  <a:gd name="connsiteX3" fmla="*/ 3580544 w 3742012"/>
                  <a:gd name="connsiteY3" fmla="*/ 248088 h 1535694"/>
                  <a:gd name="connsiteX4" fmla="*/ 3581033 w 3742012"/>
                  <a:gd name="connsiteY4" fmla="*/ 248342 h 1535694"/>
                  <a:gd name="connsiteX5" fmla="*/ 3581723 w 3742012"/>
                  <a:gd name="connsiteY5" fmla="*/ 249145 h 1535694"/>
                  <a:gd name="connsiteX6" fmla="*/ 3586714 w 3742012"/>
                  <a:gd name="connsiteY6" fmla="*/ 253617 h 1535694"/>
                  <a:gd name="connsiteX7" fmla="*/ 3588249 w 3742012"/>
                  <a:gd name="connsiteY7" fmla="*/ 256747 h 1535694"/>
                  <a:gd name="connsiteX8" fmla="*/ 3596713 w 3742012"/>
                  <a:gd name="connsiteY8" fmla="*/ 266607 h 1535694"/>
                  <a:gd name="connsiteX9" fmla="*/ 3604447 w 3742012"/>
                  <a:gd name="connsiteY9" fmla="*/ 290312 h 1535694"/>
                  <a:gd name="connsiteX10" fmla="*/ 3741583 w 3742012"/>
                  <a:gd name="connsiteY10" fmla="*/ 1465615 h 1535694"/>
                  <a:gd name="connsiteX11" fmla="*/ 3686489 w 3742012"/>
                  <a:gd name="connsiteY11" fmla="*/ 1535264 h 1535694"/>
                  <a:gd name="connsiteX12" fmla="*/ 3686489 w 3742012"/>
                  <a:gd name="connsiteY12" fmla="*/ 1535265 h 1535694"/>
                  <a:gd name="connsiteX13" fmla="*/ 3616841 w 3742012"/>
                  <a:gd name="connsiteY13" fmla="*/ 1480171 h 1535694"/>
                  <a:gd name="connsiteX14" fmla="*/ 3484679 w 3742012"/>
                  <a:gd name="connsiteY14" fmla="*/ 347485 h 1535694"/>
                  <a:gd name="connsiteX15" fmla="*/ 1871009 w 3742012"/>
                  <a:gd name="connsiteY15" fmla="*/ 124395 h 1535694"/>
                  <a:gd name="connsiteX16" fmla="*/ 257332 w 3742012"/>
                  <a:gd name="connsiteY16" fmla="*/ 347486 h 1535694"/>
                  <a:gd name="connsiteX17" fmla="*/ 125171 w 3742012"/>
                  <a:gd name="connsiteY17" fmla="*/ 1480172 h 1535694"/>
                  <a:gd name="connsiteX18" fmla="*/ 55522 w 3742012"/>
                  <a:gd name="connsiteY18" fmla="*/ 1535266 h 1535694"/>
                  <a:gd name="connsiteX19" fmla="*/ 55522 w 3742012"/>
                  <a:gd name="connsiteY19" fmla="*/ 1535265 h 1535694"/>
                  <a:gd name="connsiteX20" fmla="*/ 429 w 3742012"/>
                  <a:gd name="connsiteY20" fmla="*/ 1465617 h 1535694"/>
                  <a:gd name="connsiteX21" fmla="*/ 137564 w 3742012"/>
                  <a:gd name="connsiteY21" fmla="*/ 290313 h 1535694"/>
                  <a:gd name="connsiteX22" fmla="*/ 145298 w 3742012"/>
                  <a:gd name="connsiteY22" fmla="*/ 266608 h 1535694"/>
                  <a:gd name="connsiteX23" fmla="*/ 153762 w 3742012"/>
                  <a:gd name="connsiteY23" fmla="*/ 256748 h 1535694"/>
                  <a:gd name="connsiteX24" fmla="*/ 155296 w 3742012"/>
                  <a:gd name="connsiteY24" fmla="*/ 253618 h 1535694"/>
                  <a:gd name="connsiteX25" fmla="*/ 160288 w 3742012"/>
                  <a:gd name="connsiteY25" fmla="*/ 249146 h 1535694"/>
                  <a:gd name="connsiteX26" fmla="*/ 160977 w 3742012"/>
                  <a:gd name="connsiteY26" fmla="*/ 248342 h 1535694"/>
                  <a:gd name="connsiteX27" fmla="*/ 161468 w 3742012"/>
                  <a:gd name="connsiteY27" fmla="*/ 248089 h 1535694"/>
                  <a:gd name="connsiteX28" fmla="*/ 173185 w 3742012"/>
                  <a:gd name="connsiteY28" fmla="*/ 237590 h 1535694"/>
                  <a:gd name="connsiteX29" fmla="*/ 196669 w 3742012"/>
                  <a:gd name="connsiteY29" fmla="*/ 229373 h 1535694"/>
                  <a:gd name="connsiteX30" fmla="*/ 1855781 w 3742012"/>
                  <a:gd name="connsiteY30" fmla="*/ 1 h 1535694"/>
                  <a:gd name="connsiteX31" fmla="*/ 1870998 w 3742012"/>
                  <a:gd name="connsiteY31" fmla="*/ 942 h 1535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42012" h="1535694">
                    <a:moveTo>
                      <a:pt x="1886230" y="0"/>
                    </a:moveTo>
                    <a:lnTo>
                      <a:pt x="3545342" y="229372"/>
                    </a:lnTo>
                    <a:cubicBezTo>
                      <a:pt x="3553912" y="230557"/>
                      <a:pt x="3561835" y="233422"/>
                      <a:pt x="3568826" y="237589"/>
                    </a:cubicBezTo>
                    <a:lnTo>
                      <a:pt x="3580544" y="248088"/>
                    </a:lnTo>
                    <a:lnTo>
                      <a:pt x="3581033" y="248342"/>
                    </a:lnTo>
                    <a:lnTo>
                      <a:pt x="3581723" y="249145"/>
                    </a:lnTo>
                    <a:lnTo>
                      <a:pt x="3586714" y="253617"/>
                    </a:lnTo>
                    <a:lnTo>
                      <a:pt x="3588249" y="256747"/>
                    </a:lnTo>
                    <a:lnTo>
                      <a:pt x="3596713" y="266607"/>
                    </a:lnTo>
                    <a:cubicBezTo>
                      <a:pt x="3600739" y="273700"/>
                      <a:pt x="3603442" y="281701"/>
                      <a:pt x="3604447" y="290312"/>
                    </a:cubicBezTo>
                    <a:lnTo>
                      <a:pt x="3741583" y="1465615"/>
                    </a:lnTo>
                    <a:cubicBezTo>
                      <a:pt x="3745602" y="1500061"/>
                      <a:pt x="3720935" y="1531244"/>
                      <a:pt x="3686489" y="1535264"/>
                    </a:cubicBezTo>
                    <a:lnTo>
                      <a:pt x="3686489" y="1535265"/>
                    </a:lnTo>
                    <a:cubicBezTo>
                      <a:pt x="3652043" y="1539283"/>
                      <a:pt x="3620860" y="1514617"/>
                      <a:pt x="3616841" y="1480171"/>
                    </a:cubicBezTo>
                    <a:lnTo>
                      <a:pt x="3484679" y="347485"/>
                    </a:lnTo>
                    <a:lnTo>
                      <a:pt x="1871009" y="124395"/>
                    </a:lnTo>
                    <a:lnTo>
                      <a:pt x="257332" y="347486"/>
                    </a:lnTo>
                    <a:lnTo>
                      <a:pt x="125171" y="1480172"/>
                    </a:lnTo>
                    <a:cubicBezTo>
                      <a:pt x="121151" y="1514618"/>
                      <a:pt x="89968" y="1539284"/>
                      <a:pt x="55522" y="1535266"/>
                    </a:cubicBezTo>
                    <a:lnTo>
                      <a:pt x="55522" y="1535265"/>
                    </a:lnTo>
                    <a:cubicBezTo>
                      <a:pt x="21076" y="1531244"/>
                      <a:pt x="-3591" y="1500063"/>
                      <a:pt x="429" y="1465617"/>
                    </a:cubicBezTo>
                    <a:lnTo>
                      <a:pt x="137564" y="290313"/>
                    </a:lnTo>
                    <a:cubicBezTo>
                      <a:pt x="138569" y="281702"/>
                      <a:pt x="141272" y="273701"/>
                      <a:pt x="145298" y="266608"/>
                    </a:cubicBezTo>
                    <a:lnTo>
                      <a:pt x="153762" y="256748"/>
                    </a:lnTo>
                    <a:lnTo>
                      <a:pt x="155296" y="253618"/>
                    </a:lnTo>
                    <a:lnTo>
                      <a:pt x="160288" y="249146"/>
                    </a:lnTo>
                    <a:lnTo>
                      <a:pt x="160977" y="248342"/>
                    </a:lnTo>
                    <a:lnTo>
                      <a:pt x="161468" y="248089"/>
                    </a:lnTo>
                    <a:lnTo>
                      <a:pt x="173185" y="237590"/>
                    </a:lnTo>
                    <a:cubicBezTo>
                      <a:pt x="180176" y="233423"/>
                      <a:pt x="188099" y="230557"/>
                      <a:pt x="196669" y="229373"/>
                    </a:cubicBezTo>
                    <a:lnTo>
                      <a:pt x="1855781" y="1"/>
                    </a:lnTo>
                    <a:lnTo>
                      <a:pt x="1870998" y="942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112918" y="2940700"/>
              <a:ext cx="2115235" cy="360040"/>
              <a:chOff x="3765290" y="2940700"/>
              <a:chExt cx="2115235" cy="360040"/>
            </a:xfrm>
          </p:grpSpPr>
          <p:sp>
            <p:nvSpPr>
              <p:cNvPr id="5" name="正方形/長方形 4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" name="直線コネクタ 5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0" name="グループ化 9"/>
          <p:cNvGrpSpPr/>
          <p:nvPr/>
        </p:nvGrpSpPr>
        <p:grpSpPr>
          <a:xfrm>
            <a:off x="2293343" y="3585888"/>
            <a:ext cx="1597435" cy="787923"/>
            <a:chOff x="2310018" y="2257416"/>
            <a:chExt cx="2115235" cy="1043324"/>
          </a:xfrm>
        </p:grpSpPr>
        <p:grpSp>
          <p:nvGrpSpPr>
            <p:cNvPr id="11" name="グループ化 10"/>
            <p:cNvGrpSpPr/>
            <p:nvPr/>
          </p:nvGrpSpPr>
          <p:grpSpPr>
            <a:xfrm rot="8100000">
              <a:off x="3556971" y="2522947"/>
              <a:ext cx="407092" cy="158217"/>
              <a:chOff x="3313108" y="2033845"/>
              <a:chExt cx="694787" cy="270030"/>
            </a:xfrm>
          </p:grpSpPr>
          <p:sp>
            <p:nvSpPr>
              <p:cNvPr id="23" name="矢印: 五方向 22"/>
              <p:cNvSpPr/>
              <p:nvPr/>
            </p:nvSpPr>
            <p:spPr bwMode="auto">
              <a:xfrm>
                <a:off x="3647855" y="2033845"/>
                <a:ext cx="360040" cy="270030"/>
              </a:xfrm>
              <a:prstGeom prst="homePlate">
                <a:avLst>
                  <a:gd name="adj" fmla="val 39417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矢印: 五方向 23"/>
              <p:cNvSpPr/>
              <p:nvPr/>
            </p:nvSpPr>
            <p:spPr bwMode="auto">
              <a:xfrm>
                <a:off x="3475898" y="2139950"/>
                <a:ext cx="391252" cy="57820"/>
              </a:xfrm>
              <a:prstGeom prst="homePlate">
                <a:avLst/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四角形: 上の 2 つの角を丸める 24"/>
              <p:cNvSpPr/>
              <p:nvPr/>
            </p:nvSpPr>
            <p:spPr bwMode="auto">
              <a:xfrm rot="16200000">
                <a:off x="3388873" y="2048090"/>
                <a:ext cx="90010" cy="241540"/>
              </a:xfrm>
              <a:prstGeom prst="round2SameRect">
                <a:avLst/>
              </a:prstGeom>
              <a:solidFill>
                <a:srgbClr val="FF3399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フリーフォーム: 図形 11"/>
            <p:cNvSpPr/>
            <p:nvPr/>
          </p:nvSpPr>
          <p:spPr bwMode="auto">
            <a:xfrm>
              <a:off x="2622217" y="2714907"/>
              <a:ext cx="1430683" cy="174033"/>
            </a:xfrm>
            <a:custGeom>
              <a:avLst/>
              <a:gdLst>
                <a:gd name="connsiteX0" fmla="*/ 1072476 w 1430683"/>
                <a:gd name="connsiteY0" fmla="*/ 702 h 174033"/>
                <a:gd name="connsiteX1" fmla="*/ 1430683 w 1430683"/>
                <a:gd name="connsiteY1" fmla="*/ 27287 h 174033"/>
                <a:gd name="connsiteX2" fmla="*/ 1430683 w 1430683"/>
                <a:gd name="connsiteY2" fmla="*/ 174033 h 174033"/>
                <a:gd name="connsiteX3" fmla="*/ 0 w 1430683"/>
                <a:gd name="connsiteY3" fmla="*/ 174033 h 174033"/>
                <a:gd name="connsiteX4" fmla="*/ 0 w 1430683"/>
                <a:gd name="connsiteY4" fmla="*/ 27287 h 174033"/>
                <a:gd name="connsiteX5" fmla="*/ 119402 w 1430683"/>
                <a:gd name="connsiteY5" fmla="*/ 702 h 174033"/>
                <a:gd name="connsiteX6" fmla="*/ 417909 w 1430683"/>
                <a:gd name="connsiteY6" fmla="*/ 50549 h 174033"/>
                <a:gd name="connsiteX7" fmla="*/ 475464 w 1430683"/>
                <a:gd name="connsiteY7" fmla="*/ 28123 h 174033"/>
                <a:gd name="connsiteX8" fmla="*/ 475464 w 1430683"/>
                <a:gd name="connsiteY8" fmla="*/ 27287 h 174033"/>
                <a:gd name="connsiteX9" fmla="*/ 594866 w 1430683"/>
                <a:gd name="connsiteY9" fmla="*/ 702 h 174033"/>
                <a:gd name="connsiteX10" fmla="*/ 595402 w 1430683"/>
                <a:gd name="connsiteY10" fmla="*/ 791 h 174033"/>
                <a:gd name="connsiteX11" fmla="*/ 597012 w 1430683"/>
                <a:gd name="connsiteY11" fmla="*/ 702 h 174033"/>
                <a:gd name="connsiteX12" fmla="*/ 776116 w 1430683"/>
                <a:gd name="connsiteY12" fmla="*/ 43903 h 174033"/>
                <a:gd name="connsiteX13" fmla="*/ 835281 w 1430683"/>
                <a:gd name="connsiteY13" fmla="*/ 53783 h 174033"/>
                <a:gd name="connsiteX14" fmla="*/ 893372 w 1430683"/>
                <a:gd name="connsiteY14" fmla="*/ 50549 h 174033"/>
                <a:gd name="connsiteX15" fmla="*/ 953073 w 1430683"/>
                <a:gd name="connsiteY15" fmla="*/ 27287 h 174033"/>
                <a:gd name="connsiteX16" fmla="*/ 1072476 w 1430683"/>
                <a:gd name="connsiteY16" fmla="*/ 702 h 17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30683" h="174033">
                  <a:moveTo>
                    <a:pt x="1072476" y="702"/>
                  </a:moveTo>
                  <a:cubicBezTo>
                    <a:pt x="1191878" y="9564"/>
                    <a:pt x="1311281" y="98182"/>
                    <a:pt x="1430683" y="27287"/>
                  </a:cubicBezTo>
                  <a:lnTo>
                    <a:pt x="1430683" y="174033"/>
                  </a:lnTo>
                  <a:lnTo>
                    <a:pt x="0" y="174033"/>
                  </a:lnTo>
                  <a:lnTo>
                    <a:pt x="0" y="27287"/>
                  </a:lnTo>
                  <a:cubicBezTo>
                    <a:pt x="39801" y="3656"/>
                    <a:pt x="79602" y="-2252"/>
                    <a:pt x="119402" y="702"/>
                  </a:cubicBezTo>
                  <a:cubicBezTo>
                    <a:pt x="218905" y="8087"/>
                    <a:pt x="318407" y="70858"/>
                    <a:pt x="417909" y="50549"/>
                  </a:cubicBezTo>
                  <a:lnTo>
                    <a:pt x="475464" y="28123"/>
                  </a:lnTo>
                  <a:lnTo>
                    <a:pt x="475464" y="27287"/>
                  </a:lnTo>
                  <a:cubicBezTo>
                    <a:pt x="515265" y="3656"/>
                    <a:pt x="555066" y="-2252"/>
                    <a:pt x="594866" y="702"/>
                  </a:cubicBezTo>
                  <a:lnTo>
                    <a:pt x="595402" y="791"/>
                  </a:lnTo>
                  <a:lnTo>
                    <a:pt x="597012" y="702"/>
                  </a:lnTo>
                  <a:cubicBezTo>
                    <a:pt x="656714" y="5133"/>
                    <a:pt x="716415" y="29503"/>
                    <a:pt x="776116" y="43903"/>
                  </a:cubicBezTo>
                  <a:lnTo>
                    <a:pt x="835281" y="53783"/>
                  </a:lnTo>
                  <a:lnTo>
                    <a:pt x="893372" y="50549"/>
                  </a:lnTo>
                  <a:cubicBezTo>
                    <a:pt x="913272" y="46488"/>
                    <a:pt x="933173" y="39103"/>
                    <a:pt x="953073" y="27287"/>
                  </a:cubicBezTo>
                  <a:cubicBezTo>
                    <a:pt x="992874" y="3656"/>
                    <a:pt x="1032675" y="-2252"/>
                    <a:pt x="1072476" y="702"/>
                  </a:cubicBezTo>
                  <a:close/>
                </a:path>
              </a:pathLst>
            </a:cu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二等辺三角形 12"/>
            <p:cNvSpPr/>
            <p:nvPr/>
          </p:nvSpPr>
          <p:spPr bwMode="auto">
            <a:xfrm>
              <a:off x="2753619" y="2257416"/>
              <a:ext cx="258301" cy="181003"/>
            </a:xfrm>
            <a:prstGeom prst="triangle">
              <a:avLst/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/>
            <p:cNvSpPr/>
            <p:nvPr/>
          </p:nvSpPr>
          <p:spPr bwMode="auto">
            <a:xfrm>
              <a:off x="2676265" y="2415935"/>
              <a:ext cx="413010" cy="227842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四角形: 上の 2 つの角を丸める 14"/>
            <p:cNvSpPr/>
            <p:nvPr/>
          </p:nvSpPr>
          <p:spPr bwMode="auto">
            <a:xfrm>
              <a:off x="2612740" y="2609629"/>
              <a:ext cx="540060" cy="260034"/>
            </a:xfrm>
            <a:prstGeom prst="round2SameRect">
              <a:avLst>
                <a:gd name="adj1" fmla="val 9788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四角形: 上の 2 つの角を丸める 15"/>
            <p:cNvSpPr/>
            <p:nvPr/>
          </p:nvSpPr>
          <p:spPr bwMode="auto">
            <a:xfrm>
              <a:off x="27313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四角形: 上の 2 つの角を丸める 16"/>
            <p:cNvSpPr/>
            <p:nvPr/>
          </p:nvSpPr>
          <p:spPr bwMode="auto">
            <a:xfrm>
              <a:off x="29345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2466915" y="2794259"/>
              <a:ext cx="1766005" cy="360040"/>
            </a:xfrm>
            <a:prstGeom prst="rect">
              <a:avLst/>
            </a:pr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/>
            <p:cNvGrpSpPr/>
            <p:nvPr/>
          </p:nvGrpSpPr>
          <p:grpSpPr>
            <a:xfrm>
              <a:off x="2310018" y="2940700"/>
              <a:ext cx="2115235" cy="360040"/>
              <a:chOff x="3765290" y="2940700"/>
              <a:chExt cx="2115235" cy="360040"/>
            </a:xfrm>
          </p:grpSpPr>
          <p:sp>
            <p:nvSpPr>
              <p:cNvPr id="21" name="正方形/長方形 20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2" name="直線コネクタ 21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0" name="台形 19"/>
            <p:cNvSpPr/>
            <p:nvPr/>
          </p:nvSpPr>
          <p:spPr bwMode="auto">
            <a:xfrm rot="10800000">
              <a:off x="3872880" y="2711081"/>
              <a:ext cx="313068" cy="229617"/>
            </a:xfrm>
            <a:prstGeom prst="trapezoid">
              <a:avLst/>
            </a:prstGeom>
            <a:solidFill>
              <a:srgbClr val="FF3399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160467" y="3756926"/>
            <a:ext cx="1597435" cy="616885"/>
            <a:chOff x="4634118" y="2483895"/>
            <a:chExt cx="2115235" cy="816845"/>
          </a:xfrm>
        </p:grpSpPr>
        <p:sp>
          <p:nvSpPr>
            <p:cNvPr id="27" name="アーチ 26"/>
            <p:cNvSpPr/>
            <p:nvPr/>
          </p:nvSpPr>
          <p:spPr bwMode="auto">
            <a:xfrm>
              <a:off x="4667024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アーチ 27"/>
            <p:cNvSpPr/>
            <p:nvPr/>
          </p:nvSpPr>
          <p:spPr bwMode="auto">
            <a:xfrm>
              <a:off x="6349845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4634118" y="2940700"/>
              <a:ext cx="2115235" cy="360040"/>
              <a:chOff x="3765290" y="2940700"/>
              <a:chExt cx="2115235" cy="360040"/>
            </a:xfrm>
          </p:grpSpPr>
          <p:sp>
            <p:nvSpPr>
              <p:cNvPr id="44" name="正方形/長方形 43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5" name="直線コネクタ 44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0" name="グループ化 29"/>
            <p:cNvGrpSpPr/>
            <p:nvPr/>
          </p:nvGrpSpPr>
          <p:grpSpPr>
            <a:xfrm rot="486790">
              <a:off x="4701625" y="2483895"/>
              <a:ext cx="1980220" cy="187505"/>
              <a:chOff x="4701625" y="2483895"/>
              <a:chExt cx="1980220" cy="187505"/>
            </a:xfrm>
          </p:grpSpPr>
          <p:sp>
            <p:nvSpPr>
              <p:cNvPr id="39" name="四角形: 上の 2 つの角を丸める 38"/>
              <p:cNvSpPr/>
              <p:nvPr/>
            </p:nvSpPr>
            <p:spPr bwMode="auto">
              <a:xfrm>
                <a:off x="4864167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四角形: 上の 2 つの角を丸める 39"/>
              <p:cNvSpPr/>
              <p:nvPr/>
            </p:nvSpPr>
            <p:spPr bwMode="auto">
              <a:xfrm>
                <a:off x="5068955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四角形: 上の 2 つの角を丸める 40"/>
              <p:cNvSpPr/>
              <p:nvPr/>
            </p:nvSpPr>
            <p:spPr bwMode="auto">
              <a:xfrm>
                <a:off x="6250054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四角形: 上の 2 つの角を丸める 41"/>
              <p:cNvSpPr/>
              <p:nvPr/>
            </p:nvSpPr>
            <p:spPr bwMode="auto">
              <a:xfrm>
                <a:off x="6454842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四角形: 角を丸くする 42"/>
              <p:cNvSpPr/>
              <p:nvPr/>
            </p:nvSpPr>
            <p:spPr bwMode="auto">
              <a:xfrm>
                <a:off x="4701625" y="2582553"/>
                <a:ext cx="1980220" cy="88847"/>
              </a:xfrm>
              <a:prstGeom prst="roundRect">
                <a:avLst/>
              </a:prstGeom>
              <a:solidFill>
                <a:srgbClr val="FF0066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" name="四角形: 上の 2 つの角を丸める 30"/>
            <p:cNvSpPr/>
            <p:nvPr/>
          </p:nvSpPr>
          <p:spPr bwMode="auto">
            <a:xfrm>
              <a:off x="5646730" y="2615852"/>
              <a:ext cx="90010" cy="3248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 rot="21117119">
              <a:off x="4701625" y="2483895"/>
              <a:ext cx="1980220" cy="187505"/>
              <a:chOff x="4804019" y="2483895"/>
              <a:chExt cx="1980220" cy="187505"/>
            </a:xfrm>
          </p:grpSpPr>
          <p:sp>
            <p:nvSpPr>
              <p:cNvPr id="34" name="四角形: 上の 2 つの角を丸める 33"/>
              <p:cNvSpPr/>
              <p:nvPr/>
            </p:nvSpPr>
            <p:spPr bwMode="auto">
              <a:xfrm>
                <a:off x="4966561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上の 2 つの角を丸める 34"/>
              <p:cNvSpPr/>
              <p:nvPr/>
            </p:nvSpPr>
            <p:spPr bwMode="auto">
              <a:xfrm>
                <a:off x="5171349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四角形: 上の 2 つの角を丸める 35"/>
              <p:cNvSpPr/>
              <p:nvPr/>
            </p:nvSpPr>
            <p:spPr bwMode="auto">
              <a:xfrm>
                <a:off x="6352448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四角形: 上の 2 つの角を丸める 36"/>
              <p:cNvSpPr/>
              <p:nvPr/>
            </p:nvSpPr>
            <p:spPr bwMode="auto">
              <a:xfrm>
                <a:off x="6557236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四角形: 角を丸くする 37"/>
              <p:cNvSpPr/>
              <p:nvPr/>
            </p:nvSpPr>
            <p:spPr bwMode="auto">
              <a:xfrm>
                <a:off x="4804019" y="2582553"/>
                <a:ext cx="1980220" cy="88847"/>
              </a:xfrm>
              <a:prstGeom prst="roundRect">
                <a:avLst/>
              </a:prstGeom>
              <a:solidFill>
                <a:srgbClr val="FFCCFF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" name="四角形: 上の 2 つの角を丸める 32"/>
            <p:cNvSpPr/>
            <p:nvPr/>
          </p:nvSpPr>
          <p:spPr bwMode="auto">
            <a:xfrm>
              <a:off x="5511715" y="2869662"/>
              <a:ext cx="360040" cy="7103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3399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6035461" y="2984999"/>
            <a:ext cx="1597435" cy="1388812"/>
            <a:chOff x="6869318" y="1461752"/>
            <a:chExt cx="2115235" cy="1838988"/>
          </a:xfrm>
        </p:grpSpPr>
        <p:grpSp>
          <p:nvGrpSpPr>
            <p:cNvPr id="47" name="グループ化 46"/>
            <p:cNvGrpSpPr/>
            <p:nvPr/>
          </p:nvGrpSpPr>
          <p:grpSpPr>
            <a:xfrm flipH="1">
              <a:off x="7274252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50000"/>
              </a:schemeClr>
            </a:solidFill>
          </p:grpSpPr>
          <p:sp>
            <p:nvSpPr>
              <p:cNvPr id="58" name="四角形: 角を丸くする 57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四角形: 角を丸くする 58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角を丸くする 59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四角形: 角を丸くする 60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四角形: 角を丸くする 61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8" name="フリーフォーム: 図形 47"/>
            <p:cNvSpPr/>
            <p:nvPr/>
          </p:nvSpPr>
          <p:spPr bwMode="auto">
            <a:xfrm>
              <a:off x="6991124" y="1599355"/>
              <a:ext cx="1838752" cy="1390484"/>
            </a:xfrm>
            <a:custGeom>
              <a:avLst/>
              <a:gdLst>
                <a:gd name="connsiteX0" fmla="*/ 70720 w 1838752"/>
                <a:gd name="connsiteY0" fmla="*/ 0 h 1390484"/>
                <a:gd name="connsiteX1" fmla="*/ 1768032 w 1838752"/>
                <a:gd name="connsiteY1" fmla="*/ 0 h 1390484"/>
                <a:gd name="connsiteX2" fmla="*/ 1838752 w 1838752"/>
                <a:gd name="connsiteY2" fmla="*/ 70720 h 1390484"/>
                <a:gd name="connsiteX3" fmla="*/ 1838752 w 1838752"/>
                <a:gd name="connsiteY3" fmla="*/ 1390484 h 1390484"/>
                <a:gd name="connsiteX4" fmla="*/ 1778226 w 1838752"/>
                <a:gd name="connsiteY4" fmla="*/ 1390484 h 1390484"/>
                <a:gd name="connsiteX5" fmla="*/ 1778226 w 1838752"/>
                <a:gd name="connsiteY5" fmla="*/ 96116 h 1390484"/>
                <a:gd name="connsiteX6" fmla="*/ 1742435 w 1838752"/>
                <a:gd name="connsiteY6" fmla="*/ 60325 h 1390484"/>
                <a:gd name="connsiteX7" fmla="*/ 96317 w 1838752"/>
                <a:gd name="connsiteY7" fmla="*/ 60325 h 1390484"/>
                <a:gd name="connsiteX8" fmla="*/ 60526 w 1838752"/>
                <a:gd name="connsiteY8" fmla="*/ 96116 h 1390484"/>
                <a:gd name="connsiteX9" fmla="*/ 60526 w 1838752"/>
                <a:gd name="connsiteY9" fmla="*/ 1390484 h 1390484"/>
                <a:gd name="connsiteX10" fmla="*/ 0 w 1838752"/>
                <a:gd name="connsiteY10" fmla="*/ 1390484 h 1390484"/>
                <a:gd name="connsiteX11" fmla="*/ 0 w 1838752"/>
                <a:gd name="connsiteY11" fmla="*/ 70720 h 1390484"/>
                <a:gd name="connsiteX12" fmla="*/ 70720 w 1838752"/>
                <a:gd name="connsiteY12" fmla="*/ 0 h 139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38752" h="1390484">
                  <a:moveTo>
                    <a:pt x="70720" y="0"/>
                  </a:moveTo>
                  <a:lnTo>
                    <a:pt x="1768032" y="0"/>
                  </a:lnTo>
                  <a:cubicBezTo>
                    <a:pt x="1807090" y="0"/>
                    <a:pt x="1838752" y="31662"/>
                    <a:pt x="1838752" y="70720"/>
                  </a:cubicBezTo>
                  <a:lnTo>
                    <a:pt x="1838752" y="1390484"/>
                  </a:lnTo>
                  <a:lnTo>
                    <a:pt x="1778226" y="1390484"/>
                  </a:lnTo>
                  <a:lnTo>
                    <a:pt x="1778226" y="96116"/>
                  </a:lnTo>
                  <a:cubicBezTo>
                    <a:pt x="1778226" y="76349"/>
                    <a:pt x="1762202" y="60325"/>
                    <a:pt x="1742435" y="60325"/>
                  </a:cubicBezTo>
                  <a:lnTo>
                    <a:pt x="96317" y="60325"/>
                  </a:lnTo>
                  <a:cubicBezTo>
                    <a:pt x="76550" y="60325"/>
                    <a:pt x="60526" y="76349"/>
                    <a:pt x="60526" y="96116"/>
                  </a:cubicBezTo>
                  <a:lnTo>
                    <a:pt x="60526" y="1390484"/>
                  </a:lnTo>
                  <a:lnTo>
                    <a:pt x="0" y="1390484"/>
                  </a:lnTo>
                  <a:lnTo>
                    <a:pt x="0" y="70720"/>
                  </a:lnTo>
                  <a:cubicBezTo>
                    <a:pt x="0" y="31662"/>
                    <a:pt x="31662" y="0"/>
                    <a:pt x="70720" y="0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6869318" y="2940700"/>
              <a:ext cx="2115235" cy="360040"/>
              <a:chOff x="3765290" y="2940700"/>
              <a:chExt cx="2115235" cy="360040"/>
            </a:xfrm>
          </p:grpSpPr>
          <p:sp>
            <p:nvSpPr>
              <p:cNvPr id="56" name="正方形/長方形 55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7" name="直線コネクタ 56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0" name="グループ化 49"/>
            <p:cNvGrpSpPr/>
            <p:nvPr/>
          </p:nvGrpSpPr>
          <p:grpSpPr>
            <a:xfrm>
              <a:off x="7157236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75000"/>
              </a:schemeClr>
            </a:solidFill>
          </p:grpSpPr>
          <p:sp>
            <p:nvSpPr>
              <p:cNvPr id="51" name="四角形: 角を丸くする 50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四角形: 角を丸くする 51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四角形: 角を丸くする 52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四角形: 角を丸くする 53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四角形: 角を丸くする 54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3" name="グループ化 62"/>
          <p:cNvGrpSpPr/>
          <p:nvPr/>
        </p:nvGrpSpPr>
        <p:grpSpPr>
          <a:xfrm>
            <a:off x="7910455" y="3122020"/>
            <a:ext cx="1597434" cy="1251791"/>
            <a:chOff x="112918" y="3761679"/>
            <a:chExt cx="2115235" cy="1657553"/>
          </a:xfrm>
        </p:grpSpPr>
        <p:grpSp>
          <p:nvGrpSpPr>
            <p:cNvPr id="64" name="グループ化 63"/>
            <p:cNvGrpSpPr/>
            <p:nvPr/>
          </p:nvGrpSpPr>
          <p:grpSpPr>
            <a:xfrm>
              <a:off x="450506" y="3761679"/>
              <a:ext cx="1490815" cy="1307822"/>
              <a:chOff x="2703212" y="4316691"/>
              <a:chExt cx="1490815" cy="1307822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2703212" y="4316691"/>
                <a:ext cx="1490815" cy="1307822"/>
                <a:chOff x="2703212" y="4316691"/>
                <a:chExt cx="1490815" cy="1307822"/>
              </a:xfrm>
            </p:grpSpPr>
            <p:sp>
              <p:nvSpPr>
                <p:cNvPr id="74" name="楕円 73"/>
                <p:cNvSpPr/>
                <p:nvPr/>
              </p:nvSpPr>
              <p:spPr bwMode="auto">
                <a:xfrm>
                  <a:off x="4006620" y="4780226"/>
                  <a:ext cx="187407" cy="187407"/>
                </a:xfrm>
                <a:prstGeom prst="ellipse">
                  <a:avLst/>
                </a:prstGeom>
                <a:solidFill>
                  <a:srgbClr val="FF3399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楕円 74"/>
                <p:cNvSpPr/>
                <p:nvPr/>
              </p:nvSpPr>
              <p:spPr bwMode="auto">
                <a:xfrm rot="900000">
                  <a:off x="2703212" y="4628501"/>
                  <a:ext cx="124310" cy="12489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四角形: 角を丸くする 75"/>
                <p:cNvSpPr/>
                <p:nvPr/>
              </p:nvSpPr>
              <p:spPr bwMode="auto">
                <a:xfrm rot="900000">
                  <a:off x="3448478" y="4486163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四角形: 角を丸くする 76"/>
                <p:cNvSpPr/>
                <p:nvPr/>
              </p:nvSpPr>
              <p:spPr bwMode="auto">
                <a:xfrm rot="900000">
                  <a:off x="3936635" y="4559982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四角形: 角を丸くする 77"/>
                <p:cNvSpPr/>
                <p:nvPr/>
              </p:nvSpPr>
              <p:spPr bwMode="auto">
                <a:xfrm>
                  <a:off x="3349298" y="5029201"/>
                  <a:ext cx="197178" cy="56481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9" name="グループ化 78"/>
                <p:cNvGrpSpPr/>
                <p:nvPr/>
              </p:nvGrpSpPr>
              <p:grpSpPr>
                <a:xfrm>
                  <a:off x="3249878" y="5161473"/>
                  <a:ext cx="402744" cy="357423"/>
                  <a:chOff x="3335124" y="5106550"/>
                  <a:chExt cx="402744" cy="670105"/>
                </a:xfrm>
              </p:grpSpPr>
              <p:sp>
                <p:nvSpPr>
                  <p:cNvPr id="92" name="四角形: 角を丸くする 91"/>
                  <p:cNvSpPr/>
                  <p:nvPr/>
                </p:nvSpPr>
                <p:spPr bwMode="auto">
                  <a:xfrm rot="20700000">
                    <a:off x="3335124" y="558924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四角形: 角を丸くする 92"/>
                  <p:cNvSpPr/>
                  <p:nvPr/>
                </p:nvSpPr>
                <p:spPr bwMode="auto">
                  <a:xfrm rot="20700000">
                    <a:off x="3335125" y="5465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四角形: 角を丸くする 93"/>
                  <p:cNvSpPr/>
                  <p:nvPr/>
                </p:nvSpPr>
                <p:spPr bwMode="auto">
                  <a:xfrm rot="20700000">
                    <a:off x="3335125" y="5338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" name="四角形: 角を丸くする 94"/>
                  <p:cNvSpPr/>
                  <p:nvPr/>
                </p:nvSpPr>
                <p:spPr bwMode="auto">
                  <a:xfrm rot="20700000">
                    <a:off x="3335126" y="521459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" name="四角形: 角を丸くする 95"/>
                  <p:cNvSpPr/>
                  <p:nvPr/>
                </p:nvSpPr>
                <p:spPr bwMode="auto">
                  <a:xfrm>
                    <a:off x="3335127" y="510655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" name="四角形: 角を丸くする 96"/>
                  <p:cNvSpPr/>
                  <p:nvPr/>
                </p:nvSpPr>
                <p:spPr bwMode="auto">
                  <a:xfrm>
                    <a:off x="3335127" y="568757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0" name="四角形: 上の 2 つの角を丸める 79"/>
                <p:cNvSpPr/>
                <p:nvPr/>
              </p:nvSpPr>
              <p:spPr bwMode="auto">
                <a:xfrm>
                  <a:off x="3195309" y="5521937"/>
                  <a:ext cx="505154" cy="102576"/>
                </a:xfrm>
                <a:prstGeom prst="round2SameRect">
                  <a:avLst/>
                </a:prstGeom>
                <a:pattFill prst="lgConfetti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" name="フリーフォーム: 図形 80"/>
                <p:cNvSpPr/>
                <p:nvPr/>
              </p:nvSpPr>
              <p:spPr bwMode="auto">
                <a:xfrm>
                  <a:off x="2747794" y="4412591"/>
                  <a:ext cx="1334216" cy="808355"/>
                </a:xfrm>
                <a:custGeom>
                  <a:avLst/>
                  <a:gdLst>
                    <a:gd name="connsiteX0" fmla="*/ 394893 w 1334216"/>
                    <a:gd name="connsiteY0" fmla="*/ 919 h 808355"/>
                    <a:gd name="connsiteX1" fmla="*/ 688888 w 1334216"/>
                    <a:gd name="connsiteY1" fmla="*/ 184634 h 808355"/>
                    <a:gd name="connsiteX2" fmla="*/ 766130 w 1334216"/>
                    <a:gd name="connsiteY2" fmla="*/ 296719 h 808355"/>
                    <a:gd name="connsiteX3" fmla="*/ 965357 w 1334216"/>
                    <a:gd name="connsiteY3" fmla="*/ 349496 h 808355"/>
                    <a:gd name="connsiteX4" fmla="*/ 1301234 w 1334216"/>
                    <a:gd name="connsiteY4" fmla="*/ 439495 h 808355"/>
                    <a:gd name="connsiteX5" fmla="*/ 1211237 w 1334216"/>
                    <a:gd name="connsiteY5" fmla="*/ 775373 h 808355"/>
                    <a:gd name="connsiteX6" fmla="*/ 875360 w 1334216"/>
                    <a:gd name="connsiteY6" fmla="*/ 685374 h 808355"/>
                    <a:gd name="connsiteX7" fmla="*/ 676711 w 1334216"/>
                    <a:gd name="connsiteY7" fmla="*/ 630444 h 808355"/>
                    <a:gd name="connsiteX8" fmla="*/ 553774 w 1334216"/>
                    <a:gd name="connsiteY8" fmla="*/ 688892 h 808355"/>
                    <a:gd name="connsiteX9" fmla="*/ 49517 w 1334216"/>
                    <a:gd name="connsiteY9" fmla="*/ 553775 h 808355"/>
                    <a:gd name="connsiteX10" fmla="*/ 184631 w 1334216"/>
                    <a:gd name="connsiteY10" fmla="*/ 49517 h 808355"/>
                    <a:gd name="connsiteX11" fmla="*/ 394893 w 1334216"/>
                    <a:gd name="connsiteY11" fmla="*/ 919 h 808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34216" h="808355">
                      <a:moveTo>
                        <a:pt x="394893" y="919"/>
                      </a:moveTo>
                      <a:cubicBezTo>
                        <a:pt x="513099" y="9274"/>
                        <a:pt x="625178" y="74285"/>
                        <a:pt x="688888" y="184634"/>
                      </a:cubicBezTo>
                      <a:cubicBezTo>
                        <a:pt x="711503" y="223804"/>
                        <a:pt x="737251" y="261166"/>
                        <a:pt x="766130" y="296719"/>
                      </a:cubicBezTo>
                      <a:lnTo>
                        <a:pt x="965357" y="349496"/>
                      </a:lnTo>
                      <a:cubicBezTo>
                        <a:pt x="1082959" y="281599"/>
                        <a:pt x="1233336" y="321892"/>
                        <a:pt x="1301234" y="439495"/>
                      </a:cubicBezTo>
                      <a:cubicBezTo>
                        <a:pt x="1369132" y="557098"/>
                        <a:pt x="1328839" y="707475"/>
                        <a:pt x="1211237" y="775373"/>
                      </a:cubicBezTo>
                      <a:cubicBezTo>
                        <a:pt x="1093635" y="843270"/>
                        <a:pt x="943258" y="802977"/>
                        <a:pt x="875360" y="685374"/>
                      </a:cubicBezTo>
                      <a:cubicBezTo>
                        <a:pt x="786272" y="661220"/>
                        <a:pt x="730308" y="629858"/>
                        <a:pt x="676711" y="630444"/>
                      </a:cubicBezTo>
                      <a:cubicBezTo>
                        <a:pt x="633923" y="646794"/>
                        <a:pt x="592945" y="666277"/>
                        <a:pt x="553774" y="688892"/>
                      </a:cubicBezTo>
                      <a:cubicBezTo>
                        <a:pt x="377217" y="790828"/>
                        <a:pt x="151453" y="730334"/>
                        <a:pt x="49517" y="553775"/>
                      </a:cubicBezTo>
                      <a:cubicBezTo>
                        <a:pt x="-52419" y="377217"/>
                        <a:pt x="8074" y="151453"/>
                        <a:pt x="184631" y="49517"/>
                      </a:cubicBezTo>
                      <a:cubicBezTo>
                        <a:pt x="250840" y="11291"/>
                        <a:pt x="323969" y="-4093"/>
                        <a:pt x="394893" y="919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2" name="グループ化 81"/>
                <p:cNvGrpSpPr/>
                <p:nvPr/>
              </p:nvGrpSpPr>
              <p:grpSpPr>
                <a:xfrm rot="1800000">
                  <a:off x="3190588" y="4316691"/>
                  <a:ext cx="248605" cy="198063"/>
                  <a:chOff x="3239932" y="4325558"/>
                  <a:chExt cx="342682" cy="273014"/>
                </a:xfrm>
              </p:grpSpPr>
              <p:sp>
                <p:nvSpPr>
                  <p:cNvPr id="90" name="フリーフォーム: 図形 89"/>
                  <p:cNvSpPr/>
                  <p:nvPr/>
                </p:nvSpPr>
                <p:spPr bwMode="auto">
                  <a:xfrm>
                    <a:off x="3239932" y="4325558"/>
                    <a:ext cx="342682" cy="270076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42682"/>
                      <a:gd name="connsiteY0" fmla="*/ 257175 h 383216"/>
                      <a:gd name="connsiteX1" fmla="*/ 35071 w 342682"/>
                      <a:gd name="connsiteY1" fmla="*/ 270076 h 383216"/>
                      <a:gd name="connsiteX2" fmla="*/ 13465 w 342682"/>
                      <a:gd name="connsiteY2" fmla="*/ 238031 h 383216"/>
                      <a:gd name="connsiteX3" fmla="*/ 0 w 342682"/>
                      <a:gd name="connsiteY3" fmla="*/ 171338 h 383216"/>
                      <a:gd name="connsiteX4" fmla="*/ 171341 w 342682"/>
                      <a:gd name="connsiteY4" fmla="*/ 0 h 383216"/>
                      <a:gd name="connsiteX5" fmla="*/ 342682 w 342682"/>
                      <a:gd name="connsiteY5" fmla="*/ 171338 h 383216"/>
                      <a:gd name="connsiteX6" fmla="*/ 329217 w 342682"/>
                      <a:gd name="connsiteY6" fmla="*/ 238031 h 383216"/>
                      <a:gd name="connsiteX7" fmla="*/ 307611 w 342682"/>
                      <a:gd name="connsiteY7" fmla="*/ 270076 h 383216"/>
                      <a:gd name="connsiteX8" fmla="*/ 297384 w 342682"/>
                      <a:gd name="connsiteY8" fmla="*/ 383217 h 383216"/>
                      <a:gd name="connsiteX0" fmla="*/ 35071 w 342682"/>
                      <a:gd name="connsiteY0" fmla="*/ 270076 h 383217"/>
                      <a:gd name="connsiteX1" fmla="*/ 13465 w 342682"/>
                      <a:gd name="connsiteY1" fmla="*/ 238031 h 383217"/>
                      <a:gd name="connsiteX2" fmla="*/ 0 w 342682"/>
                      <a:gd name="connsiteY2" fmla="*/ 171338 h 383217"/>
                      <a:gd name="connsiteX3" fmla="*/ 171341 w 342682"/>
                      <a:gd name="connsiteY3" fmla="*/ 0 h 383217"/>
                      <a:gd name="connsiteX4" fmla="*/ 342682 w 342682"/>
                      <a:gd name="connsiteY4" fmla="*/ 171338 h 383217"/>
                      <a:gd name="connsiteX5" fmla="*/ 329217 w 342682"/>
                      <a:gd name="connsiteY5" fmla="*/ 238031 h 383217"/>
                      <a:gd name="connsiteX6" fmla="*/ 307611 w 342682"/>
                      <a:gd name="connsiteY6" fmla="*/ 270076 h 383217"/>
                      <a:gd name="connsiteX7" fmla="*/ 297384 w 342682"/>
                      <a:gd name="connsiteY7" fmla="*/ 383217 h 383217"/>
                      <a:gd name="connsiteX0" fmla="*/ 35071 w 342682"/>
                      <a:gd name="connsiteY0" fmla="*/ 270076 h 270075"/>
                      <a:gd name="connsiteX1" fmla="*/ 13465 w 342682"/>
                      <a:gd name="connsiteY1" fmla="*/ 238031 h 270075"/>
                      <a:gd name="connsiteX2" fmla="*/ 0 w 342682"/>
                      <a:gd name="connsiteY2" fmla="*/ 171338 h 270075"/>
                      <a:gd name="connsiteX3" fmla="*/ 171341 w 342682"/>
                      <a:gd name="connsiteY3" fmla="*/ 0 h 270075"/>
                      <a:gd name="connsiteX4" fmla="*/ 342682 w 342682"/>
                      <a:gd name="connsiteY4" fmla="*/ 171338 h 270075"/>
                      <a:gd name="connsiteX5" fmla="*/ 329217 w 342682"/>
                      <a:gd name="connsiteY5" fmla="*/ 238031 h 270075"/>
                      <a:gd name="connsiteX6" fmla="*/ 307611 w 342682"/>
                      <a:gd name="connsiteY6" fmla="*/ 270076 h 2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5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FF3399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フリーフォーム: 図形 90"/>
                  <p:cNvSpPr/>
                  <p:nvPr/>
                </p:nvSpPr>
                <p:spPr bwMode="auto">
                  <a:xfrm>
                    <a:off x="3308120" y="4428173"/>
                    <a:ext cx="216208" cy="170399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71114"/>
                      <a:gd name="connsiteY0" fmla="*/ 257175 h 456948"/>
                      <a:gd name="connsiteX1" fmla="*/ 35071 w 371114"/>
                      <a:gd name="connsiteY1" fmla="*/ 270076 h 456948"/>
                      <a:gd name="connsiteX2" fmla="*/ 13465 w 371114"/>
                      <a:gd name="connsiteY2" fmla="*/ 238031 h 456948"/>
                      <a:gd name="connsiteX3" fmla="*/ 0 w 371114"/>
                      <a:gd name="connsiteY3" fmla="*/ 171338 h 456948"/>
                      <a:gd name="connsiteX4" fmla="*/ 171341 w 371114"/>
                      <a:gd name="connsiteY4" fmla="*/ 0 h 456948"/>
                      <a:gd name="connsiteX5" fmla="*/ 342682 w 371114"/>
                      <a:gd name="connsiteY5" fmla="*/ 171338 h 456948"/>
                      <a:gd name="connsiteX6" fmla="*/ 329217 w 371114"/>
                      <a:gd name="connsiteY6" fmla="*/ 238031 h 456948"/>
                      <a:gd name="connsiteX7" fmla="*/ 307611 w 371114"/>
                      <a:gd name="connsiteY7" fmla="*/ 270076 h 456948"/>
                      <a:gd name="connsiteX8" fmla="*/ 371114 w 371114"/>
                      <a:gd name="connsiteY8" fmla="*/ 456948 h 456948"/>
                      <a:gd name="connsiteX0" fmla="*/ 35071 w 371114"/>
                      <a:gd name="connsiteY0" fmla="*/ 270076 h 456948"/>
                      <a:gd name="connsiteX1" fmla="*/ 13465 w 371114"/>
                      <a:gd name="connsiteY1" fmla="*/ 238031 h 456948"/>
                      <a:gd name="connsiteX2" fmla="*/ 0 w 371114"/>
                      <a:gd name="connsiteY2" fmla="*/ 171338 h 456948"/>
                      <a:gd name="connsiteX3" fmla="*/ 171341 w 371114"/>
                      <a:gd name="connsiteY3" fmla="*/ 0 h 456948"/>
                      <a:gd name="connsiteX4" fmla="*/ 342682 w 371114"/>
                      <a:gd name="connsiteY4" fmla="*/ 171338 h 456948"/>
                      <a:gd name="connsiteX5" fmla="*/ 329217 w 371114"/>
                      <a:gd name="connsiteY5" fmla="*/ 238031 h 456948"/>
                      <a:gd name="connsiteX6" fmla="*/ 307611 w 371114"/>
                      <a:gd name="connsiteY6" fmla="*/ 270076 h 456948"/>
                      <a:gd name="connsiteX7" fmla="*/ 371114 w 371114"/>
                      <a:gd name="connsiteY7" fmla="*/ 456948 h 456948"/>
                      <a:gd name="connsiteX0" fmla="*/ 35071 w 342682"/>
                      <a:gd name="connsiteY0" fmla="*/ 270076 h 270076"/>
                      <a:gd name="connsiteX1" fmla="*/ 13465 w 342682"/>
                      <a:gd name="connsiteY1" fmla="*/ 238031 h 270076"/>
                      <a:gd name="connsiteX2" fmla="*/ 0 w 342682"/>
                      <a:gd name="connsiteY2" fmla="*/ 171338 h 270076"/>
                      <a:gd name="connsiteX3" fmla="*/ 171341 w 342682"/>
                      <a:gd name="connsiteY3" fmla="*/ 0 h 270076"/>
                      <a:gd name="connsiteX4" fmla="*/ 342682 w 342682"/>
                      <a:gd name="connsiteY4" fmla="*/ 171338 h 270076"/>
                      <a:gd name="connsiteX5" fmla="*/ 329217 w 342682"/>
                      <a:gd name="connsiteY5" fmla="*/ 238031 h 270076"/>
                      <a:gd name="connsiteX6" fmla="*/ 307611 w 342682"/>
                      <a:gd name="connsiteY6" fmla="*/ 270076 h 270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6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FFCCFF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3" name="フリーフォーム: 図形 82"/>
                <p:cNvSpPr/>
                <p:nvPr/>
              </p:nvSpPr>
              <p:spPr bwMode="auto">
                <a:xfrm>
                  <a:off x="3325467" y="4712610"/>
                  <a:ext cx="489283" cy="454035"/>
                </a:xfrm>
                <a:custGeom>
                  <a:avLst/>
                  <a:gdLst>
                    <a:gd name="connsiteX0" fmla="*/ 190452 w 489283"/>
                    <a:gd name="connsiteY0" fmla="*/ 0 h 454035"/>
                    <a:gd name="connsiteX1" fmla="*/ 387685 w 489283"/>
                    <a:gd name="connsiteY1" fmla="*/ 52249 h 454035"/>
                    <a:gd name="connsiteX2" fmla="*/ 480231 w 489283"/>
                    <a:gd name="connsiteY2" fmla="*/ 21130 h 454035"/>
                    <a:gd name="connsiteX3" fmla="*/ 486597 w 489283"/>
                    <a:gd name="connsiteY3" fmla="*/ 20962 h 454035"/>
                    <a:gd name="connsiteX4" fmla="*/ 489283 w 489283"/>
                    <a:gd name="connsiteY4" fmla="*/ 91479 h 454035"/>
                    <a:gd name="connsiteX5" fmla="*/ 421223 w 489283"/>
                    <a:gd name="connsiteY5" fmla="*/ 347317 h 454035"/>
                    <a:gd name="connsiteX6" fmla="*/ 354362 w 489283"/>
                    <a:gd name="connsiteY6" fmla="*/ 454035 h 454035"/>
                    <a:gd name="connsiteX7" fmla="*/ 326791 w 489283"/>
                    <a:gd name="connsiteY7" fmla="*/ 428544 h 454035"/>
                    <a:gd name="connsiteX8" fmla="*/ 297688 w 489283"/>
                    <a:gd name="connsiteY8" fmla="*/ 388127 h 454035"/>
                    <a:gd name="connsiteX9" fmla="*/ 99039 w 489283"/>
                    <a:gd name="connsiteY9" fmla="*/ 333197 h 454035"/>
                    <a:gd name="connsiteX10" fmla="*/ 0 w 489283"/>
                    <a:gd name="connsiteY10" fmla="*/ 380283 h 454035"/>
                    <a:gd name="connsiteX11" fmla="*/ 16772 w 489283"/>
                    <a:gd name="connsiteY11" fmla="*/ 362290 h 454035"/>
                    <a:gd name="connsiteX12" fmla="*/ 122420 w 489283"/>
                    <a:gd name="connsiteY12" fmla="*/ 199565 h 454035"/>
                    <a:gd name="connsiteX13" fmla="*/ 187595 w 489283"/>
                    <a:gd name="connsiteY13" fmla="*/ 16828 h 4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89283" h="454035">
                      <a:moveTo>
                        <a:pt x="190452" y="0"/>
                      </a:moveTo>
                      <a:lnTo>
                        <a:pt x="387685" y="52249"/>
                      </a:lnTo>
                      <a:cubicBezTo>
                        <a:pt x="417086" y="35275"/>
                        <a:pt x="448535" y="25063"/>
                        <a:pt x="480231" y="21130"/>
                      </a:cubicBezTo>
                      <a:lnTo>
                        <a:pt x="486597" y="20962"/>
                      </a:lnTo>
                      <a:lnTo>
                        <a:pt x="489283" y="91479"/>
                      </a:lnTo>
                      <a:cubicBezTo>
                        <a:pt x="484170" y="177929"/>
                        <a:pt x="462023" y="264805"/>
                        <a:pt x="421223" y="347317"/>
                      </a:cubicBezTo>
                      <a:lnTo>
                        <a:pt x="354362" y="454035"/>
                      </a:lnTo>
                      <a:lnTo>
                        <a:pt x="326791" y="428544"/>
                      </a:lnTo>
                      <a:cubicBezTo>
                        <a:pt x="315951" y="416320"/>
                        <a:pt x="306175" y="402828"/>
                        <a:pt x="297688" y="388127"/>
                      </a:cubicBezTo>
                      <a:cubicBezTo>
                        <a:pt x="208600" y="363973"/>
                        <a:pt x="152636" y="332611"/>
                        <a:pt x="99039" y="333197"/>
                      </a:cubicBezTo>
                      <a:lnTo>
                        <a:pt x="0" y="380283"/>
                      </a:lnTo>
                      <a:lnTo>
                        <a:pt x="16772" y="362290"/>
                      </a:lnTo>
                      <a:cubicBezTo>
                        <a:pt x="57793" y="312850"/>
                        <a:pt x="93354" y="258347"/>
                        <a:pt x="122420" y="199565"/>
                      </a:cubicBezTo>
                      <a:cubicBezTo>
                        <a:pt x="151486" y="140784"/>
                        <a:pt x="173209" y="79439"/>
                        <a:pt x="187595" y="168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4" name="グループ化 83"/>
                <p:cNvGrpSpPr/>
                <p:nvPr/>
              </p:nvGrpSpPr>
              <p:grpSpPr>
                <a:xfrm>
                  <a:off x="3119268" y="493464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88" name="楕円 87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FF3399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" name="フリーフォーム: 図形 88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" name="グループ化 84"/>
                <p:cNvGrpSpPr/>
                <p:nvPr/>
              </p:nvGrpSpPr>
              <p:grpSpPr>
                <a:xfrm>
                  <a:off x="3648242" y="504348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86" name="楕円 85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FF3399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" name="フリーフォーム: 図形 86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69" name="楕円 68"/>
              <p:cNvSpPr/>
              <p:nvPr/>
            </p:nvSpPr>
            <p:spPr bwMode="auto">
              <a:xfrm rot="900000">
                <a:off x="2864007" y="4492182"/>
                <a:ext cx="355419" cy="28106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楕円 69"/>
              <p:cNvSpPr/>
              <p:nvPr/>
            </p:nvSpPr>
            <p:spPr bwMode="auto">
              <a:xfrm rot="900000">
                <a:off x="2884750" y="4532429"/>
                <a:ext cx="232007" cy="18347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2900055" y="4542496"/>
                <a:ext cx="116908" cy="116906"/>
                <a:chOff x="2915124" y="4539611"/>
                <a:chExt cx="163133" cy="163133"/>
              </a:xfrm>
            </p:grpSpPr>
            <p:sp>
              <p:nvSpPr>
                <p:cNvPr id="72" name="楕円 71"/>
                <p:cNvSpPr/>
                <p:nvPr/>
              </p:nvSpPr>
              <p:spPr bwMode="auto">
                <a:xfrm>
                  <a:off x="2915124" y="4539611"/>
                  <a:ext cx="163133" cy="163133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" name="楕円 72"/>
                <p:cNvSpPr/>
                <p:nvPr/>
              </p:nvSpPr>
              <p:spPr bwMode="auto">
                <a:xfrm>
                  <a:off x="2923228" y="4560850"/>
                  <a:ext cx="107384" cy="10738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5" name="グループ化 64"/>
            <p:cNvGrpSpPr/>
            <p:nvPr/>
          </p:nvGrpSpPr>
          <p:grpSpPr>
            <a:xfrm>
              <a:off x="112918" y="5059192"/>
              <a:ext cx="2115235" cy="360040"/>
              <a:chOff x="3765290" y="2940700"/>
              <a:chExt cx="2115235" cy="360040"/>
            </a:xfrm>
          </p:grpSpPr>
          <p:sp>
            <p:nvSpPr>
              <p:cNvPr id="66" name="正方形/長方形 65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7" name="直線コネクタ 66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98" name="グループ化 97"/>
          <p:cNvGrpSpPr/>
          <p:nvPr/>
        </p:nvGrpSpPr>
        <p:grpSpPr>
          <a:xfrm>
            <a:off x="450962" y="1585091"/>
            <a:ext cx="1510765" cy="620007"/>
            <a:chOff x="3584782" y="1589160"/>
            <a:chExt cx="3742012" cy="1535694"/>
          </a:xfrm>
          <a:solidFill>
            <a:srgbClr val="002060"/>
          </a:solidFill>
        </p:grpSpPr>
        <p:sp>
          <p:nvSpPr>
            <p:cNvPr id="99" name="フリーフォーム: 図形 98"/>
            <p:cNvSpPr/>
            <p:nvPr/>
          </p:nvSpPr>
          <p:spPr bwMode="auto">
            <a:xfrm>
              <a:off x="3792699" y="1754827"/>
              <a:ext cx="3340716" cy="1340921"/>
            </a:xfrm>
            <a:custGeom>
              <a:avLst/>
              <a:gdLst>
                <a:gd name="connsiteX0" fmla="*/ 1657641 w 3358122"/>
                <a:gd name="connsiteY0" fmla="*/ 0 h 1330368"/>
                <a:gd name="connsiteX1" fmla="*/ 1671301 w 3358122"/>
                <a:gd name="connsiteY1" fmla="*/ 890 h 1330368"/>
                <a:gd name="connsiteX2" fmla="*/ 1684966 w 3358122"/>
                <a:gd name="connsiteY2" fmla="*/ 160 h 1330368"/>
                <a:gd name="connsiteX3" fmla="*/ 3175079 w 3358122"/>
                <a:gd name="connsiteY3" fmla="*/ 206168 h 1330368"/>
                <a:gd name="connsiteX4" fmla="*/ 3196197 w 3358122"/>
                <a:gd name="connsiteY4" fmla="*/ 213359 h 1330368"/>
                <a:gd name="connsiteX5" fmla="*/ 3206768 w 3358122"/>
                <a:gd name="connsiteY5" fmla="*/ 222450 h 1330368"/>
                <a:gd name="connsiteX6" fmla="*/ 3207209 w 3358122"/>
                <a:gd name="connsiteY6" fmla="*/ 222671 h 1330368"/>
                <a:gd name="connsiteX7" fmla="*/ 3207832 w 3358122"/>
                <a:gd name="connsiteY7" fmla="*/ 223365 h 1330368"/>
                <a:gd name="connsiteX8" fmla="*/ 3212335 w 3358122"/>
                <a:gd name="connsiteY8" fmla="*/ 227238 h 1330368"/>
                <a:gd name="connsiteX9" fmla="*/ 3213729 w 3358122"/>
                <a:gd name="connsiteY9" fmla="*/ 229938 h 1330368"/>
                <a:gd name="connsiteX10" fmla="*/ 3221376 w 3358122"/>
                <a:gd name="connsiteY10" fmla="*/ 238462 h 1330368"/>
                <a:gd name="connsiteX11" fmla="*/ 3228442 w 3358122"/>
                <a:gd name="connsiteY11" fmla="*/ 258891 h 1330368"/>
                <a:gd name="connsiteX12" fmla="*/ 3357698 w 3358122"/>
                <a:gd name="connsiteY12" fmla="*/ 1270426 h 1330368"/>
                <a:gd name="connsiteX13" fmla="*/ 3308624 w 3358122"/>
                <a:gd name="connsiteY13" fmla="*/ 1330036 h 1330368"/>
                <a:gd name="connsiteX14" fmla="*/ 3308624 w 3358122"/>
                <a:gd name="connsiteY14" fmla="*/ 1330037 h 1330368"/>
                <a:gd name="connsiteX15" fmla="*/ 3245830 w 3358122"/>
                <a:gd name="connsiteY15" fmla="*/ 1282287 h 1330368"/>
                <a:gd name="connsiteX16" fmla="*/ 3121262 w 3358122"/>
                <a:gd name="connsiteY16" fmla="*/ 307431 h 1330368"/>
                <a:gd name="connsiteX17" fmla="*/ 1671961 w 3358122"/>
                <a:gd name="connsiteY17" fmla="*/ 107065 h 1330368"/>
                <a:gd name="connsiteX18" fmla="*/ 225005 w 3358122"/>
                <a:gd name="connsiteY18" fmla="*/ 290435 h 1330368"/>
                <a:gd name="connsiteX19" fmla="*/ 112368 w 3358122"/>
                <a:gd name="connsiteY19" fmla="*/ 1263899 h 1330368"/>
                <a:gd name="connsiteX20" fmla="*/ 50154 w 3358122"/>
                <a:gd name="connsiteY20" fmla="*/ 1310915 h 1330368"/>
                <a:gd name="connsiteX21" fmla="*/ 50154 w 3358122"/>
                <a:gd name="connsiteY21" fmla="*/ 1310914 h 1330368"/>
                <a:gd name="connsiteX22" fmla="*/ 347 w 3358122"/>
                <a:gd name="connsiteY22" fmla="*/ 1250724 h 1330368"/>
                <a:gd name="connsiteX23" fmla="*/ 117223 w 3358122"/>
                <a:gd name="connsiteY23" fmla="*/ 240633 h 1330368"/>
                <a:gd name="connsiteX24" fmla="*/ 124039 w 3358122"/>
                <a:gd name="connsiteY24" fmla="*/ 220286 h 1330368"/>
                <a:gd name="connsiteX25" fmla="*/ 131583 w 3358122"/>
                <a:gd name="connsiteY25" fmla="*/ 211850 h 1330368"/>
                <a:gd name="connsiteX26" fmla="*/ 132943 w 3358122"/>
                <a:gd name="connsiteY26" fmla="*/ 209167 h 1330368"/>
                <a:gd name="connsiteX27" fmla="*/ 137399 w 3358122"/>
                <a:gd name="connsiteY27" fmla="*/ 205347 h 1330368"/>
                <a:gd name="connsiteX28" fmla="*/ 138013 w 3358122"/>
                <a:gd name="connsiteY28" fmla="*/ 204660 h 1330368"/>
                <a:gd name="connsiteX29" fmla="*/ 138452 w 3358122"/>
                <a:gd name="connsiteY29" fmla="*/ 204444 h 1330368"/>
                <a:gd name="connsiteX30" fmla="*/ 148912 w 3358122"/>
                <a:gd name="connsiteY30" fmla="*/ 195476 h 1330368"/>
                <a:gd name="connsiteX31" fmla="*/ 169944 w 3358122"/>
                <a:gd name="connsiteY31" fmla="*/ 188533 h 1330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58122" h="1330368">
                  <a:moveTo>
                    <a:pt x="1657641" y="0"/>
                  </a:moveTo>
                  <a:lnTo>
                    <a:pt x="1671301" y="890"/>
                  </a:lnTo>
                  <a:lnTo>
                    <a:pt x="1684966" y="160"/>
                  </a:lnTo>
                  <a:lnTo>
                    <a:pt x="3175079" y="206168"/>
                  </a:lnTo>
                  <a:cubicBezTo>
                    <a:pt x="3182776" y="207232"/>
                    <a:pt x="3189901" y="209738"/>
                    <a:pt x="3196197" y="213359"/>
                  </a:cubicBezTo>
                  <a:lnTo>
                    <a:pt x="3206768" y="222450"/>
                  </a:lnTo>
                  <a:lnTo>
                    <a:pt x="3207209" y="222671"/>
                  </a:lnTo>
                  <a:lnTo>
                    <a:pt x="3207832" y="223365"/>
                  </a:lnTo>
                  <a:lnTo>
                    <a:pt x="3212335" y="227238"/>
                  </a:lnTo>
                  <a:lnTo>
                    <a:pt x="3213729" y="229938"/>
                  </a:lnTo>
                  <a:lnTo>
                    <a:pt x="3221376" y="238462"/>
                  </a:lnTo>
                  <a:cubicBezTo>
                    <a:pt x="3225027" y="244584"/>
                    <a:pt x="3227494" y="251479"/>
                    <a:pt x="3228442" y="258891"/>
                  </a:cubicBezTo>
                  <a:lnTo>
                    <a:pt x="3357698" y="1270426"/>
                  </a:lnTo>
                  <a:cubicBezTo>
                    <a:pt x="3361487" y="1300072"/>
                    <a:pt x="3339515" y="1326760"/>
                    <a:pt x="3308624" y="1330036"/>
                  </a:cubicBezTo>
                  <a:lnTo>
                    <a:pt x="3308624" y="1330037"/>
                  </a:lnTo>
                  <a:cubicBezTo>
                    <a:pt x="3277733" y="1333312"/>
                    <a:pt x="3249619" y="1311934"/>
                    <a:pt x="3245830" y="1282287"/>
                  </a:cubicBezTo>
                  <a:lnTo>
                    <a:pt x="3121262" y="307431"/>
                  </a:lnTo>
                  <a:lnTo>
                    <a:pt x="1671961" y="107065"/>
                  </a:lnTo>
                  <a:lnTo>
                    <a:pt x="225005" y="290435"/>
                  </a:lnTo>
                  <a:lnTo>
                    <a:pt x="112368" y="1263899"/>
                  </a:lnTo>
                  <a:cubicBezTo>
                    <a:pt x="108942" y="1293503"/>
                    <a:pt x="81088" y="1314552"/>
                    <a:pt x="50154" y="1310915"/>
                  </a:cubicBezTo>
                  <a:lnTo>
                    <a:pt x="50154" y="1310914"/>
                  </a:lnTo>
                  <a:cubicBezTo>
                    <a:pt x="19221" y="1307275"/>
                    <a:pt x="-3080" y="1280327"/>
                    <a:pt x="347" y="1250724"/>
                  </a:cubicBezTo>
                  <a:lnTo>
                    <a:pt x="117223" y="240633"/>
                  </a:lnTo>
                  <a:cubicBezTo>
                    <a:pt x="118079" y="233232"/>
                    <a:pt x="120463" y="226365"/>
                    <a:pt x="124039" y="220286"/>
                  </a:cubicBezTo>
                  <a:lnTo>
                    <a:pt x="131583" y="211850"/>
                  </a:lnTo>
                  <a:lnTo>
                    <a:pt x="132943" y="209167"/>
                  </a:lnTo>
                  <a:lnTo>
                    <a:pt x="137399" y="205347"/>
                  </a:lnTo>
                  <a:lnTo>
                    <a:pt x="138013" y="204660"/>
                  </a:lnTo>
                  <a:lnTo>
                    <a:pt x="138452" y="204444"/>
                  </a:lnTo>
                  <a:lnTo>
                    <a:pt x="148912" y="195476"/>
                  </a:lnTo>
                  <a:cubicBezTo>
                    <a:pt x="155164" y="191929"/>
                    <a:pt x="162260" y="189506"/>
                    <a:pt x="169944" y="188533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" name="フリーフォーム: 図形 99"/>
            <p:cNvSpPr/>
            <p:nvPr/>
          </p:nvSpPr>
          <p:spPr bwMode="auto">
            <a:xfrm rot="16200000" flipH="1">
              <a:off x="4821483" y="437095"/>
              <a:ext cx="1271255" cy="3654666"/>
            </a:xfrm>
            <a:custGeom>
              <a:avLst/>
              <a:gdLst>
                <a:gd name="connsiteX0" fmla="*/ 1207739 w 1271255"/>
                <a:gd name="connsiteY0" fmla="*/ 3460478 h 3654666"/>
                <a:gd name="connsiteX1" fmla="*/ 1207739 w 1271255"/>
                <a:gd name="connsiteY1" fmla="*/ 3622908 h 3654666"/>
                <a:gd name="connsiteX2" fmla="*/ 1239497 w 1271255"/>
                <a:gd name="connsiteY2" fmla="*/ 3654666 h 3654666"/>
                <a:gd name="connsiteX3" fmla="*/ 1271255 w 1271255"/>
                <a:gd name="connsiteY3" fmla="*/ 3622908 h 3654666"/>
                <a:gd name="connsiteX4" fmla="*/ 1271255 w 1271255"/>
                <a:gd name="connsiteY4" fmla="*/ 3460478 h 3654666"/>
                <a:gd name="connsiteX5" fmla="*/ 1239497 w 1271255"/>
                <a:gd name="connsiteY5" fmla="*/ 3428720 h 3654666"/>
                <a:gd name="connsiteX6" fmla="*/ 1207739 w 1271255"/>
                <a:gd name="connsiteY6" fmla="*/ 3460478 h 3654666"/>
                <a:gd name="connsiteX7" fmla="*/ 1207739 w 1271255"/>
                <a:gd name="connsiteY7" fmla="*/ 31758 h 3654666"/>
                <a:gd name="connsiteX8" fmla="*/ 1207739 w 1271255"/>
                <a:gd name="connsiteY8" fmla="*/ 194188 h 3654666"/>
                <a:gd name="connsiteX9" fmla="*/ 1239497 w 1271255"/>
                <a:gd name="connsiteY9" fmla="*/ 225946 h 3654666"/>
                <a:gd name="connsiteX10" fmla="*/ 1271255 w 1271255"/>
                <a:gd name="connsiteY10" fmla="*/ 194188 h 3654666"/>
                <a:gd name="connsiteX11" fmla="*/ 1271255 w 1271255"/>
                <a:gd name="connsiteY11" fmla="*/ 31758 h 3654666"/>
                <a:gd name="connsiteX12" fmla="*/ 1239497 w 1271255"/>
                <a:gd name="connsiteY12" fmla="*/ 0 h 3654666"/>
                <a:gd name="connsiteX13" fmla="*/ 1207739 w 1271255"/>
                <a:gd name="connsiteY13" fmla="*/ 31758 h 3654666"/>
                <a:gd name="connsiteX14" fmla="*/ 1025572 w 1271255"/>
                <a:gd name="connsiteY14" fmla="*/ 3434284 h 3654666"/>
                <a:gd name="connsiteX15" fmla="*/ 1025572 w 1271255"/>
                <a:gd name="connsiteY15" fmla="*/ 3596714 h 3654666"/>
                <a:gd name="connsiteX16" fmla="*/ 1057330 w 1271255"/>
                <a:gd name="connsiteY16" fmla="*/ 3628472 h 3654666"/>
                <a:gd name="connsiteX17" fmla="*/ 1089088 w 1271255"/>
                <a:gd name="connsiteY17" fmla="*/ 3596714 h 3654666"/>
                <a:gd name="connsiteX18" fmla="*/ 1089088 w 1271255"/>
                <a:gd name="connsiteY18" fmla="*/ 3434284 h 3654666"/>
                <a:gd name="connsiteX19" fmla="*/ 1057330 w 1271255"/>
                <a:gd name="connsiteY19" fmla="*/ 3402526 h 3654666"/>
                <a:gd name="connsiteX20" fmla="*/ 1025572 w 1271255"/>
                <a:gd name="connsiteY20" fmla="*/ 3434284 h 3654666"/>
                <a:gd name="connsiteX21" fmla="*/ 1025572 w 1271255"/>
                <a:gd name="connsiteY21" fmla="*/ 57952 h 3654666"/>
                <a:gd name="connsiteX22" fmla="*/ 1025572 w 1271255"/>
                <a:gd name="connsiteY22" fmla="*/ 220382 h 3654666"/>
                <a:gd name="connsiteX23" fmla="*/ 1057330 w 1271255"/>
                <a:gd name="connsiteY23" fmla="*/ 252140 h 3654666"/>
                <a:gd name="connsiteX24" fmla="*/ 1089088 w 1271255"/>
                <a:gd name="connsiteY24" fmla="*/ 220382 h 3654666"/>
                <a:gd name="connsiteX25" fmla="*/ 1089088 w 1271255"/>
                <a:gd name="connsiteY25" fmla="*/ 57952 h 3654666"/>
                <a:gd name="connsiteX26" fmla="*/ 1057330 w 1271255"/>
                <a:gd name="connsiteY26" fmla="*/ 26194 h 3654666"/>
                <a:gd name="connsiteX27" fmla="*/ 1025572 w 1271255"/>
                <a:gd name="connsiteY27" fmla="*/ 57952 h 3654666"/>
                <a:gd name="connsiteX28" fmla="*/ 843407 w 1271255"/>
                <a:gd name="connsiteY28" fmla="*/ 3408090 h 3654666"/>
                <a:gd name="connsiteX29" fmla="*/ 843407 w 1271255"/>
                <a:gd name="connsiteY29" fmla="*/ 3570520 h 3654666"/>
                <a:gd name="connsiteX30" fmla="*/ 875165 w 1271255"/>
                <a:gd name="connsiteY30" fmla="*/ 3602278 h 3654666"/>
                <a:gd name="connsiteX31" fmla="*/ 906923 w 1271255"/>
                <a:gd name="connsiteY31" fmla="*/ 3570520 h 3654666"/>
                <a:gd name="connsiteX32" fmla="*/ 906923 w 1271255"/>
                <a:gd name="connsiteY32" fmla="*/ 3408090 h 3654666"/>
                <a:gd name="connsiteX33" fmla="*/ 875165 w 1271255"/>
                <a:gd name="connsiteY33" fmla="*/ 3376332 h 3654666"/>
                <a:gd name="connsiteX34" fmla="*/ 843407 w 1271255"/>
                <a:gd name="connsiteY34" fmla="*/ 3408090 h 3654666"/>
                <a:gd name="connsiteX35" fmla="*/ 843407 w 1271255"/>
                <a:gd name="connsiteY35" fmla="*/ 84146 h 3654666"/>
                <a:gd name="connsiteX36" fmla="*/ 843407 w 1271255"/>
                <a:gd name="connsiteY36" fmla="*/ 246576 h 3654666"/>
                <a:gd name="connsiteX37" fmla="*/ 875165 w 1271255"/>
                <a:gd name="connsiteY37" fmla="*/ 278334 h 3654666"/>
                <a:gd name="connsiteX38" fmla="*/ 906923 w 1271255"/>
                <a:gd name="connsiteY38" fmla="*/ 246576 h 3654666"/>
                <a:gd name="connsiteX39" fmla="*/ 906923 w 1271255"/>
                <a:gd name="connsiteY39" fmla="*/ 84146 h 3654666"/>
                <a:gd name="connsiteX40" fmla="*/ 875165 w 1271255"/>
                <a:gd name="connsiteY40" fmla="*/ 52388 h 3654666"/>
                <a:gd name="connsiteX41" fmla="*/ 843407 w 1271255"/>
                <a:gd name="connsiteY41" fmla="*/ 84146 h 3654666"/>
                <a:gd name="connsiteX42" fmla="*/ 661242 w 1271255"/>
                <a:gd name="connsiteY42" fmla="*/ 3381896 h 3654666"/>
                <a:gd name="connsiteX43" fmla="*/ 661242 w 1271255"/>
                <a:gd name="connsiteY43" fmla="*/ 3544326 h 3654666"/>
                <a:gd name="connsiteX44" fmla="*/ 693000 w 1271255"/>
                <a:gd name="connsiteY44" fmla="*/ 3576084 h 3654666"/>
                <a:gd name="connsiteX45" fmla="*/ 724758 w 1271255"/>
                <a:gd name="connsiteY45" fmla="*/ 3544326 h 3654666"/>
                <a:gd name="connsiteX46" fmla="*/ 724758 w 1271255"/>
                <a:gd name="connsiteY46" fmla="*/ 3381896 h 3654666"/>
                <a:gd name="connsiteX47" fmla="*/ 693000 w 1271255"/>
                <a:gd name="connsiteY47" fmla="*/ 3350138 h 3654666"/>
                <a:gd name="connsiteX48" fmla="*/ 661242 w 1271255"/>
                <a:gd name="connsiteY48" fmla="*/ 3381896 h 3654666"/>
                <a:gd name="connsiteX49" fmla="*/ 661242 w 1271255"/>
                <a:gd name="connsiteY49" fmla="*/ 110340 h 3654666"/>
                <a:gd name="connsiteX50" fmla="*/ 661242 w 1271255"/>
                <a:gd name="connsiteY50" fmla="*/ 272770 h 3654666"/>
                <a:gd name="connsiteX51" fmla="*/ 693000 w 1271255"/>
                <a:gd name="connsiteY51" fmla="*/ 304528 h 3654666"/>
                <a:gd name="connsiteX52" fmla="*/ 724758 w 1271255"/>
                <a:gd name="connsiteY52" fmla="*/ 272770 h 3654666"/>
                <a:gd name="connsiteX53" fmla="*/ 724758 w 1271255"/>
                <a:gd name="connsiteY53" fmla="*/ 110340 h 3654666"/>
                <a:gd name="connsiteX54" fmla="*/ 693000 w 1271255"/>
                <a:gd name="connsiteY54" fmla="*/ 78582 h 3654666"/>
                <a:gd name="connsiteX55" fmla="*/ 661242 w 1271255"/>
                <a:gd name="connsiteY55" fmla="*/ 110340 h 3654666"/>
                <a:gd name="connsiteX56" fmla="*/ 479077 w 1271255"/>
                <a:gd name="connsiteY56" fmla="*/ 3355702 h 3654666"/>
                <a:gd name="connsiteX57" fmla="*/ 479077 w 1271255"/>
                <a:gd name="connsiteY57" fmla="*/ 3518132 h 3654666"/>
                <a:gd name="connsiteX58" fmla="*/ 510835 w 1271255"/>
                <a:gd name="connsiteY58" fmla="*/ 3549890 h 3654666"/>
                <a:gd name="connsiteX59" fmla="*/ 542593 w 1271255"/>
                <a:gd name="connsiteY59" fmla="*/ 3518132 h 3654666"/>
                <a:gd name="connsiteX60" fmla="*/ 542593 w 1271255"/>
                <a:gd name="connsiteY60" fmla="*/ 3355702 h 3654666"/>
                <a:gd name="connsiteX61" fmla="*/ 510835 w 1271255"/>
                <a:gd name="connsiteY61" fmla="*/ 3323944 h 3654666"/>
                <a:gd name="connsiteX62" fmla="*/ 479077 w 1271255"/>
                <a:gd name="connsiteY62" fmla="*/ 3355702 h 3654666"/>
                <a:gd name="connsiteX63" fmla="*/ 479077 w 1271255"/>
                <a:gd name="connsiteY63" fmla="*/ 136534 h 3654666"/>
                <a:gd name="connsiteX64" fmla="*/ 479077 w 1271255"/>
                <a:gd name="connsiteY64" fmla="*/ 298964 h 3654666"/>
                <a:gd name="connsiteX65" fmla="*/ 510835 w 1271255"/>
                <a:gd name="connsiteY65" fmla="*/ 330722 h 3654666"/>
                <a:gd name="connsiteX66" fmla="*/ 542593 w 1271255"/>
                <a:gd name="connsiteY66" fmla="*/ 298964 h 3654666"/>
                <a:gd name="connsiteX67" fmla="*/ 542593 w 1271255"/>
                <a:gd name="connsiteY67" fmla="*/ 136534 h 3654666"/>
                <a:gd name="connsiteX68" fmla="*/ 510835 w 1271255"/>
                <a:gd name="connsiteY68" fmla="*/ 104776 h 3654666"/>
                <a:gd name="connsiteX69" fmla="*/ 479077 w 1271255"/>
                <a:gd name="connsiteY69" fmla="*/ 136534 h 3654666"/>
                <a:gd name="connsiteX70" fmla="*/ 161454 w 1271255"/>
                <a:gd name="connsiteY70" fmla="*/ 3172315 h 3654666"/>
                <a:gd name="connsiteX71" fmla="*/ 193212 w 1271255"/>
                <a:gd name="connsiteY71" fmla="*/ 3204073 h 3654666"/>
                <a:gd name="connsiteX72" fmla="*/ 355642 w 1271255"/>
                <a:gd name="connsiteY72" fmla="*/ 3204073 h 3654666"/>
                <a:gd name="connsiteX73" fmla="*/ 387400 w 1271255"/>
                <a:gd name="connsiteY73" fmla="*/ 3172315 h 3654666"/>
                <a:gd name="connsiteX74" fmla="*/ 355642 w 1271255"/>
                <a:gd name="connsiteY74" fmla="*/ 3140557 h 3654666"/>
                <a:gd name="connsiteX75" fmla="*/ 193212 w 1271255"/>
                <a:gd name="connsiteY75" fmla="*/ 3140557 h 3654666"/>
                <a:gd name="connsiteX76" fmla="*/ 161454 w 1271255"/>
                <a:gd name="connsiteY76" fmla="*/ 3172315 h 3654666"/>
                <a:gd name="connsiteX77" fmla="*/ 161454 w 1271255"/>
                <a:gd name="connsiteY77" fmla="*/ 497356 h 3654666"/>
                <a:gd name="connsiteX78" fmla="*/ 193212 w 1271255"/>
                <a:gd name="connsiteY78" fmla="*/ 529114 h 3654666"/>
                <a:gd name="connsiteX79" fmla="*/ 355642 w 1271255"/>
                <a:gd name="connsiteY79" fmla="*/ 529114 h 3654666"/>
                <a:gd name="connsiteX80" fmla="*/ 387400 w 1271255"/>
                <a:gd name="connsiteY80" fmla="*/ 497356 h 3654666"/>
                <a:gd name="connsiteX81" fmla="*/ 355642 w 1271255"/>
                <a:gd name="connsiteY81" fmla="*/ 465598 h 3654666"/>
                <a:gd name="connsiteX82" fmla="*/ 193212 w 1271255"/>
                <a:gd name="connsiteY82" fmla="*/ 465598 h 3654666"/>
                <a:gd name="connsiteX83" fmla="*/ 161454 w 1271255"/>
                <a:gd name="connsiteY83" fmla="*/ 497356 h 3654666"/>
                <a:gd name="connsiteX84" fmla="*/ 138390 w 1271255"/>
                <a:gd name="connsiteY84" fmla="*/ 2982671 h 3654666"/>
                <a:gd name="connsiteX85" fmla="*/ 170148 w 1271255"/>
                <a:gd name="connsiteY85" fmla="*/ 3014429 h 3654666"/>
                <a:gd name="connsiteX86" fmla="*/ 332578 w 1271255"/>
                <a:gd name="connsiteY86" fmla="*/ 3014429 h 3654666"/>
                <a:gd name="connsiteX87" fmla="*/ 364336 w 1271255"/>
                <a:gd name="connsiteY87" fmla="*/ 2982671 h 3654666"/>
                <a:gd name="connsiteX88" fmla="*/ 332578 w 1271255"/>
                <a:gd name="connsiteY88" fmla="*/ 2950913 h 3654666"/>
                <a:gd name="connsiteX89" fmla="*/ 170148 w 1271255"/>
                <a:gd name="connsiteY89" fmla="*/ 2950913 h 3654666"/>
                <a:gd name="connsiteX90" fmla="*/ 138390 w 1271255"/>
                <a:gd name="connsiteY90" fmla="*/ 2982671 h 3654666"/>
                <a:gd name="connsiteX91" fmla="*/ 138390 w 1271255"/>
                <a:gd name="connsiteY91" fmla="*/ 687000 h 3654666"/>
                <a:gd name="connsiteX92" fmla="*/ 170148 w 1271255"/>
                <a:gd name="connsiteY92" fmla="*/ 718758 h 3654666"/>
                <a:gd name="connsiteX93" fmla="*/ 332578 w 1271255"/>
                <a:gd name="connsiteY93" fmla="*/ 718758 h 3654666"/>
                <a:gd name="connsiteX94" fmla="*/ 364336 w 1271255"/>
                <a:gd name="connsiteY94" fmla="*/ 687000 h 3654666"/>
                <a:gd name="connsiteX95" fmla="*/ 332578 w 1271255"/>
                <a:gd name="connsiteY95" fmla="*/ 655242 h 3654666"/>
                <a:gd name="connsiteX96" fmla="*/ 170148 w 1271255"/>
                <a:gd name="connsiteY96" fmla="*/ 655242 h 3654666"/>
                <a:gd name="connsiteX97" fmla="*/ 138390 w 1271255"/>
                <a:gd name="connsiteY97" fmla="*/ 687000 h 3654666"/>
                <a:gd name="connsiteX98" fmla="*/ 115325 w 1271255"/>
                <a:gd name="connsiteY98" fmla="*/ 2793027 h 3654666"/>
                <a:gd name="connsiteX99" fmla="*/ 147083 w 1271255"/>
                <a:gd name="connsiteY99" fmla="*/ 2824785 h 3654666"/>
                <a:gd name="connsiteX100" fmla="*/ 309513 w 1271255"/>
                <a:gd name="connsiteY100" fmla="*/ 2824785 h 3654666"/>
                <a:gd name="connsiteX101" fmla="*/ 341271 w 1271255"/>
                <a:gd name="connsiteY101" fmla="*/ 2793027 h 3654666"/>
                <a:gd name="connsiteX102" fmla="*/ 309513 w 1271255"/>
                <a:gd name="connsiteY102" fmla="*/ 2761269 h 3654666"/>
                <a:gd name="connsiteX103" fmla="*/ 147083 w 1271255"/>
                <a:gd name="connsiteY103" fmla="*/ 2761269 h 3654666"/>
                <a:gd name="connsiteX104" fmla="*/ 115325 w 1271255"/>
                <a:gd name="connsiteY104" fmla="*/ 2793027 h 3654666"/>
                <a:gd name="connsiteX105" fmla="*/ 115325 w 1271255"/>
                <a:gd name="connsiteY105" fmla="*/ 876644 h 3654666"/>
                <a:gd name="connsiteX106" fmla="*/ 147083 w 1271255"/>
                <a:gd name="connsiteY106" fmla="*/ 908402 h 3654666"/>
                <a:gd name="connsiteX107" fmla="*/ 309513 w 1271255"/>
                <a:gd name="connsiteY107" fmla="*/ 908402 h 3654666"/>
                <a:gd name="connsiteX108" fmla="*/ 341271 w 1271255"/>
                <a:gd name="connsiteY108" fmla="*/ 876644 h 3654666"/>
                <a:gd name="connsiteX109" fmla="*/ 309513 w 1271255"/>
                <a:gd name="connsiteY109" fmla="*/ 844886 h 3654666"/>
                <a:gd name="connsiteX110" fmla="*/ 147083 w 1271255"/>
                <a:gd name="connsiteY110" fmla="*/ 844886 h 3654666"/>
                <a:gd name="connsiteX111" fmla="*/ 115325 w 1271255"/>
                <a:gd name="connsiteY111" fmla="*/ 876644 h 3654666"/>
                <a:gd name="connsiteX112" fmla="*/ 92260 w 1271255"/>
                <a:gd name="connsiteY112" fmla="*/ 2603383 h 3654666"/>
                <a:gd name="connsiteX113" fmla="*/ 124018 w 1271255"/>
                <a:gd name="connsiteY113" fmla="*/ 2635141 h 3654666"/>
                <a:gd name="connsiteX114" fmla="*/ 286448 w 1271255"/>
                <a:gd name="connsiteY114" fmla="*/ 2635141 h 3654666"/>
                <a:gd name="connsiteX115" fmla="*/ 318206 w 1271255"/>
                <a:gd name="connsiteY115" fmla="*/ 2603383 h 3654666"/>
                <a:gd name="connsiteX116" fmla="*/ 286448 w 1271255"/>
                <a:gd name="connsiteY116" fmla="*/ 2571625 h 3654666"/>
                <a:gd name="connsiteX117" fmla="*/ 124018 w 1271255"/>
                <a:gd name="connsiteY117" fmla="*/ 2571625 h 3654666"/>
                <a:gd name="connsiteX118" fmla="*/ 92260 w 1271255"/>
                <a:gd name="connsiteY118" fmla="*/ 2603383 h 3654666"/>
                <a:gd name="connsiteX119" fmla="*/ 92260 w 1271255"/>
                <a:gd name="connsiteY119" fmla="*/ 1066288 h 3654666"/>
                <a:gd name="connsiteX120" fmla="*/ 124018 w 1271255"/>
                <a:gd name="connsiteY120" fmla="*/ 1098046 h 3654666"/>
                <a:gd name="connsiteX121" fmla="*/ 286448 w 1271255"/>
                <a:gd name="connsiteY121" fmla="*/ 1098046 h 3654666"/>
                <a:gd name="connsiteX122" fmla="*/ 318206 w 1271255"/>
                <a:gd name="connsiteY122" fmla="*/ 1066288 h 3654666"/>
                <a:gd name="connsiteX123" fmla="*/ 286448 w 1271255"/>
                <a:gd name="connsiteY123" fmla="*/ 1034530 h 3654666"/>
                <a:gd name="connsiteX124" fmla="*/ 124018 w 1271255"/>
                <a:gd name="connsiteY124" fmla="*/ 1034530 h 3654666"/>
                <a:gd name="connsiteX125" fmla="*/ 92260 w 1271255"/>
                <a:gd name="connsiteY125" fmla="*/ 1066288 h 3654666"/>
                <a:gd name="connsiteX126" fmla="*/ 69195 w 1271255"/>
                <a:gd name="connsiteY126" fmla="*/ 2413739 h 3654666"/>
                <a:gd name="connsiteX127" fmla="*/ 100953 w 1271255"/>
                <a:gd name="connsiteY127" fmla="*/ 2445497 h 3654666"/>
                <a:gd name="connsiteX128" fmla="*/ 263383 w 1271255"/>
                <a:gd name="connsiteY128" fmla="*/ 2445497 h 3654666"/>
                <a:gd name="connsiteX129" fmla="*/ 295141 w 1271255"/>
                <a:gd name="connsiteY129" fmla="*/ 2413739 h 3654666"/>
                <a:gd name="connsiteX130" fmla="*/ 263383 w 1271255"/>
                <a:gd name="connsiteY130" fmla="*/ 2381981 h 3654666"/>
                <a:gd name="connsiteX131" fmla="*/ 100953 w 1271255"/>
                <a:gd name="connsiteY131" fmla="*/ 2381981 h 3654666"/>
                <a:gd name="connsiteX132" fmla="*/ 69195 w 1271255"/>
                <a:gd name="connsiteY132" fmla="*/ 2413739 h 3654666"/>
                <a:gd name="connsiteX133" fmla="*/ 69195 w 1271255"/>
                <a:gd name="connsiteY133" fmla="*/ 1255932 h 3654666"/>
                <a:gd name="connsiteX134" fmla="*/ 100953 w 1271255"/>
                <a:gd name="connsiteY134" fmla="*/ 1287690 h 3654666"/>
                <a:gd name="connsiteX135" fmla="*/ 263383 w 1271255"/>
                <a:gd name="connsiteY135" fmla="*/ 1287690 h 3654666"/>
                <a:gd name="connsiteX136" fmla="*/ 295141 w 1271255"/>
                <a:gd name="connsiteY136" fmla="*/ 1255932 h 3654666"/>
                <a:gd name="connsiteX137" fmla="*/ 263383 w 1271255"/>
                <a:gd name="connsiteY137" fmla="*/ 1224174 h 3654666"/>
                <a:gd name="connsiteX138" fmla="*/ 100953 w 1271255"/>
                <a:gd name="connsiteY138" fmla="*/ 1224174 h 3654666"/>
                <a:gd name="connsiteX139" fmla="*/ 69195 w 1271255"/>
                <a:gd name="connsiteY139" fmla="*/ 1255932 h 3654666"/>
                <a:gd name="connsiteX140" fmla="*/ 46130 w 1271255"/>
                <a:gd name="connsiteY140" fmla="*/ 2224095 h 3654666"/>
                <a:gd name="connsiteX141" fmla="*/ 77888 w 1271255"/>
                <a:gd name="connsiteY141" fmla="*/ 2255853 h 3654666"/>
                <a:gd name="connsiteX142" fmla="*/ 240318 w 1271255"/>
                <a:gd name="connsiteY142" fmla="*/ 2255853 h 3654666"/>
                <a:gd name="connsiteX143" fmla="*/ 272076 w 1271255"/>
                <a:gd name="connsiteY143" fmla="*/ 2224095 h 3654666"/>
                <a:gd name="connsiteX144" fmla="*/ 240318 w 1271255"/>
                <a:gd name="connsiteY144" fmla="*/ 2192337 h 3654666"/>
                <a:gd name="connsiteX145" fmla="*/ 77888 w 1271255"/>
                <a:gd name="connsiteY145" fmla="*/ 2192337 h 3654666"/>
                <a:gd name="connsiteX146" fmla="*/ 46130 w 1271255"/>
                <a:gd name="connsiteY146" fmla="*/ 2224095 h 3654666"/>
                <a:gd name="connsiteX147" fmla="*/ 46130 w 1271255"/>
                <a:gd name="connsiteY147" fmla="*/ 1445576 h 3654666"/>
                <a:gd name="connsiteX148" fmla="*/ 77888 w 1271255"/>
                <a:gd name="connsiteY148" fmla="*/ 1477334 h 3654666"/>
                <a:gd name="connsiteX149" fmla="*/ 240318 w 1271255"/>
                <a:gd name="connsiteY149" fmla="*/ 1477334 h 3654666"/>
                <a:gd name="connsiteX150" fmla="*/ 272076 w 1271255"/>
                <a:gd name="connsiteY150" fmla="*/ 1445576 h 3654666"/>
                <a:gd name="connsiteX151" fmla="*/ 240318 w 1271255"/>
                <a:gd name="connsiteY151" fmla="*/ 1413818 h 3654666"/>
                <a:gd name="connsiteX152" fmla="*/ 77888 w 1271255"/>
                <a:gd name="connsiteY152" fmla="*/ 1413818 h 3654666"/>
                <a:gd name="connsiteX153" fmla="*/ 46130 w 1271255"/>
                <a:gd name="connsiteY153" fmla="*/ 1445576 h 3654666"/>
                <a:gd name="connsiteX154" fmla="*/ 23065 w 1271255"/>
                <a:gd name="connsiteY154" fmla="*/ 2034451 h 3654666"/>
                <a:gd name="connsiteX155" fmla="*/ 54823 w 1271255"/>
                <a:gd name="connsiteY155" fmla="*/ 2066209 h 3654666"/>
                <a:gd name="connsiteX156" fmla="*/ 217253 w 1271255"/>
                <a:gd name="connsiteY156" fmla="*/ 2066209 h 3654666"/>
                <a:gd name="connsiteX157" fmla="*/ 249011 w 1271255"/>
                <a:gd name="connsiteY157" fmla="*/ 2034451 h 3654666"/>
                <a:gd name="connsiteX158" fmla="*/ 217253 w 1271255"/>
                <a:gd name="connsiteY158" fmla="*/ 2002693 h 3654666"/>
                <a:gd name="connsiteX159" fmla="*/ 54823 w 1271255"/>
                <a:gd name="connsiteY159" fmla="*/ 2002693 h 3654666"/>
                <a:gd name="connsiteX160" fmla="*/ 23065 w 1271255"/>
                <a:gd name="connsiteY160" fmla="*/ 2034451 h 3654666"/>
                <a:gd name="connsiteX161" fmla="*/ 23065 w 1271255"/>
                <a:gd name="connsiteY161" fmla="*/ 1635220 h 3654666"/>
                <a:gd name="connsiteX162" fmla="*/ 54823 w 1271255"/>
                <a:gd name="connsiteY162" fmla="*/ 1666978 h 3654666"/>
                <a:gd name="connsiteX163" fmla="*/ 217253 w 1271255"/>
                <a:gd name="connsiteY163" fmla="*/ 1666978 h 3654666"/>
                <a:gd name="connsiteX164" fmla="*/ 249011 w 1271255"/>
                <a:gd name="connsiteY164" fmla="*/ 1635220 h 3654666"/>
                <a:gd name="connsiteX165" fmla="*/ 217253 w 1271255"/>
                <a:gd name="connsiteY165" fmla="*/ 1603462 h 3654666"/>
                <a:gd name="connsiteX166" fmla="*/ 54823 w 1271255"/>
                <a:gd name="connsiteY166" fmla="*/ 1603462 h 3654666"/>
                <a:gd name="connsiteX167" fmla="*/ 23065 w 1271255"/>
                <a:gd name="connsiteY167" fmla="*/ 1635220 h 3654666"/>
                <a:gd name="connsiteX168" fmla="*/ 0 w 1271255"/>
                <a:gd name="connsiteY168" fmla="*/ 1824865 h 3654666"/>
                <a:gd name="connsiteX169" fmla="*/ 31758 w 1271255"/>
                <a:gd name="connsiteY169" fmla="*/ 1856623 h 3654666"/>
                <a:gd name="connsiteX170" fmla="*/ 194188 w 1271255"/>
                <a:gd name="connsiteY170" fmla="*/ 1856623 h 3654666"/>
                <a:gd name="connsiteX171" fmla="*/ 225946 w 1271255"/>
                <a:gd name="connsiteY171" fmla="*/ 1824865 h 3654666"/>
                <a:gd name="connsiteX172" fmla="*/ 194188 w 1271255"/>
                <a:gd name="connsiteY172" fmla="*/ 1793107 h 3654666"/>
                <a:gd name="connsiteX173" fmla="*/ 31758 w 1271255"/>
                <a:gd name="connsiteY173" fmla="*/ 1793107 h 3654666"/>
                <a:gd name="connsiteX174" fmla="*/ 0 w 1271255"/>
                <a:gd name="connsiteY174" fmla="*/ 1824865 h 36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1271255" h="3654666">
                  <a:moveTo>
                    <a:pt x="1207739" y="3460478"/>
                  </a:moveTo>
                  <a:lnTo>
                    <a:pt x="1207739" y="3622908"/>
                  </a:lnTo>
                  <a:cubicBezTo>
                    <a:pt x="1207739" y="3640447"/>
                    <a:pt x="1221958" y="3654666"/>
                    <a:pt x="1239497" y="3654666"/>
                  </a:cubicBezTo>
                  <a:cubicBezTo>
                    <a:pt x="1257036" y="3654666"/>
                    <a:pt x="1271255" y="3640447"/>
                    <a:pt x="1271255" y="3622908"/>
                  </a:cubicBezTo>
                  <a:lnTo>
                    <a:pt x="1271255" y="3460478"/>
                  </a:lnTo>
                  <a:cubicBezTo>
                    <a:pt x="1271255" y="3442939"/>
                    <a:pt x="1257036" y="3428720"/>
                    <a:pt x="1239497" y="3428720"/>
                  </a:cubicBezTo>
                  <a:cubicBezTo>
                    <a:pt x="1221958" y="3428720"/>
                    <a:pt x="1207739" y="3442939"/>
                    <a:pt x="1207739" y="3460478"/>
                  </a:cubicBezTo>
                  <a:close/>
                  <a:moveTo>
                    <a:pt x="1207739" y="31758"/>
                  </a:moveTo>
                  <a:lnTo>
                    <a:pt x="1207739" y="194188"/>
                  </a:lnTo>
                  <a:cubicBezTo>
                    <a:pt x="1207739" y="211727"/>
                    <a:pt x="1221958" y="225946"/>
                    <a:pt x="1239497" y="225946"/>
                  </a:cubicBezTo>
                  <a:cubicBezTo>
                    <a:pt x="1257036" y="225946"/>
                    <a:pt x="1271255" y="211727"/>
                    <a:pt x="1271255" y="194188"/>
                  </a:cubicBezTo>
                  <a:lnTo>
                    <a:pt x="1271255" y="31758"/>
                  </a:lnTo>
                  <a:cubicBezTo>
                    <a:pt x="1271255" y="14219"/>
                    <a:pt x="1257036" y="0"/>
                    <a:pt x="1239497" y="0"/>
                  </a:cubicBezTo>
                  <a:cubicBezTo>
                    <a:pt x="1221958" y="0"/>
                    <a:pt x="1207739" y="14219"/>
                    <a:pt x="1207739" y="31758"/>
                  </a:cubicBezTo>
                  <a:close/>
                  <a:moveTo>
                    <a:pt x="1025572" y="3434284"/>
                  </a:moveTo>
                  <a:lnTo>
                    <a:pt x="1025572" y="3596714"/>
                  </a:lnTo>
                  <a:cubicBezTo>
                    <a:pt x="1025572" y="3614253"/>
                    <a:pt x="1039791" y="3628472"/>
                    <a:pt x="1057330" y="3628472"/>
                  </a:cubicBezTo>
                  <a:cubicBezTo>
                    <a:pt x="1074869" y="3628472"/>
                    <a:pt x="1089088" y="3614253"/>
                    <a:pt x="1089088" y="3596714"/>
                  </a:cubicBezTo>
                  <a:lnTo>
                    <a:pt x="1089088" y="3434284"/>
                  </a:lnTo>
                  <a:cubicBezTo>
                    <a:pt x="1089088" y="3416745"/>
                    <a:pt x="1074869" y="3402526"/>
                    <a:pt x="1057330" y="3402526"/>
                  </a:cubicBezTo>
                  <a:cubicBezTo>
                    <a:pt x="1039791" y="3402526"/>
                    <a:pt x="1025572" y="3416745"/>
                    <a:pt x="1025572" y="3434284"/>
                  </a:cubicBezTo>
                  <a:close/>
                  <a:moveTo>
                    <a:pt x="1025572" y="57952"/>
                  </a:moveTo>
                  <a:lnTo>
                    <a:pt x="1025572" y="220382"/>
                  </a:lnTo>
                  <a:cubicBezTo>
                    <a:pt x="1025572" y="237921"/>
                    <a:pt x="1039791" y="252140"/>
                    <a:pt x="1057330" y="252140"/>
                  </a:cubicBezTo>
                  <a:cubicBezTo>
                    <a:pt x="1074869" y="252140"/>
                    <a:pt x="1089088" y="237921"/>
                    <a:pt x="1089088" y="220382"/>
                  </a:cubicBezTo>
                  <a:lnTo>
                    <a:pt x="1089088" y="57952"/>
                  </a:lnTo>
                  <a:cubicBezTo>
                    <a:pt x="1089088" y="40413"/>
                    <a:pt x="1074869" y="26194"/>
                    <a:pt x="1057330" y="26194"/>
                  </a:cubicBezTo>
                  <a:cubicBezTo>
                    <a:pt x="1039791" y="26194"/>
                    <a:pt x="1025572" y="40413"/>
                    <a:pt x="1025572" y="57952"/>
                  </a:cubicBezTo>
                  <a:close/>
                  <a:moveTo>
                    <a:pt x="843407" y="3408090"/>
                  </a:moveTo>
                  <a:lnTo>
                    <a:pt x="843407" y="3570520"/>
                  </a:lnTo>
                  <a:cubicBezTo>
                    <a:pt x="843407" y="3588059"/>
                    <a:pt x="857626" y="3602278"/>
                    <a:pt x="875165" y="3602278"/>
                  </a:cubicBezTo>
                  <a:cubicBezTo>
                    <a:pt x="892704" y="3602278"/>
                    <a:pt x="906923" y="3588059"/>
                    <a:pt x="906923" y="3570520"/>
                  </a:cubicBezTo>
                  <a:lnTo>
                    <a:pt x="906923" y="3408090"/>
                  </a:lnTo>
                  <a:cubicBezTo>
                    <a:pt x="906923" y="3390551"/>
                    <a:pt x="892704" y="3376332"/>
                    <a:pt x="875165" y="3376332"/>
                  </a:cubicBezTo>
                  <a:cubicBezTo>
                    <a:pt x="857626" y="3376332"/>
                    <a:pt x="843407" y="3390551"/>
                    <a:pt x="843407" y="3408090"/>
                  </a:cubicBezTo>
                  <a:close/>
                  <a:moveTo>
                    <a:pt x="843407" y="84146"/>
                  </a:moveTo>
                  <a:lnTo>
                    <a:pt x="843407" y="246576"/>
                  </a:lnTo>
                  <a:cubicBezTo>
                    <a:pt x="843407" y="264115"/>
                    <a:pt x="857626" y="278334"/>
                    <a:pt x="875165" y="278334"/>
                  </a:cubicBezTo>
                  <a:cubicBezTo>
                    <a:pt x="892704" y="278334"/>
                    <a:pt x="906923" y="264115"/>
                    <a:pt x="906923" y="246576"/>
                  </a:cubicBezTo>
                  <a:lnTo>
                    <a:pt x="906923" y="84146"/>
                  </a:lnTo>
                  <a:cubicBezTo>
                    <a:pt x="906923" y="66607"/>
                    <a:pt x="892704" y="52388"/>
                    <a:pt x="875165" y="52388"/>
                  </a:cubicBezTo>
                  <a:cubicBezTo>
                    <a:pt x="857626" y="52388"/>
                    <a:pt x="843407" y="66607"/>
                    <a:pt x="843407" y="84146"/>
                  </a:cubicBezTo>
                  <a:close/>
                  <a:moveTo>
                    <a:pt x="661242" y="3381896"/>
                  </a:moveTo>
                  <a:lnTo>
                    <a:pt x="661242" y="3544326"/>
                  </a:lnTo>
                  <a:cubicBezTo>
                    <a:pt x="661242" y="3561865"/>
                    <a:pt x="675461" y="3576084"/>
                    <a:pt x="693000" y="3576084"/>
                  </a:cubicBezTo>
                  <a:cubicBezTo>
                    <a:pt x="710539" y="3576084"/>
                    <a:pt x="724758" y="3561865"/>
                    <a:pt x="724758" y="3544326"/>
                  </a:cubicBezTo>
                  <a:lnTo>
                    <a:pt x="724758" y="3381896"/>
                  </a:lnTo>
                  <a:cubicBezTo>
                    <a:pt x="724758" y="3364357"/>
                    <a:pt x="710539" y="3350138"/>
                    <a:pt x="693000" y="3350138"/>
                  </a:cubicBezTo>
                  <a:cubicBezTo>
                    <a:pt x="675461" y="3350138"/>
                    <a:pt x="661242" y="3364357"/>
                    <a:pt x="661242" y="3381896"/>
                  </a:cubicBezTo>
                  <a:close/>
                  <a:moveTo>
                    <a:pt x="661242" y="110340"/>
                  </a:moveTo>
                  <a:lnTo>
                    <a:pt x="661242" y="272770"/>
                  </a:lnTo>
                  <a:cubicBezTo>
                    <a:pt x="661242" y="290309"/>
                    <a:pt x="675461" y="304528"/>
                    <a:pt x="693000" y="304528"/>
                  </a:cubicBezTo>
                  <a:cubicBezTo>
                    <a:pt x="710539" y="304528"/>
                    <a:pt x="724758" y="290309"/>
                    <a:pt x="724758" y="272770"/>
                  </a:cubicBezTo>
                  <a:lnTo>
                    <a:pt x="724758" y="110340"/>
                  </a:lnTo>
                  <a:cubicBezTo>
                    <a:pt x="724758" y="92801"/>
                    <a:pt x="710539" y="78582"/>
                    <a:pt x="693000" y="78582"/>
                  </a:cubicBezTo>
                  <a:cubicBezTo>
                    <a:pt x="675461" y="78582"/>
                    <a:pt x="661242" y="92801"/>
                    <a:pt x="661242" y="110340"/>
                  </a:cubicBezTo>
                  <a:close/>
                  <a:moveTo>
                    <a:pt x="479077" y="3355702"/>
                  </a:moveTo>
                  <a:lnTo>
                    <a:pt x="479077" y="3518132"/>
                  </a:lnTo>
                  <a:cubicBezTo>
                    <a:pt x="479077" y="3535671"/>
                    <a:pt x="493296" y="3549890"/>
                    <a:pt x="510835" y="3549890"/>
                  </a:cubicBezTo>
                  <a:cubicBezTo>
                    <a:pt x="528374" y="3549890"/>
                    <a:pt x="542593" y="3535671"/>
                    <a:pt x="542593" y="3518132"/>
                  </a:cubicBezTo>
                  <a:lnTo>
                    <a:pt x="542593" y="3355702"/>
                  </a:lnTo>
                  <a:cubicBezTo>
                    <a:pt x="542593" y="3338163"/>
                    <a:pt x="528374" y="3323944"/>
                    <a:pt x="510835" y="3323944"/>
                  </a:cubicBezTo>
                  <a:cubicBezTo>
                    <a:pt x="493296" y="3323944"/>
                    <a:pt x="479077" y="3338163"/>
                    <a:pt x="479077" y="3355702"/>
                  </a:cubicBezTo>
                  <a:close/>
                  <a:moveTo>
                    <a:pt x="479077" y="136534"/>
                  </a:moveTo>
                  <a:lnTo>
                    <a:pt x="479077" y="298964"/>
                  </a:lnTo>
                  <a:cubicBezTo>
                    <a:pt x="479077" y="316503"/>
                    <a:pt x="493296" y="330722"/>
                    <a:pt x="510835" y="330722"/>
                  </a:cubicBezTo>
                  <a:cubicBezTo>
                    <a:pt x="528374" y="330722"/>
                    <a:pt x="542593" y="316503"/>
                    <a:pt x="542593" y="298964"/>
                  </a:cubicBezTo>
                  <a:lnTo>
                    <a:pt x="542593" y="136534"/>
                  </a:lnTo>
                  <a:cubicBezTo>
                    <a:pt x="542593" y="118995"/>
                    <a:pt x="528374" y="104776"/>
                    <a:pt x="510835" y="104776"/>
                  </a:cubicBezTo>
                  <a:cubicBezTo>
                    <a:pt x="493296" y="104776"/>
                    <a:pt x="479077" y="118995"/>
                    <a:pt x="479077" y="136534"/>
                  </a:cubicBezTo>
                  <a:close/>
                  <a:moveTo>
                    <a:pt x="161454" y="3172315"/>
                  </a:moveTo>
                  <a:cubicBezTo>
                    <a:pt x="161454" y="3189854"/>
                    <a:pt x="175673" y="3204073"/>
                    <a:pt x="193212" y="3204073"/>
                  </a:cubicBezTo>
                  <a:lnTo>
                    <a:pt x="355642" y="3204073"/>
                  </a:lnTo>
                  <a:cubicBezTo>
                    <a:pt x="373181" y="3204073"/>
                    <a:pt x="387400" y="3189854"/>
                    <a:pt x="387400" y="3172315"/>
                  </a:cubicBezTo>
                  <a:cubicBezTo>
                    <a:pt x="387400" y="3154776"/>
                    <a:pt x="373181" y="3140557"/>
                    <a:pt x="355642" y="3140557"/>
                  </a:cubicBezTo>
                  <a:lnTo>
                    <a:pt x="193212" y="3140557"/>
                  </a:lnTo>
                  <a:cubicBezTo>
                    <a:pt x="175673" y="3140557"/>
                    <a:pt x="161454" y="3154776"/>
                    <a:pt x="161454" y="3172315"/>
                  </a:cubicBezTo>
                  <a:close/>
                  <a:moveTo>
                    <a:pt x="161454" y="497356"/>
                  </a:moveTo>
                  <a:cubicBezTo>
                    <a:pt x="161454" y="514895"/>
                    <a:pt x="175673" y="529114"/>
                    <a:pt x="193212" y="529114"/>
                  </a:cubicBezTo>
                  <a:lnTo>
                    <a:pt x="355642" y="529114"/>
                  </a:lnTo>
                  <a:cubicBezTo>
                    <a:pt x="373181" y="529114"/>
                    <a:pt x="387400" y="514895"/>
                    <a:pt x="387400" y="497356"/>
                  </a:cubicBezTo>
                  <a:cubicBezTo>
                    <a:pt x="387400" y="479817"/>
                    <a:pt x="373181" y="465598"/>
                    <a:pt x="355642" y="465598"/>
                  </a:cubicBezTo>
                  <a:lnTo>
                    <a:pt x="193212" y="465598"/>
                  </a:lnTo>
                  <a:cubicBezTo>
                    <a:pt x="175673" y="465598"/>
                    <a:pt x="161454" y="479817"/>
                    <a:pt x="161454" y="497356"/>
                  </a:cubicBezTo>
                  <a:close/>
                  <a:moveTo>
                    <a:pt x="138390" y="2982671"/>
                  </a:moveTo>
                  <a:cubicBezTo>
                    <a:pt x="138390" y="3000210"/>
                    <a:pt x="152609" y="3014429"/>
                    <a:pt x="170148" y="3014429"/>
                  </a:cubicBezTo>
                  <a:lnTo>
                    <a:pt x="332578" y="3014429"/>
                  </a:lnTo>
                  <a:cubicBezTo>
                    <a:pt x="350117" y="3014429"/>
                    <a:pt x="364336" y="3000210"/>
                    <a:pt x="364336" y="2982671"/>
                  </a:cubicBezTo>
                  <a:cubicBezTo>
                    <a:pt x="364336" y="2965132"/>
                    <a:pt x="350117" y="2950913"/>
                    <a:pt x="332578" y="2950913"/>
                  </a:cubicBezTo>
                  <a:lnTo>
                    <a:pt x="170148" y="2950913"/>
                  </a:lnTo>
                  <a:cubicBezTo>
                    <a:pt x="152609" y="2950913"/>
                    <a:pt x="138390" y="2965132"/>
                    <a:pt x="138390" y="2982671"/>
                  </a:cubicBezTo>
                  <a:close/>
                  <a:moveTo>
                    <a:pt x="138390" y="687000"/>
                  </a:moveTo>
                  <a:cubicBezTo>
                    <a:pt x="138390" y="704539"/>
                    <a:pt x="152609" y="718758"/>
                    <a:pt x="170148" y="718758"/>
                  </a:cubicBezTo>
                  <a:lnTo>
                    <a:pt x="332578" y="718758"/>
                  </a:lnTo>
                  <a:cubicBezTo>
                    <a:pt x="350117" y="718758"/>
                    <a:pt x="364336" y="704539"/>
                    <a:pt x="364336" y="687000"/>
                  </a:cubicBezTo>
                  <a:cubicBezTo>
                    <a:pt x="364336" y="669461"/>
                    <a:pt x="350117" y="655242"/>
                    <a:pt x="332578" y="655242"/>
                  </a:cubicBezTo>
                  <a:lnTo>
                    <a:pt x="170148" y="655242"/>
                  </a:lnTo>
                  <a:cubicBezTo>
                    <a:pt x="152609" y="655242"/>
                    <a:pt x="138390" y="669461"/>
                    <a:pt x="138390" y="687000"/>
                  </a:cubicBezTo>
                  <a:close/>
                  <a:moveTo>
                    <a:pt x="115325" y="2793027"/>
                  </a:moveTo>
                  <a:cubicBezTo>
                    <a:pt x="115325" y="2810566"/>
                    <a:pt x="129544" y="2824785"/>
                    <a:pt x="147083" y="2824785"/>
                  </a:cubicBezTo>
                  <a:lnTo>
                    <a:pt x="309513" y="2824785"/>
                  </a:lnTo>
                  <a:cubicBezTo>
                    <a:pt x="327052" y="2824785"/>
                    <a:pt x="341271" y="2810566"/>
                    <a:pt x="341271" y="2793027"/>
                  </a:cubicBezTo>
                  <a:cubicBezTo>
                    <a:pt x="341271" y="2775488"/>
                    <a:pt x="327052" y="2761269"/>
                    <a:pt x="309513" y="2761269"/>
                  </a:cubicBezTo>
                  <a:lnTo>
                    <a:pt x="147083" y="2761269"/>
                  </a:lnTo>
                  <a:cubicBezTo>
                    <a:pt x="129544" y="2761269"/>
                    <a:pt x="115325" y="2775488"/>
                    <a:pt x="115325" y="2793027"/>
                  </a:cubicBezTo>
                  <a:close/>
                  <a:moveTo>
                    <a:pt x="115325" y="876644"/>
                  </a:moveTo>
                  <a:cubicBezTo>
                    <a:pt x="115325" y="894183"/>
                    <a:pt x="129544" y="908402"/>
                    <a:pt x="147083" y="908402"/>
                  </a:cubicBezTo>
                  <a:lnTo>
                    <a:pt x="309513" y="908402"/>
                  </a:lnTo>
                  <a:cubicBezTo>
                    <a:pt x="327052" y="908402"/>
                    <a:pt x="341271" y="894183"/>
                    <a:pt x="341271" y="876644"/>
                  </a:cubicBezTo>
                  <a:cubicBezTo>
                    <a:pt x="341271" y="859105"/>
                    <a:pt x="327052" y="844886"/>
                    <a:pt x="309513" y="844886"/>
                  </a:cubicBezTo>
                  <a:lnTo>
                    <a:pt x="147083" y="844886"/>
                  </a:lnTo>
                  <a:cubicBezTo>
                    <a:pt x="129544" y="844886"/>
                    <a:pt x="115325" y="859105"/>
                    <a:pt x="115325" y="876644"/>
                  </a:cubicBezTo>
                  <a:close/>
                  <a:moveTo>
                    <a:pt x="92260" y="2603383"/>
                  </a:moveTo>
                  <a:cubicBezTo>
                    <a:pt x="92260" y="2620922"/>
                    <a:pt x="106479" y="2635141"/>
                    <a:pt x="124018" y="2635141"/>
                  </a:cubicBezTo>
                  <a:lnTo>
                    <a:pt x="286448" y="2635141"/>
                  </a:lnTo>
                  <a:cubicBezTo>
                    <a:pt x="303987" y="2635141"/>
                    <a:pt x="318206" y="2620922"/>
                    <a:pt x="318206" y="2603383"/>
                  </a:cubicBezTo>
                  <a:cubicBezTo>
                    <a:pt x="318206" y="2585844"/>
                    <a:pt x="303987" y="2571625"/>
                    <a:pt x="286448" y="2571625"/>
                  </a:cubicBezTo>
                  <a:lnTo>
                    <a:pt x="124018" y="2571625"/>
                  </a:lnTo>
                  <a:cubicBezTo>
                    <a:pt x="106479" y="2571625"/>
                    <a:pt x="92260" y="2585844"/>
                    <a:pt x="92260" y="2603383"/>
                  </a:cubicBezTo>
                  <a:close/>
                  <a:moveTo>
                    <a:pt x="92260" y="1066288"/>
                  </a:moveTo>
                  <a:cubicBezTo>
                    <a:pt x="92260" y="1083827"/>
                    <a:pt x="106479" y="1098046"/>
                    <a:pt x="124018" y="1098046"/>
                  </a:cubicBezTo>
                  <a:lnTo>
                    <a:pt x="286448" y="1098046"/>
                  </a:lnTo>
                  <a:cubicBezTo>
                    <a:pt x="303987" y="1098046"/>
                    <a:pt x="318206" y="1083827"/>
                    <a:pt x="318206" y="1066288"/>
                  </a:cubicBezTo>
                  <a:cubicBezTo>
                    <a:pt x="318206" y="1048749"/>
                    <a:pt x="303987" y="1034530"/>
                    <a:pt x="286448" y="1034530"/>
                  </a:cubicBezTo>
                  <a:lnTo>
                    <a:pt x="124018" y="1034530"/>
                  </a:lnTo>
                  <a:cubicBezTo>
                    <a:pt x="106479" y="1034530"/>
                    <a:pt x="92260" y="1048749"/>
                    <a:pt x="92260" y="1066288"/>
                  </a:cubicBezTo>
                  <a:close/>
                  <a:moveTo>
                    <a:pt x="69195" y="2413739"/>
                  </a:moveTo>
                  <a:cubicBezTo>
                    <a:pt x="69195" y="2431278"/>
                    <a:pt x="83414" y="2445497"/>
                    <a:pt x="100953" y="2445497"/>
                  </a:cubicBezTo>
                  <a:lnTo>
                    <a:pt x="263383" y="2445497"/>
                  </a:lnTo>
                  <a:cubicBezTo>
                    <a:pt x="280922" y="2445497"/>
                    <a:pt x="295141" y="2431278"/>
                    <a:pt x="295141" y="2413739"/>
                  </a:cubicBezTo>
                  <a:cubicBezTo>
                    <a:pt x="295141" y="2396200"/>
                    <a:pt x="280922" y="2381981"/>
                    <a:pt x="263383" y="2381981"/>
                  </a:cubicBezTo>
                  <a:lnTo>
                    <a:pt x="100953" y="2381981"/>
                  </a:lnTo>
                  <a:cubicBezTo>
                    <a:pt x="83414" y="2381981"/>
                    <a:pt x="69195" y="2396200"/>
                    <a:pt x="69195" y="2413739"/>
                  </a:cubicBezTo>
                  <a:close/>
                  <a:moveTo>
                    <a:pt x="69195" y="1255932"/>
                  </a:moveTo>
                  <a:cubicBezTo>
                    <a:pt x="69195" y="1273471"/>
                    <a:pt x="83414" y="1287690"/>
                    <a:pt x="100953" y="1287690"/>
                  </a:cubicBezTo>
                  <a:lnTo>
                    <a:pt x="263383" y="1287690"/>
                  </a:lnTo>
                  <a:cubicBezTo>
                    <a:pt x="280922" y="1287690"/>
                    <a:pt x="295141" y="1273471"/>
                    <a:pt x="295141" y="1255932"/>
                  </a:cubicBezTo>
                  <a:cubicBezTo>
                    <a:pt x="295141" y="1238393"/>
                    <a:pt x="280922" y="1224174"/>
                    <a:pt x="263383" y="1224174"/>
                  </a:cubicBezTo>
                  <a:lnTo>
                    <a:pt x="100953" y="1224174"/>
                  </a:lnTo>
                  <a:cubicBezTo>
                    <a:pt x="83414" y="1224174"/>
                    <a:pt x="69195" y="1238393"/>
                    <a:pt x="69195" y="1255932"/>
                  </a:cubicBezTo>
                  <a:close/>
                  <a:moveTo>
                    <a:pt x="46130" y="2224095"/>
                  </a:moveTo>
                  <a:cubicBezTo>
                    <a:pt x="46130" y="2241634"/>
                    <a:pt x="60349" y="2255853"/>
                    <a:pt x="77888" y="2255853"/>
                  </a:cubicBezTo>
                  <a:lnTo>
                    <a:pt x="240318" y="2255853"/>
                  </a:lnTo>
                  <a:cubicBezTo>
                    <a:pt x="257857" y="2255853"/>
                    <a:pt x="272076" y="2241634"/>
                    <a:pt x="272076" y="2224095"/>
                  </a:cubicBezTo>
                  <a:cubicBezTo>
                    <a:pt x="272076" y="2206556"/>
                    <a:pt x="257857" y="2192337"/>
                    <a:pt x="240318" y="2192337"/>
                  </a:cubicBezTo>
                  <a:lnTo>
                    <a:pt x="77888" y="2192337"/>
                  </a:lnTo>
                  <a:cubicBezTo>
                    <a:pt x="60349" y="2192337"/>
                    <a:pt x="46130" y="2206556"/>
                    <a:pt x="46130" y="2224095"/>
                  </a:cubicBezTo>
                  <a:close/>
                  <a:moveTo>
                    <a:pt x="46130" y="1445576"/>
                  </a:moveTo>
                  <a:cubicBezTo>
                    <a:pt x="46130" y="1463115"/>
                    <a:pt x="60349" y="1477334"/>
                    <a:pt x="77888" y="1477334"/>
                  </a:cubicBezTo>
                  <a:lnTo>
                    <a:pt x="240318" y="1477334"/>
                  </a:lnTo>
                  <a:cubicBezTo>
                    <a:pt x="257857" y="1477334"/>
                    <a:pt x="272076" y="1463115"/>
                    <a:pt x="272076" y="1445576"/>
                  </a:cubicBezTo>
                  <a:cubicBezTo>
                    <a:pt x="272076" y="1428037"/>
                    <a:pt x="257857" y="1413818"/>
                    <a:pt x="240318" y="1413818"/>
                  </a:cubicBezTo>
                  <a:lnTo>
                    <a:pt x="77888" y="1413818"/>
                  </a:lnTo>
                  <a:cubicBezTo>
                    <a:pt x="60349" y="1413818"/>
                    <a:pt x="46130" y="1428037"/>
                    <a:pt x="46130" y="1445576"/>
                  </a:cubicBezTo>
                  <a:close/>
                  <a:moveTo>
                    <a:pt x="23065" y="2034451"/>
                  </a:moveTo>
                  <a:cubicBezTo>
                    <a:pt x="23065" y="2051990"/>
                    <a:pt x="37284" y="2066209"/>
                    <a:pt x="54823" y="2066209"/>
                  </a:cubicBezTo>
                  <a:lnTo>
                    <a:pt x="217253" y="2066209"/>
                  </a:lnTo>
                  <a:cubicBezTo>
                    <a:pt x="234792" y="2066209"/>
                    <a:pt x="249011" y="2051990"/>
                    <a:pt x="249011" y="2034451"/>
                  </a:cubicBezTo>
                  <a:cubicBezTo>
                    <a:pt x="249011" y="2016912"/>
                    <a:pt x="234792" y="2002693"/>
                    <a:pt x="217253" y="2002693"/>
                  </a:cubicBezTo>
                  <a:lnTo>
                    <a:pt x="54823" y="2002693"/>
                  </a:lnTo>
                  <a:cubicBezTo>
                    <a:pt x="37284" y="2002693"/>
                    <a:pt x="23065" y="2016912"/>
                    <a:pt x="23065" y="2034451"/>
                  </a:cubicBezTo>
                  <a:close/>
                  <a:moveTo>
                    <a:pt x="23065" y="1635220"/>
                  </a:moveTo>
                  <a:cubicBezTo>
                    <a:pt x="23065" y="1652759"/>
                    <a:pt x="37284" y="1666978"/>
                    <a:pt x="54823" y="1666978"/>
                  </a:cubicBezTo>
                  <a:lnTo>
                    <a:pt x="217253" y="1666978"/>
                  </a:lnTo>
                  <a:cubicBezTo>
                    <a:pt x="234792" y="1666978"/>
                    <a:pt x="249011" y="1652759"/>
                    <a:pt x="249011" y="1635220"/>
                  </a:cubicBezTo>
                  <a:cubicBezTo>
                    <a:pt x="249011" y="1617681"/>
                    <a:pt x="234792" y="1603462"/>
                    <a:pt x="217253" y="1603462"/>
                  </a:cubicBezTo>
                  <a:lnTo>
                    <a:pt x="54823" y="1603462"/>
                  </a:lnTo>
                  <a:cubicBezTo>
                    <a:pt x="37284" y="1603462"/>
                    <a:pt x="23065" y="1617681"/>
                    <a:pt x="23065" y="1635220"/>
                  </a:cubicBezTo>
                  <a:close/>
                  <a:moveTo>
                    <a:pt x="0" y="1824865"/>
                  </a:moveTo>
                  <a:cubicBezTo>
                    <a:pt x="0" y="1842404"/>
                    <a:pt x="14219" y="1856623"/>
                    <a:pt x="31758" y="1856623"/>
                  </a:cubicBezTo>
                  <a:lnTo>
                    <a:pt x="194188" y="1856623"/>
                  </a:lnTo>
                  <a:cubicBezTo>
                    <a:pt x="211727" y="1856623"/>
                    <a:pt x="225946" y="1842404"/>
                    <a:pt x="225946" y="1824865"/>
                  </a:cubicBezTo>
                  <a:cubicBezTo>
                    <a:pt x="225946" y="1807326"/>
                    <a:pt x="211727" y="1793107"/>
                    <a:pt x="194188" y="1793107"/>
                  </a:cubicBezTo>
                  <a:lnTo>
                    <a:pt x="31758" y="1793107"/>
                  </a:lnTo>
                  <a:cubicBezTo>
                    <a:pt x="14219" y="1793107"/>
                    <a:pt x="0" y="1807326"/>
                    <a:pt x="0" y="1824865"/>
                  </a:cubicBez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フリーフォーム: 図形 100"/>
            <p:cNvSpPr/>
            <p:nvPr/>
          </p:nvSpPr>
          <p:spPr bwMode="auto">
            <a:xfrm>
              <a:off x="3584782" y="1589160"/>
              <a:ext cx="3742012" cy="1535694"/>
            </a:xfrm>
            <a:custGeom>
              <a:avLst/>
              <a:gdLst>
                <a:gd name="connsiteX0" fmla="*/ 1886230 w 3742012"/>
                <a:gd name="connsiteY0" fmla="*/ 0 h 1535694"/>
                <a:gd name="connsiteX1" fmla="*/ 3545342 w 3742012"/>
                <a:gd name="connsiteY1" fmla="*/ 229372 h 1535694"/>
                <a:gd name="connsiteX2" fmla="*/ 3568826 w 3742012"/>
                <a:gd name="connsiteY2" fmla="*/ 237589 h 1535694"/>
                <a:gd name="connsiteX3" fmla="*/ 3580544 w 3742012"/>
                <a:gd name="connsiteY3" fmla="*/ 248088 h 1535694"/>
                <a:gd name="connsiteX4" fmla="*/ 3581033 w 3742012"/>
                <a:gd name="connsiteY4" fmla="*/ 248342 h 1535694"/>
                <a:gd name="connsiteX5" fmla="*/ 3581723 w 3742012"/>
                <a:gd name="connsiteY5" fmla="*/ 249145 h 1535694"/>
                <a:gd name="connsiteX6" fmla="*/ 3586714 w 3742012"/>
                <a:gd name="connsiteY6" fmla="*/ 253617 h 1535694"/>
                <a:gd name="connsiteX7" fmla="*/ 3588249 w 3742012"/>
                <a:gd name="connsiteY7" fmla="*/ 256747 h 1535694"/>
                <a:gd name="connsiteX8" fmla="*/ 3596713 w 3742012"/>
                <a:gd name="connsiteY8" fmla="*/ 266607 h 1535694"/>
                <a:gd name="connsiteX9" fmla="*/ 3604447 w 3742012"/>
                <a:gd name="connsiteY9" fmla="*/ 290312 h 1535694"/>
                <a:gd name="connsiteX10" fmla="*/ 3741583 w 3742012"/>
                <a:gd name="connsiteY10" fmla="*/ 1465615 h 1535694"/>
                <a:gd name="connsiteX11" fmla="*/ 3686489 w 3742012"/>
                <a:gd name="connsiteY11" fmla="*/ 1535264 h 1535694"/>
                <a:gd name="connsiteX12" fmla="*/ 3686489 w 3742012"/>
                <a:gd name="connsiteY12" fmla="*/ 1535265 h 1535694"/>
                <a:gd name="connsiteX13" fmla="*/ 3616841 w 3742012"/>
                <a:gd name="connsiteY13" fmla="*/ 1480171 h 1535694"/>
                <a:gd name="connsiteX14" fmla="*/ 3484679 w 3742012"/>
                <a:gd name="connsiteY14" fmla="*/ 347485 h 1535694"/>
                <a:gd name="connsiteX15" fmla="*/ 1871009 w 3742012"/>
                <a:gd name="connsiteY15" fmla="*/ 124395 h 1535694"/>
                <a:gd name="connsiteX16" fmla="*/ 257332 w 3742012"/>
                <a:gd name="connsiteY16" fmla="*/ 347486 h 1535694"/>
                <a:gd name="connsiteX17" fmla="*/ 125171 w 3742012"/>
                <a:gd name="connsiteY17" fmla="*/ 1480172 h 1535694"/>
                <a:gd name="connsiteX18" fmla="*/ 55522 w 3742012"/>
                <a:gd name="connsiteY18" fmla="*/ 1535266 h 1535694"/>
                <a:gd name="connsiteX19" fmla="*/ 55522 w 3742012"/>
                <a:gd name="connsiteY19" fmla="*/ 1535265 h 1535694"/>
                <a:gd name="connsiteX20" fmla="*/ 429 w 3742012"/>
                <a:gd name="connsiteY20" fmla="*/ 1465617 h 1535694"/>
                <a:gd name="connsiteX21" fmla="*/ 137564 w 3742012"/>
                <a:gd name="connsiteY21" fmla="*/ 290313 h 1535694"/>
                <a:gd name="connsiteX22" fmla="*/ 145298 w 3742012"/>
                <a:gd name="connsiteY22" fmla="*/ 266608 h 1535694"/>
                <a:gd name="connsiteX23" fmla="*/ 153762 w 3742012"/>
                <a:gd name="connsiteY23" fmla="*/ 256748 h 1535694"/>
                <a:gd name="connsiteX24" fmla="*/ 155296 w 3742012"/>
                <a:gd name="connsiteY24" fmla="*/ 253618 h 1535694"/>
                <a:gd name="connsiteX25" fmla="*/ 160288 w 3742012"/>
                <a:gd name="connsiteY25" fmla="*/ 249146 h 1535694"/>
                <a:gd name="connsiteX26" fmla="*/ 160977 w 3742012"/>
                <a:gd name="connsiteY26" fmla="*/ 248342 h 1535694"/>
                <a:gd name="connsiteX27" fmla="*/ 161468 w 3742012"/>
                <a:gd name="connsiteY27" fmla="*/ 248089 h 1535694"/>
                <a:gd name="connsiteX28" fmla="*/ 173185 w 3742012"/>
                <a:gd name="connsiteY28" fmla="*/ 237590 h 1535694"/>
                <a:gd name="connsiteX29" fmla="*/ 196669 w 3742012"/>
                <a:gd name="connsiteY29" fmla="*/ 229373 h 1535694"/>
                <a:gd name="connsiteX30" fmla="*/ 1855781 w 3742012"/>
                <a:gd name="connsiteY30" fmla="*/ 1 h 1535694"/>
                <a:gd name="connsiteX31" fmla="*/ 1870998 w 3742012"/>
                <a:gd name="connsiteY31" fmla="*/ 942 h 1535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42012" h="1535694">
                  <a:moveTo>
                    <a:pt x="1886230" y="0"/>
                  </a:moveTo>
                  <a:lnTo>
                    <a:pt x="3545342" y="229372"/>
                  </a:lnTo>
                  <a:cubicBezTo>
                    <a:pt x="3553912" y="230557"/>
                    <a:pt x="3561835" y="233422"/>
                    <a:pt x="3568826" y="237589"/>
                  </a:cubicBezTo>
                  <a:lnTo>
                    <a:pt x="3580544" y="248088"/>
                  </a:lnTo>
                  <a:lnTo>
                    <a:pt x="3581033" y="248342"/>
                  </a:lnTo>
                  <a:lnTo>
                    <a:pt x="3581723" y="249145"/>
                  </a:lnTo>
                  <a:lnTo>
                    <a:pt x="3586714" y="253617"/>
                  </a:lnTo>
                  <a:lnTo>
                    <a:pt x="3588249" y="256747"/>
                  </a:lnTo>
                  <a:lnTo>
                    <a:pt x="3596713" y="266607"/>
                  </a:lnTo>
                  <a:cubicBezTo>
                    <a:pt x="3600739" y="273700"/>
                    <a:pt x="3603442" y="281701"/>
                    <a:pt x="3604447" y="290312"/>
                  </a:cubicBezTo>
                  <a:lnTo>
                    <a:pt x="3741583" y="1465615"/>
                  </a:lnTo>
                  <a:cubicBezTo>
                    <a:pt x="3745602" y="1500061"/>
                    <a:pt x="3720935" y="1531244"/>
                    <a:pt x="3686489" y="1535264"/>
                  </a:cubicBezTo>
                  <a:lnTo>
                    <a:pt x="3686489" y="1535265"/>
                  </a:lnTo>
                  <a:cubicBezTo>
                    <a:pt x="3652043" y="1539283"/>
                    <a:pt x="3620860" y="1514617"/>
                    <a:pt x="3616841" y="1480171"/>
                  </a:cubicBezTo>
                  <a:lnTo>
                    <a:pt x="3484679" y="347485"/>
                  </a:lnTo>
                  <a:lnTo>
                    <a:pt x="1871009" y="124395"/>
                  </a:lnTo>
                  <a:lnTo>
                    <a:pt x="257332" y="347486"/>
                  </a:lnTo>
                  <a:lnTo>
                    <a:pt x="125171" y="1480172"/>
                  </a:lnTo>
                  <a:cubicBezTo>
                    <a:pt x="121151" y="1514618"/>
                    <a:pt x="89968" y="1539284"/>
                    <a:pt x="55522" y="1535266"/>
                  </a:cubicBezTo>
                  <a:lnTo>
                    <a:pt x="55522" y="1535265"/>
                  </a:lnTo>
                  <a:cubicBezTo>
                    <a:pt x="21076" y="1531244"/>
                    <a:pt x="-3591" y="1500063"/>
                    <a:pt x="429" y="1465617"/>
                  </a:cubicBezTo>
                  <a:lnTo>
                    <a:pt x="137564" y="290313"/>
                  </a:lnTo>
                  <a:cubicBezTo>
                    <a:pt x="138569" y="281702"/>
                    <a:pt x="141272" y="273701"/>
                    <a:pt x="145298" y="266608"/>
                  </a:cubicBezTo>
                  <a:lnTo>
                    <a:pt x="153762" y="256748"/>
                  </a:lnTo>
                  <a:lnTo>
                    <a:pt x="155296" y="253618"/>
                  </a:lnTo>
                  <a:lnTo>
                    <a:pt x="160288" y="249146"/>
                  </a:lnTo>
                  <a:lnTo>
                    <a:pt x="160977" y="248342"/>
                  </a:lnTo>
                  <a:lnTo>
                    <a:pt x="161468" y="248089"/>
                  </a:lnTo>
                  <a:lnTo>
                    <a:pt x="173185" y="237590"/>
                  </a:lnTo>
                  <a:cubicBezTo>
                    <a:pt x="180176" y="233423"/>
                    <a:pt x="188099" y="230557"/>
                    <a:pt x="196669" y="229373"/>
                  </a:cubicBezTo>
                  <a:lnTo>
                    <a:pt x="1855781" y="1"/>
                  </a:lnTo>
                  <a:lnTo>
                    <a:pt x="1870998" y="942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407628" y="2167988"/>
            <a:ext cx="1597435" cy="271904"/>
            <a:chOff x="3765290" y="2940700"/>
            <a:chExt cx="2115235" cy="360040"/>
          </a:xfrm>
        </p:grpSpPr>
        <p:sp>
          <p:nvSpPr>
            <p:cNvPr id="103" name="正方形/長方形 102"/>
            <p:cNvSpPr/>
            <p:nvPr/>
          </p:nvSpPr>
          <p:spPr bwMode="auto">
            <a:xfrm>
              <a:off x="3765290" y="2940700"/>
              <a:ext cx="2115235" cy="360040"/>
            </a:xfrm>
            <a:prstGeom prst="rect">
              <a:avLst/>
            </a:prstGeom>
            <a:pattFill prst="wdUpDiag">
              <a:fgClr>
                <a:srgbClr val="996633"/>
              </a:fgClr>
              <a:bgClr>
                <a:srgbClr val="6633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4" name="直線コネクタ 103"/>
            <p:cNvCxnSpPr>
              <a:cxnSpLocks/>
            </p:cNvCxnSpPr>
            <p:nvPr/>
          </p:nvCxnSpPr>
          <p:spPr bwMode="auto">
            <a:xfrm>
              <a:off x="3765290" y="2940700"/>
              <a:ext cx="2115235" cy="0"/>
            </a:xfrm>
            <a:prstGeom prst="line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5" name="グループ化 104"/>
          <p:cNvGrpSpPr/>
          <p:nvPr/>
        </p:nvGrpSpPr>
        <p:grpSpPr>
          <a:xfrm>
            <a:off x="2293343" y="1642788"/>
            <a:ext cx="1597435" cy="787923"/>
            <a:chOff x="2310018" y="2257416"/>
            <a:chExt cx="2115235" cy="1043324"/>
          </a:xfrm>
        </p:grpSpPr>
        <p:grpSp>
          <p:nvGrpSpPr>
            <p:cNvPr id="106" name="グループ化 105"/>
            <p:cNvGrpSpPr/>
            <p:nvPr/>
          </p:nvGrpSpPr>
          <p:grpSpPr>
            <a:xfrm rot="8100000">
              <a:off x="3556971" y="2522947"/>
              <a:ext cx="407092" cy="158217"/>
              <a:chOff x="3313108" y="2033845"/>
              <a:chExt cx="694787" cy="270030"/>
            </a:xfrm>
          </p:grpSpPr>
          <p:sp>
            <p:nvSpPr>
              <p:cNvPr id="118" name="矢印: 五方向 117"/>
              <p:cNvSpPr/>
              <p:nvPr/>
            </p:nvSpPr>
            <p:spPr bwMode="auto">
              <a:xfrm>
                <a:off x="3647855" y="2033845"/>
                <a:ext cx="360040" cy="270030"/>
              </a:xfrm>
              <a:prstGeom prst="homePlate">
                <a:avLst>
                  <a:gd name="adj" fmla="val 39417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矢印: 五方向 118"/>
              <p:cNvSpPr/>
              <p:nvPr/>
            </p:nvSpPr>
            <p:spPr bwMode="auto">
              <a:xfrm>
                <a:off x="3475898" y="2139950"/>
                <a:ext cx="391252" cy="57820"/>
              </a:xfrm>
              <a:prstGeom prst="homePlate">
                <a:avLst/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四角形: 上の 2 つの角を丸める 119"/>
              <p:cNvSpPr/>
              <p:nvPr/>
            </p:nvSpPr>
            <p:spPr bwMode="auto">
              <a:xfrm rot="16200000">
                <a:off x="3388873" y="2048090"/>
                <a:ext cx="90010" cy="241540"/>
              </a:xfrm>
              <a:prstGeom prst="round2SameRect">
                <a:avLst/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7" name="フリーフォーム: 図形 106"/>
            <p:cNvSpPr/>
            <p:nvPr/>
          </p:nvSpPr>
          <p:spPr bwMode="auto">
            <a:xfrm>
              <a:off x="2622217" y="2714907"/>
              <a:ext cx="1430683" cy="174033"/>
            </a:xfrm>
            <a:custGeom>
              <a:avLst/>
              <a:gdLst>
                <a:gd name="connsiteX0" fmla="*/ 1072476 w 1430683"/>
                <a:gd name="connsiteY0" fmla="*/ 702 h 174033"/>
                <a:gd name="connsiteX1" fmla="*/ 1430683 w 1430683"/>
                <a:gd name="connsiteY1" fmla="*/ 27287 h 174033"/>
                <a:gd name="connsiteX2" fmla="*/ 1430683 w 1430683"/>
                <a:gd name="connsiteY2" fmla="*/ 174033 h 174033"/>
                <a:gd name="connsiteX3" fmla="*/ 0 w 1430683"/>
                <a:gd name="connsiteY3" fmla="*/ 174033 h 174033"/>
                <a:gd name="connsiteX4" fmla="*/ 0 w 1430683"/>
                <a:gd name="connsiteY4" fmla="*/ 27287 h 174033"/>
                <a:gd name="connsiteX5" fmla="*/ 119402 w 1430683"/>
                <a:gd name="connsiteY5" fmla="*/ 702 h 174033"/>
                <a:gd name="connsiteX6" fmla="*/ 417909 w 1430683"/>
                <a:gd name="connsiteY6" fmla="*/ 50549 h 174033"/>
                <a:gd name="connsiteX7" fmla="*/ 475464 w 1430683"/>
                <a:gd name="connsiteY7" fmla="*/ 28123 h 174033"/>
                <a:gd name="connsiteX8" fmla="*/ 475464 w 1430683"/>
                <a:gd name="connsiteY8" fmla="*/ 27287 h 174033"/>
                <a:gd name="connsiteX9" fmla="*/ 594866 w 1430683"/>
                <a:gd name="connsiteY9" fmla="*/ 702 h 174033"/>
                <a:gd name="connsiteX10" fmla="*/ 595402 w 1430683"/>
                <a:gd name="connsiteY10" fmla="*/ 791 h 174033"/>
                <a:gd name="connsiteX11" fmla="*/ 597012 w 1430683"/>
                <a:gd name="connsiteY11" fmla="*/ 702 h 174033"/>
                <a:gd name="connsiteX12" fmla="*/ 776116 w 1430683"/>
                <a:gd name="connsiteY12" fmla="*/ 43903 h 174033"/>
                <a:gd name="connsiteX13" fmla="*/ 835281 w 1430683"/>
                <a:gd name="connsiteY13" fmla="*/ 53783 h 174033"/>
                <a:gd name="connsiteX14" fmla="*/ 893372 w 1430683"/>
                <a:gd name="connsiteY14" fmla="*/ 50549 h 174033"/>
                <a:gd name="connsiteX15" fmla="*/ 953073 w 1430683"/>
                <a:gd name="connsiteY15" fmla="*/ 27287 h 174033"/>
                <a:gd name="connsiteX16" fmla="*/ 1072476 w 1430683"/>
                <a:gd name="connsiteY16" fmla="*/ 702 h 17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30683" h="174033">
                  <a:moveTo>
                    <a:pt x="1072476" y="702"/>
                  </a:moveTo>
                  <a:cubicBezTo>
                    <a:pt x="1191878" y="9564"/>
                    <a:pt x="1311281" y="98182"/>
                    <a:pt x="1430683" y="27287"/>
                  </a:cubicBezTo>
                  <a:lnTo>
                    <a:pt x="1430683" y="174033"/>
                  </a:lnTo>
                  <a:lnTo>
                    <a:pt x="0" y="174033"/>
                  </a:lnTo>
                  <a:lnTo>
                    <a:pt x="0" y="27287"/>
                  </a:lnTo>
                  <a:cubicBezTo>
                    <a:pt x="39801" y="3656"/>
                    <a:pt x="79602" y="-2252"/>
                    <a:pt x="119402" y="702"/>
                  </a:cubicBezTo>
                  <a:cubicBezTo>
                    <a:pt x="218905" y="8087"/>
                    <a:pt x="318407" y="70858"/>
                    <a:pt x="417909" y="50549"/>
                  </a:cubicBezTo>
                  <a:lnTo>
                    <a:pt x="475464" y="28123"/>
                  </a:lnTo>
                  <a:lnTo>
                    <a:pt x="475464" y="27287"/>
                  </a:lnTo>
                  <a:cubicBezTo>
                    <a:pt x="515265" y="3656"/>
                    <a:pt x="555066" y="-2252"/>
                    <a:pt x="594866" y="702"/>
                  </a:cubicBezTo>
                  <a:lnTo>
                    <a:pt x="595402" y="791"/>
                  </a:lnTo>
                  <a:lnTo>
                    <a:pt x="597012" y="702"/>
                  </a:lnTo>
                  <a:cubicBezTo>
                    <a:pt x="656714" y="5133"/>
                    <a:pt x="716415" y="29503"/>
                    <a:pt x="776116" y="43903"/>
                  </a:cubicBezTo>
                  <a:lnTo>
                    <a:pt x="835281" y="53783"/>
                  </a:lnTo>
                  <a:lnTo>
                    <a:pt x="893372" y="50549"/>
                  </a:lnTo>
                  <a:cubicBezTo>
                    <a:pt x="913272" y="46488"/>
                    <a:pt x="933173" y="39103"/>
                    <a:pt x="953073" y="27287"/>
                  </a:cubicBezTo>
                  <a:cubicBezTo>
                    <a:pt x="992874" y="3656"/>
                    <a:pt x="1032675" y="-2252"/>
                    <a:pt x="1072476" y="702"/>
                  </a:cubicBezTo>
                  <a:close/>
                </a:path>
              </a:pathLst>
            </a:cu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二等辺三角形 107"/>
            <p:cNvSpPr/>
            <p:nvPr/>
          </p:nvSpPr>
          <p:spPr bwMode="auto">
            <a:xfrm>
              <a:off x="2753619" y="2257416"/>
              <a:ext cx="258301" cy="181003"/>
            </a:xfrm>
            <a:prstGeom prst="triangle">
              <a:avLst/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四角形: 上の 2 つの角を丸める 108"/>
            <p:cNvSpPr/>
            <p:nvPr/>
          </p:nvSpPr>
          <p:spPr bwMode="auto">
            <a:xfrm>
              <a:off x="2676265" y="2415935"/>
              <a:ext cx="413010" cy="227842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四角形: 上の 2 つの角を丸める 109"/>
            <p:cNvSpPr/>
            <p:nvPr/>
          </p:nvSpPr>
          <p:spPr bwMode="auto">
            <a:xfrm>
              <a:off x="2612740" y="2609629"/>
              <a:ext cx="540060" cy="260034"/>
            </a:xfrm>
            <a:prstGeom prst="round2SameRect">
              <a:avLst>
                <a:gd name="adj1" fmla="val 9788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" name="四角形: 上の 2 つの角を丸める 110"/>
            <p:cNvSpPr/>
            <p:nvPr/>
          </p:nvSpPr>
          <p:spPr bwMode="auto">
            <a:xfrm>
              <a:off x="27313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" name="四角形: 上の 2 つの角を丸める 111"/>
            <p:cNvSpPr/>
            <p:nvPr/>
          </p:nvSpPr>
          <p:spPr bwMode="auto">
            <a:xfrm>
              <a:off x="29345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3" name="正方形/長方形 112"/>
            <p:cNvSpPr/>
            <p:nvPr/>
          </p:nvSpPr>
          <p:spPr bwMode="auto">
            <a:xfrm>
              <a:off x="2466915" y="2794259"/>
              <a:ext cx="1766005" cy="360040"/>
            </a:xfrm>
            <a:prstGeom prst="rect">
              <a:avLst/>
            </a:prstGeom>
            <a:solidFill>
              <a:srgbClr val="CCECFF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4" name="グループ化 113"/>
            <p:cNvGrpSpPr/>
            <p:nvPr/>
          </p:nvGrpSpPr>
          <p:grpSpPr>
            <a:xfrm>
              <a:off x="2310018" y="2940700"/>
              <a:ext cx="2115235" cy="360040"/>
              <a:chOff x="3765290" y="2940700"/>
              <a:chExt cx="2115235" cy="360040"/>
            </a:xfrm>
          </p:grpSpPr>
          <p:sp>
            <p:nvSpPr>
              <p:cNvPr id="116" name="正方形/長方形 115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7" name="直線コネクタ 116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15" name="台形 114"/>
            <p:cNvSpPr/>
            <p:nvPr/>
          </p:nvSpPr>
          <p:spPr bwMode="auto">
            <a:xfrm rot="10800000">
              <a:off x="3872880" y="2711081"/>
              <a:ext cx="313068" cy="229617"/>
            </a:xfrm>
            <a:prstGeom prst="trapezoid">
              <a:avLst/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4160467" y="1813826"/>
            <a:ext cx="1597435" cy="616885"/>
            <a:chOff x="4634118" y="2483895"/>
            <a:chExt cx="2115235" cy="816845"/>
          </a:xfrm>
        </p:grpSpPr>
        <p:sp>
          <p:nvSpPr>
            <p:cNvPr id="122" name="アーチ 121"/>
            <p:cNvSpPr/>
            <p:nvPr/>
          </p:nvSpPr>
          <p:spPr bwMode="auto">
            <a:xfrm>
              <a:off x="4667024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" name="アーチ 122"/>
            <p:cNvSpPr/>
            <p:nvPr/>
          </p:nvSpPr>
          <p:spPr bwMode="auto">
            <a:xfrm>
              <a:off x="6349845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4" name="グループ化 123"/>
            <p:cNvGrpSpPr/>
            <p:nvPr/>
          </p:nvGrpSpPr>
          <p:grpSpPr>
            <a:xfrm>
              <a:off x="4634118" y="2940700"/>
              <a:ext cx="2115235" cy="360040"/>
              <a:chOff x="3765290" y="2940700"/>
              <a:chExt cx="2115235" cy="360040"/>
            </a:xfrm>
          </p:grpSpPr>
          <p:sp>
            <p:nvSpPr>
              <p:cNvPr id="139" name="正方形/長方形 138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0" name="直線コネクタ 139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25" name="グループ化 124"/>
            <p:cNvGrpSpPr/>
            <p:nvPr/>
          </p:nvGrpSpPr>
          <p:grpSpPr>
            <a:xfrm rot="486790">
              <a:off x="4701625" y="2483895"/>
              <a:ext cx="1980220" cy="187505"/>
              <a:chOff x="4701625" y="2483895"/>
              <a:chExt cx="1980220" cy="187505"/>
            </a:xfrm>
          </p:grpSpPr>
          <p:sp>
            <p:nvSpPr>
              <p:cNvPr id="134" name="四角形: 上の 2 つの角を丸める 133"/>
              <p:cNvSpPr/>
              <p:nvPr/>
            </p:nvSpPr>
            <p:spPr bwMode="auto">
              <a:xfrm>
                <a:off x="4864167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四角形: 上の 2 つの角を丸める 134"/>
              <p:cNvSpPr/>
              <p:nvPr/>
            </p:nvSpPr>
            <p:spPr bwMode="auto">
              <a:xfrm>
                <a:off x="5068955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四角形: 上の 2 つの角を丸める 135"/>
              <p:cNvSpPr/>
              <p:nvPr/>
            </p:nvSpPr>
            <p:spPr bwMode="auto">
              <a:xfrm>
                <a:off x="6250054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四角形: 上の 2 つの角を丸める 136"/>
              <p:cNvSpPr/>
              <p:nvPr/>
            </p:nvSpPr>
            <p:spPr bwMode="auto">
              <a:xfrm>
                <a:off x="6454842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四角形: 角を丸くする 137"/>
              <p:cNvSpPr/>
              <p:nvPr/>
            </p:nvSpPr>
            <p:spPr bwMode="auto">
              <a:xfrm>
                <a:off x="4701625" y="2582553"/>
                <a:ext cx="1980220" cy="88847"/>
              </a:xfrm>
              <a:prstGeom prst="roundRect">
                <a:avLst/>
              </a:prstGeom>
              <a:solidFill>
                <a:srgbClr val="00206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6" name="四角形: 上の 2 つの角を丸める 125"/>
            <p:cNvSpPr/>
            <p:nvPr/>
          </p:nvSpPr>
          <p:spPr bwMode="auto">
            <a:xfrm>
              <a:off x="5646730" y="2615852"/>
              <a:ext cx="90010" cy="3248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7" name="グループ化 126"/>
            <p:cNvGrpSpPr/>
            <p:nvPr/>
          </p:nvGrpSpPr>
          <p:grpSpPr>
            <a:xfrm rot="21117119">
              <a:off x="4701625" y="2483895"/>
              <a:ext cx="1980220" cy="187505"/>
              <a:chOff x="4804019" y="2483895"/>
              <a:chExt cx="1980220" cy="187505"/>
            </a:xfrm>
          </p:grpSpPr>
          <p:sp>
            <p:nvSpPr>
              <p:cNvPr id="129" name="四角形: 上の 2 つの角を丸める 128"/>
              <p:cNvSpPr/>
              <p:nvPr/>
            </p:nvSpPr>
            <p:spPr bwMode="auto">
              <a:xfrm>
                <a:off x="4966561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四角形: 上の 2 つの角を丸める 129"/>
              <p:cNvSpPr/>
              <p:nvPr/>
            </p:nvSpPr>
            <p:spPr bwMode="auto">
              <a:xfrm>
                <a:off x="5171349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四角形: 上の 2 つの角を丸める 130"/>
              <p:cNvSpPr/>
              <p:nvPr/>
            </p:nvSpPr>
            <p:spPr bwMode="auto">
              <a:xfrm>
                <a:off x="6352448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四角形: 上の 2 つの角を丸める 131"/>
              <p:cNvSpPr/>
              <p:nvPr/>
            </p:nvSpPr>
            <p:spPr bwMode="auto">
              <a:xfrm>
                <a:off x="6557236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四角形: 角を丸くする 132"/>
              <p:cNvSpPr/>
              <p:nvPr/>
            </p:nvSpPr>
            <p:spPr bwMode="auto">
              <a:xfrm>
                <a:off x="4804019" y="2582553"/>
                <a:ext cx="1980220" cy="88847"/>
              </a:xfrm>
              <a:prstGeom prst="roundRect">
                <a:avLst/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8" name="四角形: 上の 2 つの角を丸める 127"/>
            <p:cNvSpPr/>
            <p:nvPr/>
          </p:nvSpPr>
          <p:spPr bwMode="auto">
            <a:xfrm>
              <a:off x="5511715" y="2869662"/>
              <a:ext cx="360040" cy="7103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1" name="グループ化 140"/>
          <p:cNvGrpSpPr/>
          <p:nvPr/>
        </p:nvGrpSpPr>
        <p:grpSpPr>
          <a:xfrm>
            <a:off x="6035461" y="1041899"/>
            <a:ext cx="1597435" cy="1388812"/>
            <a:chOff x="6869318" y="1461752"/>
            <a:chExt cx="2115235" cy="1838988"/>
          </a:xfrm>
        </p:grpSpPr>
        <p:grpSp>
          <p:nvGrpSpPr>
            <p:cNvPr id="142" name="グループ化 141"/>
            <p:cNvGrpSpPr/>
            <p:nvPr/>
          </p:nvGrpSpPr>
          <p:grpSpPr>
            <a:xfrm flipH="1">
              <a:off x="7274252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50000"/>
              </a:schemeClr>
            </a:solidFill>
          </p:grpSpPr>
          <p:sp>
            <p:nvSpPr>
              <p:cNvPr id="153" name="四角形: 角を丸くする 152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四角形: 角を丸くする 153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四角形: 角を丸くする 154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四角形: 角を丸くする 155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四角形: 角を丸くする 156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3" name="フリーフォーム: 図形 142"/>
            <p:cNvSpPr/>
            <p:nvPr/>
          </p:nvSpPr>
          <p:spPr bwMode="auto">
            <a:xfrm>
              <a:off x="6991124" y="1599355"/>
              <a:ext cx="1838752" cy="1390484"/>
            </a:xfrm>
            <a:custGeom>
              <a:avLst/>
              <a:gdLst>
                <a:gd name="connsiteX0" fmla="*/ 70720 w 1838752"/>
                <a:gd name="connsiteY0" fmla="*/ 0 h 1390484"/>
                <a:gd name="connsiteX1" fmla="*/ 1768032 w 1838752"/>
                <a:gd name="connsiteY1" fmla="*/ 0 h 1390484"/>
                <a:gd name="connsiteX2" fmla="*/ 1838752 w 1838752"/>
                <a:gd name="connsiteY2" fmla="*/ 70720 h 1390484"/>
                <a:gd name="connsiteX3" fmla="*/ 1838752 w 1838752"/>
                <a:gd name="connsiteY3" fmla="*/ 1390484 h 1390484"/>
                <a:gd name="connsiteX4" fmla="*/ 1778226 w 1838752"/>
                <a:gd name="connsiteY4" fmla="*/ 1390484 h 1390484"/>
                <a:gd name="connsiteX5" fmla="*/ 1778226 w 1838752"/>
                <a:gd name="connsiteY5" fmla="*/ 96116 h 1390484"/>
                <a:gd name="connsiteX6" fmla="*/ 1742435 w 1838752"/>
                <a:gd name="connsiteY6" fmla="*/ 60325 h 1390484"/>
                <a:gd name="connsiteX7" fmla="*/ 96317 w 1838752"/>
                <a:gd name="connsiteY7" fmla="*/ 60325 h 1390484"/>
                <a:gd name="connsiteX8" fmla="*/ 60526 w 1838752"/>
                <a:gd name="connsiteY8" fmla="*/ 96116 h 1390484"/>
                <a:gd name="connsiteX9" fmla="*/ 60526 w 1838752"/>
                <a:gd name="connsiteY9" fmla="*/ 1390484 h 1390484"/>
                <a:gd name="connsiteX10" fmla="*/ 0 w 1838752"/>
                <a:gd name="connsiteY10" fmla="*/ 1390484 h 1390484"/>
                <a:gd name="connsiteX11" fmla="*/ 0 w 1838752"/>
                <a:gd name="connsiteY11" fmla="*/ 70720 h 1390484"/>
                <a:gd name="connsiteX12" fmla="*/ 70720 w 1838752"/>
                <a:gd name="connsiteY12" fmla="*/ 0 h 139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38752" h="1390484">
                  <a:moveTo>
                    <a:pt x="70720" y="0"/>
                  </a:moveTo>
                  <a:lnTo>
                    <a:pt x="1768032" y="0"/>
                  </a:lnTo>
                  <a:cubicBezTo>
                    <a:pt x="1807090" y="0"/>
                    <a:pt x="1838752" y="31662"/>
                    <a:pt x="1838752" y="70720"/>
                  </a:cubicBezTo>
                  <a:lnTo>
                    <a:pt x="1838752" y="1390484"/>
                  </a:lnTo>
                  <a:lnTo>
                    <a:pt x="1778226" y="1390484"/>
                  </a:lnTo>
                  <a:lnTo>
                    <a:pt x="1778226" y="96116"/>
                  </a:lnTo>
                  <a:cubicBezTo>
                    <a:pt x="1778226" y="76349"/>
                    <a:pt x="1762202" y="60325"/>
                    <a:pt x="1742435" y="60325"/>
                  </a:cubicBezTo>
                  <a:lnTo>
                    <a:pt x="96317" y="60325"/>
                  </a:lnTo>
                  <a:cubicBezTo>
                    <a:pt x="76550" y="60325"/>
                    <a:pt x="60526" y="76349"/>
                    <a:pt x="60526" y="96116"/>
                  </a:cubicBezTo>
                  <a:lnTo>
                    <a:pt x="60526" y="1390484"/>
                  </a:lnTo>
                  <a:lnTo>
                    <a:pt x="0" y="1390484"/>
                  </a:lnTo>
                  <a:lnTo>
                    <a:pt x="0" y="70720"/>
                  </a:lnTo>
                  <a:cubicBezTo>
                    <a:pt x="0" y="31662"/>
                    <a:pt x="31662" y="0"/>
                    <a:pt x="70720" y="0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4" name="グループ化 143"/>
            <p:cNvGrpSpPr/>
            <p:nvPr/>
          </p:nvGrpSpPr>
          <p:grpSpPr>
            <a:xfrm>
              <a:off x="6869318" y="2940700"/>
              <a:ext cx="2115235" cy="360040"/>
              <a:chOff x="3765290" y="2940700"/>
              <a:chExt cx="2115235" cy="360040"/>
            </a:xfrm>
          </p:grpSpPr>
          <p:sp>
            <p:nvSpPr>
              <p:cNvPr id="151" name="正方形/長方形 150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2" name="直線コネクタ 151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45" name="グループ化 144"/>
            <p:cNvGrpSpPr/>
            <p:nvPr/>
          </p:nvGrpSpPr>
          <p:grpSpPr>
            <a:xfrm>
              <a:off x="7157236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75000"/>
              </a:schemeClr>
            </a:solidFill>
          </p:grpSpPr>
          <p:sp>
            <p:nvSpPr>
              <p:cNvPr id="146" name="四角形: 角を丸くする 145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四角形: 角を丸くする 146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四角形: 角を丸くする 147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四角形: 角を丸くする 148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四角形: 角を丸くする 149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8" name="グループ化 157"/>
          <p:cNvGrpSpPr/>
          <p:nvPr/>
        </p:nvGrpSpPr>
        <p:grpSpPr>
          <a:xfrm>
            <a:off x="7910455" y="1178920"/>
            <a:ext cx="1597434" cy="1251791"/>
            <a:chOff x="112918" y="3761679"/>
            <a:chExt cx="2115235" cy="1657553"/>
          </a:xfrm>
        </p:grpSpPr>
        <p:grpSp>
          <p:nvGrpSpPr>
            <p:cNvPr id="159" name="グループ化 158"/>
            <p:cNvGrpSpPr/>
            <p:nvPr/>
          </p:nvGrpSpPr>
          <p:grpSpPr>
            <a:xfrm>
              <a:off x="450506" y="3761679"/>
              <a:ext cx="1490815" cy="1307822"/>
              <a:chOff x="2703212" y="4316691"/>
              <a:chExt cx="1490815" cy="1307822"/>
            </a:xfrm>
          </p:grpSpPr>
          <p:grpSp>
            <p:nvGrpSpPr>
              <p:cNvPr id="163" name="グループ化 162"/>
              <p:cNvGrpSpPr/>
              <p:nvPr/>
            </p:nvGrpSpPr>
            <p:grpSpPr>
              <a:xfrm>
                <a:off x="2703212" y="4316691"/>
                <a:ext cx="1490815" cy="1307822"/>
                <a:chOff x="2703212" y="4316691"/>
                <a:chExt cx="1490815" cy="1307822"/>
              </a:xfrm>
            </p:grpSpPr>
            <p:sp>
              <p:nvSpPr>
                <p:cNvPr id="169" name="楕円 168"/>
                <p:cNvSpPr/>
                <p:nvPr/>
              </p:nvSpPr>
              <p:spPr bwMode="auto">
                <a:xfrm>
                  <a:off x="4006620" y="4780226"/>
                  <a:ext cx="187407" cy="187407"/>
                </a:xfrm>
                <a:prstGeom prst="ellipse">
                  <a:avLst/>
                </a:pr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" name="楕円 169"/>
                <p:cNvSpPr/>
                <p:nvPr/>
              </p:nvSpPr>
              <p:spPr bwMode="auto">
                <a:xfrm rot="900000">
                  <a:off x="2703212" y="4628501"/>
                  <a:ext cx="124310" cy="12489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四角形: 角を丸くする 170"/>
                <p:cNvSpPr/>
                <p:nvPr/>
              </p:nvSpPr>
              <p:spPr bwMode="auto">
                <a:xfrm rot="900000">
                  <a:off x="3448478" y="4486163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四角形: 角を丸くする 171"/>
                <p:cNvSpPr/>
                <p:nvPr/>
              </p:nvSpPr>
              <p:spPr bwMode="auto">
                <a:xfrm rot="900000">
                  <a:off x="3936635" y="4559982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" name="四角形: 角を丸くする 172"/>
                <p:cNvSpPr/>
                <p:nvPr/>
              </p:nvSpPr>
              <p:spPr bwMode="auto">
                <a:xfrm>
                  <a:off x="3349298" y="5029201"/>
                  <a:ext cx="197178" cy="56481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4" name="グループ化 173"/>
                <p:cNvGrpSpPr/>
                <p:nvPr/>
              </p:nvGrpSpPr>
              <p:grpSpPr>
                <a:xfrm>
                  <a:off x="3249878" y="5161473"/>
                  <a:ext cx="402744" cy="357423"/>
                  <a:chOff x="3335124" y="5106550"/>
                  <a:chExt cx="402744" cy="670105"/>
                </a:xfrm>
              </p:grpSpPr>
              <p:sp>
                <p:nvSpPr>
                  <p:cNvPr id="187" name="四角形: 角を丸くする 186"/>
                  <p:cNvSpPr/>
                  <p:nvPr/>
                </p:nvSpPr>
                <p:spPr bwMode="auto">
                  <a:xfrm rot="20700000">
                    <a:off x="3335124" y="558924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8" name="四角形: 角を丸くする 187"/>
                  <p:cNvSpPr/>
                  <p:nvPr/>
                </p:nvSpPr>
                <p:spPr bwMode="auto">
                  <a:xfrm rot="20700000">
                    <a:off x="3335125" y="5465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" name="四角形: 角を丸くする 188"/>
                  <p:cNvSpPr/>
                  <p:nvPr/>
                </p:nvSpPr>
                <p:spPr bwMode="auto">
                  <a:xfrm rot="20700000">
                    <a:off x="3335125" y="5338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四角形: 角を丸くする 189"/>
                  <p:cNvSpPr/>
                  <p:nvPr/>
                </p:nvSpPr>
                <p:spPr bwMode="auto">
                  <a:xfrm rot="20700000">
                    <a:off x="3335126" y="521459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四角形: 角を丸くする 190"/>
                  <p:cNvSpPr/>
                  <p:nvPr/>
                </p:nvSpPr>
                <p:spPr bwMode="auto">
                  <a:xfrm>
                    <a:off x="3335127" y="510655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四角形: 角を丸くする 191"/>
                  <p:cNvSpPr/>
                  <p:nvPr/>
                </p:nvSpPr>
                <p:spPr bwMode="auto">
                  <a:xfrm>
                    <a:off x="3335127" y="568757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5" name="四角形: 上の 2 つの角を丸める 174"/>
                <p:cNvSpPr/>
                <p:nvPr/>
              </p:nvSpPr>
              <p:spPr bwMode="auto">
                <a:xfrm>
                  <a:off x="3195309" y="5521937"/>
                  <a:ext cx="505154" cy="102576"/>
                </a:xfrm>
                <a:prstGeom prst="round2SameRect">
                  <a:avLst/>
                </a:prstGeom>
                <a:pattFill prst="lgConfetti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" name="フリーフォーム: 図形 175"/>
                <p:cNvSpPr/>
                <p:nvPr/>
              </p:nvSpPr>
              <p:spPr bwMode="auto">
                <a:xfrm>
                  <a:off x="2747794" y="4412591"/>
                  <a:ext cx="1334216" cy="808355"/>
                </a:xfrm>
                <a:custGeom>
                  <a:avLst/>
                  <a:gdLst>
                    <a:gd name="connsiteX0" fmla="*/ 394893 w 1334216"/>
                    <a:gd name="connsiteY0" fmla="*/ 919 h 808355"/>
                    <a:gd name="connsiteX1" fmla="*/ 688888 w 1334216"/>
                    <a:gd name="connsiteY1" fmla="*/ 184634 h 808355"/>
                    <a:gd name="connsiteX2" fmla="*/ 766130 w 1334216"/>
                    <a:gd name="connsiteY2" fmla="*/ 296719 h 808355"/>
                    <a:gd name="connsiteX3" fmla="*/ 965357 w 1334216"/>
                    <a:gd name="connsiteY3" fmla="*/ 349496 h 808355"/>
                    <a:gd name="connsiteX4" fmla="*/ 1301234 w 1334216"/>
                    <a:gd name="connsiteY4" fmla="*/ 439495 h 808355"/>
                    <a:gd name="connsiteX5" fmla="*/ 1211237 w 1334216"/>
                    <a:gd name="connsiteY5" fmla="*/ 775373 h 808355"/>
                    <a:gd name="connsiteX6" fmla="*/ 875360 w 1334216"/>
                    <a:gd name="connsiteY6" fmla="*/ 685374 h 808355"/>
                    <a:gd name="connsiteX7" fmla="*/ 676711 w 1334216"/>
                    <a:gd name="connsiteY7" fmla="*/ 630444 h 808355"/>
                    <a:gd name="connsiteX8" fmla="*/ 553774 w 1334216"/>
                    <a:gd name="connsiteY8" fmla="*/ 688892 h 808355"/>
                    <a:gd name="connsiteX9" fmla="*/ 49517 w 1334216"/>
                    <a:gd name="connsiteY9" fmla="*/ 553775 h 808355"/>
                    <a:gd name="connsiteX10" fmla="*/ 184631 w 1334216"/>
                    <a:gd name="connsiteY10" fmla="*/ 49517 h 808355"/>
                    <a:gd name="connsiteX11" fmla="*/ 394893 w 1334216"/>
                    <a:gd name="connsiteY11" fmla="*/ 919 h 808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34216" h="808355">
                      <a:moveTo>
                        <a:pt x="394893" y="919"/>
                      </a:moveTo>
                      <a:cubicBezTo>
                        <a:pt x="513099" y="9274"/>
                        <a:pt x="625178" y="74285"/>
                        <a:pt x="688888" y="184634"/>
                      </a:cubicBezTo>
                      <a:cubicBezTo>
                        <a:pt x="711503" y="223804"/>
                        <a:pt x="737251" y="261166"/>
                        <a:pt x="766130" y="296719"/>
                      </a:cubicBezTo>
                      <a:lnTo>
                        <a:pt x="965357" y="349496"/>
                      </a:lnTo>
                      <a:cubicBezTo>
                        <a:pt x="1082959" y="281599"/>
                        <a:pt x="1233336" y="321892"/>
                        <a:pt x="1301234" y="439495"/>
                      </a:cubicBezTo>
                      <a:cubicBezTo>
                        <a:pt x="1369132" y="557098"/>
                        <a:pt x="1328839" y="707475"/>
                        <a:pt x="1211237" y="775373"/>
                      </a:cubicBezTo>
                      <a:cubicBezTo>
                        <a:pt x="1093635" y="843270"/>
                        <a:pt x="943258" y="802977"/>
                        <a:pt x="875360" y="685374"/>
                      </a:cubicBezTo>
                      <a:cubicBezTo>
                        <a:pt x="786272" y="661220"/>
                        <a:pt x="730308" y="629858"/>
                        <a:pt x="676711" y="630444"/>
                      </a:cubicBezTo>
                      <a:cubicBezTo>
                        <a:pt x="633923" y="646794"/>
                        <a:pt x="592945" y="666277"/>
                        <a:pt x="553774" y="688892"/>
                      </a:cubicBezTo>
                      <a:cubicBezTo>
                        <a:pt x="377217" y="790828"/>
                        <a:pt x="151453" y="730334"/>
                        <a:pt x="49517" y="553775"/>
                      </a:cubicBezTo>
                      <a:cubicBezTo>
                        <a:pt x="-52419" y="377217"/>
                        <a:pt x="8074" y="151453"/>
                        <a:pt x="184631" y="49517"/>
                      </a:cubicBezTo>
                      <a:cubicBezTo>
                        <a:pt x="250840" y="11291"/>
                        <a:pt x="323969" y="-4093"/>
                        <a:pt x="394893" y="919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7" name="グループ化 176"/>
                <p:cNvGrpSpPr/>
                <p:nvPr/>
              </p:nvGrpSpPr>
              <p:grpSpPr>
                <a:xfrm rot="1800000">
                  <a:off x="3190588" y="4316691"/>
                  <a:ext cx="248605" cy="198063"/>
                  <a:chOff x="3239932" y="4325558"/>
                  <a:chExt cx="342682" cy="273014"/>
                </a:xfrm>
              </p:grpSpPr>
              <p:sp>
                <p:nvSpPr>
                  <p:cNvPr id="185" name="フリーフォーム: 図形 184"/>
                  <p:cNvSpPr/>
                  <p:nvPr/>
                </p:nvSpPr>
                <p:spPr bwMode="auto">
                  <a:xfrm>
                    <a:off x="3239932" y="4325558"/>
                    <a:ext cx="342682" cy="270076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42682"/>
                      <a:gd name="connsiteY0" fmla="*/ 257175 h 383216"/>
                      <a:gd name="connsiteX1" fmla="*/ 35071 w 342682"/>
                      <a:gd name="connsiteY1" fmla="*/ 270076 h 383216"/>
                      <a:gd name="connsiteX2" fmla="*/ 13465 w 342682"/>
                      <a:gd name="connsiteY2" fmla="*/ 238031 h 383216"/>
                      <a:gd name="connsiteX3" fmla="*/ 0 w 342682"/>
                      <a:gd name="connsiteY3" fmla="*/ 171338 h 383216"/>
                      <a:gd name="connsiteX4" fmla="*/ 171341 w 342682"/>
                      <a:gd name="connsiteY4" fmla="*/ 0 h 383216"/>
                      <a:gd name="connsiteX5" fmla="*/ 342682 w 342682"/>
                      <a:gd name="connsiteY5" fmla="*/ 171338 h 383216"/>
                      <a:gd name="connsiteX6" fmla="*/ 329217 w 342682"/>
                      <a:gd name="connsiteY6" fmla="*/ 238031 h 383216"/>
                      <a:gd name="connsiteX7" fmla="*/ 307611 w 342682"/>
                      <a:gd name="connsiteY7" fmla="*/ 270076 h 383216"/>
                      <a:gd name="connsiteX8" fmla="*/ 297384 w 342682"/>
                      <a:gd name="connsiteY8" fmla="*/ 383217 h 383216"/>
                      <a:gd name="connsiteX0" fmla="*/ 35071 w 342682"/>
                      <a:gd name="connsiteY0" fmla="*/ 270076 h 383217"/>
                      <a:gd name="connsiteX1" fmla="*/ 13465 w 342682"/>
                      <a:gd name="connsiteY1" fmla="*/ 238031 h 383217"/>
                      <a:gd name="connsiteX2" fmla="*/ 0 w 342682"/>
                      <a:gd name="connsiteY2" fmla="*/ 171338 h 383217"/>
                      <a:gd name="connsiteX3" fmla="*/ 171341 w 342682"/>
                      <a:gd name="connsiteY3" fmla="*/ 0 h 383217"/>
                      <a:gd name="connsiteX4" fmla="*/ 342682 w 342682"/>
                      <a:gd name="connsiteY4" fmla="*/ 171338 h 383217"/>
                      <a:gd name="connsiteX5" fmla="*/ 329217 w 342682"/>
                      <a:gd name="connsiteY5" fmla="*/ 238031 h 383217"/>
                      <a:gd name="connsiteX6" fmla="*/ 307611 w 342682"/>
                      <a:gd name="connsiteY6" fmla="*/ 270076 h 383217"/>
                      <a:gd name="connsiteX7" fmla="*/ 297384 w 342682"/>
                      <a:gd name="connsiteY7" fmla="*/ 383217 h 383217"/>
                      <a:gd name="connsiteX0" fmla="*/ 35071 w 342682"/>
                      <a:gd name="connsiteY0" fmla="*/ 270076 h 270075"/>
                      <a:gd name="connsiteX1" fmla="*/ 13465 w 342682"/>
                      <a:gd name="connsiteY1" fmla="*/ 238031 h 270075"/>
                      <a:gd name="connsiteX2" fmla="*/ 0 w 342682"/>
                      <a:gd name="connsiteY2" fmla="*/ 171338 h 270075"/>
                      <a:gd name="connsiteX3" fmla="*/ 171341 w 342682"/>
                      <a:gd name="connsiteY3" fmla="*/ 0 h 270075"/>
                      <a:gd name="connsiteX4" fmla="*/ 342682 w 342682"/>
                      <a:gd name="connsiteY4" fmla="*/ 171338 h 270075"/>
                      <a:gd name="connsiteX5" fmla="*/ 329217 w 342682"/>
                      <a:gd name="connsiteY5" fmla="*/ 238031 h 270075"/>
                      <a:gd name="connsiteX6" fmla="*/ 307611 w 342682"/>
                      <a:gd name="connsiteY6" fmla="*/ 270076 h 2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5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0070C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6" name="フリーフォーム: 図形 185"/>
                  <p:cNvSpPr/>
                  <p:nvPr/>
                </p:nvSpPr>
                <p:spPr bwMode="auto">
                  <a:xfrm>
                    <a:off x="3308120" y="4428173"/>
                    <a:ext cx="216208" cy="170399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71114"/>
                      <a:gd name="connsiteY0" fmla="*/ 257175 h 456948"/>
                      <a:gd name="connsiteX1" fmla="*/ 35071 w 371114"/>
                      <a:gd name="connsiteY1" fmla="*/ 270076 h 456948"/>
                      <a:gd name="connsiteX2" fmla="*/ 13465 w 371114"/>
                      <a:gd name="connsiteY2" fmla="*/ 238031 h 456948"/>
                      <a:gd name="connsiteX3" fmla="*/ 0 w 371114"/>
                      <a:gd name="connsiteY3" fmla="*/ 171338 h 456948"/>
                      <a:gd name="connsiteX4" fmla="*/ 171341 w 371114"/>
                      <a:gd name="connsiteY4" fmla="*/ 0 h 456948"/>
                      <a:gd name="connsiteX5" fmla="*/ 342682 w 371114"/>
                      <a:gd name="connsiteY5" fmla="*/ 171338 h 456948"/>
                      <a:gd name="connsiteX6" fmla="*/ 329217 w 371114"/>
                      <a:gd name="connsiteY6" fmla="*/ 238031 h 456948"/>
                      <a:gd name="connsiteX7" fmla="*/ 307611 w 371114"/>
                      <a:gd name="connsiteY7" fmla="*/ 270076 h 456948"/>
                      <a:gd name="connsiteX8" fmla="*/ 371114 w 371114"/>
                      <a:gd name="connsiteY8" fmla="*/ 456948 h 456948"/>
                      <a:gd name="connsiteX0" fmla="*/ 35071 w 371114"/>
                      <a:gd name="connsiteY0" fmla="*/ 270076 h 456948"/>
                      <a:gd name="connsiteX1" fmla="*/ 13465 w 371114"/>
                      <a:gd name="connsiteY1" fmla="*/ 238031 h 456948"/>
                      <a:gd name="connsiteX2" fmla="*/ 0 w 371114"/>
                      <a:gd name="connsiteY2" fmla="*/ 171338 h 456948"/>
                      <a:gd name="connsiteX3" fmla="*/ 171341 w 371114"/>
                      <a:gd name="connsiteY3" fmla="*/ 0 h 456948"/>
                      <a:gd name="connsiteX4" fmla="*/ 342682 w 371114"/>
                      <a:gd name="connsiteY4" fmla="*/ 171338 h 456948"/>
                      <a:gd name="connsiteX5" fmla="*/ 329217 w 371114"/>
                      <a:gd name="connsiteY5" fmla="*/ 238031 h 456948"/>
                      <a:gd name="connsiteX6" fmla="*/ 307611 w 371114"/>
                      <a:gd name="connsiteY6" fmla="*/ 270076 h 456948"/>
                      <a:gd name="connsiteX7" fmla="*/ 371114 w 371114"/>
                      <a:gd name="connsiteY7" fmla="*/ 456948 h 456948"/>
                      <a:gd name="connsiteX0" fmla="*/ 35071 w 342682"/>
                      <a:gd name="connsiteY0" fmla="*/ 270076 h 270076"/>
                      <a:gd name="connsiteX1" fmla="*/ 13465 w 342682"/>
                      <a:gd name="connsiteY1" fmla="*/ 238031 h 270076"/>
                      <a:gd name="connsiteX2" fmla="*/ 0 w 342682"/>
                      <a:gd name="connsiteY2" fmla="*/ 171338 h 270076"/>
                      <a:gd name="connsiteX3" fmla="*/ 171341 w 342682"/>
                      <a:gd name="connsiteY3" fmla="*/ 0 h 270076"/>
                      <a:gd name="connsiteX4" fmla="*/ 342682 w 342682"/>
                      <a:gd name="connsiteY4" fmla="*/ 171338 h 270076"/>
                      <a:gd name="connsiteX5" fmla="*/ 329217 w 342682"/>
                      <a:gd name="connsiteY5" fmla="*/ 238031 h 270076"/>
                      <a:gd name="connsiteX6" fmla="*/ 307611 w 342682"/>
                      <a:gd name="connsiteY6" fmla="*/ 270076 h 270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6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9DC3E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8" name="フリーフォーム: 図形 177"/>
                <p:cNvSpPr/>
                <p:nvPr/>
              </p:nvSpPr>
              <p:spPr bwMode="auto">
                <a:xfrm>
                  <a:off x="3325467" y="4712610"/>
                  <a:ext cx="489283" cy="454035"/>
                </a:xfrm>
                <a:custGeom>
                  <a:avLst/>
                  <a:gdLst>
                    <a:gd name="connsiteX0" fmla="*/ 190452 w 489283"/>
                    <a:gd name="connsiteY0" fmla="*/ 0 h 454035"/>
                    <a:gd name="connsiteX1" fmla="*/ 387685 w 489283"/>
                    <a:gd name="connsiteY1" fmla="*/ 52249 h 454035"/>
                    <a:gd name="connsiteX2" fmla="*/ 480231 w 489283"/>
                    <a:gd name="connsiteY2" fmla="*/ 21130 h 454035"/>
                    <a:gd name="connsiteX3" fmla="*/ 486597 w 489283"/>
                    <a:gd name="connsiteY3" fmla="*/ 20962 h 454035"/>
                    <a:gd name="connsiteX4" fmla="*/ 489283 w 489283"/>
                    <a:gd name="connsiteY4" fmla="*/ 91479 h 454035"/>
                    <a:gd name="connsiteX5" fmla="*/ 421223 w 489283"/>
                    <a:gd name="connsiteY5" fmla="*/ 347317 h 454035"/>
                    <a:gd name="connsiteX6" fmla="*/ 354362 w 489283"/>
                    <a:gd name="connsiteY6" fmla="*/ 454035 h 454035"/>
                    <a:gd name="connsiteX7" fmla="*/ 326791 w 489283"/>
                    <a:gd name="connsiteY7" fmla="*/ 428544 h 454035"/>
                    <a:gd name="connsiteX8" fmla="*/ 297688 w 489283"/>
                    <a:gd name="connsiteY8" fmla="*/ 388127 h 454035"/>
                    <a:gd name="connsiteX9" fmla="*/ 99039 w 489283"/>
                    <a:gd name="connsiteY9" fmla="*/ 333197 h 454035"/>
                    <a:gd name="connsiteX10" fmla="*/ 0 w 489283"/>
                    <a:gd name="connsiteY10" fmla="*/ 380283 h 454035"/>
                    <a:gd name="connsiteX11" fmla="*/ 16772 w 489283"/>
                    <a:gd name="connsiteY11" fmla="*/ 362290 h 454035"/>
                    <a:gd name="connsiteX12" fmla="*/ 122420 w 489283"/>
                    <a:gd name="connsiteY12" fmla="*/ 199565 h 454035"/>
                    <a:gd name="connsiteX13" fmla="*/ 187595 w 489283"/>
                    <a:gd name="connsiteY13" fmla="*/ 16828 h 4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89283" h="454035">
                      <a:moveTo>
                        <a:pt x="190452" y="0"/>
                      </a:moveTo>
                      <a:lnTo>
                        <a:pt x="387685" y="52249"/>
                      </a:lnTo>
                      <a:cubicBezTo>
                        <a:pt x="417086" y="35275"/>
                        <a:pt x="448535" y="25063"/>
                        <a:pt x="480231" y="21130"/>
                      </a:cubicBezTo>
                      <a:lnTo>
                        <a:pt x="486597" y="20962"/>
                      </a:lnTo>
                      <a:lnTo>
                        <a:pt x="489283" y="91479"/>
                      </a:lnTo>
                      <a:cubicBezTo>
                        <a:pt x="484170" y="177929"/>
                        <a:pt x="462023" y="264805"/>
                        <a:pt x="421223" y="347317"/>
                      </a:cubicBezTo>
                      <a:lnTo>
                        <a:pt x="354362" y="454035"/>
                      </a:lnTo>
                      <a:lnTo>
                        <a:pt x="326791" y="428544"/>
                      </a:lnTo>
                      <a:cubicBezTo>
                        <a:pt x="315951" y="416320"/>
                        <a:pt x="306175" y="402828"/>
                        <a:pt x="297688" y="388127"/>
                      </a:cubicBezTo>
                      <a:cubicBezTo>
                        <a:pt x="208600" y="363973"/>
                        <a:pt x="152636" y="332611"/>
                        <a:pt x="99039" y="333197"/>
                      </a:cubicBezTo>
                      <a:lnTo>
                        <a:pt x="0" y="380283"/>
                      </a:lnTo>
                      <a:lnTo>
                        <a:pt x="16772" y="362290"/>
                      </a:lnTo>
                      <a:cubicBezTo>
                        <a:pt x="57793" y="312850"/>
                        <a:pt x="93354" y="258347"/>
                        <a:pt x="122420" y="199565"/>
                      </a:cubicBezTo>
                      <a:cubicBezTo>
                        <a:pt x="151486" y="140784"/>
                        <a:pt x="173209" y="79439"/>
                        <a:pt x="187595" y="168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9" name="グループ化 178"/>
                <p:cNvGrpSpPr/>
                <p:nvPr/>
              </p:nvGrpSpPr>
              <p:grpSpPr>
                <a:xfrm>
                  <a:off x="3119268" y="493464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183" name="楕円 182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4" name="フリーフォーム: 図形 183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0" name="グループ化 179"/>
                <p:cNvGrpSpPr/>
                <p:nvPr/>
              </p:nvGrpSpPr>
              <p:grpSpPr>
                <a:xfrm>
                  <a:off x="3648242" y="504348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181" name="楕円 180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2" name="フリーフォーム: 図形 181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64" name="楕円 163"/>
              <p:cNvSpPr/>
              <p:nvPr/>
            </p:nvSpPr>
            <p:spPr bwMode="auto">
              <a:xfrm rot="900000">
                <a:off x="2864007" y="4492182"/>
                <a:ext cx="355419" cy="28106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楕円 164"/>
              <p:cNvSpPr/>
              <p:nvPr/>
            </p:nvSpPr>
            <p:spPr bwMode="auto">
              <a:xfrm rot="900000">
                <a:off x="2884750" y="4532429"/>
                <a:ext cx="232007" cy="18347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6" name="グループ化 165"/>
              <p:cNvGrpSpPr/>
              <p:nvPr/>
            </p:nvGrpSpPr>
            <p:grpSpPr>
              <a:xfrm>
                <a:off x="2900055" y="4542496"/>
                <a:ext cx="116908" cy="116906"/>
                <a:chOff x="2915124" y="4539611"/>
                <a:chExt cx="163133" cy="163133"/>
              </a:xfrm>
            </p:grpSpPr>
            <p:sp>
              <p:nvSpPr>
                <p:cNvPr id="167" name="楕円 166"/>
                <p:cNvSpPr/>
                <p:nvPr/>
              </p:nvSpPr>
              <p:spPr bwMode="auto">
                <a:xfrm>
                  <a:off x="2915124" y="4539611"/>
                  <a:ext cx="163133" cy="163133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楕円 167"/>
                <p:cNvSpPr/>
                <p:nvPr/>
              </p:nvSpPr>
              <p:spPr bwMode="auto">
                <a:xfrm>
                  <a:off x="2923228" y="4560850"/>
                  <a:ext cx="107384" cy="10738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60" name="グループ化 159"/>
            <p:cNvGrpSpPr/>
            <p:nvPr/>
          </p:nvGrpSpPr>
          <p:grpSpPr>
            <a:xfrm>
              <a:off x="112918" y="5059192"/>
              <a:ext cx="2115235" cy="360040"/>
              <a:chOff x="3765290" y="2940700"/>
              <a:chExt cx="2115235" cy="360040"/>
            </a:xfrm>
          </p:grpSpPr>
          <p:sp>
            <p:nvSpPr>
              <p:cNvPr id="161" name="正方形/長方形 160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2" name="直線コネクタ 161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93" name="グループ化 192"/>
          <p:cNvGrpSpPr/>
          <p:nvPr/>
        </p:nvGrpSpPr>
        <p:grpSpPr>
          <a:xfrm>
            <a:off x="407628" y="5462110"/>
            <a:ext cx="1597435" cy="854801"/>
            <a:chOff x="407628" y="5462110"/>
            <a:chExt cx="1597435" cy="854801"/>
          </a:xfrm>
        </p:grpSpPr>
        <p:grpSp>
          <p:nvGrpSpPr>
            <p:cNvPr id="194" name="グループ化 193"/>
            <p:cNvGrpSpPr/>
            <p:nvPr/>
          </p:nvGrpSpPr>
          <p:grpSpPr>
            <a:xfrm>
              <a:off x="450962" y="5462110"/>
              <a:ext cx="1510765" cy="620007"/>
              <a:chOff x="3584782" y="1589160"/>
              <a:chExt cx="3742012" cy="1535694"/>
            </a:xfrm>
            <a:solidFill>
              <a:srgbClr val="00B050"/>
            </a:solidFill>
          </p:grpSpPr>
          <p:sp>
            <p:nvSpPr>
              <p:cNvPr id="198" name="フリーフォーム: 図形 197"/>
              <p:cNvSpPr/>
              <p:nvPr/>
            </p:nvSpPr>
            <p:spPr bwMode="auto">
              <a:xfrm>
                <a:off x="3792699" y="1754827"/>
                <a:ext cx="3340716" cy="1340921"/>
              </a:xfrm>
              <a:custGeom>
                <a:avLst/>
                <a:gdLst>
                  <a:gd name="connsiteX0" fmla="*/ 1657641 w 3358122"/>
                  <a:gd name="connsiteY0" fmla="*/ 0 h 1330368"/>
                  <a:gd name="connsiteX1" fmla="*/ 1671301 w 3358122"/>
                  <a:gd name="connsiteY1" fmla="*/ 890 h 1330368"/>
                  <a:gd name="connsiteX2" fmla="*/ 1684966 w 3358122"/>
                  <a:gd name="connsiteY2" fmla="*/ 160 h 1330368"/>
                  <a:gd name="connsiteX3" fmla="*/ 3175079 w 3358122"/>
                  <a:gd name="connsiteY3" fmla="*/ 206168 h 1330368"/>
                  <a:gd name="connsiteX4" fmla="*/ 3196197 w 3358122"/>
                  <a:gd name="connsiteY4" fmla="*/ 213359 h 1330368"/>
                  <a:gd name="connsiteX5" fmla="*/ 3206768 w 3358122"/>
                  <a:gd name="connsiteY5" fmla="*/ 222450 h 1330368"/>
                  <a:gd name="connsiteX6" fmla="*/ 3207209 w 3358122"/>
                  <a:gd name="connsiteY6" fmla="*/ 222671 h 1330368"/>
                  <a:gd name="connsiteX7" fmla="*/ 3207832 w 3358122"/>
                  <a:gd name="connsiteY7" fmla="*/ 223365 h 1330368"/>
                  <a:gd name="connsiteX8" fmla="*/ 3212335 w 3358122"/>
                  <a:gd name="connsiteY8" fmla="*/ 227238 h 1330368"/>
                  <a:gd name="connsiteX9" fmla="*/ 3213729 w 3358122"/>
                  <a:gd name="connsiteY9" fmla="*/ 229938 h 1330368"/>
                  <a:gd name="connsiteX10" fmla="*/ 3221376 w 3358122"/>
                  <a:gd name="connsiteY10" fmla="*/ 238462 h 1330368"/>
                  <a:gd name="connsiteX11" fmla="*/ 3228442 w 3358122"/>
                  <a:gd name="connsiteY11" fmla="*/ 258891 h 1330368"/>
                  <a:gd name="connsiteX12" fmla="*/ 3357698 w 3358122"/>
                  <a:gd name="connsiteY12" fmla="*/ 1270426 h 1330368"/>
                  <a:gd name="connsiteX13" fmla="*/ 3308624 w 3358122"/>
                  <a:gd name="connsiteY13" fmla="*/ 1330036 h 1330368"/>
                  <a:gd name="connsiteX14" fmla="*/ 3308624 w 3358122"/>
                  <a:gd name="connsiteY14" fmla="*/ 1330037 h 1330368"/>
                  <a:gd name="connsiteX15" fmla="*/ 3245830 w 3358122"/>
                  <a:gd name="connsiteY15" fmla="*/ 1282287 h 1330368"/>
                  <a:gd name="connsiteX16" fmla="*/ 3121262 w 3358122"/>
                  <a:gd name="connsiteY16" fmla="*/ 307431 h 1330368"/>
                  <a:gd name="connsiteX17" fmla="*/ 1671961 w 3358122"/>
                  <a:gd name="connsiteY17" fmla="*/ 107065 h 1330368"/>
                  <a:gd name="connsiteX18" fmla="*/ 225005 w 3358122"/>
                  <a:gd name="connsiteY18" fmla="*/ 290435 h 1330368"/>
                  <a:gd name="connsiteX19" fmla="*/ 112368 w 3358122"/>
                  <a:gd name="connsiteY19" fmla="*/ 1263899 h 1330368"/>
                  <a:gd name="connsiteX20" fmla="*/ 50154 w 3358122"/>
                  <a:gd name="connsiteY20" fmla="*/ 1310915 h 1330368"/>
                  <a:gd name="connsiteX21" fmla="*/ 50154 w 3358122"/>
                  <a:gd name="connsiteY21" fmla="*/ 1310914 h 1330368"/>
                  <a:gd name="connsiteX22" fmla="*/ 347 w 3358122"/>
                  <a:gd name="connsiteY22" fmla="*/ 1250724 h 1330368"/>
                  <a:gd name="connsiteX23" fmla="*/ 117223 w 3358122"/>
                  <a:gd name="connsiteY23" fmla="*/ 240633 h 1330368"/>
                  <a:gd name="connsiteX24" fmla="*/ 124039 w 3358122"/>
                  <a:gd name="connsiteY24" fmla="*/ 220286 h 1330368"/>
                  <a:gd name="connsiteX25" fmla="*/ 131583 w 3358122"/>
                  <a:gd name="connsiteY25" fmla="*/ 211850 h 1330368"/>
                  <a:gd name="connsiteX26" fmla="*/ 132943 w 3358122"/>
                  <a:gd name="connsiteY26" fmla="*/ 209167 h 1330368"/>
                  <a:gd name="connsiteX27" fmla="*/ 137399 w 3358122"/>
                  <a:gd name="connsiteY27" fmla="*/ 205347 h 1330368"/>
                  <a:gd name="connsiteX28" fmla="*/ 138013 w 3358122"/>
                  <a:gd name="connsiteY28" fmla="*/ 204660 h 1330368"/>
                  <a:gd name="connsiteX29" fmla="*/ 138452 w 3358122"/>
                  <a:gd name="connsiteY29" fmla="*/ 204444 h 1330368"/>
                  <a:gd name="connsiteX30" fmla="*/ 148912 w 3358122"/>
                  <a:gd name="connsiteY30" fmla="*/ 195476 h 1330368"/>
                  <a:gd name="connsiteX31" fmla="*/ 169944 w 3358122"/>
                  <a:gd name="connsiteY31" fmla="*/ 188533 h 1330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358122" h="1330368">
                    <a:moveTo>
                      <a:pt x="1657641" y="0"/>
                    </a:moveTo>
                    <a:lnTo>
                      <a:pt x="1671301" y="890"/>
                    </a:lnTo>
                    <a:lnTo>
                      <a:pt x="1684966" y="160"/>
                    </a:lnTo>
                    <a:lnTo>
                      <a:pt x="3175079" y="206168"/>
                    </a:lnTo>
                    <a:cubicBezTo>
                      <a:pt x="3182776" y="207232"/>
                      <a:pt x="3189901" y="209738"/>
                      <a:pt x="3196197" y="213359"/>
                    </a:cubicBezTo>
                    <a:lnTo>
                      <a:pt x="3206768" y="222450"/>
                    </a:lnTo>
                    <a:lnTo>
                      <a:pt x="3207209" y="222671"/>
                    </a:lnTo>
                    <a:lnTo>
                      <a:pt x="3207832" y="223365"/>
                    </a:lnTo>
                    <a:lnTo>
                      <a:pt x="3212335" y="227238"/>
                    </a:lnTo>
                    <a:lnTo>
                      <a:pt x="3213729" y="229938"/>
                    </a:lnTo>
                    <a:lnTo>
                      <a:pt x="3221376" y="238462"/>
                    </a:lnTo>
                    <a:cubicBezTo>
                      <a:pt x="3225027" y="244584"/>
                      <a:pt x="3227494" y="251479"/>
                      <a:pt x="3228442" y="258891"/>
                    </a:cubicBezTo>
                    <a:lnTo>
                      <a:pt x="3357698" y="1270426"/>
                    </a:lnTo>
                    <a:cubicBezTo>
                      <a:pt x="3361487" y="1300072"/>
                      <a:pt x="3339515" y="1326760"/>
                      <a:pt x="3308624" y="1330036"/>
                    </a:cubicBezTo>
                    <a:lnTo>
                      <a:pt x="3308624" y="1330037"/>
                    </a:lnTo>
                    <a:cubicBezTo>
                      <a:pt x="3277733" y="1333312"/>
                      <a:pt x="3249619" y="1311934"/>
                      <a:pt x="3245830" y="1282287"/>
                    </a:cubicBezTo>
                    <a:lnTo>
                      <a:pt x="3121262" y="307431"/>
                    </a:lnTo>
                    <a:lnTo>
                      <a:pt x="1671961" y="107065"/>
                    </a:lnTo>
                    <a:lnTo>
                      <a:pt x="225005" y="290435"/>
                    </a:lnTo>
                    <a:lnTo>
                      <a:pt x="112368" y="1263899"/>
                    </a:lnTo>
                    <a:cubicBezTo>
                      <a:pt x="108942" y="1293503"/>
                      <a:pt x="81088" y="1314552"/>
                      <a:pt x="50154" y="1310915"/>
                    </a:cubicBezTo>
                    <a:lnTo>
                      <a:pt x="50154" y="1310914"/>
                    </a:lnTo>
                    <a:cubicBezTo>
                      <a:pt x="19221" y="1307275"/>
                      <a:pt x="-3080" y="1280327"/>
                      <a:pt x="347" y="1250724"/>
                    </a:cubicBezTo>
                    <a:lnTo>
                      <a:pt x="117223" y="240633"/>
                    </a:lnTo>
                    <a:cubicBezTo>
                      <a:pt x="118079" y="233232"/>
                      <a:pt x="120463" y="226365"/>
                      <a:pt x="124039" y="220286"/>
                    </a:cubicBezTo>
                    <a:lnTo>
                      <a:pt x="131583" y="211850"/>
                    </a:lnTo>
                    <a:lnTo>
                      <a:pt x="132943" y="209167"/>
                    </a:lnTo>
                    <a:lnTo>
                      <a:pt x="137399" y="205347"/>
                    </a:lnTo>
                    <a:lnTo>
                      <a:pt x="138013" y="204660"/>
                    </a:lnTo>
                    <a:lnTo>
                      <a:pt x="138452" y="204444"/>
                    </a:lnTo>
                    <a:lnTo>
                      <a:pt x="148912" y="195476"/>
                    </a:lnTo>
                    <a:cubicBezTo>
                      <a:pt x="155164" y="191929"/>
                      <a:pt x="162260" y="189506"/>
                      <a:pt x="169944" y="188533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フリーフォーム: 図形 198"/>
              <p:cNvSpPr/>
              <p:nvPr/>
            </p:nvSpPr>
            <p:spPr bwMode="auto">
              <a:xfrm rot="16200000" flipH="1">
                <a:off x="4821483" y="437095"/>
                <a:ext cx="1271255" cy="3654666"/>
              </a:xfrm>
              <a:custGeom>
                <a:avLst/>
                <a:gdLst>
                  <a:gd name="connsiteX0" fmla="*/ 1207739 w 1271255"/>
                  <a:gd name="connsiteY0" fmla="*/ 3460478 h 3654666"/>
                  <a:gd name="connsiteX1" fmla="*/ 1207739 w 1271255"/>
                  <a:gd name="connsiteY1" fmla="*/ 3622908 h 3654666"/>
                  <a:gd name="connsiteX2" fmla="*/ 1239497 w 1271255"/>
                  <a:gd name="connsiteY2" fmla="*/ 3654666 h 3654666"/>
                  <a:gd name="connsiteX3" fmla="*/ 1271255 w 1271255"/>
                  <a:gd name="connsiteY3" fmla="*/ 3622908 h 3654666"/>
                  <a:gd name="connsiteX4" fmla="*/ 1271255 w 1271255"/>
                  <a:gd name="connsiteY4" fmla="*/ 3460478 h 3654666"/>
                  <a:gd name="connsiteX5" fmla="*/ 1239497 w 1271255"/>
                  <a:gd name="connsiteY5" fmla="*/ 3428720 h 3654666"/>
                  <a:gd name="connsiteX6" fmla="*/ 1207739 w 1271255"/>
                  <a:gd name="connsiteY6" fmla="*/ 3460478 h 3654666"/>
                  <a:gd name="connsiteX7" fmla="*/ 1207739 w 1271255"/>
                  <a:gd name="connsiteY7" fmla="*/ 31758 h 3654666"/>
                  <a:gd name="connsiteX8" fmla="*/ 1207739 w 1271255"/>
                  <a:gd name="connsiteY8" fmla="*/ 194188 h 3654666"/>
                  <a:gd name="connsiteX9" fmla="*/ 1239497 w 1271255"/>
                  <a:gd name="connsiteY9" fmla="*/ 225946 h 3654666"/>
                  <a:gd name="connsiteX10" fmla="*/ 1271255 w 1271255"/>
                  <a:gd name="connsiteY10" fmla="*/ 194188 h 3654666"/>
                  <a:gd name="connsiteX11" fmla="*/ 1271255 w 1271255"/>
                  <a:gd name="connsiteY11" fmla="*/ 31758 h 3654666"/>
                  <a:gd name="connsiteX12" fmla="*/ 1239497 w 1271255"/>
                  <a:gd name="connsiteY12" fmla="*/ 0 h 3654666"/>
                  <a:gd name="connsiteX13" fmla="*/ 1207739 w 1271255"/>
                  <a:gd name="connsiteY13" fmla="*/ 31758 h 3654666"/>
                  <a:gd name="connsiteX14" fmla="*/ 1025572 w 1271255"/>
                  <a:gd name="connsiteY14" fmla="*/ 3434284 h 3654666"/>
                  <a:gd name="connsiteX15" fmla="*/ 1025572 w 1271255"/>
                  <a:gd name="connsiteY15" fmla="*/ 3596714 h 3654666"/>
                  <a:gd name="connsiteX16" fmla="*/ 1057330 w 1271255"/>
                  <a:gd name="connsiteY16" fmla="*/ 3628472 h 3654666"/>
                  <a:gd name="connsiteX17" fmla="*/ 1089088 w 1271255"/>
                  <a:gd name="connsiteY17" fmla="*/ 3596714 h 3654666"/>
                  <a:gd name="connsiteX18" fmla="*/ 1089088 w 1271255"/>
                  <a:gd name="connsiteY18" fmla="*/ 3434284 h 3654666"/>
                  <a:gd name="connsiteX19" fmla="*/ 1057330 w 1271255"/>
                  <a:gd name="connsiteY19" fmla="*/ 3402526 h 3654666"/>
                  <a:gd name="connsiteX20" fmla="*/ 1025572 w 1271255"/>
                  <a:gd name="connsiteY20" fmla="*/ 3434284 h 3654666"/>
                  <a:gd name="connsiteX21" fmla="*/ 1025572 w 1271255"/>
                  <a:gd name="connsiteY21" fmla="*/ 57952 h 3654666"/>
                  <a:gd name="connsiteX22" fmla="*/ 1025572 w 1271255"/>
                  <a:gd name="connsiteY22" fmla="*/ 220382 h 3654666"/>
                  <a:gd name="connsiteX23" fmla="*/ 1057330 w 1271255"/>
                  <a:gd name="connsiteY23" fmla="*/ 252140 h 3654666"/>
                  <a:gd name="connsiteX24" fmla="*/ 1089088 w 1271255"/>
                  <a:gd name="connsiteY24" fmla="*/ 220382 h 3654666"/>
                  <a:gd name="connsiteX25" fmla="*/ 1089088 w 1271255"/>
                  <a:gd name="connsiteY25" fmla="*/ 57952 h 3654666"/>
                  <a:gd name="connsiteX26" fmla="*/ 1057330 w 1271255"/>
                  <a:gd name="connsiteY26" fmla="*/ 26194 h 3654666"/>
                  <a:gd name="connsiteX27" fmla="*/ 1025572 w 1271255"/>
                  <a:gd name="connsiteY27" fmla="*/ 57952 h 3654666"/>
                  <a:gd name="connsiteX28" fmla="*/ 843407 w 1271255"/>
                  <a:gd name="connsiteY28" fmla="*/ 3408090 h 3654666"/>
                  <a:gd name="connsiteX29" fmla="*/ 843407 w 1271255"/>
                  <a:gd name="connsiteY29" fmla="*/ 3570520 h 3654666"/>
                  <a:gd name="connsiteX30" fmla="*/ 875165 w 1271255"/>
                  <a:gd name="connsiteY30" fmla="*/ 3602278 h 3654666"/>
                  <a:gd name="connsiteX31" fmla="*/ 906923 w 1271255"/>
                  <a:gd name="connsiteY31" fmla="*/ 3570520 h 3654666"/>
                  <a:gd name="connsiteX32" fmla="*/ 906923 w 1271255"/>
                  <a:gd name="connsiteY32" fmla="*/ 3408090 h 3654666"/>
                  <a:gd name="connsiteX33" fmla="*/ 875165 w 1271255"/>
                  <a:gd name="connsiteY33" fmla="*/ 3376332 h 3654666"/>
                  <a:gd name="connsiteX34" fmla="*/ 843407 w 1271255"/>
                  <a:gd name="connsiteY34" fmla="*/ 3408090 h 3654666"/>
                  <a:gd name="connsiteX35" fmla="*/ 843407 w 1271255"/>
                  <a:gd name="connsiteY35" fmla="*/ 84146 h 3654666"/>
                  <a:gd name="connsiteX36" fmla="*/ 843407 w 1271255"/>
                  <a:gd name="connsiteY36" fmla="*/ 246576 h 3654666"/>
                  <a:gd name="connsiteX37" fmla="*/ 875165 w 1271255"/>
                  <a:gd name="connsiteY37" fmla="*/ 278334 h 3654666"/>
                  <a:gd name="connsiteX38" fmla="*/ 906923 w 1271255"/>
                  <a:gd name="connsiteY38" fmla="*/ 246576 h 3654666"/>
                  <a:gd name="connsiteX39" fmla="*/ 906923 w 1271255"/>
                  <a:gd name="connsiteY39" fmla="*/ 84146 h 3654666"/>
                  <a:gd name="connsiteX40" fmla="*/ 875165 w 1271255"/>
                  <a:gd name="connsiteY40" fmla="*/ 52388 h 3654666"/>
                  <a:gd name="connsiteX41" fmla="*/ 843407 w 1271255"/>
                  <a:gd name="connsiteY41" fmla="*/ 84146 h 3654666"/>
                  <a:gd name="connsiteX42" fmla="*/ 661242 w 1271255"/>
                  <a:gd name="connsiteY42" fmla="*/ 3381896 h 3654666"/>
                  <a:gd name="connsiteX43" fmla="*/ 661242 w 1271255"/>
                  <a:gd name="connsiteY43" fmla="*/ 3544326 h 3654666"/>
                  <a:gd name="connsiteX44" fmla="*/ 693000 w 1271255"/>
                  <a:gd name="connsiteY44" fmla="*/ 3576084 h 3654666"/>
                  <a:gd name="connsiteX45" fmla="*/ 724758 w 1271255"/>
                  <a:gd name="connsiteY45" fmla="*/ 3544326 h 3654666"/>
                  <a:gd name="connsiteX46" fmla="*/ 724758 w 1271255"/>
                  <a:gd name="connsiteY46" fmla="*/ 3381896 h 3654666"/>
                  <a:gd name="connsiteX47" fmla="*/ 693000 w 1271255"/>
                  <a:gd name="connsiteY47" fmla="*/ 3350138 h 3654666"/>
                  <a:gd name="connsiteX48" fmla="*/ 661242 w 1271255"/>
                  <a:gd name="connsiteY48" fmla="*/ 3381896 h 3654666"/>
                  <a:gd name="connsiteX49" fmla="*/ 661242 w 1271255"/>
                  <a:gd name="connsiteY49" fmla="*/ 110340 h 3654666"/>
                  <a:gd name="connsiteX50" fmla="*/ 661242 w 1271255"/>
                  <a:gd name="connsiteY50" fmla="*/ 272770 h 3654666"/>
                  <a:gd name="connsiteX51" fmla="*/ 693000 w 1271255"/>
                  <a:gd name="connsiteY51" fmla="*/ 304528 h 3654666"/>
                  <a:gd name="connsiteX52" fmla="*/ 724758 w 1271255"/>
                  <a:gd name="connsiteY52" fmla="*/ 272770 h 3654666"/>
                  <a:gd name="connsiteX53" fmla="*/ 724758 w 1271255"/>
                  <a:gd name="connsiteY53" fmla="*/ 110340 h 3654666"/>
                  <a:gd name="connsiteX54" fmla="*/ 693000 w 1271255"/>
                  <a:gd name="connsiteY54" fmla="*/ 78582 h 3654666"/>
                  <a:gd name="connsiteX55" fmla="*/ 661242 w 1271255"/>
                  <a:gd name="connsiteY55" fmla="*/ 110340 h 3654666"/>
                  <a:gd name="connsiteX56" fmla="*/ 479077 w 1271255"/>
                  <a:gd name="connsiteY56" fmla="*/ 3355702 h 3654666"/>
                  <a:gd name="connsiteX57" fmla="*/ 479077 w 1271255"/>
                  <a:gd name="connsiteY57" fmla="*/ 3518132 h 3654666"/>
                  <a:gd name="connsiteX58" fmla="*/ 510835 w 1271255"/>
                  <a:gd name="connsiteY58" fmla="*/ 3549890 h 3654666"/>
                  <a:gd name="connsiteX59" fmla="*/ 542593 w 1271255"/>
                  <a:gd name="connsiteY59" fmla="*/ 3518132 h 3654666"/>
                  <a:gd name="connsiteX60" fmla="*/ 542593 w 1271255"/>
                  <a:gd name="connsiteY60" fmla="*/ 3355702 h 3654666"/>
                  <a:gd name="connsiteX61" fmla="*/ 510835 w 1271255"/>
                  <a:gd name="connsiteY61" fmla="*/ 3323944 h 3654666"/>
                  <a:gd name="connsiteX62" fmla="*/ 479077 w 1271255"/>
                  <a:gd name="connsiteY62" fmla="*/ 3355702 h 3654666"/>
                  <a:gd name="connsiteX63" fmla="*/ 479077 w 1271255"/>
                  <a:gd name="connsiteY63" fmla="*/ 136534 h 3654666"/>
                  <a:gd name="connsiteX64" fmla="*/ 479077 w 1271255"/>
                  <a:gd name="connsiteY64" fmla="*/ 298964 h 3654666"/>
                  <a:gd name="connsiteX65" fmla="*/ 510835 w 1271255"/>
                  <a:gd name="connsiteY65" fmla="*/ 330722 h 3654666"/>
                  <a:gd name="connsiteX66" fmla="*/ 542593 w 1271255"/>
                  <a:gd name="connsiteY66" fmla="*/ 298964 h 3654666"/>
                  <a:gd name="connsiteX67" fmla="*/ 542593 w 1271255"/>
                  <a:gd name="connsiteY67" fmla="*/ 136534 h 3654666"/>
                  <a:gd name="connsiteX68" fmla="*/ 510835 w 1271255"/>
                  <a:gd name="connsiteY68" fmla="*/ 104776 h 3654666"/>
                  <a:gd name="connsiteX69" fmla="*/ 479077 w 1271255"/>
                  <a:gd name="connsiteY69" fmla="*/ 136534 h 3654666"/>
                  <a:gd name="connsiteX70" fmla="*/ 161454 w 1271255"/>
                  <a:gd name="connsiteY70" fmla="*/ 3172315 h 3654666"/>
                  <a:gd name="connsiteX71" fmla="*/ 193212 w 1271255"/>
                  <a:gd name="connsiteY71" fmla="*/ 3204073 h 3654666"/>
                  <a:gd name="connsiteX72" fmla="*/ 355642 w 1271255"/>
                  <a:gd name="connsiteY72" fmla="*/ 3204073 h 3654666"/>
                  <a:gd name="connsiteX73" fmla="*/ 387400 w 1271255"/>
                  <a:gd name="connsiteY73" fmla="*/ 3172315 h 3654666"/>
                  <a:gd name="connsiteX74" fmla="*/ 355642 w 1271255"/>
                  <a:gd name="connsiteY74" fmla="*/ 3140557 h 3654666"/>
                  <a:gd name="connsiteX75" fmla="*/ 193212 w 1271255"/>
                  <a:gd name="connsiteY75" fmla="*/ 3140557 h 3654666"/>
                  <a:gd name="connsiteX76" fmla="*/ 161454 w 1271255"/>
                  <a:gd name="connsiteY76" fmla="*/ 3172315 h 3654666"/>
                  <a:gd name="connsiteX77" fmla="*/ 161454 w 1271255"/>
                  <a:gd name="connsiteY77" fmla="*/ 497356 h 3654666"/>
                  <a:gd name="connsiteX78" fmla="*/ 193212 w 1271255"/>
                  <a:gd name="connsiteY78" fmla="*/ 529114 h 3654666"/>
                  <a:gd name="connsiteX79" fmla="*/ 355642 w 1271255"/>
                  <a:gd name="connsiteY79" fmla="*/ 529114 h 3654666"/>
                  <a:gd name="connsiteX80" fmla="*/ 387400 w 1271255"/>
                  <a:gd name="connsiteY80" fmla="*/ 497356 h 3654666"/>
                  <a:gd name="connsiteX81" fmla="*/ 355642 w 1271255"/>
                  <a:gd name="connsiteY81" fmla="*/ 465598 h 3654666"/>
                  <a:gd name="connsiteX82" fmla="*/ 193212 w 1271255"/>
                  <a:gd name="connsiteY82" fmla="*/ 465598 h 3654666"/>
                  <a:gd name="connsiteX83" fmla="*/ 161454 w 1271255"/>
                  <a:gd name="connsiteY83" fmla="*/ 497356 h 3654666"/>
                  <a:gd name="connsiteX84" fmla="*/ 138390 w 1271255"/>
                  <a:gd name="connsiteY84" fmla="*/ 2982671 h 3654666"/>
                  <a:gd name="connsiteX85" fmla="*/ 170148 w 1271255"/>
                  <a:gd name="connsiteY85" fmla="*/ 3014429 h 3654666"/>
                  <a:gd name="connsiteX86" fmla="*/ 332578 w 1271255"/>
                  <a:gd name="connsiteY86" fmla="*/ 3014429 h 3654666"/>
                  <a:gd name="connsiteX87" fmla="*/ 364336 w 1271255"/>
                  <a:gd name="connsiteY87" fmla="*/ 2982671 h 3654666"/>
                  <a:gd name="connsiteX88" fmla="*/ 332578 w 1271255"/>
                  <a:gd name="connsiteY88" fmla="*/ 2950913 h 3654666"/>
                  <a:gd name="connsiteX89" fmla="*/ 170148 w 1271255"/>
                  <a:gd name="connsiteY89" fmla="*/ 2950913 h 3654666"/>
                  <a:gd name="connsiteX90" fmla="*/ 138390 w 1271255"/>
                  <a:gd name="connsiteY90" fmla="*/ 2982671 h 3654666"/>
                  <a:gd name="connsiteX91" fmla="*/ 138390 w 1271255"/>
                  <a:gd name="connsiteY91" fmla="*/ 687000 h 3654666"/>
                  <a:gd name="connsiteX92" fmla="*/ 170148 w 1271255"/>
                  <a:gd name="connsiteY92" fmla="*/ 718758 h 3654666"/>
                  <a:gd name="connsiteX93" fmla="*/ 332578 w 1271255"/>
                  <a:gd name="connsiteY93" fmla="*/ 718758 h 3654666"/>
                  <a:gd name="connsiteX94" fmla="*/ 364336 w 1271255"/>
                  <a:gd name="connsiteY94" fmla="*/ 687000 h 3654666"/>
                  <a:gd name="connsiteX95" fmla="*/ 332578 w 1271255"/>
                  <a:gd name="connsiteY95" fmla="*/ 655242 h 3654666"/>
                  <a:gd name="connsiteX96" fmla="*/ 170148 w 1271255"/>
                  <a:gd name="connsiteY96" fmla="*/ 655242 h 3654666"/>
                  <a:gd name="connsiteX97" fmla="*/ 138390 w 1271255"/>
                  <a:gd name="connsiteY97" fmla="*/ 687000 h 3654666"/>
                  <a:gd name="connsiteX98" fmla="*/ 115325 w 1271255"/>
                  <a:gd name="connsiteY98" fmla="*/ 2793027 h 3654666"/>
                  <a:gd name="connsiteX99" fmla="*/ 147083 w 1271255"/>
                  <a:gd name="connsiteY99" fmla="*/ 2824785 h 3654666"/>
                  <a:gd name="connsiteX100" fmla="*/ 309513 w 1271255"/>
                  <a:gd name="connsiteY100" fmla="*/ 2824785 h 3654666"/>
                  <a:gd name="connsiteX101" fmla="*/ 341271 w 1271255"/>
                  <a:gd name="connsiteY101" fmla="*/ 2793027 h 3654666"/>
                  <a:gd name="connsiteX102" fmla="*/ 309513 w 1271255"/>
                  <a:gd name="connsiteY102" fmla="*/ 2761269 h 3654666"/>
                  <a:gd name="connsiteX103" fmla="*/ 147083 w 1271255"/>
                  <a:gd name="connsiteY103" fmla="*/ 2761269 h 3654666"/>
                  <a:gd name="connsiteX104" fmla="*/ 115325 w 1271255"/>
                  <a:gd name="connsiteY104" fmla="*/ 2793027 h 3654666"/>
                  <a:gd name="connsiteX105" fmla="*/ 115325 w 1271255"/>
                  <a:gd name="connsiteY105" fmla="*/ 876644 h 3654666"/>
                  <a:gd name="connsiteX106" fmla="*/ 147083 w 1271255"/>
                  <a:gd name="connsiteY106" fmla="*/ 908402 h 3654666"/>
                  <a:gd name="connsiteX107" fmla="*/ 309513 w 1271255"/>
                  <a:gd name="connsiteY107" fmla="*/ 908402 h 3654666"/>
                  <a:gd name="connsiteX108" fmla="*/ 341271 w 1271255"/>
                  <a:gd name="connsiteY108" fmla="*/ 876644 h 3654666"/>
                  <a:gd name="connsiteX109" fmla="*/ 309513 w 1271255"/>
                  <a:gd name="connsiteY109" fmla="*/ 844886 h 3654666"/>
                  <a:gd name="connsiteX110" fmla="*/ 147083 w 1271255"/>
                  <a:gd name="connsiteY110" fmla="*/ 844886 h 3654666"/>
                  <a:gd name="connsiteX111" fmla="*/ 115325 w 1271255"/>
                  <a:gd name="connsiteY111" fmla="*/ 876644 h 3654666"/>
                  <a:gd name="connsiteX112" fmla="*/ 92260 w 1271255"/>
                  <a:gd name="connsiteY112" fmla="*/ 2603383 h 3654666"/>
                  <a:gd name="connsiteX113" fmla="*/ 124018 w 1271255"/>
                  <a:gd name="connsiteY113" fmla="*/ 2635141 h 3654666"/>
                  <a:gd name="connsiteX114" fmla="*/ 286448 w 1271255"/>
                  <a:gd name="connsiteY114" fmla="*/ 2635141 h 3654666"/>
                  <a:gd name="connsiteX115" fmla="*/ 318206 w 1271255"/>
                  <a:gd name="connsiteY115" fmla="*/ 2603383 h 3654666"/>
                  <a:gd name="connsiteX116" fmla="*/ 286448 w 1271255"/>
                  <a:gd name="connsiteY116" fmla="*/ 2571625 h 3654666"/>
                  <a:gd name="connsiteX117" fmla="*/ 124018 w 1271255"/>
                  <a:gd name="connsiteY117" fmla="*/ 2571625 h 3654666"/>
                  <a:gd name="connsiteX118" fmla="*/ 92260 w 1271255"/>
                  <a:gd name="connsiteY118" fmla="*/ 2603383 h 3654666"/>
                  <a:gd name="connsiteX119" fmla="*/ 92260 w 1271255"/>
                  <a:gd name="connsiteY119" fmla="*/ 1066288 h 3654666"/>
                  <a:gd name="connsiteX120" fmla="*/ 124018 w 1271255"/>
                  <a:gd name="connsiteY120" fmla="*/ 1098046 h 3654666"/>
                  <a:gd name="connsiteX121" fmla="*/ 286448 w 1271255"/>
                  <a:gd name="connsiteY121" fmla="*/ 1098046 h 3654666"/>
                  <a:gd name="connsiteX122" fmla="*/ 318206 w 1271255"/>
                  <a:gd name="connsiteY122" fmla="*/ 1066288 h 3654666"/>
                  <a:gd name="connsiteX123" fmla="*/ 286448 w 1271255"/>
                  <a:gd name="connsiteY123" fmla="*/ 1034530 h 3654666"/>
                  <a:gd name="connsiteX124" fmla="*/ 124018 w 1271255"/>
                  <a:gd name="connsiteY124" fmla="*/ 1034530 h 3654666"/>
                  <a:gd name="connsiteX125" fmla="*/ 92260 w 1271255"/>
                  <a:gd name="connsiteY125" fmla="*/ 1066288 h 3654666"/>
                  <a:gd name="connsiteX126" fmla="*/ 69195 w 1271255"/>
                  <a:gd name="connsiteY126" fmla="*/ 2413739 h 3654666"/>
                  <a:gd name="connsiteX127" fmla="*/ 100953 w 1271255"/>
                  <a:gd name="connsiteY127" fmla="*/ 2445497 h 3654666"/>
                  <a:gd name="connsiteX128" fmla="*/ 263383 w 1271255"/>
                  <a:gd name="connsiteY128" fmla="*/ 2445497 h 3654666"/>
                  <a:gd name="connsiteX129" fmla="*/ 295141 w 1271255"/>
                  <a:gd name="connsiteY129" fmla="*/ 2413739 h 3654666"/>
                  <a:gd name="connsiteX130" fmla="*/ 263383 w 1271255"/>
                  <a:gd name="connsiteY130" fmla="*/ 2381981 h 3654666"/>
                  <a:gd name="connsiteX131" fmla="*/ 100953 w 1271255"/>
                  <a:gd name="connsiteY131" fmla="*/ 2381981 h 3654666"/>
                  <a:gd name="connsiteX132" fmla="*/ 69195 w 1271255"/>
                  <a:gd name="connsiteY132" fmla="*/ 2413739 h 3654666"/>
                  <a:gd name="connsiteX133" fmla="*/ 69195 w 1271255"/>
                  <a:gd name="connsiteY133" fmla="*/ 1255932 h 3654666"/>
                  <a:gd name="connsiteX134" fmla="*/ 100953 w 1271255"/>
                  <a:gd name="connsiteY134" fmla="*/ 1287690 h 3654666"/>
                  <a:gd name="connsiteX135" fmla="*/ 263383 w 1271255"/>
                  <a:gd name="connsiteY135" fmla="*/ 1287690 h 3654666"/>
                  <a:gd name="connsiteX136" fmla="*/ 295141 w 1271255"/>
                  <a:gd name="connsiteY136" fmla="*/ 1255932 h 3654666"/>
                  <a:gd name="connsiteX137" fmla="*/ 263383 w 1271255"/>
                  <a:gd name="connsiteY137" fmla="*/ 1224174 h 3654666"/>
                  <a:gd name="connsiteX138" fmla="*/ 100953 w 1271255"/>
                  <a:gd name="connsiteY138" fmla="*/ 1224174 h 3654666"/>
                  <a:gd name="connsiteX139" fmla="*/ 69195 w 1271255"/>
                  <a:gd name="connsiteY139" fmla="*/ 1255932 h 3654666"/>
                  <a:gd name="connsiteX140" fmla="*/ 46130 w 1271255"/>
                  <a:gd name="connsiteY140" fmla="*/ 2224095 h 3654666"/>
                  <a:gd name="connsiteX141" fmla="*/ 77888 w 1271255"/>
                  <a:gd name="connsiteY141" fmla="*/ 2255853 h 3654666"/>
                  <a:gd name="connsiteX142" fmla="*/ 240318 w 1271255"/>
                  <a:gd name="connsiteY142" fmla="*/ 2255853 h 3654666"/>
                  <a:gd name="connsiteX143" fmla="*/ 272076 w 1271255"/>
                  <a:gd name="connsiteY143" fmla="*/ 2224095 h 3654666"/>
                  <a:gd name="connsiteX144" fmla="*/ 240318 w 1271255"/>
                  <a:gd name="connsiteY144" fmla="*/ 2192337 h 3654666"/>
                  <a:gd name="connsiteX145" fmla="*/ 77888 w 1271255"/>
                  <a:gd name="connsiteY145" fmla="*/ 2192337 h 3654666"/>
                  <a:gd name="connsiteX146" fmla="*/ 46130 w 1271255"/>
                  <a:gd name="connsiteY146" fmla="*/ 2224095 h 3654666"/>
                  <a:gd name="connsiteX147" fmla="*/ 46130 w 1271255"/>
                  <a:gd name="connsiteY147" fmla="*/ 1445576 h 3654666"/>
                  <a:gd name="connsiteX148" fmla="*/ 77888 w 1271255"/>
                  <a:gd name="connsiteY148" fmla="*/ 1477334 h 3654666"/>
                  <a:gd name="connsiteX149" fmla="*/ 240318 w 1271255"/>
                  <a:gd name="connsiteY149" fmla="*/ 1477334 h 3654666"/>
                  <a:gd name="connsiteX150" fmla="*/ 272076 w 1271255"/>
                  <a:gd name="connsiteY150" fmla="*/ 1445576 h 3654666"/>
                  <a:gd name="connsiteX151" fmla="*/ 240318 w 1271255"/>
                  <a:gd name="connsiteY151" fmla="*/ 1413818 h 3654666"/>
                  <a:gd name="connsiteX152" fmla="*/ 77888 w 1271255"/>
                  <a:gd name="connsiteY152" fmla="*/ 1413818 h 3654666"/>
                  <a:gd name="connsiteX153" fmla="*/ 46130 w 1271255"/>
                  <a:gd name="connsiteY153" fmla="*/ 1445576 h 3654666"/>
                  <a:gd name="connsiteX154" fmla="*/ 23065 w 1271255"/>
                  <a:gd name="connsiteY154" fmla="*/ 2034451 h 3654666"/>
                  <a:gd name="connsiteX155" fmla="*/ 54823 w 1271255"/>
                  <a:gd name="connsiteY155" fmla="*/ 2066209 h 3654666"/>
                  <a:gd name="connsiteX156" fmla="*/ 217253 w 1271255"/>
                  <a:gd name="connsiteY156" fmla="*/ 2066209 h 3654666"/>
                  <a:gd name="connsiteX157" fmla="*/ 249011 w 1271255"/>
                  <a:gd name="connsiteY157" fmla="*/ 2034451 h 3654666"/>
                  <a:gd name="connsiteX158" fmla="*/ 217253 w 1271255"/>
                  <a:gd name="connsiteY158" fmla="*/ 2002693 h 3654666"/>
                  <a:gd name="connsiteX159" fmla="*/ 54823 w 1271255"/>
                  <a:gd name="connsiteY159" fmla="*/ 2002693 h 3654666"/>
                  <a:gd name="connsiteX160" fmla="*/ 23065 w 1271255"/>
                  <a:gd name="connsiteY160" fmla="*/ 2034451 h 3654666"/>
                  <a:gd name="connsiteX161" fmla="*/ 23065 w 1271255"/>
                  <a:gd name="connsiteY161" fmla="*/ 1635220 h 3654666"/>
                  <a:gd name="connsiteX162" fmla="*/ 54823 w 1271255"/>
                  <a:gd name="connsiteY162" fmla="*/ 1666978 h 3654666"/>
                  <a:gd name="connsiteX163" fmla="*/ 217253 w 1271255"/>
                  <a:gd name="connsiteY163" fmla="*/ 1666978 h 3654666"/>
                  <a:gd name="connsiteX164" fmla="*/ 249011 w 1271255"/>
                  <a:gd name="connsiteY164" fmla="*/ 1635220 h 3654666"/>
                  <a:gd name="connsiteX165" fmla="*/ 217253 w 1271255"/>
                  <a:gd name="connsiteY165" fmla="*/ 1603462 h 3654666"/>
                  <a:gd name="connsiteX166" fmla="*/ 54823 w 1271255"/>
                  <a:gd name="connsiteY166" fmla="*/ 1603462 h 3654666"/>
                  <a:gd name="connsiteX167" fmla="*/ 23065 w 1271255"/>
                  <a:gd name="connsiteY167" fmla="*/ 1635220 h 3654666"/>
                  <a:gd name="connsiteX168" fmla="*/ 0 w 1271255"/>
                  <a:gd name="connsiteY168" fmla="*/ 1824865 h 3654666"/>
                  <a:gd name="connsiteX169" fmla="*/ 31758 w 1271255"/>
                  <a:gd name="connsiteY169" fmla="*/ 1856623 h 3654666"/>
                  <a:gd name="connsiteX170" fmla="*/ 194188 w 1271255"/>
                  <a:gd name="connsiteY170" fmla="*/ 1856623 h 3654666"/>
                  <a:gd name="connsiteX171" fmla="*/ 225946 w 1271255"/>
                  <a:gd name="connsiteY171" fmla="*/ 1824865 h 3654666"/>
                  <a:gd name="connsiteX172" fmla="*/ 194188 w 1271255"/>
                  <a:gd name="connsiteY172" fmla="*/ 1793107 h 3654666"/>
                  <a:gd name="connsiteX173" fmla="*/ 31758 w 1271255"/>
                  <a:gd name="connsiteY173" fmla="*/ 1793107 h 3654666"/>
                  <a:gd name="connsiteX174" fmla="*/ 0 w 1271255"/>
                  <a:gd name="connsiteY174" fmla="*/ 1824865 h 365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1271255" h="3654666">
                    <a:moveTo>
                      <a:pt x="1207739" y="3460478"/>
                    </a:moveTo>
                    <a:lnTo>
                      <a:pt x="1207739" y="3622908"/>
                    </a:lnTo>
                    <a:cubicBezTo>
                      <a:pt x="1207739" y="3640447"/>
                      <a:pt x="1221958" y="3654666"/>
                      <a:pt x="1239497" y="3654666"/>
                    </a:cubicBezTo>
                    <a:cubicBezTo>
                      <a:pt x="1257036" y="3654666"/>
                      <a:pt x="1271255" y="3640447"/>
                      <a:pt x="1271255" y="3622908"/>
                    </a:cubicBezTo>
                    <a:lnTo>
                      <a:pt x="1271255" y="3460478"/>
                    </a:lnTo>
                    <a:cubicBezTo>
                      <a:pt x="1271255" y="3442939"/>
                      <a:pt x="1257036" y="3428720"/>
                      <a:pt x="1239497" y="3428720"/>
                    </a:cubicBezTo>
                    <a:cubicBezTo>
                      <a:pt x="1221958" y="3428720"/>
                      <a:pt x="1207739" y="3442939"/>
                      <a:pt x="1207739" y="3460478"/>
                    </a:cubicBezTo>
                    <a:close/>
                    <a:moveTo>
                      <a:pt x="1207739" y="31758"/>
                    </a:moveTo>
                    <a:lnTo>
                      <a:pt x="1207739" y="194188"/>
                    </a:lnTo>
                    <a:cubicBezTo>
                      <a:pt x="1207739" y="211727"/>
                      <a:pt x="1221958" y="225946"/>
                      <a:pt x="1239497" y="225946"/>
                    </a:cubicBezTo>
                    <a:cubicBezTo>
                      <a:pt x="1257036" y="225946"/>
                      <a:pt x="1271255" y="211727"/>
                      <a:pt x="1271255" y="194188"/>
                    </a:cubicBezTo>
                    <a:lnTo>
                      <a:pt x="1271255" y="31758"/>
                    </a:lnTo>
                    <a:cubicBezTo>
                      <a:pt x="1271255" y="14219"/>
                      <a:pt x="1257036" y="0"/>
                      <a:pt x="1239497" y="0"/>
                    </a:cubicBezTo>
                    <a:cubicBezTo>
                      <a:pt x="1221958" y="0"/>
                      <a:pt x="1207739" y="14219"/>
                      <a:pt x="1207739" y="31758"/>
                    </a:cubicBezTo>
                    <a:close/>
                    <a:moveTo>
                      <a:pt x="1025572" y="3434284"/>
                    </a:moveTo>
                    <a:lnTo>
                      <a:pt x="1025572" y="3596714"/>
                    </a:lnTo>
                    <a:cubicBezTo>
                      <a:pt x="1025572" y="3614253"/>
                      <a:pt x="1039791" y="3628472"/>
                      <a:pt x="1057330" y="3628472"/>
                    </a:cubicBezTo>
                    <a:cubicBezTo>
                      <a:pt x="1074869" y="3628472"/>
                      <a:pt x="1089088" y="3614253"/>
                      <a:pt x="1089088" y="3596714"/>
                    </a:cubicBezTo>
                    <a:lnTo>
                      <a:pt x="1089088" y="3434284"/>
                    </a:lnTo>
                    <a:cubicBezTo>
                      <a:pt x="1089088" y="3416745"/>
                      <a:pt x="1074869" y="3402526"/>
                      <a:pt x="1057330" y="3402526"/>
                    </a:cubicBezTo>
                    <a:cubicBezTo>
                      <a:pt x="1039791" y="3402526"/>
                      <a:pt x="1025572" y="3416745"/>
                      <a:pt x="1025572" y="3434284"/>
                    </a:cubicBezTo>
                    <a:close/>
                    <a:moveTo>
                      <a:pt x="1025572" y="57952"/>
                    </a:moveTo>
                    <a:lnTo>
                      <a:pt x="1025572" y="220382"/>
                    </a:lnTo>
                    <a:cubicBezTo>
                      <a:pt x="1025572" y="237921"/>
                      <a:pt x="1039791" y="252140"/>
                      <a:pt x="1057330" y="252140"/>
                    </a:cubicBezTo>
                    <a:cubicBezTo>
                      <a:pt x="1074869" y="252140"/>
                      <a:pt x="1089088" y="237921"/>
                      <a:pt x="1089088" y="220382"/>
                    </a:cubicBezTo>
                    <a:lnTo>
                      <a:pt x="1089088" y="57952"/>
                    </a:lnTo>
                    <a:cubicBezTo>
                      <a:pt x="1089088" y="40413"/>
                      <a:pt x="1074869" y="26194"/>
                      <a:pt x="1057330" y="26194"/>
                    </a:cubicBezTo>
                    <a:cubicBezTo>
                      <a:pt x="1039791" y="26194"/>
                      <a:pt x="1025572" y="40413"/>
                      <a:pt x="1025572" y="57952"/>
                    </a:cubicBezTo>
                    <a:close/>
                    <a:moveTo>
                      <a:pt x="843407" y="3408090"/>
                    </a:moveTo>
                    <a:lnTo>
                      <a:pt x="843407" y="3570520"/>
                    </a:lnTo>
                    <a:cubicBezTo>
                      <a:pt x="843407" y="3588059"/>
                      <a:pt x="857626" y="3602278"/>
                      <a:pt x="875165" y="3602278"/>
                    </a:cubicBezTo>
                    <a:cubicBezTo>
                      <a:pt x="892704" y="3602278"/>
                      <a:pt x="906923" y="3588059"/>
                      <a:pt x="906923" y="3570520"/>
                    </a:cubicBezTo>
                    <a:lnTo>
                      <a:pt x="906923" y="3408090"/>
                    </a:lnTo>
                    <a:cubicBezTo>
                      <a:pt x="906923" y="3390551"/>
                      <a:pt x="892704" y="3376332"/>
                      <a:pt x="875165" y="3376332"/>
                    </a:cubicBezTo>
                    <a:cubicBezTo>
                      <a:pt x="857626" y="3376332"/>
                      <a:pt x="843407" y="3390551"/>
                      <a:pt x="843407" y="3408090"/>
                    </a:cubicBezTo>
                    <a:close/>
                    <a:moveTo>
                      <a:pt x="843407" y="84146"/>
                    </a:moveTo>
                    <a:lnTo>
                      <a:pt x="843407" y="246576"/>
                    </a:lnTo>
                    <a:cubicBezTo>
                      <a:pt x="843407" y="264115"/>
                      <a:pt x="857626" y="278334"/>
                      <a:pt x="875165" y="278334"/>
                    </a:cubicBezTo>
                    <a:cubicBezTo>
                      <a:pt x="892704" y="278334"/>
                      <a:pt x="906923" y="264115"/>
                      <a:pt x="906923" y="246576"/>
                    </a:cubicBezTo>
                    <a:lnTo>
                      <a:pt x="906923" y="84146"/>
                    </a:lnTo>
                    <a:cubicBezTo>
                      <a:pt x="906923" y="66607"/>
                      <a:pt x="892704" y="52388"/>
                      <a:pt x="875165" y="52388"/>
                    </a:cubicBezTo>
                    <a:cubicBezTo>
                      <a:pt x="857626" y="52388"/>
                      <a:pt x="843407" y="66607"/>
                      <a:pt x="843407" y="84146"/>
                    </a:cubicBezTo>
                    <a:close/>
                    <a:moveTo>
                      <a:pt x="661242" y="3381896"/>
                    </a:moveTo>
                    <a:lnTo>
                      <a:pt x="661242" y="3544326"/>
                    </a:lnTo>
                    <a:cubicBezTo>
                      <a:pt x="661242" y="3561865"/>
                      <a:pt x="675461" y="3576084"/>
                      <a:pt x="693000" y="3576084"/>
                    </a:cubicBezTo>
                    <a:cubicBezTo>
                      <a:pt x="710539" y="3576084"/>
                      <a:pt x="724758" y="3561865"/>
                      <a:pt x="724758" y="3544326"/>
                    </a:cubicBezTo>
                    <a:lnTo>
                      <a:pt x="724758" y="3381896"/>
                    </a:lnTo>
                    <a:cubicBezTo>
                      <a:pt x="724758" y="3364357"/>
                      <a:pt x="710539" y="3350138"/>
                      <a:pt x="693000" y="3350138"/>
                    </a:cubicBezTo>
                    <a:cubicBezTo>
                      <a:pt x="675461" y="3350138"/>
                      <a:pt x="661242" y="3364357"/>
                      <a:pt x="661242" y="3381896"/>
                    </a:cubicBezTo>
                    <a:close/>
                    <a:moveTo>
                      <a:pt x="661242" y="110340"/>
                    </a:moveTo>
                    <a:lnTo>
                      <a:pt x="661242" y="272770"/>
                    </a:lnTo>
                    <a:cubicBezTo>
                      <a:pt x="661242" y="290309"/>
                      <a:pt x="675461" y="304528"/>
                      <a:pt x="693000" y="304528"/>
                    </a:cubicBezTo>
                    <a:cubicBezTo>
                      <a:pt x="710539" y="304528"/>
                      <a:pt x="724758" y="290309"/>
                      <a:pt x="724758" y="272770"/>
                    </a:cubicBezTo>
                    <a:lnTo>
                      <a:pt x="724758" y="110340"/>
                    </a:lnTo>
                    <a:cubicBezTo>
                      <a:pt x="724758" y="92801"/>
                      <a:pt x="710539" y="78582"/>
                      <a:pt x="693000" y="78582"/>
                    </a:cubicBezTo>
                    <a:cubicBezTo>
                      <a:pt x="675461" y="78582"/>
                      <a:pt x="661242" y="92801"/>
                      <a:pt x="661242" y="110340"/>
                    </a:cubicBezTo>
                    <a:close/>
                    <a:moveTo>
                      <a:pt x="479077" y="3355702"/>
                    </a:moveTo>
                    <a:lnTo>
                      <a:pt x="479077" y="3518132"/>
                    </a:lnTo>
                    <a:cubicBezTo>
                      <a:pt x="479077" y="3535671"/>
                      <a:pt x="493296" y="3549890"/>
                      <a:pt x="510835" y="3549890"/>
                    </a:cubicBezTo>
                    <a:cubicBezTo>
                      <a:pt x="528374" y="3549890"/>
                      <a:pt x="542593" y="3535671"/>
                      <a:pt x="542593" y="3518132"/>
                    </a:cubicBezTo>
                    <a:lnTo>
                      <a:pt x="542593" y="3355702"/>
                    </a:lnTo>
                    <a:cubicBezTo>
                      <a:pt x="542593" y="3338163"/>
                      <a:pt x="528374" y="3323944"/>
                      <a:pt x="510835" y="3323944"/>
                    </a:cubicBezTo>
                    <a:cubicBezTo>
                      <a:pt x="493296" y="3323944"/>
                      <a:pt x="479077" y="3338163"/>
                      <a:pt x="479077" y="3355702"/>
                    </a:cubicBezTo>
                    <a:close/>
                    <a:moveTo>
                      <a:pt x="479077" y="136534"/>
                    </a:moveTo>
                    <a:lnTo>
                      <a:pt x="479077" y="298964"/>
                    </a:lnTo>
                    <a:cubicBezTo>
                      <a:pt x="479077" y="316503"/>
                      <a:pt x="493296" y="330722"/>
                      <a:pt x="510835" y="330722"/>
                    </a:cubicBezTo>
                    <a:cubicBezTo>
                      <a:pt x="528374" y="330722"/>
                      <a:pt x="542593" y="316503"/>
                      <a:pt x="542593" y="298964"/>
                    </a:cubicBezTo>
                    <a:lnTo>
                      <a:pt x="542593" y="136534"/>
                    </a:lnTo>
                    <a:cubicBezTo>
                      <a:pt x="542593" y="118995"/>
                      <a:pt x="528374" y="104776"/>
                      <a:pt x="510835" y="104776"/>
                    </a:cubicBezTo>
                    <a:cubicBezTo>
                      <a:pt x="493296" y="104776"/>
                      <a:pt x="479077" y="118995"/>
                      <a:pt x="479077" y="136534"/>
                    </a:cubicBezTo>
                    <a:close/>
                    <a:moveTo>
                      <a:pt x="161454" y="3172315"/>
                    </a:moveTo>
                    <a:cubicBezTo>
                      <a:pt x="161454" y="3189854"/>
                      <a:pt x="175673" y="3204073"/>
                      <a:pt x="193212" y="3204073"/>
                    </a:cubicBezTo>
                    <a:lnTo>
                      <a:pt x="355642" y="3204073"/>
                    </a:lnTo>
                    <a:cubicBezTo>
                      <a:pt x="373181" y="3204073"/>
                      <a:pt x="387400" y="3189854"/>
                      <a:pt x="387400" y="3172315"/>
                    </a:cubicBezTo>
                    <a:cubicBezTo>
                      <a:pt x="387400" y="3154776"/>
                      <a:pt x="373181" y="3140557"/>
                      <a:pt x="355642" y="3140557"/>
                    </a:cubicBezTo>
                    <a:lnTo>
                      <a:pt x="193212" y="3140557"/>
                    </a:lnTo>
                    <a:cubicBezTo>
                      <a:pt x="175673" y="3140557"/>
                      <a:pt x="161454" y="3154776"/>
                      <a:pt x="161454" y="3172315"/>
                    </a:cubicBezTo>
                    <a:close/>
                    <a:moveTo>
                      <a:pt x="161454" y="497356"/>
                    </a:moveTo>
                    <a:cubicBezTo>
                      <a:pt x="161454" y="514895"/>
                      <a:pt x="175673" y="529114"/>
                      <a:pt x="193212" y="529114"/>
                    </a:cubicBezTo>
                    <a:lnTo>
                      <a:pt x="355642" y="529114"/>
                    </a:lnTo>
                    <a:cubicBezTo>
                      <a:pt x="373181" y="529114"/>
                      <a:pt x="387400" y="514895"/>
                      <a:pt x="387400" y="497356"/>
                    </a:cubicBezTo>
                    <a:cubicBezTo>
                      <a:pt x="387400" y="479817"/>
                      <a:pt x="373181" y="465598"/>
                      <a:pt x="355642" y="465598"/>
                    </a:cubicBezTo>
                    <a:lnTo>
                      <a:pt x="193212" y="465598"/>
                    </a:lnTo>
                    <a:cubicBezTo>
                      <a:pt x="175673" y="465598"/>
                      <a:pt x="161454" y="479817"/>
                      <a:pt x="161454" y="497356"/>
                    </a:cubicBezTo>
                    <a:close/>
                    <a:moveTo>
                      <a:pt x="138390" y="2982671"/>
                    </a:moveTo>
                    <a:cubicBezTo>
                      <a:pt x="138390" y="3000210"/>
                      <a:pt x="152609" y="3014429"/>
                      <a:pt x="170148" y="3014429"/>
                    </a:cubicBezTo>
                    <a:lnTo>
                      <a:pt x="332578" y="3014429"/>
                    </a:lnTo>
                    <a:cubicBezTo>
                      <a:pt x="350117" y="3014429"/>
                      <a:pt x="364336" y="3000210"/>
                      <a:pt x="364336" y="2982671"/>
                    </a:cubicBezTo>
                    <a:cubicBezTo>
                      <a:pt x="364336" y="2965132"/>
                      <a:pt x="350117" y="2950913"/>
                      <a:pt x="332578" y="2950913"/>
                    </a:cubicBezTo>
                    <a:lnTo>
                      <a:pt x="170148" y="2950913"/>
                    </a:lnTo>
                    <a:cubicBezTo>
                      <a:pt x="152609" y="2950913"/>
                      <a:pt x="138390" y="2965132"/>
                      <a:pt x="138390" y="2982671"/>
                    </a:cubicBezTo>
                    <a:close/>
                    <a:moveTo>
                      <a:pt x="138390" y="687000"/>
                    </a:moveTo>
                    <a:cubicBezTo>
                      <a:pt x="138390" y="704539"/>
                      <a:pt x="152609" y="718758"/>
                      <a:pt x="170148" y="718758"/>
                    </a:cubicBezTo>
                    <a:lnTo>
                      <a:pt x="332578" y="718758"/>
                    </a:lnTo>
                    <a:cubicBezTo>
                      <a:pt x="350117" y="718758"/>
                      <a:pt x="364336" y="704539"/>
                      <a:pt x="364336" y="687000"/>
                    </a:cubicBezTo>
                    <a:cubicBezTo>
                      <a:pt x="364336" y="669461"/>
                      <a:pt x="350117" y="655242"/>
                      <a:pt x="332578" y="655242"/>
                    </a:cubicBezTo>
                    <a:lnTo>
                      <a:pt x="170148" y="655242"/>
                    </a:lnTo>
                    <a:cubicBezTo>
                      <a:pt x="152609" y="655242"/>
                      <a:pt x="138390" y="669461"/>
                      <a:pt x="138390" y="687000"/>
                    </a:cubicBezTo>
                    <a:close/>
                    <a:moveTo>
                      <a:pt x="115325" y="2793027"/>
                    </a:moveTo>
                    <a:cubicBezTo>
                      <a:pt x="115325" y="2810566"/>
                      <a:pt x="129544" y="2824785"/>
                      <a:pt x="147083" y="2824785"/>
                    </a:cubicBezTo>
                    <a:lnTo>
                      <a:pt x="309513" y="2824785"/>
                    </a:lnTo>
                    <a:cubicBezTo>
                      <a:pt x="327052" y="2824785"/>
                      <a:pt x="341271" y="2810566"/>
                      <a:pt x="341271" y="2793027"/>
                    </a:cubicBezTo>
                    <a:cubicBezTo>
                      <a:pt x="341271" y="2775488"/>
                      <a:pt x="327052" y="2761269"/>
                      <a:pt x="309513" y="2761269"/>
                    </a:cubicBezTo>
                    <a:lnTo>
                      <a:pt x="147083" y="2761269"/>
                    </a:lnTo>
                    <a:cubicBezTo>
                      <a:pt x="129544" y="2761269"/>
                      <a:pt x="115325" y="2775488"/>
                      <a:pt x="115325" y="2793027"/>
                    </a:cubicBezTo>
                    <a:close/>
                    <a:moveTo>
                      <a:pt x="115325" y="876644"/>
                    </a:moveTo>
                    <a:cubicBezTo>
                      <a:pt x="115325" y="894183"/>
                      <a:pt x="129544" y="908402"/>
                      <a:pt x="147083" y="908402"/>
                    </a:cubicBezTo>
                    <a:lnTo>
                      <a:pt x="309513" y="908402"/>
                    </a:lnTo>
                    <a:cubicBezTo>
                      <a:pt x="327052" y="908402"/>
                      <a:pt x="341271" y="894183"/>
                      <a:pt x="341271" y="876644"/>
                    </a:cubicBezTo>
                    <a:cubicBezTo>
                      <a:pt x="341271" y="859105"/>
                      <a:pt x="327052" y="844886"/>
                      <a:pt x="309513" y="844886"/>
                    </a:cubicBezTo>
                    <a:lnTo>
                      <a:pt x="147083" y="844886"/>
                    </a:lnTo>
                    <a:cubicBezTo>
                      <a:pt x="129544" y="844886"/>
                      <a:pt x="115325" y="859105"/>
                      <a:pt x="115325" y="876644"/>
                    </a:cubicBezTo>
                    <a:close/>
                    <a:moveTo>
                      <a:pt x="92260" y="2603383"/>
                    </a:moveTo>
                    <a:cubicBezTo>
                      <a:pt x="92260" y="2620922"/>
                      <a:pt x="106479" y="2635141"/>
                      <a:pt x="124018" y="2635141"/>
                    </a:cubicBezTo>
                    <a:lnTo>
                      <a:pt x="286448" y="2635141"/>
                    </a:lnTo>
                    <a:cubicBezTo>
                      <a:pt x="303987" y="2635141"/>
                      <a:pt x="318206" y="2620922"/>
                      <a:pt x="318206" y="2603383"/>
                    </a:cubicBezTo>
                    <a:cubicBezTo>
                      <a:pt x="318206" y="2585844"/>
                      <a:pt x="303987" y="2571625"/>
                      <a:pt x="286448" y="2571625"/>
                    </a:cubicBezTo>
                    <a:lnTo>
                      <a:pt x="124018" y="2571625"/>
                    </a:lnTo>
                    <a:cubicBezTo>
                      <a:pt x="106479" y="2571625"/>
                      <a:pt x="92260" y="2585844"/>
                      <a:pt x="92260" y="2603383"/>
                    </a:cubicBezTo>
                    <a:close/>
                    <a:moveTo>
                      <a:pt x="92260" y="1066288"/>
                    </a:moveTo>
                    <a:cubicBezTo>
                      <a:pt x="92260" y="1083827"/>
                      <a:pt x="106479" y="1098046"/>
                      <a:pt x="124018" y="1098046"/>
                    </a:cubicBezTo>
                    <a:lnTo>
                      <a:pt x="286448" y="1098046"/>
                    </a:lnTo>
                    <a:cubicBezTo>
                      <a:pt x="303987" y="1098046"/>
                      <a:pt x="318206" y="1083827"/>
                      <a:pt x="318206" y="1066288"/>
                    </a:cubicBezTo>
                    <a:cubicBezTo>
                      <a:pt x="318206" y="1048749"/>
                      <a:pt x="303987" y="1034530"/>
                      <a:pt x="286448" y="1034530"/>
                    </a:cubicBezTo>
                    <a:lnTo>
                      <a:pt x="124018" y="1034530"/>
                    </a:lnTo>
                    <a:cubicBezTo>
                      <a:pt x="106479" y="1034530"/>
                      <a:pt x="92260" y="1048749"/>
                      <a:pt x="92260" y="1066288"/>
                    </a:cubicBezTo>
                    <a:close/>
                    <a:moveTo>
                      <a:pt x="69195" y="2413739"/>
                    </a:moveTo>
                    <a:cubicBezTo>
                      <a:pt x="69195" y="2431278"/>
                      <a:pt x="83414" y="2445497"/>
                      <a:pt x="100953" y="2445497"/>
                    </a:cubicBezTo>
                    <a:lnTo>
                      <a:pt x="263383" y="2445497"/>
                    </a:lnTo>
                    <a:cubicBezTo>
                      <a:pt x="280922" y="2445497"/>
                      <a:pt x="295141" y="2431278"/>
                      <a:pt x="295141" y="2413739"/>
                    </a:cubicBezTo>
                    <a:cubicBezTo>
                      <a:pt x="295141" y="2396200"/>
                      <a:pt x="280922" y="2381981"/>
                      <a:pt x="263383" y="2381981"/>
                    </a:cubicBezTo>
                    <a:lnTo>
                      <a:pt x="100953" y="2381981"/>
                    </a:lnTo>
                    <a:cubicBezTo>
                      <a:pt x="83414" y="2381981"/>
                      <a:pt x="69195" y="2396200"/>
                      <a:pt x="69195" y="2413739"/>
                    </a:cubicBezTo>
                    <a:close/>
                    <a:moveTo>
                      <a:pt x="69195" y="1255932"/>
                    </a:moveTo>
                    <a:cubicBezTo>
                      <a:pt x="69195" y="1273471"/>
                      <a:pt x="83414" y="1287690"/>
                      <a:pt x="100953" y="1287690"/>
                    </a:cubicBezTo>
                    <a:lnTo>
                      <a:pt x="263383" y="1287690"/>
                    </a:lnTo>
                    <a:cubicBezTo>
                      <a:pt x="280922" y="1287690"/>
                      <a:pt x="295141" y="1273471"/>
                      <a:pt x="295141" y="1255932"/>
                    </a:cubicBezTo>
                    <a:cubicBezTo>
                      <a:pt x="295141" y="1238393"/>
                      <a:pt x="280922" y="1224174"/>
                      <a:pt x="263383" y="1224174"/>
                    </a:cubicBezTo>
                    <a:lnTo>
                      <a:pt x="100953" y="1224174"/>
                    </a:lnTo>
                    <a:cubicBezTo>
                      <a:pt x="83414" y="1224174"/>
                      <a:pt x="69195" y="1238393"/>
                      <a:pt x="69195" y="1255932"/>
                    </a:cubicBezTo>
                    <a:close/>
                    <a:moveTo>
                      <a:pt x="46130" y="2224095"/>
                    </a:moveTo>
                    <a:cubicBezTo>
                      <a:pt x="46130" y="2241634"/>
                      <a:pt x="60349" y="2255853"/>
                      <a:pt x="77888" y="2255853"/>
                    </a:cubicBezTo>
                    <a:lnTo>
                      <a:pt x="240318" y="2255853"/>
                    </a:lnTo>
                    <a:cubicBezTo>
                      <a:pt x="257857" y="2255853"/>
                      <a:pt x="272076" y="2241634"/>
                      <a:pt x="272076" y="2224095"/>
                    </a:cubicBezTo>
                    <a:cubicBezTo>
                      <a:pt x="272076" y="2206556"/>
                      <a:pt x="257857" y="2192337"/>
                      <a:pt x="240318" y="2192337"/>
                    </a:cubicBezTo>
                    <a:lnTo>
                      <a:pt x="77888" y="2192337"/>
                    </a:lnTo>
                    <a:cubicBezTo>
                      <a:pt x="60349" y="2192337"/>
                      <a:pt x="46130" y="2206556"/>
                      <a:pt x="46130" y="2224095"/>
                    </a:cubicBezTo>
                    <a:close/>
                    <a:moveTo>
                      <a:pt x="46130" y="1445576"/>
                    </a:moveTo>
                    <a:cubicBezTo>
                      <a:pt x="46130" y="1463115"/>
                      <a:pt x="60349" y="1477334"/>
                      <a:pt x="77888" y="1477334"/>
                    </a:cubicBezTo>
                    <a:lnTo>
                      <a:pt x="240318" y="1477334"/>
                    </a:lnTo>
                    <a:cubicBezTo>
                      <a:pt x="257857" y="1477334"/>
                      <a:pt x="272076" y="1463115"/>
                      <a:pt x="272076" y="1445576"/>
                    </a:cubicBezTo>
                    <a:cubicBezTo>
                      <a:pt x="272076" y="1428037"/>
                      <a:pt x="257857" y="1413818"/>
                      <a:pt x="240318" y="1413818"/>
                    </a:cubicBezTo>
                    <a:lnTo>
                      <a:pt x="77888" y="1413818"/>
                    </a:lnTo>
                    <a:cubicBezTo>
                      <a:pt x="60349" y="1413818"/>
                      <a:pt x="46130" y="1428037"/>
                      <a:pt x="46130" y="1445576"/>
                    </a:cubicBezTo>
                    <a:close/>
                    <a:moveTo>
                      <a:pt x="23065" y="2034451"/>
                    </a:moveTo>
                    <a:cubicBezTo>
                      <a:pt x="23065" y="2051990"/>
                      <a:pt x="37284" y="2066209"/>
                      <a:pt x="54823" y="2066209"/>
                    </a:cubicBezTo>
                    <a:lnTo>
                      <a:pt x="217253" y="2066209"/>
                    </a:lnTo>
                    <a:cubicBezTo>
                      <a:pt x="234792" y="2066209"/>
                      <a:pt x="249011" y="2051990"/>
                      <a:pt x="249011" y="2034451"/>
                    </a:cubicBezTo>
                    <a:cubicBezTo>
                      <a:pt x="249011" y="2016912"/>
                      <a:pt x="234792" y="2002693"/>
                      <a:pt x="217253" y="2002693"/>
                    </a:cubicBezTo>
                    <a:lnTo>
                      <a:pt x="54823" y="2002693"/>
                    </a:lnTo>
                    <a:cubicBezTo>
                      <a:pt x="37284" y="2002693"/>
                      <a:pt x="23065" y="2016912"/>
                      <a:pt x="23065" y="2034451"/>
                    </a:cubicBezTo>
                    <a:close/>
                    <a:moveTo>
                      <a:pt x="23065" y="1635220"/>
                    </a:moveTo>
                    <a:cubicBezTo>
                      <a:pt x="23065" y="1652759"/>
                      <a:pt x="37284" y="1666978"/>
                      <a:pt x="54823" y="1666978"/>
                    </a:cubicBezTo>
                    <a:lnTo>
                      <a:pt x="217253" y="1666978"/>
                    </a:lnTo>
                    <a:cubicBezTo>
                      <a:pt x="234792" y="1666978"/>
                      <a:pt x="249011" y="1652759"/>
                      <a:pt x="249011" y="1635220"/>
                    </a:cubicBezTo>
                    <a:cubicBezTo>
                      <a:pt x="249011" y="1617681"/>
                      <a:pt x="234792" y="1603462"/>
                      <a:pt x="217253" y="1603462"/>
                    </a:cubicBezTo>
                    <a:lnTo>
                      <a:pt x="54823" y="1603462"/>
                    </a:lnTo>
                    <a:cubicBezTo>
                      <a:pt x="37284" y="1603462"/>
                      <a:pt x="23065" y="1617681"/>
                      <a:pt x="23065" y="1635220"/>
                    </a:cubicBezTo>
                    <a:close/>
                    <a:moveTo>
                      <a:pt x="0" y="1824865"/>
                    </a:moveTo>
                    <a:cubicBezTo>
                      <a:pt x="0" y="1842404"/>
                      <a:pt x="14219" y="1856623"/>
                      <a:pt x="31758" y="1856623"/>
                    </a:cubicBezTo>
                    <a:lnTo>
                      <a:pt x="194188" y="1856623"/>
                    </a:lnTo>
                    <a:cubicBezTo>
                      <a:pt x="211727" y="1856623"/>
                      <a:pt x="225946" y="1842404"/>
                      <a:pt x="225946" y="1824865"/>
                    </a:cubicBezTo>
                    <a:cubicBezTo>
                      <a:pt x="225946" y="1807326"/>
                      <a:pt x="211727" y="1793107"/>
                      <a:pt x="194188" y="1793107"/>
                    </a:cubicBezTo>
                    <a:lnTo>
                      <a:pt x="31758" y="1793107"/>
                    </a:lnTo>
                    <a:cubicBezTo>
                      <a:pt x="14219" y="1793107"/>
                      <a:pt x="0" y="1807326"/>
                      <a:pt x="0" y="1824865"/>
                    </a:cubicBez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/>
              <p:cNvSpPr/>
              <p:nvPr/>
            </p:nvSpPr>
            <p:spPr bwMode="auto">
              <a:xfrm>
                <a:off x="3584782" y="1589160"/>
                <a:ext cx="3742012" cy="1535694"/>
              </a:xfrm>
              <a:custGeom>
                <a:avLst/>
                <a:gdLst>
                  <a:gd name="connsiteX0" fmla="*/ 1886230 w 3742012"/>
                  <a:gd name="connsiteY0" fmla="*/ 0 h 1535694"/>
                  <a:gd name="connsiteX1" fmla="*/ 3545342 w 3742012"/>
                  <a:gd name="connsiteY1" fmla="*/ 229372 h 1535694"/>
                  <a:gd name="connsiteX2" fmla="*/ 3568826 w 3742012"/>
                  <a:gd name="connsiteY2" fmla="*/ 237589 h 1535694"/>
                  <a:gd name="connsiteX3" fmla="*/ 3580544 w 3742012"/>
                  <a:gd name="connsiteY3" fmla="*/ 248088 h 1535694"/>
                  <a:gd name="connsiteX4" fmla="*/ 3581033 w 3742012"/>
                  <a:gd name="connsiteY4" fmla="*/ 248342 h 1535694"/>
                  <a:gd name="connsiteX5" fmla="*/ 3581723 w 3742012"/>
                  <a:gd name="connsiteY5" fmla="*/ 249145 h 1535694"/>
                  <a:gd name="connsiteX6" fmla="*/ 3586714 w 3742012"/>
                  <a:gd name="connsiteY6" fmla="*/ 253617 h 1535694"/>
                  <a:gd name="connsiteX7" fmla="*/ 3588249 w 3742012"/>
                  <a:gd name="connsiteY7" fmla="*/ 256747 h 1535694"/>
                  <a:gd name="connsiteX8" fmla="*/ 3596713 w 3742012"/>
                  <a:gd name="connsiteY8" fmla="*/ 266607 h 1535694"/>
                  <a:gd name="connsiteX9" fmla="*/ 3604447 w 3742012"/>
                  <a:gd name="connsiteY9" fmla="*/ 290312 h 1535694"/>
                  <a:gd name="connsiteX10" fmla="*/ 3741583 w 3742012"/>
                  <a:gd name="connsiteY10" fmla="*/ 1465615 h 1535694"/>
                  <a:gd name="connsiteX11" fmla="*/ 3686489 w 3742012"/>
                  <a:gd name="connsiteY11" fmla="*/ 1535264 h 1535694"/>
                  <a:gd name="connsiteX12" fmla="*/ 3686489 w 3742012"/>
                  <a:gd name="connsiteY12" fmla="*/ 1535265 h 1535694"/>
                  <a:gd name="connsiteX13" fmla="*/ 3616841 w 3742012"/>
                  <a:gd name="connsiteY13" fmla="*/ 1480171 h 1535694"/>
                  <a:gd name="connsiteX14" fmla="*/ 3484679 w 3742012"/>
                  <a:gd name="connsiteY14" fmla="*/ 347485 h 1535694"/>
                  <a:gd name="connsiteX15" fmla="*/ 1871009 w 3742012"/>
                  <a:gd name="connsiteY15" fmla="*/ 124395 h 1535694"/>
                  <a:gd name="connsiteX16" fmla="*/ 257332 w 3742012"/>
                  <a:gd name="connsiteY16" fmla="*/ 347486 h 1535694"/>
                  <a:gd name="connsiteX17" fmla="*/ 125171 w 3742012"/>
                  <a:gd name="connsiteY17" fmla="*/ 1480172 h 1535694"/>
                  <a:gd name="connsiteX18" fmla="*/ 55522 w 3742012"/>
                  <a:gd name="connsiteY18" fmla="*/ 1535266 h 1535694"/>
                  <a:gd name="connsiteX19" fmla="*/ 55522 w 3742012"/>
                  <a:gd name="connsiteY19" fmla="*/ 1535265 h 1535694"/>
                  <a:gd name="connsiteX20" fmla="*/ 429 w 3742012"/>
                  <a:gd name="connsiteY20" fmla="*/ 1465617 h 1535694"/>
                  <a:gd name="connsiteX21" fmla="*/ 137564 w 3742012"/>
                  <a:gd name="connsiteY21" fmla="*/ 290313 h 1535694"/>
                  <a:gd name="connsiteX22" fmla="*/ 145298 w 3742012"/>
                  <a:gd name="connsiteY22" fmla="*/ 266608 h 1535694"/>
                  <a:gd name="connsiteX23" fmla="*/ 153762 w 3742012"/>
                  <a:gd name="connsiteY23" fmla="*/ 256748 h 1535694"/>
                  <a:gd name="connsiteX24" fmla="*/ 155296 w 3742012"/>
                  <a:gd name="connsiteY24" fmla="*/ 253618 h 1535694"/>
                  <a:gd name="connsiteX25" fmla="*/ 160288 w 3742012"/>
                  <a:gd name="connsiteY25" fmla="*/ 249146 h 1535694"/>
                  <a:gd name="connsiteX26" fmla="*/ 160977 w 3742012"/>
                  <a:gd name="connsiteY26" fmla="*/ 248342 h 1535694"/>
                  <a:gd name="connsiteX27" fmla="*/ 161468 w 3742012"/>
                  <a:gd name="connsiteY27" fmla="*/ 248089 h 1535694"/>
                  <a:gd name="connsiteX28" fmla="*/ 173185 w 3742012"/>
                  <a:gd name="connsiteY28" fmla="*/ 237590 h 1535694"/>
                  <a:gd name="connsiteX29" fmla="*/ 196669 w 3742012"/>
                  <a:gd name="connsiteY29" fmla="*/ 229373 h 1535694"/>
                  <a:gd name="connsiteX30" fmla="*/ 1855781 w 3742012"/>
                  <a:gd name="connsiteY30" fmla="*/ 1 h 1535694"/>
                  <a:gd name="connsiteX31" fmla="*/ 1870998 w 3742012"/>
                  <a:gd name="connsiteY31" fmla="*/ 942 h 1535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742012" h="1535694">
                    <a:moveTo>
                      <a:pt x="1886230" y="0"/>
                    </a:moveTo>
                    <a:lnTo>
                      <a:pt x="3545342" y="229372"/>
                    </a:lnTo>
                    <a:cubicBezTo>
                      <a:pt x="3553912" y="230557"/>
                      <a:pt x="3561835" y="233422"/>
                      <a:pt x="3568826" y="237589"/>
                    </a:cubicBezTo>
                    <a:lnTo>
                      <a:pt x="3580544" y="248088"/>
                    </a:lnTo>
                    <a:lnTo>
                      <a:pt x="3581033" y="248342"/>
                    </a:lnTo>
                    <a:lnTo>
                      <a:pt x="3581723" y="249145"/>
                    </a:lnTo>
                    <a:lnTo>
                      <a:pt x="3586714" y="253617"/>
                    </a:lnTo>
                    <a:lnTo>
                      <a:pt x="3588249" y="256747"/>
                    </a:lnTo>
                    <a:lnTo>
                      <a:pt x="3596713" y="266607"/>
                    </a:lnTo>
                    <a:cubicBezTo>
                      <a:pt x="3600739" y="273700"/>
                      <a:pt x="3603442" y="281701"/>
                      <a:pt x="3604447" y="290312"/>
                    </a:cubicBezTo>
                    <a:lnTo>
                      <a:pt x="3741583" y="1465615"/>
                    </a:lnTo>
                    <a:cubicBezTo>
                      <a:pt x="3745602" y="1500061"/>
                      <a:pt x="3720935" y="1531244"/>
                      <a:pt x="3686489" y="1535264"/>
                    </a:cubicBezTo>
                    <a:lnTo>
                      <a:pt x="3686489" y="1535265"/>
                    </a:lnTo>
                    <a:cubicBezTo>
                      <a:pt x="3652043" y="1539283"/>
                      <a:pt x="3620860" y="1514617"/>
                      <a:pt x="3616841" y="1480171"/>
                    </a:cubicBezTo>
                    <a:lnTo>
                      <a:pt x="3484679" y="347485"/>
                    </a:lnTo>
                    <a:lnTo>
                      <a:pt x="1871009" y="124395"/>
                    </a:lnTo>
                    <a:lnTo>
                      <a:pt x="257332" y="347486"/>
                    </a:lnTo>
                    <a:lnTo>
                      <a:pt x="125171" y="1480172"/>
                    </a:lnTo>
                    <a:cubicBezTo>
                      <a:pt x="121151" y="1514618"/>
                      <a:pt x="89968" y="1539284"/>
                      <a:pt x="55522" y="1535266"/>
                    </a:cubicBezTo>
                    <a:lnTo>
                      <a:pt x="55522" y="1535265"/>
                    </a:lnTo>
                    <a:cubicBezTo>
                      <a:pt x="21076" y="1531244"/>
                      <a:pt x="-3591" y="1500063"/>
                      <a:pt x="429" y="1465617"/>
                    </a:cubicBezTo>
                    <a:lnTo>
                      <a:pt x="137564" y="290313"/>
                    </a:lnTo>
                    <a:cubicBezTo>
                      <a:pt x="138569" y="281702"/>
                      <a:pt x="141272" y="273701"/>
                      <a:pt x="145298" y="266608"/>
                    </a:cubicBezTo>
                    <a:lnTo>
                      <a:pt x="153762" y="256748"/>
                    </a:lnTo>
                    <a:lnTo>
                      <a:pt x="155296" y="253618"/>
                    </a:lnTo>
                    <a:lnTo>
                      <a:pt x="160288" y="249146"/>
                    </a:lnTo>
                    <a:lnTo>
                      <a:pt x="160977" y="248342"/>
                    </a:lnTo>
                    <a:lnTo>
                      <a:pt x="161468" y="248089"/>
                    </a:lnTo>
                    <a:lnTo>
                      <a:pt x="173185" y="237590"/>
                    </a:lnTo>
                    <a:cubicBezTo>
                      <a:pt x="180176" y="233423"/>
                      <a:pt x="188099" y="230557"/>
                      <a:pt x="196669" y="229373"/>
                    </a:cubicBezTo>
                    <a:lnTo>
                      <a:pt x="1855781" y="1"/>
                    </a:lnTo>
                    <a:lnTo>
                      <a:pt x="1870998" y="942"/>
                    </a:ln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5" name="グループ化 194"/>
            <p:cNvGrpSpPr/>
            <p:nvPr/>
          </p:nvGrpSpPr>
          <p:grpSpPr>
            <a:xfrm>
              <a:off x="407628" y="6045007"/>
              <a:ext cx="1597435" cy="271904"/>
              <a:chOff x="3765290" y="2940700"/>
              <a:chExt cx="2115235" cy="360040"/>
            </a:xfrm>
          </p:grpSpPr>
          <p:sp>
            <p:nvSpPr>
              <p:cNvPr id="196" name="正方形/長方形 195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7" name="直線コネクタ 196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01" name="グループ化 200"/>
          <p:cNvGrpSpPr/>
          <p:nvPr/>
        </p:nvGrpSpPr>
        <p:grpSpPr>
          <a:xfrm>
            <a:off x="2293343" y="5528988"/>
            <a:ext cx="1597435" cy="787923"/>
            <a:chOff x="2310018" y="2257416"/>
            <a:chExt cx="2115235" cy="1043324"/>
          </a:xfrm>
        </p:grpSpPr>
        <p:grpSp>
          <p:nvGrpSpPr>
            <p:cNvPr id="202" name="グループ化 201"/>
            <p:cNvGrpSpPr/>
            <p:nvPr/>
          </p:nvGrpSpPr>
          <p:grpSpPr>
            <a:xfrm rot="8100000">
              <a:off x="3556971" y="2522947"/>
              <a:ext cx="407092" cy="158217"/>
              <a:chOff x="3313108" y="2033845"/>
              <a:chExt cx="694787" cy="270030"/>
            </a:xfrm>
          </p:grpSpPr>
          <p:sp>
            <p:nvSpPr>
              <p:cNvPr id="214" name="矢印: 五方向 213"/>
              <p:cNvSpPr/>
              <p:nvPr/>
            </p:nvSpPr>
            <p:spPr bwMode="auto">
              <a:xfrm>
                <a:off x="3647855" y="2033845"/>
                <a:ext cx="360040" cy="270030"/>
              </a:xfrm>
              <a:prstGeom prst="homePlate">
                <a:avLst>
                  <a:gd name="adj" fmla="val 39417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矢印: 五方向 214"/>
              <p:cNvSpPr/>
              <p:nvPr/>
            </p:nvSpPr>
            <p:spPr bwMode="auto">
              <a:xfrm>
                <a:off x="3475898" y="2139950"/>
                <a:ext cx="391252" cy="57820"/>
              </a:xfrm>
              <a:prstGeom prst="homePlate">
                <a:avLst/>
              </a:pr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四角形: 上の 2 つの角を丸める 215"/>
              <p:cNvSpPr/>
              <p:nvPr/>
            </p:nvSpPr>
            <p:spPr bwMode="auto">
              <a:xfrm rot="16200000">
                <a:off x="3388873" y="2048090"/>
                <a:ext cx="90010" cy="241540"/>
              </a:xfrm>
              <a:prstGeom prst="round2SameRect">
                <a:avLst/>
              </a:prstGeom>
              <a:solidFill>
                <a:srgbClr val="00B05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3" name="フリーフォーム: 図形 202"/>
            <p:cNvSpPr/>
            <p:nvPr/>
          </p:nvSpPr>
          <p:spPr bwMode="auto">
            <a:xfrm>
              <a:off x="2622217" y="2714907"/>
              <a:ext cx="1430683" cy="174033"/>
            </a:xfrm>
            <a:custGeom>
              <a:avLst/>
              <a:gdLst>
                <a:gd name="connsiteX0" fmla="*/ 1072476 w 1430683"/>
                <a:gd name="connsiteY0" fmla="*/ 702 h 174033"/>
                <a:gd name="connsiteX1" fmla="*/ 1430683 w 1430683"/>
                <a:gd name="connsiteY1" fmla="*/ 27287 h 174033"/>
                <a:gd name="connsiteX2" fmla="*/ 1430683 w 1430683"/>
                <a:gd name="connsiteY2" fmla="*/ 174033 h 174033"/>
                <a:gd name="connsiteX3" fmla="*/ 0 w 1430683"/>
                <a:gd name="connsiteY3" fmla="*/ 174033 h 174033"/>
                <a:gd name="connsiteX4" fmla="*/ 0 w 1430683"/>
                <a:gd name="connsiteY4" fmla="*/ 27287 h 174033"/>
                <a:gd name="connsiteX5" fmla="*/ 119402 w 1430683"/>
                <a:gd name="connsiteY5" fmla="*/ 702 h 174033"/>
                <a:gd name="connsiteX6" fmla="*/ 417909 w 1430683"/>
                <a:gd name="connsiteY6" fmla="*/ 50549 h 174033"/>
                <a:gd name="connsiteX7" fmla="*/ 475464 w 1430683"/>
                <a:gd name="connsiteY7" fmla="*/ 28123 h 174033"/>
                <a:gd name="connsiteX8" fmla="*/ 475464 w 1430683"/>
                <a:gd name="connsiteY8" fmla="*/ 27287 h 174033"/>
                <a:gd name="connsiteX9" fmla="*/ 594866 w 1430683"/>
                <a:gd name="connsiteY9" fmla="*/ 702 h 174033"/>
                <a:gd name="connsiteX10" fmla="*/ 595402 w 1430683"/>
                <a:gd name="connsiteY10" fmla="*/ 791 h 174033"/>
                <a:gd name="connsiteX11" fmla="*/ 597012 w 1430683"/>
                <a:gd name="connsiteY11" fmla="*/ 702 h 174033"/>
                <a:gd name="connsiteX12" fmla="*/ 776116 w 1430683"/>
                <a:gd name="connsiteY12" fmla="*/ 43903 h 174033"/>
                <a:gd name="connsiteX13" fmla="*/ 835281 w 1430683"/>
                <a:gd name="connsiteY13" fmla="*/ 53783 h 174033"/>
                <a:gd name="connsiteX14" fmla="*/ 893372 w 1430683"/>
                <a:gd name="connsiteY14" fmla="*/ 50549 h 174033"/>
                <a:gd name="connsiteX15" fmla="*/ 953073 w 1430683"/>
                <a:gd name="connsiteY15" fmla="*/ 27287 h 174033"/>
                <a:gd name="connsiteX16" fmla="*/ 1072476 w 1430683"/>
                <a:gd name="connsiteY16" fmla="*/ 702 h 174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30683" h="174033">
                  <a:moveTo>
                    <a:pt x="1072476" y="702"/>
                  </a:moveTo>
                  <a:cubicBezTo>
                    <a:pt x="1191878" y="9564"/>
                    <a:pt x="1311281" y="98182"/>
                    <a:pt x="1430683" y="27287"/>
                  </a:cubicBezTo>
                  <a:lnTo>
                    <a:pt x="1430683" y="174033"/>
                  </a:lnTo>
                  <a:lnTo>
                    <a:pt x="0" y="174033"/>
                  </a:lnTo>
                  <a:lnTo>
                    <a:pt x="0" y="27287"/>
                  </a:lnTo>
                  <a:cubicBezTo>
                    <a:pt x="39801" y="3656"/>
                    <a:pt x="79602" y="-2252"/>
                    <a:pt x="119402" y="702"/>
                  </a:cubicBezTo>
                  <a:cubicBezTo>
                    <a:pt x="218905" y="8087"/>
                    <a:pt x="318407" y="70858"/>
                    <a:pt x="417909" y="50549"/>
                  </a:cubicBezTo>
                  <a:lnTo>
                    <a:pt x="475464" y="28123"/>
                  </a:lnTo>
                  <a:lnTo>
                    <a:pt x="475464" y="27287"/>
                  </a:lnTo>
                  <a:cubicBezTo>
                    <a:pt x="515265" y="3656"/>
                    <a:pt x="555066" y="-2252"/>
                    <a:pt x="594866" y="702"/>
                  </a:cubicBezTo>
                  <a:lnTo>
                    <a:pt x="595402" y="791"/>
                  </a:lnTo>
                  <a:lnTo>
                    <a:pt x="597012" y="702"/>
                  </a:lnTo>
                  <a:cubicBezTo>
                    <a:pt x="656714" y="5133"/>
                    <a:pt x="716415" y="29503"/>
                    <a:pt x="776116" y="43903"/>
                  </a:cubicBezTo>
                  <a:lnTo>
                    <a:pt x="835281" y="53783"/>
                  </a:lnTo>
                  <a:lnTo>
                    <a:pt x="893372" y="50549"/>
                  </a:lnTo>
                  <a:cubicBezTo>
                    <a:pt x="913272" y="46488"/>
                    <a:pt x="933173" y="39103"/>
                    <a:pt x="953073" y="27287"/>
                  </a:cubicBezTo>
                  <a:cubicBezTo>
                    <a:pt x="992874" y="3656"/>
                    <a:pt x="1032675" y="-2252"/>
                    <a:pt x="1072476" y="702"/>
                  </a:cubicBezTo>
                  <a:close/>
                </a:path>
              </a:pathLst>
            </a:cu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4" name="二等辺三角形 203"/>
            <p:cNvSpPr/>
            <p:nvPr/>
          </p:nvSpPr>
          <p:spPr bwMode="auto">
            <a:xfrm>
              <a:off x="2753619" y="2257416"/>
              <a:ext cx="258301" cy="181003"/>
            </a:xfrm>
            <a:prstGeom prst="triangle">
              <a:avLst/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5" name="四角形: 上の 2 つの角を丸める 204"/>
            <p:cNvSpPr/>
            <p:nvPr/>
          </p:nvSpPr>
          <p:spPr bwMode="auto">
            <a:xfrm>
              <a:off x="2676265" y="2415935"/>
              <a:ext cx="413010" cy="227842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6" name="四角形: 上の 2 つの角を丸める 205"/>
            <p:cNvSpPr/>
            <p:nvPr/>
          </p:nvSpPr>
          <p:spPr bwMode="auto">
            <a:xfrm>
              <a:off x="2612740" y="2609629"/>
              <a:ext cx="540060" cy="260034"/>
            </a:xfrm>
            <a:prstGeom prst="round2SameRect">
              <a:avLst>
                <a:gd name="adj1" fmla="val 9788"/>
                <a:gd name="adj2" fmla="val 0"/>
              </a:avLst>
            </a:prstGeom>
            <a:pattFill prst="smConfetti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7" name="四角形: 上の 2 つの角を丸める 206"/>
            <p:cNvSpPr/>
            <p:nvPr/>
          </p:nvSpPr>
          <p:spPr bwMode="auto">
            <a:xfrm>
              <a:off x="27313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四角形: 上の 2 つの角を丸める 207"/>
            <p:cNvSpPr/>
            <p:nvPr/>
          </p:nvSpPr>
          <p:spPr bwMode="auto">
            <a:xfrm>
              <a:off x="2934566" y="2698476"/>
              <a:ext cx="110202" cy="105255"/>
            </a:xfrm>
            <a:prstGeom prst="round2SameRect">
              <a:avLst>
                <a:gd name="adj1" fmla="val 15362"/>
                <a:gd name="adj2" fmla="val 0"/>
              </a:avLst>
            </a:prstGeom>
            <a:pattFill prst="pct90">
              <a:fgClr>
                <a:srgbClr val="CC6600"/>
              </a:fgClr>
              <a:bgClr>
                <a:srgbClr val="FFCC66"/>
              </a:bgClr>
            </a:patt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9" name="正方形/長方形 208"/>
            <p:cNvSpPr/>
            <p:nvPr/>
          </p:nvSpPr>
          <p:spPr bwMode="auto">
            <a:xfrm>
              <a:off x="2466915" y="2794259"/>
              <a:ext cx="1766005" cy="360040"/>
            </a:xfrm>
            <a:prstGeom prst="rect">
              <a:avLst/>
            </a:prstGeom>
            <a:solidFill>
              <a:srgbClr val="92D05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0" name="グループ化 209"/>
            <p:cNvGrpSpPr/>
            <p:nvPr/>
          </p:nvGrpSpPr>
          <p:grpSpPr>
            <a:xfrm>
              <a:off x="2310018" y="2940700"/>
              <a:ext cx="2115235" cy="360040"/>
              <a:chOff x="3765290" y="2940700"/>
              <a:chExt cx="2115235" cy="360040"/>
            </a:xfrm>
          </p:grpSpPr>
          <p:sp>
            <p:nvSpPr>
              <p:cNvPr id="212" name="正方形/長方形 211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3" name="直線コネクタ 212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11" name="台形 210"/>
            <p:cNvSpPr/>
            <p:nvPr/>
          </p:nvSpPr>
          <p:spPr bwMode="auto">
            <a:xfrm rot="10800000">
              <a:off x="3872880" y="2711081"/>
              <a:ext cx="313068" cy="229617"/>
            </a:xfrm>
            <a:prstGeom prst="trapezoid">
              <a:avLst/>
            </a:prstGeom>
            <a:solidFill>
              <a:srgbClr val="00B05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17" name="グループ化 216"/>
          <p:cNvGrpSpPr/>
          <p:nvPr/>
        </p:nvGrpSpPr>
        <p:grpSpPr>
          <a:xfrm>
            <a:off x="4160467" y="5700026"/>
            <a:ext cx="1597435" cy="616885"/>
            <a:chOff x="4634118" y="2483895"/>
            <a:chExt cx="2115235" cy="816845"/>
          </a:xfrm>
        </p:grpSpPr>
        <p:sp>
          <p:nvSpPr>
            <p:cNvPr id="218" name="アーチ 217"/>
            <p:cNvSpPr/>
            <p:nvPr/>
          </p:nvSpPr>
          <p:spPr bwMode="auto">
            <a:xfrm>
              <a:off x="4667024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9" name="アーチ 218"/>
            <p:cNvSpPr/>
            <p:nvPr/>
          </p:nvSpPr>
          <p:spPr bwMode="auto">
            <a:xfrm>
              <a:off x="6349845" y="2799542"/>
              <a:ext cx="350992" cy="350992"/>
            </a:xfrm>
            <a:prstGeom prst="blockArc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0" name="グループ化 219"/>
            <p:cNvGrpSpPr/>
            <p:nvPr/>
          </p:nvGrpSpPr>
          <p:grpSpPr>
            <a:xfrm>
              <a:off x="4634118" y="2940700"/>
              <a:ext cx="2115235" cy="360040"/>
              <a:chOff x="3765290" y="2940700"/>
              <a:chExt cx="2115235" cy="360040"/>
            </a:xfrm>
          </p:grpSpPr>
          <p:sp>
            <p:nvSpPr>
              <p:cNvPr id="235" name="正方形/長方形 234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36" name="直線コネクタ 235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21" name="グループ化 220"/>
            <p:cNvGrpSpPr/>
            <p:nvPr/>
          </p:nvGrpSpPr>
          <p:grpSpPr>
            <a:xfrm rot="486790">
              <a:off x="4701625" y="2483895"/>
              <a:ext cx="1980220" cy="187505"/>
              <a:chOff x="4701625" y="2483895"/>
              <a:chExt cx="1980220" cy="187505"/>
            </a:xfrm>
          </p:grpSpPr>
          <p:sp>
            <p:nvSpPr>
              <p:cNvPr id="230" name="四角形: 上の 2 つの角を丸める 229"/>
              <p:cNvSpPr/>
              <p:nvPr/>
            </p:nvSpPr>
            <p:spPr bwMode="auto">
              <a:xfrm>
                <a:off x="4864167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四角形: 上の 2 つの角を丸める 230"/>
              <p:cNvSpPr/>
              <p:nvPr/>
            </p:nvSpPr>
            <p:spPr bwMode="auto">
              <a:xfrm>
                <a:off x="5068955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四角形: 上の 2 つの角を丸める 231"/>
              <p:cNvSpPr/>
              <p:nvPr/>
            </p:nvSpPr>
            <p:spPr bwMode="auto">
              <a:xfrm>
                <a:off x="6250054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四角形: 上の 2 つの角を丸める 232"/>
              <p:cNvSpPr/>
              <p:nvPr/>
            </p:nvSpPr>
            <p:spPr bwMode="auto">
              <a:xfrm>
                <a:off x="6454842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四角形: 角を丸くする 233"/>
              <p:cNvSpPr/>
              <p:nvPr/>
            </p:nvSpPr>
            <p:spPr bwMode="auto">
              <a:xfrm>
                <a:off x="4701625" y="2582553"/>
                <a:ext cx="1980220" cy="88847"/>
              </a:xfrm>
              <a:prstGeom prst="roundRect">
                <a:avLst/>
              </a:prstGeom>
              <a:solidFill>
                <a:srgbClr val="00B05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2" name="四角形: 上の 2 つの角を丸める 221"/>
            <p:cNvSpPr/>
            <p:nvPr/>
          </p:nvSpPr>
          <p:spPr bwMode="auto">
            <a:xfrm>
              <a:off x="5646730" y="2615852"/>
              <a:ext cx="90010" cy="3248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5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3" name="グループ化 222"/>
            <p:cNvGrpSpPr/>
            <p:nvPr/>
          </p:nvGrpSpPr>
          <p:grpSpPr>
            <a:xfrm rot="21117119">
              <a:off x="4701625" y="2483895"/>
              <a:ext cx="1980220" cy="187505"/>
              <a:chOff x="4804019" y="2483895"/>
              <a:chExt cx="1980220" cy="187505"/>
            </a:xfrm>
          </p:grpSpPr>
          <p:sp>
            <p:nvSpPr>
              <p:cNvPr id="225" name="四角形: 上の 2 つの角を丸める 224"/>
              <p:cNvSpPr/>
              <p:nvPr/>
            </p:nvSpPr>
            <p:spPr bwMode="auto">
              <a:xfrm>
                <a:off x="4966561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四角形: 上の 2 つの角を丸める 225"/>
              <p:cNvSpPr/>
              <p:nvPr/>
            </p:nvSpPr>
            <p:spPr bwMode="auto">
              <a:xfrm>
                <a:off x="5171349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四角形: 上の 2 つの角を丸める 226"/>
              <p:cNvSpPr/>
              <p:nvPr/>
            </p:nvSpPr>
            <p:spPr bwMode="auto">
              <a:xfrm>
                <a:off x="6352448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四角形: 上の 2 つの角を丸める 227"/>
              <p:cNvSpPr/>
              <p:nvPr/>
            </p:nvSpPr>
            <p:spPr bwMode="auto">
              <a:xfrm>
                <a:off x="6557236" y="2483895"/>
                <a:ext cx="45719" cy="161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四角形: 角を丸くする 228"/>
              <p:cNvSpPr/>
              <p:nvPr/>
            </p:nvSpPr>
            <p:spPr bwMode="auto">
              <a:xfrm>
                <a:off x="4804019" y="2582553"/>
                <a:ext cx="1980220" cy="88847"/>
              </a:xfrm>
              <a:prstGeom prst="roundRect">
                <a:avLst/>
              </a:prstGeom>
              <a:solidFill>
                <a:srgbClr val="92D05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4" name="四角形: 上の 2 つの角を丸める 223"/>
            <p:cNvSpPr/>
            <p:nvPr/>
          </p:nvSpPr>
          <p:spPr bwMode="auto">
            <a:xfrm>
              <a:off x="5511715" y="2869662"/>
              <a:ext cx="360040" cy="7103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5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7" name="グループ化 236"/>
          <p:cNvGrpSpPr/>
          <p:nvPr/>
        </p:nvGrpSpPr>
        <p:grpSpPr>
          <a:xfrm>
            <a:off x="6035461" y="4928099"/>
            <a:ext cx="1597435" cy="1388812"/>
            <a:chOff x="6869318" y="1461752"/>
            <a:chExt cx="2115235" cy="1838988"/>
          </a:xfrm>
        </p:grpSpPr>
        <p:grpSp>
          <p:nvGrpSpPr>
            <p:cNvPr id="238" name="グループ化 237"/>
            <p:cNvGrpSpPr/>
            <p:nvPr/>
          </p:nvGrpSpPr>
          <p:grpSpPr>
            <a:xfrm flipH="1">
              <a:off x="7274252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50000"/>
              </a:schemeClr>
            </a:solidFill>
          </p:grpSpPr>
          <p:sp>
            <p:nvSpPr>
              <p:cNvPr id="249" name="四角形: 角を丸くする 248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四角形: 角を丸くする 249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四角形: 角を丸くする 250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四角形: 角を丸くする 251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四角形: 角を丸くする 252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9" name="フリーフォーム: 図形 238"/>
            <p:cNvSpPr/>
            <p:nvPr/>
          </p:nvSpPr>
          <p:spPr bwMode="auto">
            <a:xfrm>
              <a:off x="6991124" y="1599355"/>
              <a:ext cx="1838752" cy="1390484"/>
            </a:xfrm>
            <a:custGeom>
              <a:avLst/>
              <a:gdLst>
                <a:gd name="connsiteX0" fmla="*/ 70720 w 1838752"/>
                <a:gd name="connsiteY0" fmla="*/ 0 h 1390484"/>
                <a:gd name="connsiteX1" fmla="*/ 1768032 w 1838752"/>
                <a:gd name="connsiteY1" fmla="*/ 0 h 1390484"/>
                <a:gd name="connsiteX2" fmla="*/ 1838752 w 1838752"/>
                <a:gd name="connsiteY2" fmla="*/ 70720 h 1390484"/>
                <a:gd name="connsiteX3" fmla="*/ 1838752 w 1838752"/>
                <a:gd name="connsiteY3" fmla="*/ 1390484 h 1390484"/>
                <a:gd name="connsiteX4" fmla="*/ 1778226 w 1838752"/>
                <a:gd name="connsiteY4" fmla="*/ 1390484 h 1390484"/>
                <a:gd name="connsiteX5" fmla="*/ 1778226 w 1838752"/>
                <a:gd name="connsiteY5" fmla="*/ 96116 h 1390484"/>
                <a:gd name="connsiteX6" fmla="*/ 1742435 w 1838752"/>
                <a:gd name="connsiteY6" fmla="*/ 60325 h 1390484"/>
                <a:gd name="connsiteX7" fmla="*/ 96317 w 1838752"/>
                <a:gd name="connsiteY7" fmla="*/ 60325 h 1390484"/>
                <a:gd name="connsiteX8" fmla="*/ 60526 w 1838752"/>
                <a:gd name="connsiteY8" fmla="*/ 96116 h 1390484"/>
                <a:gd name="connsiteX9" fmla="*/ 60526 w 1838752"/>
                <a:gd name="connsiteY9" fmla="*/ 1390484 h 1390484"/>
                <a:gd name="connsiteX10" fmla="*/ 0 w 1838752"/>
                <a:gd name="connsiteY10" fmla="*/ 1390484 h 1390484"/>
                <a:gd name="connsiteX11" fmla="*/ 0 w 1838752"/>
                <a:gd name="connsiteY11" fmla="*/ 70720 h 1390484"/>
                <a:gd name="connsiteX12" fmla="*/ 70720 w 1838752"/>
                <a:gd name="connsiteY12" fmla="*/ 0 h 139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38752" h="1390484">
                  <a:moveTo>
                    <a:pt x="70720" y="0"/>
                  </a:moveTo>
                  <a:lnTo>
                    <a:pt x="1768032" y="0"/>
                  </a:lnTo>
                  <a:cubicBezTo>
                    <a:pt x="1807090" y="0"/>
                    <a:pt x="1838752" y="31662"/>
                    <a:pt x="1838752" y="70720"/>
                  </a:cubicBezTo>
                  <a:lnTo>
                    <a:pt x="1838752" y="1390484"/>
                  </a:lnTo>
                  <a:lnTo>
                    <a:pt x="1778226" y="1390484"/>
                  </a:lnTo>
                  <a:lnTo>
                    <a:pt x="1778226" y="96116"/>
                  </a:lnTo>
                  <a:cubicBezTo>
                    <a:pt x="1778226" y="76349"/>
                    <a:pt x="1762202" y="60325"/>
                    <a:pt x="1742435" y="60325"/>
                  </a:cubicBezTo>
                  <a:lnTo>
                    <a:pt x="96317" y="60325"/>
                  </a:lnTo>
                  <a:cubicBezTo>
                    <a:pt x="76550" y="60325"/>
                    <a:pt x="60526" y="76349"/>
                    <a:pt x="60526" y="96116"/>
                  </a:cubicBezTo>
                  <a:lnTo>
                    <a:pt x="60526" y="1390484"/>
                  </a:lnTo>
                  <a:lnTo>
                    <a:pt x="0" y="1390484"/>
                  </a:lnTo>
                  <a:lnTo>
                    <a:pt x="0" y="70720"/>
                  </a:lnTo>
                  <a:cubicBezTo>
                    <a:pt x="0" y="31662"/>
                    <a:pt x="31662" y="0"/>
                    <a:pt x="70720" y="0"/>
                  </a:cubicBezTo>
                  <a:close/>
                </a:path>
              </a:pathLst>
            </a:custGeom>
            <a:solidFill>
              <a:srgbClr val="92D05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0" name="グループ化 239"/>
            <p:cNvGrpSpPr/>
            <p:nvPr/>
          </p:nvGrpSpPr>
          <p:grpSpPr>
            <a:xfrm>
              <a:off x="6869318" y="2940700"/>
              <a:ext cx="2115235" cy="360040"/>
              <a:chOff x="3765290" y="2940700"/>
              <a:chExt cx="2115235" cy="360040"/>
            </a:xfrm>
          </p:grpSpPr>
          <p:sp>
            <p:nvSpPr>
              <p:cNvPr id="247" name="正方形/長方形 246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8" name="直線コネクタ 247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1" name="グループ化 240"/>
            <p:cNvGrpSpPr/>
            <p:nvPr/>
          </p:nvGrpSpPr>
          <p:grpSpPr>
            <a:xfrm>
              <a:off x="7157236" y="1461752"/>
              <a:ext cx="1394339" cy="1474842"/>
              <a:chOff x="7210752" y="1466000"/>
              <a:chExt cx="1394339" cy="1474842"/>
            </a:xfrm>
            <a:solidFill>
              <a:schemeClr val="bg1">
                <a:lumMod val="75000"/>
              </a:schemeClr>
            </a:solidFill>
          </p:grpSpPr>
          <p:sp>
            <p:nvSpPr>
              <p:cNvPr id="242" name="四角形: 角を丸くする 241"/>
              <p:cNvSpPr/>
              <p:nvPr/>
            </p:nvSpPr>
            <p:spPr bwMode="auto">
              <a:xfrm rot="253207">
                <a:off x="7210752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四角形: 角を丸くする 242"/>
              <p:cNvSpPr/>
              <p:nvPr/>
            </p:nvSpPr>
            <p:spPr bwMode="auto">
              <a:xfrm rot="253207">
                <a:off x="7546708" y="1466000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四角形: 角を丸くする 243"/>
              <p:cNvSpPr/>
              <p:nvPr/>
            </p:nvSpPr>
            <p:spPr bwMode="auto">
              <a:xfrm rot="253207">
                <a:off x="7882664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四角形: 角を丸くする 244"/>
              <p:cNvSpPr/>
              <p:nvPr/>
            </p:nvSpPr>
            <p:spPr bwMode="auto">
              <a:xfrm rot="253207">
                <a:off x="8218620" y="1466001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四角形: 角を丸くする 245"/>
              <p:cNvSpPr/>
              <p:nvPr/>
            </p:nvSpPr>
            <p:spPr bwMode="auto">
              <a:xfrm rot="253207">
                <a:off x="8554574" y="1466002"/>
                <a:ext cx="50517" cy="1474840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54" name="グループ化 253"/>
          <p:cNvGrpSpPr/>
          <p:nvPr/>
        </p:nvGrpSpPr>
        <p:grpSpPr>
          <a:xfrm>
            <a:off x="7910455" y="5065120"/>
            <a:ext cx="1597434" cy="1251791"/>
            <a:chOff x="112918" y="3761679"/>
            <a:chExt cx="2115235" cy="1657553"/>
          </a:xfrm>
        </p:grpSpPr>
        <p:grpSp>
          <p:nvGrpSpPr>
            <p:cNvPr id="255" name="グループ化 254"/>
            <p:cNvGrpSpPr/>
            <p:nvPr/>
          </p:nvGrpSpPr>
          <p:grpSpPr>
            <a:xfrm>
              <a:off x="450506" y="3761679"/>
              <a:ext cx="1490815" cy="1307822"/>
              <a:chOff x="2703212" y="4316691"/>
              <a:chExt cx="1490815" cy="1307822"/>
            </a:xfrm>
          </p:grpSpPr>
          <p:grpSp>
            <p:nvGrpSpPr>
              <p:cNvPr id="259" name="グループ化 258"/>
              <p:cNvGrpSpPr/>
              <p:nvPr/>
            </p:nvGrpSpPr>
            <p:grpSpPr>
              <a:xfrm>
                <a:off x="2703212" y="4316691"/>
                <a:ext cx="1490815" cy="1307822"/>
                <a:chOff x="2703212" y="4316691"/>
                <a:chExt cx="1490815" cy="1307822"/>
              </a:xfrm>
            </p:grpSpPr>
            <p:sp>
              <p:nvSpPr>
                <p:cNvPr id="265" name="楕円 264"/>
                <p:cNvSpPr/>
                <p:nvPr/>
              </p:nvSpPr>
              <p:spPr bwMode="auto">
                <a:xfrm>
                  <a:off x="4006620" y="4780226"/>
                  <a:ext cx="187407" cy="187407"/>
                </a:xfrm>
                <a:prstGeom prst="ellipse">
                  <a:avLst/>
                </a:prstGeom>
                <a:solidFill>
                  <a:srgbClr val="00B05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6" name="楕円 265"/>
                <p:cNvSpPr/>
                <p:nvPr/>
              </p:nvSpPr>
              <p:spPr bwMode="auto">
                <a:xfrm rot="900000">
                  <a:off x="2703212" y="4628501"/>
                  <a:ext cx="124310" cy="12489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" name="四角形: 角を丸くする 266"/>
                <p:cNvSpPr/>
                <p:nvPr/>
              </p:nvSpPr>
              <p:spPr bwMode="auto">
                <a:xfrm rot="900000">
                  <a:off x="3448478" y="4486163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四角形: 角を丸くする 267"/>
                <p:cNvSpPr/>
                <p:nvPr/>
              </p:nvSpPr>
              <p:spPr bwMode="auto">
                <a:xfrm rot="900000">
                  <a:off x="3936635" y="4559982"/>
                  <a:ext cx="80251" cy="270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四角形: 角を丸くする 268"/>
                <p:cNvSpPr/>
                <p:nvPr/>
              </p:nvSpPr>
              <p:spPr bwMode="auto">
                <a:xfrm>
                  <a:off x="3349298" y="5029201"/>
                  <a:ext cx="197178" cy="56481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0" name="グループ化 269"/>
                <p:cNvGrpSpPr/>
                <p:nvPr/>
              </p:nvGrpSpPr>
              <p:grpSpPr>
                <a:xfrm>
                  <a:off x="3249878" y="5161473"/>
                  <a:ext cx="402744" cy="357423"/>
                  <a:chOff x="3335124" y="5106550"/>
                  <a:chExt cx="402744" cy="670105"/>
                </a:xfrm>
              </p:grpSpPr>
              <p:sp>
                <p:nvSpPr>
                  <p:cNvPr id="283" name="四角形: 角を丸くする 282"/>
                  <p:cNvSpPr/>
                  <p:nvPr/>
                </p:nvSpPr>
                <p:spPr bwMode="auto">
                  <a:xfrm rot="20700000">
                    <a:off x="3335124" y="558924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4" name="四角形: 角を丸くする 283"/>
                  <p:cNvSpPr/>
                  <p:nvPr/>
                </p:nvSpPr>
                <p:spPr bwMode="auto">
                  <a:xfrm rot="20700000">
                    <a:off x="3335125" y="5465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5" name="四角形: 角を丸くする 284"/>
                  <p:cNvSpPr/>
                  <p:nvPr/>
                </p:nvSpPr>
                <p:spPr bwMode="auto">
                  <a:xfrm rot="20700000">
                    <a:off x="3335125" y="533841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6" name="四角形: 角を丸くする 285"/>
                  <p:cNvSpPr/>
                  <p:nvPr/>
                </p:nvSpPr>
                <p:spPr bwMode="auto">
                  <a:xfrm rot="20700000">
                    <a:off x="3335126" y="521459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7" name="四角形: 角を丸くする 286"/>
                  <p:cNvSpPr/>
                  <p:nvPr/>
                </p:nvSpPr>
                <p:spPr bwMode="auto">
                  <a:xfrm>
                    <a:off x="3335127" y="5106550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8" name="四角形: 角を丸くする 287"/>
                  <p:cNvSpPr/>
                  <p:nvPr/>
                </p:nvSpPr>
                <p:spPr bwMode="auto">
                  <a:xfrm>
                    <a:off x="3335127" y="5687575"/>
                    <a:ext cx="402741" cy="890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1" name="四角形: 上の 2 つの角を丸める 270"/>
                <p:cNvSpPr/>
                <p:nvPr/>
              </p:nvSpPr>
              <p:spPr bwMode="auto">
                <a:xfrm>
                  <a:off x="3195309" y="5521937"/>
                  <a:ext cx="505154" cy="102576"/>
                </a:xfrm>
                <a:prstGeom prst="round2SameRect">
                  <a:avLst/>
                </a:prstGeom>
                <a:pattFill prst="lgConfetti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フリーフォーム: 図形 271"/>
                <p:cNvSpPr/>
                <p:nvPr/>
              </p:nvSpPr>
              <p:spPr bwMode="auto">
                <a:xfrm>
                  <a:off x="2747794" y="4412591"/>
                  <a:ext cx="1334216" cy="808355"/>
                </a:xfrm>
                <a:custGeom>
                  <a:avLst/>
                  <a:gdLst>
                    <a:gd name="connsiteX0" fmla="*/ 394893 w 1334216"/>
                    <a:gd name="connsiteY0" fmla="*/ 919 h 808355"/>
                    <a:gd name="connsiteX1" fmla="*/ 688888 w 1334216"/>
                    <a:gd name="connsiteY1" fmla="*/ 184634 h 808355"/>
                    <a:gd name="connsiteX2" fmla="*/ 766130 w 1334216"/>
                    <a:gd name="connsiteY2" fmla="*/ 296719 h 808355"/>
                    <a:gd name="connsiteX3" fmla="*/ 965357 w 1334216"/>
                    <a:gd name="connsiteY3" fmla="*/ 349496 h 808355"/>
                    <a:gd name="connsiteX4" fmla="*/ 1301234 w 1334216"/>
                    <a:gd name="connsiteY4" fmla="*/ 439495 h 808355"/>
                    <a:gd name="connsiteX5" fmla="*/ 1211237 w 1334216"/>
                    <a:gd name="connsiteY5" fmla="*/ 775373 h 808355"/>
                    <a:gd name="connsiteX6" fmla="*/ 875360 w 1334216"/>
                    <a:gd name="connsiteY6" fmla="*/ 685374 h 808355"/>
                    <a:gd name="connsiteX7" fmla="*/ 676711 w 1334216"/>
                    <a:gd name="connsiteY7" fmla="*/ 630444 h 808355"/>
                    <a:gd name="connsiteX8" fmla="*/ 553774 w 1334216"/>
                    <a:gd name="connsiteY8" fmla="*/ 688892 h 808355"/>
                    <a:gd name="connsiteX9" fmla="*/ 49517 w 1334216"/>
                    <a:gd name="connsiteY9" fmla="*/ 553775 h 808355"/>
                    <a:gd name="connsiteX10" fmla="*/ 184631 w 1334216"/>
                    <a:gd name="connsiteY10" fmla="*/ 49517 h 808355"/>
                    <a:gd name="connsiteX11" fmla="*/ 394893 w 1334216"/>
                    <a:gd name="connsiteY11" fmla="*/ 919 h 808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34216" h="808355">
                      <a:moveTo>
                        <a:pt x="394893" y="919"/>
                      </a:moveTo>
                      <a:cubicBezTo>
                        <a:pt x="513099" y="9274"/>
                        <a:pt x="625178" y="74285"/>
                        <a:pt x="688888" y="184634"/>
                      </a:cubicBezTo>
                      <a:cubicBezTo>
                        <a:pt x="711503" y="223804"/>
                        <a:pt x="737251" y="261166"/>
                        <a:pt x="766130" y="296719"/>
                      </a:cubicBezTo>
                      <a:lnTo>
                        <a:pt x="965357" y="349496"/>
                      </a:lnTo>
                      <a:cubicBezTo>
                        <a:pt x="1082959" y="281599"/>
                        <a:pt x="1233336" y="321892"/>
                        <a:pt x="1301234" y="439495"/>
                      </a:cubicBezTo>
                      <a:cubicBezTo>
                        <a:pt x="1369132" y="557098"/>
                        <a:pt x="1328839" y="707475"/>
                        <a:pt x="1211237" y="775373"/>
                      </a:cubicBezTo>
                      <a:cubicBezTo>
                        <a:pt x="1093635" y="843270"/>
                        <a:pt x="943258" y="802977"/>
                        <a:pt x="875360" y="685374"/>
                      </a:cubicBezTo>
                      <a:cubicBezTo>
                        <a:pt x="786272" y="661220"/>
                        <a:pt x="730308" y="629858"/>
                        <a:pt x="676711" y="630444"/>
                      </a:cubicBezTo>
                      <a:cubicBezTo>
                        <a:pt x="633923" y="646794"/>
                        <a:pt x="592945" y="666277"/>
                        <a:pt x="553774" y="688892"/>
                      </a:cubicBezTo>
                      <a:cubicBezTo>
                        <a:pt x="377217" y="790828"/>
                        <a:pt x="151453" y="730334"/>
                        <a:pt x="49517" y="553775"/>
                      </a:cubicBezTo>
                      <a:cubicBezTo>
                        <a:pt x="-52419" y="377217"/>
                        <a:pt x="8074" y="151453"/>
                        <a:pt x="184631" y="49517"/>
                      </a:cubicBezTo>
                      <a:cubicBezTo>
                        <a:pt x="250840" y="11291"/>
                        <a:pt x="323969" y="-4093"/>
                        <a:pt x="394893" y="919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3" name="グループ化 272"/>
                <p:cNvGrpSpPr/>
                <p:nvPr/>
              </p:nvGrpSpPr>
              <p:grpSpPr>
                <a:xfrm rot="1800000">
                  <a:off x="3190588" y="4316691"/>
                  <a:ext cx="248605" cy="198063"/>
                  <a:chOff x="3239932" y="4325558"/>
                  <a:chExt cx="342682" cy="273014"/>
                </a:xfrm>
              </p:grpSpPr>
              <p:sp>
                <p:nvSpPr>
                  <p:cNvPr id="281" name="フリーフォーム: 図形 280"/>
                  <p:cNvSpPr/>
                  <p:nvPr/>
                </p:nvSpPr>
                <p:spPr bwMode="auto">
                  <a:xfrm>
                    <a:off x="3239932" y="4325558"/>
                    <a:ext cx="342682" cy="270076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42682"/>
                      <a:gd name="connsiteY0" fmla="*/ 257175 h 383216"/>
                      <a:gd name="connsiteX1" fmla="*/ 35071 w 342682"/>
                      <a:gd name="connsiteY1" fmla="*/ 270076 h 383216"/>
                      <a:gd name="connsiteX2" fmla="*/ 13465 w 342682"/>
                      <a:gd name="connsiteY2" fmla="*/ 238031 h 383216"/>
                      <a:gd name="connsiteX3" fmla="*/ 0 w 342682"/>
                      <a:gd name="connsiteY3" fmla="*/ 171338 h 383216"/>
                      <a:gd name="connsiteX4" fmla="*/ 171341 w 342682"/>
                      <a:gd name="connsiteY4" fmla="*/ 0 h 383216"/>
                      <a:gd name="connsiteX5" fmla="*/ 342682 w 342682"/>
                      <a:gd name="connsiteY5" fmla="*/ 171338 h 383216"/>
                      <a:gd name="connsiteX6" fmla="*/ 329217 w 342682"/>
                      <a:gd name="connsiteY6" fmla="*/ 238031 h 383216"/>
                      <a:gd name="connsiteX7" fmla="*/ 307611 w 342682"/>
                      <a:gd name="connsiteY7" fmla="*/ 270076 h 383216"/>
                      <a:gd name="connsiteX8" fmla="*/ 297384 w 342682"/>
                      <a:gd name="connsiteY8" fmla="*/ 383217 h 383216"/>
                      <a:gd name="connsiteX0" fmla="*/ 35071 w 342682"/>
                      <a:gd name="connsiteY0" fmla="*/ 270076 h 383217"/>
                      <a:gd name="connsiteX1" fmla="*/ 13465 w 342682"/>
                      <a:gd name="connsiteY1" fmla="*/ 238031 h 383217"/>
                      <a:gd name="connsiteX2" fmla="*/ 0 w 342682"/>
                      <a:gd name="connsiteY2" fmla="*/ 171338 h 383217"/>
                      <a:gd name="connsiteX3" fmla="*/ 171341 w 342682"/>
                      <a:gd name="connsiteY3" fmla="*/ 0 h 383217"/>
                      <a:gd name="connsiteX4" fmla="*/ 342682 w 342682"/>
                      <a:gd name="connsiteY4" fmla="*/ 171338 h 383217"/>
                      <a:gd name="connsiteX5" fmla="*/ 329217 w 342682"/>
                      <a:gd name="connsiteY5" fmla="*/ 238031 h 383217"/>
                      <a:gd name="connsiteX6" fmla="*/ 307611 w 342682"/>
                      <a:gd name="connsiteY6" fmla="*/ 270076 h 383217"/>
                      <a:gd name="connsiteX7" fmla="*/ 297384 w 342682"/>
                      <a:gd name="connsiteY7" fmla="*/ 383217 h 383217"/>
                      <a:gd name="connsiteX0" fmla="*/ 35071 w 342682"/>
                      <a:gd name="connsiteY0" fmla="*/ 270076 h 270075"/>
                      <a:gd name="connsiteX1" fmla="*/ 13465 w 342682"/>
                      <a:gd name="connsiteY1" fmla="*/ 238031 h 270075"/>
                      <a:gd name="connsiteX2" fmla="*/ 0 w 342682"/>
                      <a:gd name="connsiteY2" fmla="*/ 171338 h 270075"/>
                      <a:gd name="connsiteX3" fmla="*/ 171341 w 342682"/>
                      <a:gd name="connsiteY3" fmla="*/ 0 h 270075"/>
                      <a:gd name="connsiteX4" fmla="*/ 342682 w 342682"/>
                      <a:gd name="connsiteY4" fmla="*/ 171338 h 270075"/>
                      <a:gd name="connsiteX5" fmla="*/ 329217 w 342682"/>
                      <a:gd name="connsiteY5" fmla="*/ 238031 h 270075"/>
                      <a:gd name="connsiteX6" fmla="*/ 307611 w 342682"/>
                      <a:gd name="connsiteY6" fmla="*/ 270076 h 2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5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00B05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2" name="フリーフォーム: 図形 281"/>
                  <p:cNvSpPr/>
                  <p:nvPr/>
                </p:nvSpPr>
                <p:spPr bwMode="auto">
                  <a:xfrm>
                    <a:off x="3308120" y="4428173"/>
                    <a:ext cx="216208" cy="170399"/>
                  </a:xfrm>
                  <a:custGeom>
                    <a:avLst/>
                    <a:gdLst>
                      <a:gd name="connsiteX0" fmla="*/ 171341 w 342682"/>
                      <a:gd name="connsiteY0" fmla="*/ 0 h 270076"/>
                      <a:gd name="connsiteX1" fmla="*/ 342682 w 342682"/>
                      <a:gd name="connsiteY1" fmla="*/ 171338 h 270076"/>
                      <a:gd name="connsiteX2" fmla="*/ 329217 w 342682"/>
                      <a:gd name="connsiteY2" fmla="*/ 238031 h 270076"/>
                      <a:gd name="connsiteX3" fmla="*/ 307611 w 342682"/>
                      <a:gd name="connsiteY3" fmla="*/ 270076 h 270076"/>
                      <a:gd name="connsiteX4" fmla="*/ 171341 w 342682"/>
                      <a:gd name="connsiteY4" fmla="*/ 257175 h 270076"/>
                      <a:gd name="connsiteX5" fmla="*/ 35071 w 342682"/>
                      <a:gd name="connsiteY5" fmla="*/ 270076 h 270076"/>
                      <a:gd name="connsiteX6" fmla="*/ 13465 w 342682"/>
                      <a:gd name="connsiteY6" fmla="*/ 238031 h 270076"/>
                      <a:gd name="connsiteX7" fmla="*/ 0 w 342682"/>
                      <a:gd name="connsiteY7" fmla="*/ 171338 h 270076"/>
                      <a:gd name="connsiteX8" fmla="*/ 171341 w 342682"/>
                      <a:gd name="connsiteY8" fmla="*/ 0 h 270076"/>
                      <a:gd name="connsiteX0" fmla="*/ 171341 w 371114"/>
                      <a:gd name="connsiteY0" fmla="*/ 257175 h 456948"/>
                      <a:gd name="connsiteX1" fmla="*/ 35071 w 371114"/>
                      <a:gd name="connsiteY1" fmla="*/ 270076 h 456948"/>
                      <a:gd name="connsiteX2" fmla="*/ 13465 w 371114"/>
                      <a:gd name="connsiteY2" fmla="*/ 238031 h 456948"/>
                      <a:gd name="connsiteX3" fmla="*/ 0 w 371114"/>
                      <a:gd name="connsiteY3" fmla="*/ 171338 h 456948"/>
                      <a:gd name="connsiteX4" fmla="*/ 171341 w 371114"/>
                      <a:gd name="connsiteY4" fmla="*/ 0 h 456948"/>
                      <a:gd name="connsiteX5" fmla="*/ 342682 w 371114"/>
                      <a:gd name="connsiteY5" fmla="*/ 171338 h 456948"/>
                      <a:gd name="connsiteX6" fmla="*/ 329217 w 371114"/>
                      <a:gd name="connsiteY6" fmla="*/ 238031 h 456948"/>
                      <a:gd name="connsiteX7" fmla="*/ 307611 w 371114"/>
                      <a:gd name="connsiteY7" fmla="*/ 270076 h 456948"/>
                      <a:gd name="connsiteX8" fmla="*/ 371114 w 371114"/>
                      <a:gd name="connsiteY8" fmla="*/ 456948 h 456948"/>
                      <a:gd name="connsiteX0" fmla="*/ 35071 w 371114"/>
                      <a:gd name="connsiteY0" fmla="*/ 270076 h 456948"/>
                      <a:gd name="connsiteX1" fmla="*/ 13465 w 371114"/>
                      <a:gd name="connsiteY1" fmla="*/ 238031 h 456948"/>
                      <a:gd name="connsiteX2" fmla="*/ 0 w 371114"/>
                      <a:gd name="connsiteY2" fmla="*/ 171338 h 456948"/>
                      <a:gd name="connsiteX3" fmla="*/ 171341 w 371114"/>
                      <a:gd name="connsiteY3" fmla="*/ 0 h 456948"/>
                      <a:gd name="connsiteX4" fmla="*/ 342682 w 371114"/>
                      <a:gd name="connsiteY4" fmla="*/ 171338 h 456948"/>
                      <a:gd name="connsiteX5" fmla="*/ 329217 w 371114"/>
                      <a:gd name="connsiteY5" fmla="*/ 238031 h 456948"/>
                      <a:gd name="connsiteX6" fmla="*/ 307611 w 371114"/>
                      <a:gd name="connsiteY6" fmla="*/ 270076 h 456948"/>
                      <a:gd name="connsiteX7" fmla="*/ 371114 w 371114"/>
                      <a:gd name="connsiteY7" fmla="*/ 456948 h 456948"/>
                      <a:gd name="connsiteX0" fmla="*/ 35071 w 342682"/>
                      <a:gd name="connsiteY0" fmla="*/ 270076 h 270076"/>
                      <a:gd name="connsiteX1" fmla="*/ 13465 w 342682"/>
                      <a:gd name="connsiteY1" fmla="*/ 238031 h 270076"/>
                      <a:gd name="connsiteX2" fmla="*/ 0 w 342682"/>
                      <a:gd name="connsiteY2" fmla="*/ 171338 h 270076"/>
                      <a:gd name="connsiteX3" fmla="*/ 171341 w 342682"/>
                      <a:gd name="connsiteY3" fmla="*/ 0 h 270076"/>
                      <a:gd name="connsiteX4" fmla="*/ 342682 w 342682"/>
                      <a:gd name="connsiteY4" fmla="*/ 171338 h 270076"/>
                      <a:gd name="connsiteX5" fmla="*/ 329217 w 342682"/>
                      <a:gd name="connsiteY5" fmla="*/ 238031 h 270076"/>
                      <a:gd name="connsiteX6" fmla="*/ 307611 w 342682"/>
                      <a:gd name="connsiteY6" fmla="*/ 270076 h 2700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2682" h="270076">
                        <a:moveTo>
                          <a:pt x="35071" y="270076"/>
                        </a:moveTo>
                        <a:lnTo>
                          <a:pt x="13465" y="238031"/>
                        </a:lnTo>
                        <a:cubicBezTo>
                          <a:pt x="4795" y="217532"/>
                          <a:pt x="0" y="194995"/>
                          <a:pt x="0" y="171338"/>
                        </a:cubicBezTo>
                        <a:cubicBezTo>
                          <a:pt x="0" y="76711"/>
                          <a:pt x="76712" y="0"/>
                          <a:pt x="171341" y="0"/>
                        </a:cubicBezTo>
                        <a:cubicBezTo>
                          <a:pt x="265970" y="0"/>
                          <a:pt x="342682" y="76711"/>
                          <a:pt x="342682" y="171338"/>
                        </a:cubicBezTo>
                        <a:cubicBezTo>
                          <a:pt x="342682" y="194995"/>
                          <a:pt x="337888" y="217532"/>
                          <a:pt x="329217" y="238031"/>
                        </a:cubicBezTo>
                        <a:lnTo>
                          <a:pt x="307611" y="270076"/>
                        </a:lnTo>
                      </a:path>
                    </a:pathLst>
                  </a:custGeom>
                  <a:solidFill>
                    <a:srgbClr val="92D05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4" name="フリーフォーム: 図形 273"/>
                <p:cNvSpPr/>
                <p:nvPr/>
              </p:nvSpPr>
              <p:spPr bwMode="auto">
                <a:xfrm>
                  <a:off x="3325467" y="4712610"/>
                  <a:ext cx="489283" cy="454035"/>
                </a:xfrm>
                <a:custGeom>
                  <a:avLst/>
                  <a:gdLst>
                    <a:gd name="connsiteX0" fmla="*/ 190452 w 489283"/>
                    <a:gd name="connsiteY0" fmla="*/ 0 h 454035"/>
                    <a:gd name="connsiteX1" fmla="*/ 387685 w 489283"/>
                    <a:gd name="connsiteY1" fmla="*/ 52249 h 454035"/>
                    <a:gd name="connsiteX2" fmla="*/ 480231 w 489283"/>
                    <a:gd name="connsiteY2" fmla="*/ 21130 h 454035"/>
                    <a:gd name="connsiteX3" fmla="*/ 486597 w 489283"/>
                    <a:gd name="connsiteY3" fmla="*/ 20962 h 454035"/>
                    <a:gd name="connsiteX4" fmla="*/ 489283 w 489283"/>
                    <a:gd name="connsiteY4" fmla="*/ 91479 h 454035"/>
                    <a:gd name="connsiteX5" fmla="*/ 421223 w 489283"/>
                    <a:gd name="connsiteY5" fmla="*/ 347317 h 454035"/>
                    <a:gd name="connsiteX6" fmla="*/ 354362 w 489283"/>
                    <a:gd name="connsiteY6" fmla="*/ 454035 h 454035"/>
                    <a:gd name="connsiteX7" fmla="*/ 326791 w 489283"/>
                    <a:gd name="connsiteY7" fmla="*/ 428544 h 454035"/>
                    <a:gd name="connsiteX8" fmla="*/ 297688 w 489283"/>
                    <a:gd name="connsiteY8" fmla="*/ 388127 h 454035"/>
                    <a:gd name="connsiteX9" fmla="*/ 99039 w 489283"/>
                    <a:gd name="connsiteY9" fmla="*/ 333197 h 454035"/>
                    <a:gd name="connsiteX10" fmla="*/ 0 w 489283"/>
                    <a:gd name="connsiteY10" fmla="*/ 380283 h 454035"/>
                    <a:gd name="connsiteX11" fmla="*/ 16772 w 489283"/>
                    <a:gd name="connsiteY11" fmla="*/ 362290 h 454035"/>
                    <a:gd name="connsiteX12" fmla="*/ 122420 w 489283"/>
                    <a:gd name="connsiteY12" fmla="*/ 199565 h 454035"/>
                    <a:gd name="connsiteX13" fmla="*/ 187595 w 489283"/>
                    <a:gd name="connsiteY13" fmla="*/ 16828 h 4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89283" h="454035">
                      <a:moveTo>
                        <a:pt x="190452" y="0"/>
                      </a:moveTo>
                      <a:lnTo>
                        <a:pt x="387685" y="52249"/>
                      </a:lnTo>
                      <a:cubicBezTo>
                        <a:pt x="417086" y="35275"/>
                        <a:pt x="448535" y="25063"/>
                        <a:pt x="480231" y="21130"/>
                      </a:cubicBezTo>
                      <a:lnTo>
                        <a:pt x="486597" y="20962"/>
                      </a:lnTo>
                      <a:lnTo>
                        <a:pt x="489283" y="91479"/>
                      </a:lnTo>
                      <a:cubicBezTo>
                        <a:pt x="484170" y="177929"/>
                        <a:pt x="462023" y="264805"/>
                        <a:pt x="421223" y="347317"/>
                      </a:cubicBezTo>
                      <a:lnTo>
                        <a:pt x="354362" y="454035"/>
                      </a:lnTo>
                      <a:lnTo>
                        <a:pt x="326791" y="428544"/>
                      </a:lnTo>
                      <a:cubicBezTo>
                        <a:pt x="315951" y="416320"/>
                        <a:pt x="306175" y="402828"/>
                        <a:pt x="297688" y="388127"/>
                      </a:cubicBezTo>
                      <a:cubicBezTo>
                        <a:pt x="208600" y="363973"/>
                        <a:pt x="152636" y="332611"/>
                        <a:pt x="99039" y="333197"/>
                      </a:cubicBezTo>
                      <a:lnTo>
                        <a:pt x="0" y="380283"/>
                      </a:lnTo>
                      <a:lnTo>
                        <a:pt x="16772" y="362290"/>
                      </a:lnTo>
                      <a:cubicBezTo>
                        <a:pt x="57793" y="312850"/>
                        <a:pt x="93354" y="258347"/>
                        <a:pt x="122420" y="199565"/>
                      </a:cubicBezTo>
                      <a:cubicBezTo>
                        <a:pt x="151486" y="140784"/>
                        <a:pt x="173209" y="79439"/>
                        <a:pt x="187595" y="168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5" name="グループ化 274"/>
                <p:cNvGrpSpPr/>
                <p:nvPr/>
              </p:nvGrpSpPr>
              <p:grpSpPr>
                <a:xfrm>
                  <a:off x="3119268" y="493464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279" name="楕円 278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00B05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0" name="フリーフォーム: 図形 279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76" name="グループ化 275"/>
                <p:cNvGrpSpPr/>
                <p:nvPr/>
              </p:nvGrpSpPr>
              <p:grpSpPr>
                <a:xfrm>
                  <a:off x="3648242" y="5043488"/>
                  <a:ext cx="409015" cy="180826"/>
                  <a:chOff x="3056526" y="4962525"/>
                  <a:chExt cx="479258" cy="158438"/>
                </a:xfrm>
              </p:grpSpPr>
              <p:sp>
                <p:nvSpPr>
                  <p:cNvPr id="277" name="楕円 276"/>
                  <p:cNvSpPr/>
                  <p:nvPr/>
                </p:nvSpPr>
                <p:spPr bwMode="auto">
                  <a:xfrm>
                    <a:off x="3056526" y="4963665"/>
                    <a:ext cx="479255" cy="157298"/>
                  </a:xfrm>
                  <a:prstGeom prst="ellipse">
                    <a:avLst/>
                  </a:prstGeom>
                  <a:solidFill>
                    <a:srgbClr val="00B05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8" name="フリーフォーム: 図形 277"/>
                  <p:cNvSpPr/>
                  <p:nvPr/>
                </p:nvSpPr>
                <p:spPr bwMode="auto">
                  <a:xfrm>
                    <a:off x="3324664" y="4962525"/>
                    <a:ext cx="211120" cy="156606"/>
                  </a:xfrm>
                  <a:custGeom>
                    <a:avLst/>
                    <a:gdLst>
                      <a:gd name="connsiteX0" fmla="*/ 0 w 211120"/>
                      <a:gd name="connsiteY0" fmla="*/ 0 h 153520"/>
                      <a:gd name="connsiteX1" fmla="*/ 64766 w 211120"/>
                      <a:gd name="connsiteY1" fmla="*/ 4292 h 153520"/>
                      <a:gd name="connsiteX2" fmla="*/ 211120 w 211120"/>
                      <a:gd name="connsiteY2" fmla="*/ 76760 h 153520"/>
                      <a:gd name="connsiteX3" fmla="*/ 64766 w 211120"/>
                      <a:gd name="connsiteY3" fmla="*/ 149229 h 153520"/>
                      <a:gd name="connsiteX4" fmla="*/ 0 w 211120"/>
                      <a:gd name="connsiteY4" fmla="*/ 153520 h 153520"/>
                      <a:gd name="connsiteX5" fmla="*/ 18238 w 211120"/>
                      <a:gd name="connsiteY5" fmla="*/ 76760 h 153520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  <a:gd name="connsiteX0" fmla="*/ 0 w 211120"/>
                      <a:gd name="connsiteY0" fmla="*/ 3086 h 156606"/>
                      <a:gd name="connsiteX1" fmla="*/ 16232 w 211120"/>
                      <a:gd name="connsiteY1" fmla="*/ 0 h 156606"/>
                      <a:gd name="connsiteX2" fmla="*/ 64766 w 211120"/>
                      <a:gd name="connsiteY2" fmla="*/ 7378 h 156606"/>
                      <a:gd name="connsiteX3" fmla="*/ 211120 w 211120"/>
                      <a:gd name="connsiteY3" fmla="*/ 79846 h 156606"/>
                      <a:gd name="connsiteX4" fmla="*/ 64766 w 211120"/>
                      <a:gd name="connsiteY4" fmla="*/ 152315 h 156606"/>
                      <a:gd name="connsiteX5" fmla="*/ 0 w 211120"/>
                      <a:gd name="connsiteY5" fmla="*/ 156606 h 156606"/>
                      <a:gd name="connsiteX6" fmla="*/ 18238 w 211120"/>
                      <a:gd name="connsiteY6" fmla="*/ 79846 h 156606"/>
                      <a:gd name="connsiteX7" fmla="*/ 0 w 211120"/>
                      <a:gd name="connsiteY7" fmla="*/ 3086 h 156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120" h="156606">
                        <a:moveTo>
                          <a:pt x="0" y="3086"/>
                        </a:moveTo>
                        <a:lnTo>
                          <a:pt x="16232" y="0"/>
                        </a:lnTo>
                        <a:lnTo>
                          <a:pt x="64766" y="7378"/>
                        </a:lnTo>
                        <a:cubicBezTo>
                          <a:pt x="150772" y="19317"/>
                          <a:pt x="211120" y="47269"/>
                          <a:pt x="211120" y="79846"/>
                        </a:cubicBezTo>
                        <a:cubicBezTo>
                          <a:pt x="211120" y="112424"/>
                          <a:pt x="150772" y="140375"/>
                          <a:pt x="64766" y="152315"/>
                        </a:cubicBezTo>
                        <a:lnTo>
                          <a:pt x="0" y="156606"/>
                        </a:lnTo>
                        <a:cubicBezTo>
                          <a:pt x="6079" y="131019"/>
                          <a:pt x="17173" y="119720"/>
                          <a:pt x="18238" y="79846"/>
                        </a:cubicBezTo>
                        <a:cubicBezTo>
                          <a:pt x="19303" y="39972"/>
                          <a:pt x="6079" y="28673"/>
                          <a:pt x="0" y="308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60" name="楕円 259"/>
              <p:cNvSpPr/>
              <p:nvPr/>
            </p:nvSpPr>
            <p:spPr bwMode="auto">
              <a:xfrm rot="900000">
                <a:off x="2864007" y="4492182"/>
                <a:ext cx="355419" cy="28106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楕円 260"/>
              <p:cNvSpPr/>
              <p:nvPr/>
            </p:nvSpPr>
            <p:spPr bwMode="auto">
              <a:xfrm rot="900000">
                <a:off x="2884750" y="4532429"/>
                <a:ext cx="232007" cy="18347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2" name="グループ化 261"/>
              <p:cNvGrpSpPr/>
              <p:nvPr/>
            </p:nvGrpSpPr>
            <p:grpSpPr>
              <a:xfrm>
                <a:off x="2900055" y="4542496"/>
                <a:ext cx="116908" cy="116906"/>
                <a:chOff x="2915124" y="4539611"/>
                <a:chExt cx="163133" cy="163133"/>
              </a:xfrm>
            </p:grpSpPr>
            <p:sp>
              <p:nvSpPr>
                <p:cNvPr id="263" name="楕円 262"/>
                <p:cNvSpPr/>
                <p:nvPr/>
              </p:nvSpPr>
              <p:spPr bwMode="auto">
                <a:xfrm>
                  <a:off x="2915124" y="4539611"/>
                  <a:ext cx="163133" cy="163133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4" name="楕円 263"/>
                <p:cNvSpPr/>
                <p:nvPr/>
              </p:nvSpPr>
              <p:spPr bwMode="auto">
                <a:xfrm>
                  <a:off x="2923228" y="4560850"/>
                  <a:ext cx="107384" cy="10738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56" name="グループ化 255"/>
            <p:cNvGrpSpPr/>
            <p:nvPr/>
          </p:nvGrpSpPr>
          <p:grpSpPr>
            <a:xfrm>
              <a:off x="112918" y="5059192"/>
              <a:ext cx="2115235" cy="360040"/>
              <a:chOff x="3765290" y="2940700"/>
              <a:chExt cx="2115235" cy="360040"/>
            </a:xfrm>
          </p:grpSpPr>
          <p:sp>
            <p:nvSpPr>
              <p:cNvPr id="257" name="正方形/長方形 256"/>
              <p:cNvSpPr/>
              <p:nvPr/>
            </p:nvSpPr>
            <p:spPr bwMode="auto">
              <a:xfrm>
                <a:off x="3765290" y="2940700"/>
                <a:ext cx="2115235" cy="360040"/>
              </a:xfrm>
              <a:prstGeom prst="rect">
                <a:avLst/>
              </a:prstGeom>
              <a:pattFill prst="wdUpDiag">
                <a:fgClr>
                  <a:srgbClr val="996633"/>
                </a:fgClr>
                <a:bgClr>
                  <a:srgbClr val="6633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58" name="直線コネクタ 257"/>
              <p:cNvCxnSpPr>
                <a:cxnSpLocks/>
              </p:cNvCxnSpPr>
              <p:nvPr/>
            </p:nvCxnSpPr>
            <p:spPr bwMode="auto">
              <a:xfrm>
                <a:off x="3765290" y="2940700"/>
                <a:ext cx="2115235" cy="0"/>
              </a:xfrm>
              <a:prstGeom prst="line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pptx538_公園の遊具のイラスト2</dc:title>
  <dc:subject>pptx538_公園の遊具のイラスト2</dc:subject>
  <dc:creator>http://www.digipot.net</dc:creator>
  <cp:lastModifiedBy/>
  <cp:revision>1</cp:revision>
  <dcterms:created xsi:type="dcterms:W3CDTF">2014-01-30T05:12:09Z</dcterms:created>
  <dcterms:modified xsi:type="dcterms:W3CDTF">2017-03-16T15:41:37Z</dcterms:modified>
  <cp:category/>
  <cp:version>1</cp:version>
</cp:coreProperties>
</file>